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83" r:id="rId2"/>
    <p:sldId id="466" r:id="rId3"/>
    <p:sldId id="535" r:id="rId4"/>
    <p:sldId id="538" r:id="rId5"/>
    <p:sldId id="472" r:id="rId6"/>
    <p:sldId id="539" r:id="rId7"/>
    <p:sldId id="540" r:id="rId8"/>
    <p:sldId id="5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A5634-E972-45D7-847B-9E428086230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4FAD-FB35-4DBE-8399-3EC59FAF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5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5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7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2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15910" y="1624600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</a:rPr>
              <a:t>Bài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61: Phép cộng dạng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25 + 4, 25 + 40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9115" y="242979"/>
            <a:ext cx="566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4 tháng 4 năm 2025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8220" y="766199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1782"/>
            <a:ext cx="12192001" cy="6166443"/>
          </a:xfrm>
          <a:prstGeom prst="rect">
            <a:avLst/>
          </a:prstGeom>
        </p:spPr>
      </p:pic>
      <p:pic>
        <p:nvPicPr>
          <p:cNvPr id="3" name="25 + 4">
            <a:hlinkClick r:id="" action="ppaction://media"/>
            <a:extLst>
              <a:ext uri="{FF2B5EF4-FFF2-40B4-BE49-F238E27FC236}">
                <a16:creationId xmlns:a16="http://schemas.microsoft.com/office/drawing/2014/main" id="{296695D1-E672-42F0-B9F3-C45AC0F244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3281"/>
          <a:stretch/>
        </p:blipFill>
        <p:spPr>
          <a:xfrm>
            <a:off x="1205346" y="1105725"/>
            <a:ext cx="10349346" cy="50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035" y="952946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709" y="952947"/>
            <a:ext cx="381807" cy="236095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B31677F4-7DE0-42A5-A6E7-BD8540055ACB}"/>
              </a:ext>
            </a:extLst>
          </p:cNvPr>
          <p:cNvGrpSpPr/>
          <p:nvPr/>
        </p:nvGrpSpPr>
        <p:grpSpPr>
          <a:xfrm>
            <a:off x="2825983" y="1875126"/>
            <a:ext cx="289130" cy="1438780"/>
            <a:chOff x="9201284" y="4618326"/>
            <a:chExt cx="289130" cy="1438780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1AE82775-E93B-4DE9-968A-90B96430A09D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0300F3D-FA93-4B49-9592-8B6C3E1AECE6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9E92666-D2F6-4AE3-976D-98C7A8098136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71CF9E0C-27BD-42C7-84D6-4880A8FBC84D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396CBD1-4AD5-4A28-A075-71A7AFDEB8E5}"/>
                </a:ext>
              </a:extLst>
            </p:cNvPr>
            <p:cNvSpPr/>
            <p:nvPr/>
          </p:nvSpPr>
          <p:spPr>
            <a:xfrm>
              <a:off x="9201284" y="461832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4C233160-7807-4877-B69F-15A8D40A21DD}"/>
              </a:ext>
            </a:extLst>
          </p:cNvPr>
          <p:cNvGrpSpPr/>
          <p:nvPr/>
        </p:nvGrpSpPr>
        <p:grpSpPr>
          <a:xfrm>
            <a:off x="2824853" y="5070337"/>
            <a:ext cx="289130" cy="1155693"/>
            <a:chOff x="9201284" y="4901413"/>
            <a:chExt cx="289130" cy="1155693"/>
          </a:xfrm>
        </p:grpSpPr>
        <p:sp>
          <p:nvSpPr>
            <p:cNvPr id="16" name="Khối vuông 15">
              <a:extLst>
                <a:ext uri="{FF2B5EF4-FFF2-40B4-BE49-F238E27FC236}">
                  <a16:creationId xmlns:a16="http://schemas.microsoft.com/office/drawing/2014/main" id="{36FDDDB1-6F1B-4957-A93E-7D2E0D2C88BB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Khối vuông 16">
              <a:extLst>
                <a:ext uri="{FF2B5EF4-FFF2-40B4-BE49-F238E27FC236}">
                  <a16:creationId xmlns:a16="http://schemas.microsoft.com/office/drawing/2014/main" id="{898E73D3-0254-4227-A5F1-C50060092C0A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471B4BEC-C39A-4BA8-88F3-148872AA7569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EC15B6A9-E1BC-4762-96DF-E804DE4F4C9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F4294C6-0D37-4F17-AE51-8898F40722E9}"/>
              </a:ext>
            </a:extLst>
          </p:cNvPr>
          <p:cNvSpPr/>
          <p:nvPr/>
        </p:nvSpPr>
        <p:spPr>
          <a:xfrm>
            <a:off x="1219200" y="789709"/>
            <a:ext cx="2355273" cy="576349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4DD5535-890A-4293-8CE2-A4E489D30E1C}"/>
              </a:ext>
            </a:extLst>
          </p:cNvPr>
          <p:cNvCxnSpPr>
            <a:stCxn id="21" idx="1"/>
          </p:cNvCxnSpPr>
          <p:nvPr/>
        </p:nvCxnSpPr>
        <p:spPr>
          <a:xfrm>
            <a:off x="1219200" y="3671455"/>
            <a:ext cx="2355273" cy="277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5620426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id="{22E27E70-0F57-45AF-94AF-5C7DD8B0F4CF}"/>
              </a:ext>
            </a:extLst>
          </p:cNvPr>
          <p:cNvSpPr txBox="1"/>
          <p:nvPr/>
        </p:nvSpPr>
        <p:spPr>
          <a:xfrm>
            <a:off x="5620426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DFB42E84-E704-434C-AD77-594E8C1394C8}"/>
              </a:ext>
            </a:extLst>
          </p:cNvPr>
          <p:cNvSpPr/>
          <p:nvPr/>
        </p:nvSpPr>
        <p:spPr>
          <a:xfrm>
            <a:off x="7032960" y="2302213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2 5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7295707" y="310667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7319715" y="887941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9,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9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7327286" y="37534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7075273" y="37465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7741286" y="1508715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5256213" y="5130912"/>
            <a:ext cx="3626530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 25 + 4 = 29 </a:t>
            </a: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346" y="3429000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50743" y="722536"/>
            <a:ext cx="1303180" cy="937052"/>
            <a:chOff x="512285" y="604864"/>
            <a:chExt cx="16030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12285" y="80983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41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 5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64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649776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3500592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39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5384121" y="32327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46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7303424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7744" y="722536"/>
            <a:ext cx="1176179" cy="937052"/>
            <a:chOff x="668507" y="604864"/>
            <a:chExt cx="1446780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8507" y="792790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577163" y="3996253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45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3809268" y="3990907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53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6216363" y="3990907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82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8556350" y="3939591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081788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48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311260" y="52012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59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6741526" y="516750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86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9075907" y="51399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B7012F1-849F-4AFD-BC69-1D119DAB9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125" y="2259791"/>
            <a:ext cx="9647748" cy="15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36818" y="3198583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115</Words>
  <Application>Microsoft Office PowerPoint</Application>
  <PresentationFormat>Widescreen</PresentationFormat>
  <Paragraphs>59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SimSun</vt:lpstr>
      <vt:lpstr>Arial</vt:lpstr>
      <vt:lpstr>Calibri</vt:lpstr>
      <vt:lpstr>Cambria Math</vt:lpstr>
      <vt:lpstr>inpin heiti</vt:lpstr>
      <vt:lpstr>Times New Roman</vt:lpstr>
      <vt:lpstr>UTM Avo</vt:lpstr>
      <vt:lpstr>2_Office Theme</vt:lpstr>
      <vt:lpstr>Bài 61: Phép cộng dạng  25 + 4, 25 + 40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31</cp:revision>
  <dcterms:created xsi:type="dcterms:W3CDTF">2022-02-07T10:49:25Z</dcterms:created>
  <dcterms:modified xsi:type="dcterms:W3CDTF">2025-04-10T04:46:34Z</dcterms:modified>
</cp:coreProperties>
</file>