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11" r:id="rId2"/>
    <p:sldId id="309" r:id="rId3"/>
    <p:sldId id="397" r:id="rId4"/>
    <p:sldId id="396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8" r:id="rId13"/>
    <p:sldId id="409" r:id="rId14"/>
    <p:sldId id="411" r:id="rId15"/>
    <p:sldId id="413" r:id="rId16"/>
    <p:sldId id="418" r:id="rId17"/>
    <p:sldId id="415" r:id="rId18"/>
    <p:sldId id="417" r:id="rId19"/>
    <p:sldId id="419" r:id="rId20"/>
    <p:sldId id="420" r:id="rId21"/>
    <p:sldId id="308" r:id="rId22"/>
    <p:sldId id="423" r:id="rId23"/>
    <p:sldId id="424" r:id="rId24"/>
    <p:sldId id="421" r:id="rId25"/>
    <p:sldId id="431" r:id="rId26"/>
    <p:sldId id="430" r:id="rId27"/>
    <p:sldId id="422" r:id="rId28"/>
    <p:sldId id="432" r:id="rId29"/>
    <p:sldId id="425" r:id="rId30"/>
    <p:sldId id="426" r:id="rId31"/>
    <p:sldId id="427" r:id="rId32"/>
    <p:sldId id="428" r:id="rId33"/>
    <p:sldId id="429" r:id="rId34"/>
    <p:sldId id="290" r:id="rId35"/>
    <p:sldId id="37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1" autoAdjust="0"/>
    <p:restoredTop sz="94660"/>
  </p:normalViewPr>
  <p:slideViewPr>
    <p:cSldViewPr>
      <p:cViewPr varScale="1">
        <p:scale>
          <a:sx n="78" d="100"/>
          <a:sy n="78" d="100"/>
        </p:scale>
        <p:origin x="79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341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0E5AF-D020-1E49-6137-1B01B7C3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511258C9-707F-0F4D-3C04-83A8A3A30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70ABA9CD-A581-7BDA-53E0-F64F665A2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A7019BD9-DD46-0C0C-B095-5634CD696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2223DAC4-0096-4E93-9B95-F30701CF298F}" type="slidenum">
              <a:rPr lang="zh-CN" altLang="en-US">
                <a:latin typeface="Calibri" pitchFamily="34" charset="0"/>
              </a:rPr>
              <a:pPr/>
              <a:t>35</a:t>
            </a:fld>
            <a:endParaRPr lang="zh-CN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1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25/3/2025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quà quý nhất (Tiết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249E0-E734-2C1F-02EA-F3AF51A0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1775F-651B-10D6-1C75-70857A07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C4A656-7B6C-2718-7003-A89163F2D04F}"/>
              </a:ext>
            </a:extLst>
          </p:cNvPr>
          <p:cNvCxnSpPr>
            <a:cxnSpLocks/>
          </p:cNvCxnSpPr>
          <p:nvPr/>
        </p:nvCxnSpPr>
        <p:spPr>
          <a:xfrm>
            <a:off x="4427984" y="4509120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A9022E-FA57-9481-6E93-26F43109E8B8}"/>
              </a:ext>
            </a:extLst>
          </p:cNvPr>
          <p:cNvCxnSpPr>
            <a:cxnSpLocks/>
          </p:cNvCxnSpPr>
          <p:nvPr/>
        </p:nvCxnSpPr>
        <p:spPr>
          <a:xfrm>
            <a:off x="1691680" y="5013176"/>
            <a:ext cx="12241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7439E-F47A-9E3C-276D-889C8568E18C}"/>
              </a:ext>
            </a:extLst>
          </p:cNvPr>
          <p:cNvCxnSpPr>
            <a:cxnSpLocks/>
          </p:cNvCxnSpPr>
          <p:nvPr/>
        </p:nvCxnSpPr>
        <p:spPr>
          <a:xfrm>
            <a:off x="899592" y="2132856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83CC5D-EDBB-B7D7-1F90-D84C0B86C92D}"/>
              </a:ext>
            </a:extLst>
          </p:cNvPr>
          <p:cNvCxnSpPr>
            <a:cxnSpLocks/>
          </p:cNvCxnSpPr>
          <p:nvPr/>
        </p:nvCxnSpPr>
        <p:spPr>
          <a:xfrm>
            <a:off x="611560" y="3068960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36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2B8CB-BF5E-CD36-E142-8AC5F3E46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30BB0-76D3-6F6B-BC81-1B6A62174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821FC-1F3E-4DDA-1175-E7BFA7E5BE6D}"/>
              </a:ext>
            </a:extLst>
          </p:cNvPr>
          <p:cNvSpPr txBox="1"/>
          <p:nvPr/>
        </p:nvSpPr>
        <p:spPr>
          <a:xfrm>
            <a:off x="323528" y="88490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51C2B-B1D1-D2E3-2C18-51CD7A6EE291}"/>
              </a:ext>
            </a:extLst>
          </p:cNvPr>
          <p:cNvSpPr txBox="1"/>
          <p:nvPr/>
        </p:nvSpPr>
        <p:spPr>
          <a:xfrm>
            <a:off x="611560" y="14847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D5BDF-2B53-2912-147B-B616C172001B}"/>
              </a:ext>
            </a:extLst>
          </p:cNvPr>
          <p:cNvSpPr txBox="1"/>
          <p:nvPr/>
        </p:nvSpPr>
        <p:spPr>
          <a:xfrm>
            <a:off x="7956376" y="14847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F58DA-FD03-880C-ED1D-DF52CA442515}"/>
              </a:ext>
            </a:extLst>
          </p:cNvPr>
          <p:cNvSpPr txBox="1"/>
          <p:nvPr/>
        </p:nvSpPr>
        <p:spPr>
          <a:xfrm>
            <a:off x="6084168" y="19888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38E3C-9F5F-0C72-20EC-A47EAB60D28C}"/>
              </a:ext>
            </a:extLst>
          </p:cNvPr>
          <p:cNvSpPr txBox="1"/>
          <p:nvPr/>
        </p:nvSpPr>
        <p:spPr>
          <a:xfrm>
            <a:off x="791580" y="292872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83B5-FC07-9EEC-FCE5-75CE8003298F}"/>
              </a:ext>
            </a:extLst>
          </p:cNvPr>
          <p:cNvSpPr txBox="1"/>
          <p:nvPr/>
        </p:nvSpPr>
        <p:spPr>
          <a:xfrm>
            <a:off x="611560" y="336077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4F380-E417-101F-E23D-1E49C83F8588}"/>
              </a:ext>
            </a:extLst>
          </p:cNvPr>
          <p:cNvSpPr txBox="1"/>
          <p:nvPr/>
        </p:nvSpPr>
        <p:spPr>
          <a:xfrm>
            <a:off x="899592" y="386672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6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AEC20-97D7-1CFB-801B-4AB6FA3182E3}"/>
              </a:ext>
            </a:extLst>
          </p:cNvPr>
          <p:cNvSpPr txBox="1"/>
          <p:nvPr/>
        </p:nvSpPr>
        <p:spPr>
          <a:xfrm>
            <a:off x="6732240" y="37890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7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6ADF0-F153-D549-5954-AFA8C0711D41}"/>
              </a:ext>
            </a:extLst>
          </p:cNvPr>
          <p:cNvSpPr txBox="1"/>
          <p:nvPr/>
        </p:nvSpPr>
        <p:spPr>
          <a:xfrm>
            <a:off x="635616" y="48047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8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63B0D-B318-DD4D-DA8F-F73BB22427CE}"/>
              </a:ext>
            </a:extLst>
          </p:cNvPr>
          <p:cNvSpPr txBox="1"/>
          <p:nvPr/>
        </p:nvSpPr>
        <p:spPr>
          <a:xfrm>
            <a:off x="826629" y="53848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9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76CC2-9BAD-0C3E-8290-B1B812428B5B}"/>
              </a:ext>
            </a:extLst>
          </p:cNvPr>
          <p:cNvSpPr txBox="1"/>
          <p:nvPr/>
        </p:nvSpPr>
        <p:spPr>
          <a:xfrm>
            <a:off x="3491880" y="53012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10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1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C81E0-90A6-0AC0-6FBC-6C43E00D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08224-E3CA-1BCD-B60E-3F3B1EE64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43B6EA-C509-B0E9-8FB2-8EA1AFF4E396}"/>
              </a:ext>
            </a:extLst>
          </p:cNvPr>
          <p:cNvCxnSpPr/>
          <p:nvPr/>
        </p:nvCxnSpPr>
        <p:spPr>
          <a:xfrm>
            <a:off x="827584" y="2132856"/>
            <a:ext cx="72728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48B72F0-41EE-D3B6-F6FC-B925AC2F8BC7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1D505-BB98-19D8-C2C6-56726F50E4AE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EBC9-4C74-7448-7C1A-3478F021A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42C24-9AD8-EA5A-FDC3-646FFC51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4C1A93-663C-9C5C-D9B8-DD59806E2F81}"/>
              </a:ext>
            </a:extLst>
          </p:cNvPr>
          <p:cNvCxnSpPr>
            <a:cxnSpLocks/>
          </p:cNvCxnSpPr>
          <p:nvPr/>
        </p:nvCxnSpPr>
        <p:spPr>
          <a:xfrm>
            <a:off x="539552" y="2636912"/>
            <a:ext cx="56166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13F437-DD0E-EF4F-1440-D5D53A6AE75D}"/>
              </a:ext>
            </a:extLst>
          </p:cNvPr>
          <p:cNvCxnSpPr>
            <a:cxnSpLocks/>
          </p:cNvCxnSpPr>
          <p:nvPr/>
        </p:nvCxnSpPr>
        <p:spPr>
          <a:xfrm>
            <a:off x="8244408" y="2132856"/>
            <a:ext cx="5844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C96BACA-F029-DD91-5D84-62410C2977BE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51078-47D1-6E9E-25DF-FFD8FC5587F6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6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52F0D-397E-2D9B-BA9F-A9A31E22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6208CD-65C2-DE81-C0EC-AEA7BE54B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3CEF184-1181-6D57-D2BA-220612EA6B98}"/>
              </a:ext>
            </a:extLst>
          </p:cNvPr>
          <p:cNvCxnSpPr>
            <a:cxnSpLocks/>
          </p:cNvCxnSpPr>
          <p:nvPr/>
        </p:nvCxnSpPr>
        <p:spPr>
          <a:xfrm>
            <a:off x="1115616" y="3501008"/>
            <a:ext cx="54726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A5E072-F752-ED6C-DFDB-C18CEC7B82A8}"/>
              </a:ext>
            </a:extLst>
          </p:cNvPr>
          <p:cNvCxnSpPr>
            <a:cxnSpLocks/>
          </p:cNvCxnSpPr>
          <p:nvPr/>
        </p:nvCxnSpPr>
        <p:spPr>
          <a:xfrm>
            <a:off x="6156176" y="2636912"/>
            <a:ext cx="28083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F8DEEC-E31A-8CD5-BDEC-716C6DA03C50}"/>
              </a:ext>
            </a:extLst>
          </p:cNvPr>
          <p:cNvCxnSpPr>
            <a:cxnSpLocks/>
          </p:cNvCxnSpPr>
          <p:nvPr/>
        </p:nvCxnSpPr>
        <p:spPr>
          <a:xfrm>
            <a:off x="467544" y="3068960"/>
            <a:ext cx="165618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11E74A-CDCA-052B-6BEC-4EFF0231B72A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66563-AE3D-E303-134C-38EF954299E2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B74A-F822-77FC-F1C2-0D9B23A3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906A5-325B-02D1-7A52-7B828251F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E0C255-ACA7-1DE7-1799-190BCD66FC23}"/>
              </a:ext>
            </a:extLst>
          </p:cNvPr>
          <p:cNvCxnSpPr>
            <a:cxnSpLocks/>
          </p:cNvCxnSpPr>
          <p:nvPr/>
        </p:nvCxnSpPr>
        <p:spPr>
          <a:xfrm>
            <a:off x="827584" y="4005064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F58E7D-4D2E-AA85-E48F-BA2B132B2AC3}"/>
              </a:ext>
            </a:extLst>
          </p:cNvPr>
          <p:cNvCxnSpPr>
            <a:cxnSpLocks/>
          </p:cNvCxnSpPr>
          <p:nvPr/>
        </p:nvCxnSpPr>
        <p:spPr>
          <a:xfrm>
            <a:off x="1115616" y="4509120"/>
            <a:ext cx="56166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1490116-1D6C-86A7-1FDB-3BB5A2BF5B14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08C11D-E952-854A-397D-1A1120D77574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5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DCAC0-0D43-B5E5-DEE6-5911881B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35EA5-830E-820D-14A6-E0378B25C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A51F95-9631-2817-40DE-CCAFB8CDD722}"/>
              </a:ext>
            </a:extLst>
          </p:cNvPr>
          <p:cNvCxnSpPr>
            <a:cxnSpLocks/>
          </p:cNvCxnSpPr>
          <p:nvPr/>
        </p:nvCxnSpPr>
        <p:spPr>
          <a:xfrm>
            <a:off x="6876256" y="4509120"/>
            <a:ext cx="21602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AFD4FE-4E08-1389-553F-058428D45327}"/>
              </a:ext>
            </a:extLst>
          </p:cNvPr>
          <p:cNvCxnSpPr>
            <a:cxnSpLocks/>
          </p:cNvCxnSpPr>
          <p:nvPr/>
        </p:nvCxnSpPr>
        <p:spPr>
          <a:xfrm>
            <a:off x="539552" y="4941168"/>
            <a:ext cx="69127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37BFDB8-3715-9EDB-38E4-EE00E04D822D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E51D8B-6846-A173-F726-9DA7C54388EF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52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7282A-3695-4C96-0413-F94444FD5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176F10-9163-1B0C-EBD5-04AB7C05F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397D3A-EE52-E4C2-9666-A0CBEE44EFE8}"/>
              </a:ext>
            </a:extLst>
          </p:cNvPr>
          <p:cNvCxnSpPr>
            <a:cxnSpLocks/>
          </p:cNvCxnSpPr>
          <p:nvPr/>
        </p:nvCxnSpPr>
        <p:spPr>
          <a:xfrm>
            <a:off x="899592" y="5975428"/>
            <a:ext cx="79208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53F2BD-B159-5100-91A8-58E90F343EE0}"/>
              </a:ext>
            </a:extLst>
          </p:cNvPr>
          <p:cNvCxnSpPr>
            <a:cxnSpLocks/>
          </p:cNvCxnSpPr>
          <p:nvPr/>
        </p:nvCxnSpPr>
        <p:spPr>
          <a:xfrm>
            <a:off x="899592" y="5445224"/>
            <a:ext cx="35283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A492190-E8D4-1BA3-6C2F-A5D205D8EC76}"/>
              </a:ext>
            </a:extLst>
          </p:cNvPr>
          <p:cNvSpPr/>
          <p:nvPr/>
        </p:nvSpPr>
        <p:spPr>
          <a:xfrm>
            <a:off x="6804248" y="630932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F9CFCD-A3A2-22CE-546A-1F14449F5233}"/>
              </a:ext>
            </a:extLst>
          </p:cNvPr>
          <p:cNvSpPr/>
          <p:nvPr/>
        </p:nvSpPr>
        <p:spPr>
          <a:xfrm>
            <a:off x="7452320" y="5975428"/>
            <a:ext cx="720080" cy="693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4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477D5-EF60-1F2E-1DD4-2831527E2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3241F8-1F5B-4BC0-9B45-91F71D8BC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2629516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65E1-1C96-FC41-6D71-AC46FE3E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6EF11-2441-C172-6CB8-DA056D92B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Cháu Yêu Bà Karaoke Nhạc Thiếu Nhi (Bà Ơi Bà) Karaoke">
            <a:hlinkClick r:id="" action="ppaction://media"/>
            <a:extLst>
              <a:ext uri="{FF2B5EF4-FFF2-40B4-BE49-F238E27FC236}">
                <a16:creationId xmlns:a16="http://schemas.microsoft.com/office/drawing/2014/main" id="{C9E6F1F2-4BD6-C4E1-34F9-ECD9BCD5C9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52" end="1013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13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B3C1-89B1-14F0-42D5-0E16CBFA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0641998-24F2-5AB4-56A8-B79D2DD1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B24A9-7C18-B597-FEB9-9A005CFD28DF}"/>
              </a:ext>
            </a:extLst>
          </p:cNvPr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7FE705-0EF0-8B84-A628-AB8501396204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quà quý nhất (Tiết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FE863-3AA1-9696-7E9B-15517B261B43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LỚP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8BD28-1801-5290-6FCD-83621D455648}"/>
              </a:ext>
            </a:extLst>
          </p:cNvPr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D9E0E5-DA0E-66D0-C70E-1CDA8870BC42}"/>
              </a:ext>
            </a:extLst>
          </p:cNvPr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583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Ồ sao bé không lắc - Baby Tin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5.36" end="820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772" cy="6858000"/>
          </a:xfrm>
        </p:spPr>
      </p:pic>
    </p:spTree>
    <p:extLst>
      <p:ext uri="{BB962C8B-B14F-4D97-AF65-F5344CB8AC3E}">
        <p14:creationId xmlns:p14="http://schemas.microsoft.com/office/powerpoint/2010/main" val="18081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96C9-7D97-AE95-C22E-AB11415C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A2C83C-E663-0557-E075-E83E8495A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A1B7B3-0E69-5763-2022-BC06A166D03C}"/>
              </a:ext>
            </a:extLst>
          </p:cNvPr>
          <p:cNvCxnSpPr/>
          <p:nvPr/>
        </p:nvCxnSpPr>
        <p:spPr>
          <a:xfrm flipH="1">
            <a:off x="6804248" y="2924944"/>
            <a:ext cx="360040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DF8817-DCBB-E10C-9333-EA7013E8932A}"/>
              </a:ext>
            </a:extLst>
          </p:cNvPr>
          <p:cNvCxnSpPr/>
          <p:nvPr/>
        </p:nvCxnSpPr>
        <p:spPr>
          <a:xfrm flipH="1">
            <a:off x="6950922" y="2924619"/>
            <a:ext cx="360040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00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C8DD2-86F0-5B56-04DD-74078552D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2633D8-B348-DC4E-5D9A-C757546B9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715288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A7AA34-A321-7F4B-80C2-09DC5DD0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1" r="4511"/>
          <a:stretch/>
        </p:blipFill>
        <p:spPr>
          <a:xfrm>
            <a:off x="124165" y="1268760"/>
            <a:ext cx="900267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7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BA1B3-3FB6-0BCC-14C2-CDA23F5C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6" r="31668"/>
          <a:stretch/>
        </p:blipFill>
        <p:spPr>
          <a:xfrm>
            <a:off x="-3060848" y="3068960"/>
            <a:ext cx="10873208" cy="2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E6183-D2D1-3B00-F611-1CBBE5C12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9C16F3-4478-7CC1-642A-49DC91E2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1687018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43E7E-0F24-662A-D719-334EF5189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333A0-0696-47E5-F102-070545FF1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6" y="116632"/>
            <a:ext cx="1661963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2413-BD64-C608-F92A-EDD307DA0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5B239B-ED49-0ED7-6923-7CBD069FD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843067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C11E-E1D4-8AA8-EB09-C4B8867C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82ABB-F466-1615-16CD-5C330EDE9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874771"/>
            <a:ext cx="8854021" cy="38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87072-570D-AB69-D3F0-2B912CF0D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61091" r="20909"/>
          <a:stretch/>
        </p:blipFill>
        <p:spPr>
          <a:xfrm>
            <a:off x="1259632" y="1340768"/>
            <a:ext cx="632451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5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A7C6-D99D-0C00-892B-AC366587D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B185C-27BC-34BC-7591-6B90BEF74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7" b="48148"/>
          <a:stretch/>
        </p:blipFill>
        <p:spPr>
          <a:xfrm>
            <a:off x="8114" y="1124744"/>
            <a:ext cx="868866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9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A3B0BFC-5346-5B9C-04EC-4408E5596A45}"/>
              </a:ext>
            </a:extLst>
          </p:cNvPr>
          <p:cNvSpPr/>
          <p:nvPr/>
        </p:nvSpPr>
        <p:spPr>
          <a:xfrm>
            <a:off x="467544" y="1196752"/>
            <a:ext cx="8208912" cy="460851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Qua câu chuyện, em hiểu điều gì?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4426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05ACBF-E7DB-F1EE-98C5-C467D1D723CD}"/>
              </a:ext>
            </a:extLst>
          </p:cNvPr>
          <p:cNvSpPr/>
          <p:nvPr/>
        </p:nvSpPr>
        <p:spPr>
          <a:xfrm>
            <a:off x="2440649" y="2967335"/>
            <a:ext cx="4262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Luyện đọc lại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37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2E46E-1C78-4AFA-52FB-226AD471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398A9-86B6-54DB-F489-6F2065CF6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2890430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6F2C9-3AC3-911F-5EBD-78CBFFDD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资源 734302">
            <a:extLst>
              <a:ext uri="{FF2B5EF4-FFF2-40B4-BE49-F238E27FC236}">
                <a16:creationId xmlns:a16="http://schemas.microsoft.com/office/drawing/2014/main" id="{88C93D9B-869A-8E2C-C80B-F5D40C02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 descr="资源 134302">
            <a:extLst>
              <a:ext uri="{FF2B5EF4-FFF2-40B4-BE49-F238E27FC236}">
                <a16:creationId xmlns:a16="http://schemas.microsoft.com/office/drawing/2014/main" id="{F12939EC-E0FB-4390-0C85-EE62CFCD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5" descr="资源 234302">
            <a:extLst>
              <a:ext uri="{FF2B5EF4-FFF2-40B4-BE49-F238E27FC236}">
                <a16:creationId xmlns:a16="http://schemas.microsoft.com/office/drawing/2014/main" id="{9F543323-BFAA-E99C-A5C7-C93017B9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6" descr="资源 334302">
            <a:extLst>
              <a:ext uri="{FF2B5EF4-FFF2-40B4-BE49-F238E27FC236}">
                <a16:creationId xmlns:a16="http://schemas.microsoft.com/office/drawing/2014/main" id="{CAF00662-595E-B8D2-B8B9-88EFEEB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资源 534302">
            <a:extLst>
              <a:ext uri="{FF2B5EF4-FFF2-40B4-BE49-F238E27FC236}">
                <a16:creationId xmlns:a16="http://schemas.microsoft.com/office/drawing/2014/main" id="{B7574798-EE0C-45D8-6E01-AD3AF689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9" descr="资源 634302">
            <a:extLst>
              <a:ext uri="{FF2B5EF4-FFF2-40B4-BE49-F238E27FC236}">
                <a16:creationId xmlns:a16="http://schemas.microsoft.com/office/drawing/2014/main" id="{9B46FC12-79C1-4783-6A37-78EF1B9E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D3975E-1060-BFEF-A831-51EC6A41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791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6AC270-A7B0-A327-2188-9E07E698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777"/>
            <a:ext cx="6840760" cy="6728445"/>
          </a:xfrm>
        </p:spPr>
      </p:pic>
    </p:spTree>
    <p:extLst>
      <p:ext uri="{BB962C8B-B14F-4D97-AF65-F5344CB8AC3E}">
        <p14:creationId xmlns:p14="http://schemas.microsoft.com/office/powerpoint/2010/main" val="97966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5D3DE-EE8B-5BA4-6D09-14C1581B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2BB454-4A5C-6C43-C518-6A9D1F9C8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</p:spTree>
    <p:extLst>
      <p:ext uri="{BB962C8B-B14F-4D97-AF65-F5344CB8AC3E}">
        <p14:creationId xmlns:p14="http://schemas.microsoft.com/office/powerpoint/2010/main" val="156520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6119-7BAE-534F-EC46-E816D676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ABFE61-0190-F552-FD84-2439AECE8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559451-1990-759A-C4E1-F6B0B72A5B21}"/>
              </a:ext>
            </a:extLst>
          </p:cNvPr>
          <p:cNvCxnSpPr>
            <a:cxnSpLocks/>
          </p:cNvCxnSpPr>
          <p:nvPr/>
        </p:nvCxnSpPr>
        <p:spPr>
          <a:xfrm>
            <a:off x="827584" y="2132856"/>
            <a:ext cx="13681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94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D3EA5-46A1-4897-EF5A-1A49BCADD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B1EF4A-1635-547A-D44B-2CC2C56C7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1A1AD6-0979-21E3-77A4-CE32A69E982A}"/>
              </a:ext>
            </a:extLst>
          </p:cNvPr>
          <p:cNvCxnSpPr>
            <a:cxnSpLocks/>
          </p:cNvCxnSpPr>
          <p:nvPr/>
        </p:nvCxnSpPr>
        <p:spPr>
          <a:xfrm>
            <a:off x="467544" y="3068960"/>
            <a:ext cx="165618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78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1F64A-5868-B138-2879-D31794EC9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46350E-D4DC-7020-252D-EEDF6E416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564160-305B-86C7-FDE0-91FE089699A9}"/>
              </a:ext>
            </a:extLst>
          </p:cNvPr>
          <p:cNvCxnSpPr>
            <a:cxnSpLocks/>
          </p:cNvCxnSpPr>
          <p:nvPr/>
        </p:nvCxnSpPr>
        <p:spPr>
          <a:xfrm>
            <a:off x="4427984" y="4509120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16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8277-2C22-8E7E-40F6-67B8691C9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74E00-BDF2-A256-536C-5C4F0CF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9"/>
          <a:stretch/>
        </p:blipFill>
        <p:spPr>
          <a:xfrm>
            <a:off x="-324544" y="620688"/>
            <a:ext cx="9649072" cy="5354740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1693EA-BCC1-9694-EE45-34F0D001E3F6}"/>
              </a:ext>
            </a:extLst>
          </p:cNvPr>
          <p:cNvCxnSpPr>
            <a:cxnSpLocks/>
          </p:cNvCxnSpPr>
          <p:nvPr/>
        </p:nvCxnSpPr>
        <p:spPr>
          <a:xfrm>
            <a:off x="1691680" y="5013176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661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100</Words>
  <Application>Microsoft Office PowerPoint</Application>
  <PresentationFormat>On-screen Show (4:3)</PresentationFormat>
  <Paragraphs>30</Paragraphs>
  <Slides>35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2022-09-20T12:13:22Z</dcterms:created>
  <dcterms:modified xsi:type="dcterms:W3CDTF">2025-03-25T03:41:00Z</dcterms:modified>
</cp:coreProperties>
</file>