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99" r:id="rId2"/>
    <p:sldMasterId id="2147483711" r:id="rId3"/>
    <p:sldMasterId id="2147483723" r:id="rId4"/>
  </p:sldMasterIdLst>
  <p:notesMasterIdLst>
    <p:notesMasterId r:id="rId31"/>
  </p:notesMasterIdLst>
  <p:sldIdLst>
    <p:sldId id="459" r:id="rId5"/>
    <p:sldId id="386" r:id="rId6"/>
    <p:sldId id="331" r:id="rId7"/>
    <p:sldId id="434" r:id="rId8"/>
    <p:sldId id="256" r:id="rId9"/>
    <p:sldId id="446" r:id="rId10"/>
    <p:sldId id="444" r:id="rId11"/>
    <p:sldId id="391" r:id="rId12"/>
    <p:sldId id="447" r:id="rId13"/>
    <p:sldId id="260" r:id="rId14"/>
    <p:sldId id="449" r:id="rId15"/>
    <p:sldId id="402" r:id="rId16"/>
    <p:sldId id="450" r:id="rId17"/>
    <p:sldId id="278" r:id="rId18"/>
    <p:sldId id="451" r:id="rId19"/>
    <p:sldId id="453" r:id="rId20"/>
    <p:sldId id="302" r:id="rId21"/>
    <p:sldId id="452" r:id="rId22"/>
    <p:sldId id="454" r:id="rId23"/>
    <p:sldId id="455" r:id="rId24"/>
    <p:sldId id="456" r:id="rId25"/>
    <p:sldId id="286" r:id="rId26"/>
    <p:sldId id="287" r:id="rId27"/>
    <p:sldId id="457" r:id="rId28"/>
    <p:sldId id="458" r:id="rId29"/>
    <p:sldId id="378" r:id="rId3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3108">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7871"/>
    <a:srgbClr val="98DAED"/>
    <a:srgbClr val="FDCC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67" autoAdjust="0"/>
    <p:restoredTop sz="94660"/>
  </p:normalViewPr>
  <p:slideViewPr>
    <p:cSldViewPr snapToGrid="0">
      <p:cViewPr varScale="1">
        <p:scale>
          <a:sx n="90" d="100"/>
          <a:sy n="90" d="100"/>
        </p:scale>
        <p:origin x="822" y="66"/>
      </p:cViewPr>
      <p:guideLst>
        <p:guide orient="horz" pos="3108"/>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4"/>
        <p:cNvGrpSpPr/>
        <p:nvPr/>
      </p:nvGrpSpPr>
      <p:grpSpPr>
        <a:xfrm>
          <a:off x="0" y="0"/>
          <a:ext cx="0" cy="0"/>
          <a:chOff x="0" y="0"/>
          <a:chExt cx="0" cy="0"/>
        </a:xfrm>
      </p:grpSpPr>
      <p:sp>
        <p:nvSpPr>
          <p:cNvPr id="3075" name="Google Shape;3075;g77cf0412cd_0_3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6" name="Google Shape;3076;g77cf0412cd_0_3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40984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3"/>
        <p:cNvGrpSpPr/>
        <p:nvPr/>
      </p:nvGrpSpPr>
      <p:grpSpPr>
        <a:xfrm>
          <a:off x="0" y="0"/>
          <a:ext cx="0" cy="0"/>
          <a:chOff x="0" y="0"/>
          <a:chExt cx="0" cy="0"/>
        </a:xfrm>
      </p:grpSpPr>
      <p:sp>
        <p:nvSpPr>
          <p:cNvPr id="1704" name="Google Shape;1704;g77cf0412cd_0_39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5" name="Google Shape;1705;g77cf0412cd_0_39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6"/>
        <p:cNvGrpSpPr/>
        <p:nvPr/>
      </p:nvGrpSpPr>
      <p:grpSpPr>
        <a:xfrm>
          <a:off x="0" y="0"/>
          <a:ext cx="0" cy="0"/>
          <a:chOff x="0" y="0"/>
          <a:chExt cx="0" cy="0"/>
        </a:xfrm>
      </p:grpSpPr>
      <p:sp>
        <p:nvSpPr>
          <p:cNvPr id="1797" name="Google Shape;1797;g77cf0412cd_0_18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8" name="Google Shape;1798;g77cf0412cd_0_18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3951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77cf0412cd_0_10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77cf0412cd_0_10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1800" dirty="0">
                <a:effectLst/>
                <a:latin typeface="Times New Roman" panose="02020603050405020304" pitchFamily="18" charset="0"/>
                <a:ea typeface="Times New Roman" panose="02020603050405020304" pitchFamily="18" charset="0"/>
              </a:rPr>
              <a:t>Việc xây dựng, thiết lập mối quan hệ thân thiện với những người xung quanh là rất cần thiết bởi chúng ta không sống một mình, chúng ta sống trong một cộng đồng với rất nhiều người xung quanh. Chúng ta cùng tìm hiểu chủ đề: </a:t>
            </a:r>
            <a:r>
              <a:rPr lang="vi-VN" sz="1800" i="1" dirty="0">
                <a:effectLst/>
                <a:latin typeface="Times New Roman" panose="02020603050405020304" pitchFamily="18" charset="0"/>
                <a:ea typeface="Calibri" panose="020F0502020204030204" pitchFamily="34" charset="0"/>
              </a:rPr>
              <a:t>T</a:t>
            </a:r>
            <a:r>
              <a:rPr lang="nl-NL" sz="1800" i="1" dirty="0">
                <a:effectLst/>
                <a:latin typeface="Times New Roman" panose="02020603050405020304" pitchFamily="18" charset="0"/>
                <a:ea typeface="Calibri" panose="020F0502020204030204" pitchFamily="34" charset="0"/>
              </a:rPr>
              <a:t>hân thiện với người xung quanh</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4"/>
        <p:cNvGrpSpPr/>
        <p:nvPr/>
      </p:nvGrpSpPr>
      <p:grpSpPr>
        <a:xfrm>
          <a:off x="0" y="0"/>
          <a:ext cx="0" cy="0"/>
          <a:chOff x="0" y="0"/>
          <a:chExt cx="0" cy="0"/>
        </a:xfrm>
      </p:grpSpPr>
      <p:sp>
        <p:nvSpPr>
          <p:cNvPr id="3075" name="Google Shape;3075;g77cf0412cd_0_3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6" name="Google Shape;3076;g77cf0412cd_0_3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259622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có</a:t>
            </a:r>
            <a:r>
              <a:rPr lang="en-US" dirty="0"/>
              <a:t> </a:t>
            </a:r>
            <a:r>
              <a:rPr lang="en-US" dirty="0" err="1"/>
              <a:t>thể</a:t>
            </a:r>
            <a:r>
              <a:rPr lang="en-US" dirty="0"/>
              <a:t> </a:t>
            </a:r>
            <a:r>
              <a:rPr lang="en-US" dirty="0" err="1"/>
              <a:t>tham</a:t>
            </a:r>
            <a:r>
              <a:rPr lang="en-US" dirty="0"/>
              <a:t> </a:t>
            </a:r>
            <a:r>
              <a:rPr lang="en-US" dirty="0" err="1"/>
              <a:t>khảo</a:t>
            </a:r>
            <a:r>
              <a:rPr lang="en-US" dirty="0"/>
              <a:t> </a:t>
            </a:r>
            <a:r>
              <a:rPr lang="en-US" dirty="0" err="1"/>
              <a:t>một</a:t>
            </a:r>
            <a:r>
              <a:rPr lang="en-US" dirty="0"/>
              <a:t> </a:t>
            </a:r>
            <a:r>
              <a:rPr lang="en-US" dirty="0" err="1"/>
              <a:t>số</a:t>
            </a:r>
            <a:r>
              <a:rPr lang="en-US" dirty="0"/>
              <a:t> </a:t>
            </a:r>
            <a:r>
              <a:rPr lang="en-US" dirty="0" err="1"/>
              <a:t>bài</a:t>
            </a:r>
            <a:r>
              <a:rPr lang="en-US" dirty="0"/>
              <a:t> </a:t>
            </a:r>
            <a:r>
              <a:rPr lang="en-US" dirty="0" err="1"/>
              <a:t>hát</a:t>
            </a:r>
            <a:r>
              <a:rPr lang="en-US" dirty="0"/>
              <a:t> tri </a:t>
            </a:r>
            <a:r>
              <a:rPr lang="en-US" dirty="0" err="1"/>
              <a:t>ân</a:t>
            </a:r>
            <a:r>
              <a:rPr lang="en-US" dirty="0"/>
              <a:t> </a:t>
            </a:r>
            <a:r>
              <a:rPr lang="en-US" dirty="0" err="1"/>
              <a:t>thầy</a:t>
            </a:r>
            <a:r>
              <a:rPr lang="en-US" dirty="0"/>
              <a:t> </a:t>
            </a:r>
            <a:r>
              <a:rPr lang="en-US" dirty="0" err="1"/>
              <a:t>cô</a:t>
            </a:r>
            <a:r>
              <a:rPr lang="en-US" dirty="0"/>
              <a:t> </a:t>
            </a:r>
            <a:r>
              <a:rPr lang="en-US" dirty="0" err="1"/>
              <a:t>như</a:t>
            </a:r>
            <a:r>
              <a:rPr lang="en-US" dirty="0"/>
              <a:t> </a:t>
            </a:r>
            <a:r>
              <a:rPr lang="en-US" dirty="0" err="1"/>
              <a:t>các</a:t>
            </a:r>
            <a:r>
              <a:rPr lang="en-US" dirty="0"/>
              <a:t> slide </a:t>
            </a:r>
            <a:r>
              <a:rPr lang="en-US" dirty="0" err="1"/>
              <a:t>sau</a:t>
            </a:r>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C68F39-07D2-4CD0-9ACF-37C7B2BA4B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24404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4"/>
        <p:cNvGrpSpPr/>
        <p:nvPr/>
      </p:nvGrpSpPr>
      <p:grpSpPr>
        <a:xfrm>
          <a:off x="0" y="0"/>
          <a:ext cx="0" cy="0"/>
          <a:chOff x="0" y="0"/>
          <a:chExt cx="0" cy="0"/>
        </a:xfrm>
      </p:grpSpPr>
      <p:sp>
        <p:nvSpPr>
          <p:cNvPr id="3075" name="Google Shape;3075;g77cf0412cd_0_3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6" name="Google Shape;3076;g77cf0412cd_0_3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673351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4"/>
        <p:cNvGrpSpPr/>
        <p:nvPr/>
      </p:nvGrpSpPr>
      <p:grpSpPr>
        <a:xfrm>
          <a:off x="0" y="0"/>
          <a:ext cx="0" cy="0"/>
          <a:chOff x="0" y="0"/>
          <a:chExt cx="0" cy="0"/>
        </a:xfrm>
      </p:grpSpPr>
      <p:sp>
        <p:nvSpPr>
          <p:cNvPr id="3075" name="Google Shape;3075;g77cf0412cd_0_3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6" name="Google Shape;3076;g77cf0412cd_0_3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226970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77cf0412cd_0_10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77cf0412cd_0_10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1924475" y="443575"/>
            <a:ext cx="5305500" cy="5305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subTitle" idx="1"/>
          </p:nvPr>
        </p:nvSpPr>
        <p:spPr>
          <a:xfrm>
            <a:off x="3529425" y="3892925"/>
            <a:ext cx="2085300" cy="489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2800">
                <a:solidFill>
                  <a:schemeClr val="dk1"/>
                </a:solidFill>
              </a:defRPr>
            </a:lvl2pPr>
            <a:lvl3pPr lvl="2" rtl="0">
              <a:lnSpc>
                <a:spcPct val="100000"/>
              </a:lnSpc>
              <a:spcBef>
                <a:spcPts val="0"/>
              </a:spcBef>
              <a:spcAft>
                <a:spcPts val="0"/>
              </a:spcAft>
              <a:buClr>
                <a:schemeClr val="dk1"/>
              </a:buClr>
              <a:buSzPts val="2800"/>
              <a:buNone/>
              <a:defRPr sz="2800">
                <a:solidFill>
                  <a:schemeClr val="dk1"/>
                </a:solidFill>
              </a:defRPr>
            </a:lvl3pPr>
            <a:lvl4pPr lvl="3" rtl="0">
              <a:lnSpc>
                <a:spcPct val="100000"/>
              </a:lnSpc>
              <a:spcBef>
                <a:spcPts val="0"/>
              </a:spcBef>
              <a:spcAft>
                <a:spcPts val="0"/>
              </a:spcAft>
              <a:buClr>
                <a:schemeClr val="dk1"/>
              </a:buClr>
              <a:buSzPts val="2800"/>
              <a:buNone/>
              <a:defRPr sz="2800">
                <a:solidFill>
                  <a:schemeClr val="dk1"/>
                </a:solidFill>
              </a:defRPr>
            </a:lvl4pPr>
            <a:lvl5pPr lvl="4" rtl="0">
              <a:lnSpc>
                <a:spcPct val="100000"/>
              </a:lnSpc>
              <a:spcBef>
                <a:spcPts val="0"/>
              </a:spcBef>
              <a:spcAft>
                <a:spcPts val="0"/>
              </a:spcAft>
              <a:buClr>
                <a:schemeClr val="dk1"/>
              </a:buClr>
              <a:buSzPts val="2800"/>
              <a:buNone/>
              <a:defRPr sz="2800">
                <a:solidFill>
                  <a:schemeClr val="dk1"/>
                </a:solidFill>
              </a:defRPr>
            </a:lvl5pPr>
            <a:lvl6pPr lvl="5" rtl="0">
              <a:lnSpc>
                <a:spcPct val="100000"/>
              </a:lnSpc>
              <a:spcBef>
                <a:spcPts val="0"/>
              </a:spcBef>
              <a:spcAft>
                <a:spcPts val="0"/>
              </a:spcAft>
              <a:buClr>
                <a:schemeClr val="dk1"/>
              </a:buClr>
              <a:buSzPts val="2800"/>
              <a:buNone/>
              <a:defRPr sz="2800">
                <a:solidFill>
                  <a:schemeClr val="dk1"/>
                </a:solidFill>
              </a:defRPr>
            </a:lvl6pPr>
            <a:lvl7pPr lvl="6" rtl="0">
              <a:lnSpc>
                <a:spcPct val="100000"/>
              </a:lnSpc>
              <a:spcBef>
                <a:spcPts val="0"/>
              </a:spcBef>
              <a:spcAft>
                <a:spcPts val="0"/>
              </a:spcAft>
              <a:buClr>
                <a:schemeClr val="dk1"/>
              </a:buClr>
              <a:buSzPts val="2800"/>
              <a:buNone/>
              <a:defRPr sz="2800">
                <a:solidFill>
                  <a:schemeClr val="dk1"/>
                </a:solidFill>
              </a:defRPr>
            </a:lvl7pPr>
            <a:lvl8pPr lvl="7" rtl="0">
              <a:lnSpc>
                <a:spcPct val="100000"/>
              </a:lnSpc>
              <a:spcBef>
                <a:spcPts val="0"/>
              </a:spcBef>
              <a:spcAft>
                <a:spcPts val="0"/>
              </a:spcAft>
              <a:buClr>
                <a:schemeClr val="dk1"/>
              </a:buClr>
              <a:buSzPts val="2800"/>
              <a:buNone/>
              <a:defRPr sz="2800">
                <a:solidFill>
                  <a:schemeClr val="dk1"/>
                </a:solidFill>
              </a:defRPr>
            </a:lvl8pPr>
            <a:lvl9pPr lvl="8" rtl="0">
              <a:lnSpc>
                <a:spcPct val="100000"/>
              </a:lnSpc>
              <a:spcBef>
                <a:spcPts val="0"/>
              </a:spcBef>
              <a:spcAft>
                <a:spcPts val="0"/>
              </a:spcAft>
              <a:buClr>
                <a:schemeClr val="dk1"/>
              </a:buClr>
              <a:buSzPts val="2800"/>
              <a:buNone/>
              <a:defRPr sz="2800">
                <a:solidFill>
                  <a:schemeClr val="dk1"/>
                </a:solidFill>
              </a:defRPr>
            </a:lvl9pPr>
          </a:lstStyle>
          <a:p>
            <a:endParaRPr/>
          </a:p>
        </p:txBody>
      </p:sp>
      <p:sp>
        <p:nvSpPr>
          <p:cNvPr id="11" name="Google Shape;11;p2"/>
          <p:cNvSpPr txBox="1">
            <a:spLocks noGrp="1"/>
          </p:cNvSpPr>
          <p:nvPr>
            <p:ph type="title"/>
          </p:nvPr>
        </p:nvSpPr>
        <p:spPr>
          <a:xfrm>
            <a:off x="3059600" y="847922"/>
            <a:ext cx="3035700" cy="18405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5000" b="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16">
    <p:bg>
      <p:bgPr>
        <a:solidFill>
          <a:schemeClr val="accent2"/>
        </a:solidFill>
        <a:effectLst/>
      </p:bgPr>
    </p:bg>
    <p:spTree>
      <p:nvGrpSpPr>
        <p:cNvPr id="1" name="Shape 67"/>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CUSTOM_17">
    <p:bg>
      <p:bgPr>
        <a:solidFill>
          <a:schemeClr val="lt2"/>
        </a:solidFill>
        <a:effectLst/>
      </p:bgPr>
    </p:bg>
    <p:spTree>
      <p:nvGrpSpPr>
        <p:cNvPr id="1" name="Shape 68"/>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3">
  <p:cSld name="CUSTOM_18">
    <p:bg>
      <p:bgPr>
        <a:solidFill>
          <a:schemeClr val="dk2"/>
        </a:solidFill>
        <a:effectLst/>
      </p:bgPr>
    </p:bg>
    <p:spTree>
      <p:nvGrpSpPr>
        <p:cNvPr id="1" name="Shape 69"/>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4">
  <p:cSld name="CUSTOM_19">
    <p:bg>
      <p:bgPr>
        <a:solidFill>
          <a:schemeClr val="accent1"/>
        </a:solidFill>
        <a:effectLst/>
      </p:bgPr>
    </p:bg>
    <p:spTree>
      <p:nvGrpSpPr>
        <p:cNvPr id="1" name="Shape 70"/>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5">
  <p:cSld name="CUSTOM_20">
    <p:bg>
      <p:bgPr>
        <a:solidFill>
          <a:schemeClr val="accent3"/>
        </a:solidFill>
        <a:effectLst/>
      </p:bgPr>
    </p:bg>
    <p:spTree>
      <p:nvGrpSpPr>
        <p:cNvPr id="1" name="Shape 71"/>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CUSTOM_4">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74" name="Google Shape;74;p18">
            <a:hlinkClick r:id="" action="ppaction://noaction"/>
          </p:cNvPr>
          <p:cNvSpPr txBox="1">
            <a:spLocks noGrp="1"/>
          </p:cNvSpPr>
          <p:nvPr>
            <p:ph type="title" idx="2"/>
          </p:nvPr>
        </p:nvSpPr>
        <p:spPr>
          <a:xfrm>
            <a:off x="720900" y="1668925"/>
            <a:ext cx="1728300" cy="43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lnSpc>
                <a:spcPct val="80000"/>
              </a:lnSpc>
              <a:spcBef>
                <a:spcPts val="0"/>
              </a:spcBef>
              <a:spcAft>
                <a:spcPts val="0"/>
              </a:spcAft>
              <a:buSzPts val="2400"/>
              <a:buNone/>
              <a:defRPr sz="2400"/>
            </a:lvl2pPr>
            <a:lvl3pPr lvl="2" algn="ctr" rtl="0">
              <a:lnSpc>
                <a:spcPct val="80000"/>
              </a:lnSpc>
              <a:spcBef>
                <a:spcPts val="0"/>
              </a:spcBef>
              <a:spcAft>
                <a:spcPts val="0"/>
              </a:spcAft>
              <a:buSzPts val="2400"/>
              <a:buNone/>
              <a:defRPr sz="2400"/>
            </a:lvl3pPr>
            <a:lvl4pPr lvl="3" algn="ctr" rtl="0">
              <a:lnSpc>
                <a:spcPct val="80000"/>
              </a:lnSpc>
              <a:spcBef>
                <a:spcPts val="0"/>
              </a:spcBef>
              <a:spcAft>
                <a:spcPts val="0"/>
              </a:spcAft>
              <a:buSzPts val="2400"/>
              <a:buNone/>
              <a:defRPr sz="2400"/>
            </a:lvl4pPr>
            <a:lvl5pPr lvl="4" algn="ctr" rtl="0">
              <a:lnSpc>
                <a:spcPct val="80000"/>
              </a:lnSpc>
              <a:spcBef>
                <a:spcPts val="0"/>
              </a:spcBef>
              <a:spcAft>
                <a:spcPts val="0"/>
              </a:spcAft>
              <a:buSzPts val="2400"/>
              <a:buNone/>
              <a:defRPr sz="2400"/>
            </a:lvl5pPr>
            <a:lvl6pPr lvl="5" algn="ctr" rtl="0">
              <a:lnSpc>
                <a:spcPct val="80000"/>
              </a:lnSpc>
              <a:spcBef>
                <a:spcPts val="0"/>
              </a:spcBef>
              <a:spcAft>
                <a:spcPts val="0"/>
              </a:spcAft>
              <a:buSzPts val="2400"/>
              <a:buNone/>
              <a:defRPr sz="2400"/>
            </a:lvl6pPr>
            <a:lvl7pPr lvl="6" algn="ctr" rtl="0">
              <a:lnSpc>
                <a:spcPct val="80000"/>
              </a:lnSpc>
              <a:spcBef>
                <a:spcPts val="0"/>
              </a:spcBef>
              <a:spcAft>
                <a:spcPts val="0"/>
              </a:spcAft>
              <a:buSzPts val="2400"/>
              <a:buNone/>
              <a:defRPr sz="2400"/>
            </a:lvl7pPr>
            <a:lvl8pPr lvl="7" algn="ctr" rtl="0">
              <a:lnSpc>
                <a:spcPct val="80000"/>
              </a:lnSpc>
              <a:spcBef>
                <a:spcPts val="0"/>
              </a:spcBef>
              <a:spcAft>
                <a:spcPts val="0"/>
              </a:spcAft>
              <a:buSzPts val="2400"/>
              <a:buNone/>
              <a:defRPr sz="2400"/>
            </a:lvl8pPr>
            <a:lvl9pPr lvl="8" algn="ctr" rtl="0">
              <a:lnSpc>
                <a:spcPct val="80000"/>
              </a:lnSpc>
              <a:spcBef>
                <a:spcPts val="0"/>
              </a:spcBef>
              <a:spcAft>
                <a:spcPts val="0"/>
              </a:spcAft>
              <a:buSzPts val="2400"/>
              <a:buNone/>
              <a:defRPr sz="2400"/>
            </a:lvl9pPr>
          </a:lstStyle>
          <a:p>
            <a:endParaRPr/>
          </a:p>
        </p:txBody>
      </p:sp>
      <p:sp>
        <p:nvSpPr>
          <p:cNvPr id="75" name="Google Shape;75;p18">
            <a:hlinkClick r:id="" action="ppaction://noaction"/>
          </p:cNvPr>
          <p:cNvSpPr txBox="1">
            <a:spLocks noGrp="1"/>
          </p:cNvSpPr>
          <p:nvPr>
            <p:ph type="title" idx="3"/>
          </p:nvPr>
        </p:nvSpPr>
        <p:spPr>
          <a:xfrm>
            <a:off x="2715175" y="1668925"/>
            <a:ext cx="1728300" cy="43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lnSpc>
                <a:spcPct val="80000"/>
              </a:lnSpc>
              <a:spcBef>
                <a:spcPts val="0"/>
              </a:spcBef>
              <a:spcAft>
                <a:spcPts val="0"/>
              </a:spcAft>
              <a:buSzPts val="2400"/>
              <a:buNone/>
              <a:defRPr sz="2400"/>
            </a:lvl2pPr>
            <a:lvl3pPr lvl="2" algn="ctr" rtl="0">
              <a:lnSpc>
                <a:spcPct val="80000"/>
              </a:lnSpc>
              <a:spcBef>
                <a:spcPts val="0"/>
              </a:spcBef>
              <a:spcAft>
                <a:spcPts val="0"/>
              </a:spcAft>
              <a:buSzPts val="2400"/>
              <a:buNone/>
              <a:defRPr sz="2400"/>
            </a:lvl3pPr>
            <a:lvl4pPr lvl="3" algn="ctr" rtl="0">
              <a:lnSpc>
                <a:spcPct val="80000"/>
              </a:lnSpc>
              <a:spcBef>
                <a:spcPts val="0"/>
              </a:spcBef>
              <a:spcAft>
                <a:spcPts val="0"/>
              </a:spcAft>
              <a:buSzPts val="2400"/>
              <a:buNone/>
              <a:defRPr sz="2400"/>
            </a:lvl4pPr>
            <a:lvl5pPr lvl="4" algn="ctr" rtl="0">
              <a:lnSpc>
                <a:spcPct val="80000"/>
              </a:lnSpc>
              <a:spcBef>
                <a:spcPts val="0"/>
              </a:spcBef>
              <a:spcAft>
                <a:spcPts val="0"/>
              </a:spcAft>
              <a:buSzPts val="2400"/>
              <a:buNone/>
              <a:defRPr sz="2400"/>
            </a:lvl5pPr>
            <a:lvl6pPr lvl="5" algn="ctr" rtl="0">
              <a:lnSpc>
                <a:spcPct val="80000"/>
              </a:lnSpc>
              <a:spcBef>
                <a:spcPts val="0"/>
              </a:spcBef>
              <a:spcAft>
                <a:spcPts val="0"/>
              </a:spcAft>
              <a:buSzPts val="2400"/>
              <a:buNone/>
              <a:defRPr sz="2400"/>
            </a:lvl6pPr>
            <a:lvl7pPr lvl="6" algn="ctr" rtl="0">
              <a:lnSpc>
                <a:spcPct val="80000"/>
              </a:lnSpc>
              <a:spcBef>
                <a:spcPts val="0"/>
              </a:spcBef>
              <a:spcAft>
                <a:spcPts val="0"/>
              </a:spcAft>
              <a:buSzPts val="2400"/>
              <a:buNone/>
              <a:defRPr sz="2400"/>
            </a:lvl7pPr>
            <a:lvl8pPr lvl="7" algn="ctr" rtl="0">
              <a:lnSpc>
                <a:spcPct val="80000"/>
              </a:lnSpc>
              <a:spcBef>
                <a:spcPts val="0"/>
              </a:spcBef>
              <a:spcAft>
                <a:spcPts val="0"/>
              </a:spcAft>
              <a:buSzPts val="2400"/>
              <a:buNone/>
              <a:defRPr sz="2400"/>
            </a:lvl8pPr>
            <a:lvl9pPr lvl="8" algn="ctr" rtl="0">
              <a:lnSpc>
                <a:spcPct val="80000"/>
              </a:lnSpc>
              <a:spcBef>
                <a:spcPts val="0"/>
              </a:spcBef>
              <a:spcAft>
                <a:spcPts val="0"/>
              </a:spcAft>
              <a:buSzPts val="2400"/>
              <a:buNone/>
              <a:defRPr sz="2400"/>
            </a:lvl9pPr>
          </a:lstStyle>
          <a:p>
            <a:endParaRPr/>
          </a:p>
        </p:txBody>
      </p:sp>
      <p:sp>
        <p:nvSpPr>
          <p:cNvPr id="76" name="Google Shape;76;p18">
            <a:hlinkClick r:id="" action="ppaction://noaction"/>
          </p:cNvPr>
          <p:cNvSpPr txBox="1">
            <a:spLocks noGrp="1"/>
          </p:cNvSpPr>
          <p:nvPr>
            <p:ph type="title" idx="4"/>
          </p:nvPr>
        </p:nvSpPr>
        <p:spPr>
          <a:xfrm>
            <a:off x="4709450" y="1668925"/>
            <a:ext cx="1728300" cy="43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lnSpc>
                <a:spcPct val="80000"/>
              </a:lnSpc>
              <a:spcBef>
                <a:spcPts val="0"/>
              </a:spcBef>
              <a:spcAft>
                <a:spcPts val="0"/>
              </a:spcAft>
              <a:buSzPts val="2400"/>
              <a:buNone/>
              <a:defRPr sz="2400"/>
            </a:lvl2pPr>
            <a:lvl3pPr lvl="2" algn="ctr" rtl="0">
              <a:lnSpc>
                <a:spcPct val="80000"/>
              </a:lnSpc>
              <a:spcBef>
                <a:spcPts val="0"/>
              </a:spcBef>
              <a:spcAft>
                <a:spcPts val="0"/>
              </a:spcAft>
              <a:buSzPts val="2400"/>
              <a:buNone/>
              <a:defRPr sz="2400"/>
            </a:lvl3pPr>
            <a:lvl4pPr lvl="3" algn="ctr" rtl="0">
              <a:lnSpc>
                <a:spcPct val="80000"/>
              </a:lnSpc>
              <a:spcBef>
                <a:spcPts val="0"/>
              </a:spcBef>
              <a:spcAft>
                <a:spcPts val="0"/>
              </a:spcAft>
              <a:buSzPts val="2400"/>
              <a:buNone/>
              <a:defRPr sz="2400"/>
            </a:lvl4pPr>
            <a:lvl5pPr lvl="4" algn="ctr" rtl="0">
              <a:lnSpc>
                <a:spcPct val="80000"/>
              </a:lnSpc>
              <a:spcBef>
                <a:spcPts val="0"/>
              </a:spcBef>
              <a:spcAft>
                <a:spcPts val="0"/>
              </a:spcAft>
              <a:buSzPts val="2400"/>
              <a:buNone/>
              <a:defRPr sz="2400"/>
            </a:lvl5pPr>
            <a:lvl6pPr lvl="5" algn="ctr" rtl="0">
              <a:lnSpc>
                <a:spcPct val="80000"/>
              </a:lnSpc>
              <a:spcBef>
                <a:spcPts val="0"/>
              </a:spcBef>
              <a:spcAft>
                <a:spcPts val="0"/>
              </a:spcAft>
              <a:buSzPts val="2400"/>
              <a:buNone/>
              <a:defRPr sz="2400"/>
            </a:lvl6pPr>
            <a:lvl7pPr lvl="6" algn="ctr" rtl="0">
              <a:lnSpc>
                <a:spcPct val="80000"/>
              </a:lnSpc>
              <a:spcBef>
                <a:spcPts val="0"/>
              </a:spcBef>
              <a:spcAft>
                <a:spcPts val="0"/>
              </a:spcAft>
              <a:buSzPts val="2400"/>
              <a:buNone/>
              <a:defRPr sz="2400"/>
            </a:lvl7pPr>
            <a:lvl8pPr lvl="7" algn="ctr" rtl="0">
              <a:lnSpc>
                <a:spcPct val="80000"/>
              </a:lnSpc>
              <a:spcBef>
                <a:spcPts val="0"/>
              </a:spcBef>
              <a:spcAft>
                <a:spcPts val="0"/>
              </a:spcAft>
              <a:buSzPts val="2400"/>
              <a:buNone/>
              <a:defRPr sz="2400"/>
            </a:lvl8pPr>
            <a:lvl9pPr lvl="8" algn="ctr" rtl="0">
              <a:lnSpc>
                <a:spcPct val="80000"/>
              </a:lnSpc>
              <a:spcBef>
                <a:spcPts val="0"/>
              </a:spcBef>
              <a:spcAft>
                <a:spcPts val="0"/>
              </a:spcAft>
              <a:buSzPts val="2400"/>
              <a:buNone/>
              <a:defRPr sz="2400"/>
            </a:lvl9pPr>
          </a:lstStyle>
          <a:p>
            <a:endParaRPr/>
          </a:p>
        </p:txBody>
      </p:sp>
      <p:sp>
        <p:nvSpPr>
          <p:cNvPr id="77" name="Google Shape;77;p18">
            <a:hlinkClick r:id="" action="ppaction://noaction"/>
          </p:cNvPr>
          <p:cNvSpPr txBox="1">
            <a:spLocks noGrp="1"/>
          </p:cNvSpPr>
          <p:nvPr>
            <p:ph type="title" idx="5"/>
          </p:nvPr>
        </p:nvSpPr>
        <p:spPr>
          <a:xfrm>
            <a:off x="6703726" y="1668925"/>
            <a:ext cx="1728300" cy="43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lnSpc>
                <a:spcPct val="80000"/>
              </a:lnSpc>
              <a:spcBef>
                <a:spcPts val="0"/>
              </a:spcBef>
              <a:spcAft>
                <a:spcPts val="0"/>
              </a:spcAft>
              <a:buSzPts val="2400"/>
              <a:buNone/>
              <a:defRPr sz="2400"/>
            </a:lvl2pPr>
            <a:lvl3pPr lvl="2" algn="ctr" rtl="0">
              <a:lnSpc>
                <a:spcPct val="80000"/>
              </a:lnSpc>
              <a:spcBef>
                <a:spcPts val="0"/>
              </a:spcBef>
              <a:spcAft>
                <a:spcPts val="0"/>
              </a:spcAft>
              <a:buSzPts val="2400"/>
              <a:buNone/>
              <a:defRPr sz="2400"/>
            </a:lvl3pPr>
            <a:lvl4pPr lvl="3" algn="ctr" rtl="0">
              <a:lnSpc>
                <a:spcPct val="80000"/>
              </a:lnSpc>
              <a:spcBef>
                <a:spcPts val="0"/>
              </a:spcBef>
              <a:spcAft>
                <a:spcPts val="0"/>
              </a:spcAft>
              <a:buSzPts val="2400"/>
              <a:buNone/>
              <a:defRPr sz="2400"/>
            </a:lvl4pPr>
            <a:lvl5pPr lvl="4" algn="ctr" rtl="0">
              <a:lnSpc>
                <a:spcPct val="80000"/>
              </a:lnSpc>
              <a:spcBef>
                <a:spcPts val="0"/>
              </a:spcBef>
              <a:spcAft>
                <a:spcPts val="0"/>
              </a:spcAft>
              <a:buSzPts val="2400"/>
              <a:buNone/>
              <a:defRPr sz="2400"/>
            </a:lvl5pPr>
            <a:lvl6pPr lvl="5" algn="ctr" rtl="0">
              <a:lnSpc>
                <a:spcPct val="80000"/>
              </a:lnSpc>
              <a:spcBef>
                <a:spcPts val="0"/>
              </a:spcBef>
              <a:spcAft>
                <a:spcPts val="0"/>
              </a:spcAft>
              <a:buSzPts val="2400"/>
              <a:buNone/>
              <a:defRPr sz="2400"/>
            </a:lvl6pPr>
            <a:lvl7pPr lvl="6" algn="ctr" rtl="0">
              <a:lnSpc>
                <a:spcPct val="80000"/>
              </a:lnSpc>
              <a:spcBef>
                <a:spcPts val="0"/>
              </a:spcBef>
              <a:spcAft>
                <a:spcPts val="0"/>
              </a:spcAft>
              <a:buSzPts val="2400"/>
              <a:buNone/>
              <a:defRPr sz="2400"/>
            </a:lvl7pPr>
            <a:lvl8pPr lvl="7" algn="ctr" rtl="0">
              <a:lnSpc>
                <a:spcPct val="80000"/>
              </a:lnSpc>
              <a:spcBef>
                <a:spcPts val="0"/>
              </a:spcBef>
              <a:spcAft>
                <a:spcPts val="0"/>
              </a:spcAft>
              <a:buSzPts val="2400"/>
              <a:buNone/>
              <a:defRPr sz="2400"/>
            </a:lvl8pPr>
            <a:lvl9pPr lvl="8" algn="ctr" rtl="0">
              <a:lnSpc>
                <a:spcPct val="80000"/>
              </a:lnSpc>
              <a:spcBef>
                <a:spcPts val="0"/>
              </a:spcBef>
              <a:spcAft>
                <a:spcPts val="0"/>
              </a:spcAft>
              <a:buSzPts val="2400"/>
              <a:buNone/>
              <a:defRPr sz="2400"/>
            </a:lvl9pPr>
          </a:lstStyle>
          <a:p>
            <a:endParaRPr/>
          </a:p>
        </p:txBody>
      </p:sp>
      <p:sp>
        <p:nvSpPr>
          <p:cNvPr id="78" name="Google Shape;78;p18">
            <a:hlinkClick r:id="" action="ppaction://noaction"/>
          </p:cNvPr>
          <p:cNvSpPr txBox="1">
            <a:spLocks noGrp="1"/>
          </p:cNvSpPr>
          <p:nvPr>
            <p:ph type="subTitle" idx="1"/>
          </p:nvPr>
        </p:nvSpPr>
        <p:spPr>
          <a:xfrm>
            <a:off x="1599200" y="4008300"/>
            <a:ext cx="5956800" cy="5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2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1">
  <p:cSld name="CUSTOM_3">
    <p:spTree>
      <p:nvGrpSpPr>
        <p:cNvPr id="1" name="Shape 79"/>
        <p:cNvGrpSpPr/>
        <p:nvPr/>
      </p:nvGrpSpPr>
      <p:grpSpPr>
        <a:xfrm>
          <a:off x="0" y="0"/>
          <a:ext cx="0" cy="0"/>
          <a:chOff x="0" y="0"/>
          <a:chExt cx="0" cy="0"/>
        </a:xfrm>
      </p:grpSpPr>
      <p:sp>
        <p:nvSpPr>
          <p:cNvPr id="80" name="Google Shape;80;p19"/>
          <p:cNvSpPr/>
          <p:nvPr/>
        </p:nvSpPr>
        <p:spPr>
          <a:xfrm>
            <a:off x="-675" y="366900"/>
            <a:ext cx="9145500" cy="10842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9"/>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grpSp>
        <p:nvGrpSpPr>
          <p:cNvPr id="82" name="Google Shape;82;p19"/>
          <p:cNvGrpSpPr/>
          <p:nvPr/>
        </p:nvGrpSpPr>
        <p:grpSpPr>
          <a:xfrm>
            <a:off x="-1200" y="4422605"/>
            <a:ext cx="9144287" cy="720905"/>
            <a:chOff x="6554556" y="4623505"/>
            <a:chExt cx="7127825" cy="720905"/>
          </a:xfrm>
        </p:grpSpPr>
        <p:sp>
          <p:nvSpPr>
            <p:cNvPr id="83" name="Google Shape;83;p1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85;p19"/>
          <p:cNvSpPr txBox="1">
            <a:spLocks noGrp="1"/>
          </p:cNvSpPr>
          <p:nvPr>
            <p:ph type="title" idx="2"/>
          </p:nvPr>
        </p:nvSpPr>
        <p:spPr>
          <a:xfrm>
            <a:off x="611025" y="2335750"/>
            <a:ext cx="2609400" cy="12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19">
            <a:hlinkClick r:id="" action="ppaction://noaction"/>
          </p:cNvPr>
          <p:cNvSpPr txBox="1">
            <a:spLocks noGrp="1"/>
          </p:cNvSpPr>
          <p:nvPr>
            <p:ph type="title" idx="3"/>
          </p:nvPr>
        </p:nvSpPr>
        <p:spPr>
          <a:xfrm>
            <a:off x="4739550" y="1893275"/>
            <a:ext cx="1418400" cy="610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 name="Google Shape;87;p19">
            <a:hlinkClick r:id="" action="ppaction://noaction"/>
          </p:cNvPr>
          <p:cNvSpPr txBox="1">
            <a:spLocks noGrp="1"/>
          </p:cNvSpPr>
          <p:nvPr>
            <p:ph type="title" idx="4"/>
          </p:nvPr>
        </p:nvSpPr>
        <p:spPr>
          <a:xfrm>
            <a:off x="4739550" y="2632450"/>
            <a:ext cx="1418400" cy="610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19">
            <a:hlinkClick r:id="" action="ppaction://noaction"/>
          </p:cNvPr>
          <p:cNvSpPr txBox="1">
            <a:spLocks noGrp="1"/>
          </p:cNvSpPr>
          <p:nvPr>
            <p:ph type="title" idx="5"/>
          </p:nvPr>
        </p:nvSpPr>
        <p:spPr>
          <a:xfrm>
            <a:off x="4739550" y="3371625"/>
            <a:ext cx="1418400" cy="610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2">
  <p:cSld name="CUSTOM_10">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535198" y="2101300"/>
            <a:ext cx="4598100" cy="1759200"/>
          </a:xfrm>
          <a:prstGeom prst="rect">
            <a:avLst/>
          </a:prstGeom>
        </p:spPr>
        <p:txBody>
          <a:bodyPr spcFirstLastPara="1" wrap="square" lIns="91425" tIns="91425" rIns="91425" bIns="91425" anchor="t" anchorCtr="0">
            <a:noAutofit/>
          </a:bodyPr>
          <a:lstStyle>
            <a:lvl1pPr marL="457200" lvl="0" indent="-355600" rtl="0">
              <a:lnSpc>
                <a:spcPct val="100000"/>
              </a:lnSpc>
              <a:spcBef>
                <a:spcPts val="0"/>
              </a:spcBef>
              <a:spcAft>
                <a:spcPts val="0"/>
              </a:spcAft>
              <a:buSzPts val="2000"/>
              <a:buChar char="●"/>
              <a:defRPr/>
            </a:lvl1pPr>
            <a:lvl2pPr marL="914400" lvl="1" indent="-342900" algn="ctr" rtl="0">
              <a:spcBef>
                <a:spcPts val="0"/>
              </a:spcBef>
              <a:spcAft>
                <a:spcPts val="0"/>
              </a:spcAft>
              <a:buSzPts val="1800"/>
              <a:buChar char="○"/>
              <a:defRPr sz="1800"/>
            </a:lvl2pPr>
            <a:lvl3pPr marL="1371600" lvl="2" indent="-342900" algn="ctr" rtl="0">
              <a:spcBef>
                <a:spcPts val="1600"/>
              </a:spcBef>
              <a:spcAft>
                <a:spcPts val="0"/>
              </a:spcAft>
              <a:buSzPts val="1800"/>
              <a:buChar char="■"/>
              <a:defRPr sz="1800"/>
            </a:lvl3pPr>
            <a:lvl4pPr marL="1828800" lvl="3" indent="-342900" algn="ctr" rtl="0">
              <a:spcBef>
                <a:spcPts val="1600"/>
              </a:spcBef>
              <a:spcAft>
                <a:spcPts val="0"/>
              </a:spcAft>
              <a:buSzPts val="1800"/>
              <a:buChar char="●"/>
              <a:defRPr sz="1800"/>
            </a:lvl4pPr>
            <a:lvl5pPr marL="2286000" lvl="4" indent="-342900" algn="ctr" rtl="0">
              <a:spcBef>
                <a:spcPts val="1600"/>
              </a:spcBef>
              <a:spcAft>
                <a:spcPts val="0"/>
              </a:spcAft>
              <a:buSzPts val="1800"/>
              <a:buChar char="○"/>
              <a:defRPr sz="1800"/>
            </a:lvl5pPr>
            <a:lvl6pPr marL="2743200" lvl="5" indent="-342900" algn="ctr" rtl="0">
              <a:spcBef>
                <a:spcPts val="1600"/>
              </a:spcBef>
              <a:spcAft>
                <a:spcPts val="0"/>
              </a:spcAft>
              <a:buSzPts val="1800"/>
              <a:buChar char="■"/>
              <a:defRPr sz="1800"/>
            </a:lvl6pPr>
            <a:lvl7pPr marL="3200400" lvl="6" indent="-342900" algn="ctr" rtl="0">
              <a:spcBef>
                <a:spcPts val="1600"/>
              </a:spcBef>
              <a:spcAft>
                <a:spcPts val="0"/>
              </a:spcAft>
              <a:buSzPts val="1800"/>
              <a:buChar char="●"/>
              <a:defRPr sz="1800"/>
            </a:lvl7pPr>
            <a:lvl8pPr marL="3657600" lvl="7" indent="-342900" algn="ctr" rtl="0">
              <a:spcBef>
                <a:spcPts val="1600"/>
              </a:spcBef>
              <a:spcAft>
                <a:spcPts val="0"/>
              </a:spcAft>
              <a:buSzPts val="1800"/>
              <a:buChar char="○"/>
              <a:defRPr sz="1800"/>
            </a:lvl8pPr>
            <a:lvl9pPr marL="4114800" lvl="8" indent="-342900" algn="ctr" rtl="0">
              <a:spcBef>
                <a:spcPts val="1600"/>
              </a:spcBef>
              <a:spcAft>
                <a:spcPts val="1600"/>
              </a:spcAft>
              <a:buSzPts val="1800"/>
              <a:buChar char="■"/>
              <a:defRPr sz="1800"/>
            </a:lvl9pPr>
          </a:lstStyle>
          <a:p>
            <a:endParaRPr/>
          </a:p>
        </p:txBody>
      </p:sp>
      <p:sp>
        <p:nvSpPr>
          <p:cNvPr id="91" name="Google Shape;91;p20"/>
          <p:cNvSpPr/>
          <p:nvPr/>
        </p:nvSpPr>
        <p:spPr>
          <a:xfrm>
            <a:off x="-675" y="366900"/>
            <a:ext cx="9145500" cy="10842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0"/>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grpSp>
        <p:nvGrpSpPr>
          <p:cNvPr id="93" name="Google Shape;93;p20"/>
          <p:cNvGrpSpPr/>
          <p:nvPr/>
        </p:nvGrpSpPr>
        <p:grpSpPr>
          <a:xfrm>
            <a:off x="-1200" y="4422605"/>
            <a:ext cx="9144287" cy="720905"/>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3">
  <p:cSld name="CUSTOM_5">
    <p:spTree>
      <p:nvGrpSpPr>
        <p:cNvPr id="1" name="Shape 96"/>
        <p:cNvGrpSpPr/>
        <p:nvPr/>
      </p:nvGrpSpPr>
      <p:grpSpPr>
        <a:xfrm>
          <a:off x="0" y="0"/>
          <a:ext cx="0" cy="0"/>
          <a:chOff x="0" y="0"/>
          <a:chExt cx="0" cy="0"/>
        </a:xfrm>
      </p:grpSpPr>
      <p:sp>
        <p:nvSpPr>
          <p:cNvPr id="97" name="Google Shape;97;p21"/>
          <p:cNvSpPr/>
          <p:nvPr/>
        </p:nvSpPr>
        <p:spPr>
          <a:xfrm>
            <a:off x="-7225" y="638275"/>
            <a:ext cx="9158400" cy="5502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 name="Google Shape;98;p21"/>
          <p:cNvGrpSpPr/>
          <p:nvPr/>
        </p:nvGrpSpPr>
        <p:grpSpPr>
          <a:xfrm>
            <a:off x="-1200" y="4422605"/>
            <a:ext cx="9144287" cy="720905"/>
            <a:chOff x="6554556" y="4623505"/>
            <a:chExt cx="7127825" cy="720905"/>
          </a:xfrm>
        </p:grpSpPr>
        <p:sp>
          <p:nvSpPr>
            <p:cNvPr id="99" name="Google Shape;99;p2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101;p21">
            <a:hlinkClick r:id="" action="ppaction://noaction"/>
          </p:cNvPr>
          <p:cNvSpPr txBox="1">
            <a:spLocks noGrp="1"/>
          </p:cNvSpPr>
          <p:nvPr>
            <p:ph type="title"/>
          </p:nvPr>
        </p:nvSpPr>
        <p:spPr>
          <a:xfrm>
            <a:off x="5104875" y="2218200"/>
            <a:ext cx="2164800" cy="113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37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21"/>
          <p:cNvSpPr txBox="1">
            <a:spLocks noGrp="1"/>
          </p:cNvSpPr>
          <p:nvPr>
            <p:ph type="subTitle" idx="1"/>
          </p:nvPr>
        </p:nvSpPr>
        <p:spPr>
          <a:xfrm>
            <a:off x="1586850" y="640375"/>
            <a:ext cx="5970300" cy="5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grpSp>
        <p:nvGrpSpPr>
          <p:cNvPr id="20" name="Google Shape;20;p4"/>
          <p:cNvGrpSpPr/>
          <p:nvPr/>
        </p:nvGrpSpPr>
        <p:grpSpPr>
          <a:xfrm>
            <a:off x="-242443" y="313350"/>
            <a:ext cx="9544819" cy="874613"/>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5;p4"/>
          <p:cNvSpPr txBox="1">
            <a:spLocks noGrp="1"/>
          </p:cNvSpPr>
          <p:nvPr>
            <p:ph type="body" idx="1"/>
          </p:nvPr>
        </p:nvSpPr>
        <p:spPr>
          <a:xfrm>
            <a:off x="613050" y="1323875"/>
            <a:ext cx="7929300" cy="28728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434343"/>
              </a:buClr>
              <a:buSzPts val="1200"/>
              <a:buAutoNum type="arabicPeriod"/>
              <a:defRPr sz="1200"/>
            </a:lvl1pPr>
            <a:lvl2pPr marL="914400" lvl="1" indent="-304800" rtl="0">
              <a:spcBef>
                <a:spcPts val="1600"/>
              </a:spcBef>
              <a:spcAft>
                <a:spcPts val="0"/>
              </a:spcAft>
              <a:buClr>
                <a:srgbClr val="434343"/>
              </a:buClr>
              <a:buSzPts val="1200"/>
              <a:buFont typeface="Roboto Condensed Light"/>
              <a:buAutoNum type="alphaLcPeriod"/>
              <a:defRPr sz="1200"/>
            </a:lvl2pPr>
            <a:lvl3pPr marL="1371600" lvl="2" indent="-304800" rtl="0">
              <a:spcBef>
                <a:spcPts val="1600"/>
              </a:spcBef>
              <a:spcAft>
                <a:spcPts val="0"/>
              </a:spcAft>
              <a:buClr>
                <a:srgbClr val="434343"/>
              </a:buClr>
              <a:buSzPts val="1200"/>
              <a:buFont typeface="Roboto Condensed Light"/>
              <a:buAutoNum type="romanLcPeriod"/>
              <a:defRPr sz="1200"/>
            </a:lvl3pPr>
            <a:lvl4pPr marL="1828800" lvl="3" indent="-304800" rtl="0">
              <a:spcBef>
                <a:spcPts val="1600"/>
              </a:spcBef>
              <a:spcAft>
                <a:spcPts val="0"/>
              </a:spcAft>
              <a:buClr>
                <a:srgbClr val="434343"/>
              </a:buClr>
              <a:buSzPts val="1200"/>
              <a:buFont typeface="Roboto Condensed Light"/>
              <a:buAutoNum type="arabicPeriod"/>
              <a:defRPr sz="1200"/>
            </a:lvl4pPr>
            <a:lvl5pPr marL="2286000" lvl="4" indent="-304800" rtl="0">
              <a:spcBef>
                <a:spcPts val="1600"/>
              </a:spcBef>
              <a:spcAft>
                <a:spcPts val="0"/>
              </a:spcAft>
              <a:buClr>
                <a:srgbClr val="434343"/>
              </a:buClr>
              <a:buSzPts val="1200"/>
              <a:buFont typeface="Roboto Condensed Light"/>
              <a:buAutoNum type="alphaLcPeriod"/>
              <a:defRPr sz="1200"/>
            </a:lvl5pPr>
            <a:lvl6pPr marL="2743200" lvl="5" indent="-304800" rtl="0">
              <a:spcBef>
                <a:spcPts val="1600"/>
              </a:spcBef>
              <a:spcAft>
                <a:spcPts val="0"/>
              </a:spcAft>
              <a:buClr>
                <a:srgbClr val="434343"/>
              </a:buClr>
              <a:buSzPts val="1200"/>
              <a:buFont typeface="Roboto Condensed Light"/>
              <a:buAutoNum type="romanLcPeriod"/>
              <a:defRPr sz="1200"/>
            </a:lvl6pPr>
            <a:lvl7pPr marL="3200400" lvl="6" indent="-304800" rtl="0">
              <a:spcBef>
                <a:spcPts val="1600"/>
              </a:spcBef>
              <a:spcAft>
                <a:spcPts val="0"/>
              </a:spcAft>
              <a:buClr>
                <a:srgbClr val="434343"/>
              </a:buClr>
              <a:buSzPts val="1200"/>
              <a:buFont typeface="Roboto Condensed Light"/>
              <a:buAutoNum type="arabicPeriod"/>
              <a:defRPr sz="1200"/>
            </a:lvl7pPr>
            <a:lvl8pPr marL="3657600" lvl="7" indent="-304800" rtl="0">
              <a:spcBef>
                <a:spcPts val="1600"/>
              </a:spcBef>
              <a:spcAft>
                <a:spcPts val="0"/>
              </a:spcAft>
              <a:buClr>
                <a:srgbClr val="434343"/>
              </a:buClr>
              <a:buSzPts val="1200"/>
              <a:buFont typeface="Roboto Condensed Light"/>
              <a:buAutoNum type="alphaLcPeriod"/>
              <a:defRPr sz="1200"/>
            </a:lvl8pPr>
            <a:lvl9pPr marL="4114800" lvl="8" indent="-304800" rtl="0">
              <a:spcBef>
                <a:spcPts val="1600"/>
              </a:spcBef>
              <a:spcAft>
                <a:spcPts val="1600"/>
              </a:spcAft>
              <a:buClr>
                <a:srgbClr val="434343"/>
              </a:buClr>
              <a:buSzPts val="1200"/>
              <a:buFont typeface="Roboto Condensed Light"/>
              <a:buAutoNum type="romanLcPeriod"/>
              <a:defRPr sz="1200"/>
            </a:lvl9pPr>
          </a:lstStyle>
          <a:p>
            <a:endParaRPr/>
          </a:p>
        </p:txBody>
      </p:sp>
      <p:sp>
        <p:nvSpPr>
          <p:cNvPr id="26" name="Google Shape;26;p4"/>
          <p:cNvSpPr/>
          <p:nvPr/>
        </p:nvSpPr>
        <p:spPr>
          <a:xfrm>
            <a:off x="-1533" y="4560882"/>
            <a:ext cx="9150702"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27;p4"/>
          <p:cNvGrpSpPr/>
          <p:nvPr/>
        </p:nvGrpSpPr>
        <p:grpSpPr>
          <a:xfrm>
            <a:off x="-1533" y="4422632"/>
            <a:ext cx="9150702" cy="720905"/>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4"/>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1">
  <p:cSld name="CUSTOM">
    <p:spTree>
      <p:nvGrpSpPr>
        <p:cNvPr id="1" name="Shape 103"/>
        <p:cNvGrpSpPr/>
        <p:nvPr/>
      </p:nvGrpSpPr>
      <p:grpSpPr>
        <a:xfrm>
          <a:off x="0" y="0"/>
          <a:ext cx="0" cy="0"/>
          <a:chOff x="0" y="0"/>
          <a:chExt cx="0" cy="0"/>
        </a:xfrm>
      </p:grpSpPr>
      <p:sp>
        <p:nvSpPr>
          <p:cNvPr id="104" name="Google Shape;104;p22"/>
          <p:cNvSpPr/>
          <p:nvPr/>
        </p:nvSpPr>
        <p:spPr>
          <a:xfrm>
            <a:off x="-1200" y="2571750"/>
            <a:ext cx="9159900" cy="1851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 name="Google Shape;105;p22"/>
          <p:cNvGrpSpPr/>
          <p:nvPr/>
        </p:nvGrpSpPr>
        <p:grpSpPr>
          <a:xfrm>
            <a:off x="-1533" y="4422632"/>
            <a:ext cx="9150702" cy="720905"/>
            <a:chOff x="6554556" y="4623505"/>
            <a:chExt cx="7127825" cy="720905"/>
          </a:xfrm>
        </p:grpSpPr>
        <p:sp>
          <p:nvSpPr>
            <p:cNvPr id="106" name="Google Shape;106;p2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 name="Google Shape;108;p22"/>
          <p:cNvSpPr txBox="1">
            <a:spLocks noGrp="1"/>
          </p:cNvSpPr>
          <p:nvPr>
            <p:ph type="title"/>
          </p:nvPr>
        </p:nvSpPr>
        <p:spPr>
          <a:xfrm>
            <a:off x="720900" y="554926"/>
            <a:ext cx="38511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b="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9" name="Google Shape;109;p22"/>
          <p:cNvSpPr txBox="1">
            <a:spLocks noGrp="1"/>
          </p:cNvSpPr>
          <p:nvPr>
            <p:ph type="subTitle" idx="1"/>
          </p:nvPr>
        </p:nvSpPr>
        <p:spPr>
          <a:xfrm>
            <a:off x="720900" y="1295331"/>
            <a:ext cx="3851100" cy="5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25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ly Title 1">
  <p:cSld name="CUSTOM_6">
    <p:spTree>
      <p:nvGrpSpPr>
        <p:cNvPr id="1" name="Shape 110"/>
        <p:cNvGrpSpPr/>
        <p:nvPr/>
      </p:nvGrpSpPr>
      <p:grpSpPr>
        <a:xfrm>
          <a:off x="0" y="0"/>
          <a:ext cx="0" cy="0"/>
          <a:chOff x="0" y="0"/>
          <a:chExt cx="0" cy="0"/>
        </a:xfrm>
      </p:grpSpPr>
      <p:sp>
        <p:nvSpPr>
          <p:cNvPr id="111" name="Google Shape;111;p23"/>
          <p:cNvSpPr/>
          <p:nvPr/>
        </p:nvSpPr>
        <p:spPr>
          <a:xfrm>
            <a:off x="-675" y="366900"/>
            <a:ext cx="9145500" cy="10842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3"/>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grpSp>
        <p:nvGrpSpPr>
          <p:cNvPr id="113" name="Google Shape;113;p23"/>
          <p:cNvGrpSpPr/>
          <p:nvPr/>
        </p:nvGrpSpPr>
        <p:grpSpPr>
          <a:xfrm>
            <a:off x="-1200" y="4422605"/>
            <a:ext cx="9144287" cy="720905"/>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5">
  <p:cSld name="CUSTOM_7">
    <p:spTree>
      <p:nvGrpSpPr>
        <p:cNvPr id="1" name="Shape 123"/>
        <p:cNvGrpSpPr/>
        <p:nvPr/>
      </p:nvGrpSpPr>
      <p:grpSpPr>
        <a:xfrm>
          <a:off x="0" y="0"/>
          <a:ext cx="0" cy="0"/>
          <a:chOff x="0" y="0"/>
          <a:chExt cx="0" cy="0"/>
        </a:xfrm>
      </p:grpSpPr>
      <p:sp>
        <p:nvSpPr>
          <p:cNvPr id="124" name="Google Shape;124;p25"/>
          <p:cNvSpPr/>
          <p:nvPr/>
        </p:nvSpPr>
        <p:spPr>
          <a:xfrm>
            <a:off x="-7225" y="638275"/>
            <a:ext cx="9158400" cy="5502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 name="Google Shape;125;p25"/>
          <p:cNvGrpSpPr/>
          <p:nvPr/>
        </p:nvGrpSpPr>
        <p:grpSpPr>
          <a:xfrm>
            <a:off x="-1200" y="4422605"/>
            <a:ext cx="9144287" cy="720905"/>
            <a:chOff x="6554556" y="4623505"/>
            <a:chExt cx="7127825" cy="720905"/>
          </a:xfrm>
        </p:grpSpPr>
        <p:sp>
          <p:nvSpPr>
            <p:cNvPr id="126" name="Google Shape;126;p2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 name="Google Shape;128;p25">
            <a:hlinkClick r:id="" action="ppaction://noaction"/>
          </p:cNvPr>
          <p:cNvSpPr txBox="1">
            <a:spLocks noGrp="1"/>
          </p:cNvSpPr>
          <p:nvPr>
            <p:ph type="title"/>
          </p:nvPr>
        </p:nvSpPr>
        <p:spPr>
          <a:xfrm>
            <a:off x="5104875" y="2218200"/>
            <a:ext cx="2164800" cy="113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37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25"/>
          <p:cNvSpPr txBox="1">
            <a:spLocks noGrp="1"/>
          </p:cNvSpPr>
          <p:nvPr>
            <p:ph type="subTitle" idx="1"/>
          </p:nvPr>
        </p:nvSpPr>
        <p:spPr>
          <a:xfrm>
            <a:off x="1586850" y="640375"/>
            <a:ext cx="5970300" cy="5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2">
  <p:cSld name="CUSTOM_1">
    <p:spTree>
      <p:nvGrpSpPr>
        <p:cNvPr id="1" name="Shape 130"/>
        <p:cNvGrpSpPr/>
        <p:nvPr/>
      </p:nvGrpSpPr>
      <p:grpSpPr>
        <a:xfrm>
          <a:off x="0" y="0"/>
          <a:ext cx="0" cy="0"/>
          <a:chOff x="0" y="0"/>
          <a:chExt cx="0" cy="0"/>
        </a:xfrm>
      </p:grpSpPr>
      <p:sp>
        <p:nvSpPr>
          <p:cNvPr id="131" name="Google Shape;131;p26"/>
          <p:cNvSpPr/>
          <p:nvPr/>
        </p:nvSpPr>
        <p:spPr>
          <a:xfrm>
            <a:off x="-1200" y="2571750"/>
            <a:ext cx="9159900" cy="1851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 name="Google Shape;132;p26"/>
          <p:cNvGrpSpPr/>
          <p:nvPr/>
        </p:nvGrpSpPr>
        <p:grpSpPr>
          <a:xfrm>
            <a:off x="-1533" y="4422632"/>
            <a:ext cx="9150702" cy="720905"/>
            <a:chOff x="6554556" y="4623505"/>
            <a:chExt cx="7127825" cy="720905"/>
          </a:xfrm>
        </p:grpSpPr>
        <p:sp>
          <p:nvSpPr>
            <p:cNvPr id="133" name="Google Shape;133;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 name="Google Shape;135;p26"/>
          <p:cNvSpPr txBox="1">
            <a:spLocks noGrp="1"/>
          </p:cNvSpPr>
          <p:nvPr>
            <p:ph type="title"/>
          </p:nvPr>
        </p:nvSpPr>
        <p:spPr>
          <a:xfrm>
            <a:off x="720900" y="554926"/>
            <a:ext cx="38511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b="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6" name="Google Shape;136;p26"/>
          <p:cNvSpPr txBox="1">
            <a:spLocks noGrp="1"/>
          </p:cNvSpPr>
          <p:nvPr>
            <p:ph type="subTitle" idx="1"/>
          </p:nvPr>
        </p:nvSpPr>
        <p:spPr>
          <a:xfrm>
            <a:off x="720900" y="1300343"/>
            <a:ext cx="3851100" cy="5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25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6">
  <p:cSld name="CUSTOM_8">
    <p:spTree>
      <p:nvGrpSpPr>
        <p:cNvPr id="1" name="Shape 137"/>
        <p:cNvGrpSpPr/>
        <p:nvPr/>
      </p:nvGrpSpPr>
      <p:grpSpPr>
        <a:xfrm>
          <a:off x="0" y="0"/>
          <a:ext cx="0" cy="0"/>
          <a:chOff x="0" y="0"/>
          <a:chExt cx="0" cy="0"/>
        </a:xfrm>
      </p:grpSpPr>
      <p:sp>
        <p:nvSpPr>
          <p:cNvPr id="138" name="Google Shape;138;p27"/>
          <p:cNvSpPr/>
          <p:nvPr/>
        </p:nvSpPr>
        <p:spPr>
          <a:xfrm>
            <a:off x="-7225" y="638275"/>
            <a:ext cx="9158400" cy="5502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 name="Google Shape;139;p27"/>
          <p:cNvGrpSpPr/>
          <p:nvPr/>
        </p:nvGrpSpPr>
        <p:grpSpPr>
          <a:xfrm>
            <a:off x="-1200" y="4422605"/>
            <a:ext cx="9144287" cy="720905"/>
            <a:chOff x="6554556" y="4623505"/>
            <a:chExt cx="7127825" cy="720905"/>
          </a:xfrm>
        </p:grpSpPr>
        <p:sp>
          <p:nvSpPr>
            <p:cNvPr id="140" name="Google Shape;140;p2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 name="Google Shape;142;p27">
            <a:hlinkClick r:id="" action="ppaction://noaction"/>
          </p:cNvPr>
          <p:cNvSpPr txBox="1">
            <a:spLocks noGrp="1"/>
          </p:cNvSpPr>
          <p:nvPr>
            <p:ph type="title"/>
          </p:nvPr>
        </p:nvSpPr>
        <p:spPr>
          <a:xfrm>
            <a:off x="5104875" y="2218200"/>
            <a:ext cx="2164800" cy="113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37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3" name="Google Shape;143;p27"/>
          <p:cNvSpPr txBox="1">
            <a:spLocks noGrp="1"/>
          </p:cNvSpPr>
          <p:nvPr>
            <p:ph type="subTitle" idx="1"/>
          </p:nvPr>
        </p:nvSpPr>
        <p:spPr>
          <a:xfrm>
            <a:off x="1586850" y="640375"/>
            <a:ext cx="5970300" cy="5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7">
  <p:cSld name="CUSTOM_11_1">
    <p:spTree>
      <p:nvGrpSpPr>
        <p:cNvPr id="1" name="Shape 150"/>
        <p:cNvGrpSpPr/>
        <p:nvPr/>
      </p:nvGrpSpPr>
      <p:grpSpPr>
        <a:xfrm>
          <a:off x="0" y="0"/>
          <a:ext cx="0" cy="0"/>
          <a:chOff x="0" y="0"/>
          <a:chExt cx="0" cy="0"/>
        </a:xfrm>
      </p:grpSpPr>
      <p:sp>
        <p:nvSpPr>
          <p:cNvPr id="151" name="Google Shape;151;p29"/>
          <p:cNvSpPr/>
          <p:nvPr/>
        </p:nvSpPr>
        <p:spPr>
          <a:xfrm>
            <a:off x="-675" y="366900"/>
            <a:ext cx="9145500" cy="10842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9"/>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sp>
        <p:nvSpPr>
          <p:cNvPr id="153" name="Google Shape;153;p29"/>
          <p:cNvSpPr txBox="1">
            <a:spLocks noGrp="1"/>
          </p:cNvSpPr>
          <p:nvPr>
            <p:ph type="title" idx="2"/>
          </p:nvPr>
        </p:nvSpPr>
        <p:spPr>
          <a:xfrm>
            <a:off x="1590350" y="1873750"/>
            <a:ext cx="5963400" cy="212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200" y="4422605"/>
            <a:ext cx="9144287" cy="720905"/>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8">
  <p:cSld name="CUSTOM_12">
    <p:spTree>
      <p:nvGrpSpPr>
        <p:cNvPr id="1" name="Shape 157"/>
        <p:cNvGrpSpPr/>
        <p:nvPr/>
      </p:nvGrpSpPr>
      <p:grpSpPr>
        <a:xfrm>
          <a:off x="0" y="0"/>
          <a:ext cx="0" cy="0"/>
          <a:chOff x="0" y="0"/>
          <a:chExt cx="0" cy="0"/>
        </a:xfrm>
      </p:grpSpPr>
      <p:sp>
        <p:nvSpPr>
          <p:cNvPr id="158" name="Google Shape;158;p30"/>
          <p:cNvSpPr/>
          <p:nvPr/>
        </p:nvSpPr>
        <p:spPr>
          <a:xfrm>
            <a:off x="-675" y="366900"/>
            <a:ext cx="9145500" cy="10842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0"/>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sp>
        <p:nvSpPr>
          <p:cNvPr id="160" name="Google Shape;160;p30"/>
          <p:cNvSpPr txBox="1">
            <a:spLocks noGrp="1"/>
          </p:cNvSpPr>
          <p:nvPr>
            <p:ph type="title" idx="2"/>
          </p:nvPr>
        </p:nvSpPr>
        <p:spPr>
          <a:xfrm>
            <a:off x="1590350" y="1873750"/>
            <a:ext cx="5963400" cy="53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61" name="Google Shape;161;p30"/>
          <p:cNvGrpSpPr/>
          <p:nvPr/>
        </p:nvGrpSpPr>
        <p:grpSpPr>
          <a:xfrm>
            <a:off x="-1200" y="4422605"/>
            <a:ext cx="9144287" cy="720905"/>
            <a:chOff x="6554556" y="4623505"/>
            <a:chExt cx="7127825" cy="720905"/>
          </a:xfrm>
        </p:grpSpPr>
        <p:sp>
          <p:nvSpPr>
            <p:cNvPr id="162" name="Google Shape;162;p3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9">
  <p:cSld name="CUSTOM_9">
    <p:spTree>
      <p:nvGrpSpPr>
        <p:cNvPr id="1" name="Shape 171"/>
        <p:cNvGrpSpPr/>
        <p:nvPr/>
      </p:nvGrpSpPr>
      <p:grpSpPr>
        <a:xfrm>
          <a:off x="0" y="0"/>
          <a:ext cx="0" cy="0"/>
          <a:chOff x="0" y="0"/>
          <a:chExt cx="0" cy="0"/>
        </a:xfrm>
      </p:grpSpPr>
      <p:grpSp>
        <p:nvGrpSpPr>
          <p:cNvPr id="173" name="Google Shape;173;p32"/>
          <p:cNvGrpSpPr/>
          <p:nvPr/>
        </p:nvGrpSpPr>
        <p:grpSpPr>
          <a:xfrm>
            <a:off x="-1200" y="4422605"/>
            <a:ext cx="9144287" cy="720905"/>
            <a:chOff x="6554556" y="4623505"/>
            <a:chExt cx="7127825" cy="720905"/>
          </a:xfrm>
        </p:grpSpPr>
        <p:sp>
          <p:nvSpPr>
            <p:cNvPr id="174" name="Google Shape;174;p3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32">
            <a:hlinkClick r:id="" action="ppaction://noaction"/>
          </p:cNvPr>
          <p:cNvSpPr txBox="1">
            <a:spLocks noGrp="1"/>
          </p:cNvSpPr>
          <p:nvPr>
            <p:ph type="title"/>
          </p:nvPr>
        </p:nvSpPr>
        <p:spPr>
          <a:xfrm>
            <a:off x="5104875" y="2218200"/>
            <a:ext cx="2164800" cy="113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37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7" name="Google Shape;177;p32"/>
          <p:cNvSpPr txBox="1">
            <a:spLocks noGrp="1"/>
          </p:cNvSpPr>
          <p:nvPr>
            <p:ph type="subTitle" idx="1"/>
          </p:nvPr>
        </p:nvSpPr>
        <p:spPr>
          <a:xfrm>
            <a:off x="1586850" y="640375"/>
            <a:ext cx="5970300" cy="5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10">
  <p:cSld name="CUSTOM_13">
    <p:spTree>
      <p:nvGrpSpPr>
        <p:cNvPr id="1" name="Shape 178"/>
        <p:cNvGrpSpPr/>
        <p:nvPr/>
      </p:nvGrpSpPr>
      <p:grpSpPr>
        <a:xfrm>
          <a:off x="0" y="0"/>
          <a:ext cx="0" cy="0"/>
          <a:chOff x="0" y="0"/>
          <a:chExt cx="0" cy="0"/>
        </a:xfrm>
      </p:grpSpPr>
      <p:grpSp>
        <p:nvGrpSpPr>
          <p:cNvPr id="179" name="Google Shape;179;p33"/>
          <p:cNvGrpSpPr/>
          <p:nvPr/>
        </p:nvGrpSpPr>
        <p:grpSpPr>
          <a:xfrm>
            <a:off x="-1200" y="4422605"/>
            <a:ext cx="9144287" cy="720905"/>
            <a:chOff x="6554556" y="4623505"/>
            <a:chExt cx="7127825" cy="720905"/>
          </a:xfrm>
        </p:grpSpPr>
        <p:sp>
          <p:nvSpPr>
            <p:cNvPr id="180" name="Google Shape;180;p3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2" name="Google Shape;182;p33"/>
          <p:cNvSpPr/>
          <p:nvPr/>
        </p:nvSpPr>
        <p:spPr>
          <a:xfrm>
            <a:off x="-675" y="366900"/>
            <a:ext cx="9145500" cy="10842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3"/>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sp>
        <p:nvSpPr>
          <p:cNvPr id="184" name="Google Shape;184;p33"/>
          <p:cNvSpPr txBox="1">
            <a:spLocks noGrp="1"/>
          </p:cNvSpPr>
          <p:nvPr>
            <p:ph type="title" idx="2"/>
          </p:nvPr>
        </p:nvSpPr>
        <p:spPr>
          <a:xfrm>
            <a:off x="1590350" y="1873750"/>
            <a:ext cx="5963400" cy="212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ly Title 3">
  <p:cSld name="CUSTOM_15">
    <p:spTree>
      <p:nvGrpSpPr>
        <p:cNvPr id="1" name="Shape 185"/>
        <p:cNvGrpSpPr/>
        <p:nvPr/>
      </p:nvGrpSpPr>
      <p:grpSpPr>
        <a:xfrm>
          <a:off x="0" y="0"/>
          <a:ext cx="0" cy="0"/>
          <a:chOff x="0" y="0"/>
          <a:chExt cx="0" cy="0"/>
        </a:xfrm>
      </p:grpSpPr>
      <p:grpSp>
        <p:nvGrpSpPr>
          <p:cNvPr id="186" name="Google Shape;186;p34"/>
          <p:cNvGrpSpPr/>
          <p:nvPr/>
        </p:nvGrpSpPr>
        <p:grpSpPr>
          <a:xfrm>
            <a:off x="-1200" y="4422605"/>
            <a:ext cx="9144287" cy="720905"/>
            <a:chOff x="6554556" y="4623505"/>
            <a:chExt cx="7127825" cy="720905"/>
          </a:xfrm>
        </p:grpSpPr>
        <p:sp>
          <p:nvSpPr>
            <p:cNvPr id="187" name="Google Shape;187;p3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 name="Google Shape;189;p34"/>
          <p:cNvSpPr/>
          <p:nvPr/>
        </p:nvSpPr>
        <p:spPr>
          <a:xfrm>
            <a:off x="-675" y="366900"/>
            <a:ext cx="9145500" cy="10842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4"/>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accent3"/>
        </a:solidFill>
        <a:effectLst/>
      </p:bgPr>
    </p:bg>
    <p:spTree>
      <p:nvGrpSpPr>
        <p:cNvPr id="1" name="Shape 31"/>
        <p:cNvGrpSpPr/>
        <p:nvPr/>
      </p:nvGrpSpPr>
      <p:grpSpPr>
        <a:xfrm>
          <a:off x="0" y="0"/>
          <a:ext cx="0" cy="0"/>
          <a:chOff x="0" y="0"/>
          <a:chExt cx="0" cy="0"/>
        </a:xfrm>
      </p:grpSpPr>
      <p:sp>
        <p:nvSpPr>
          <p:cNvPr id="32" name="Google Shape;32;p5"/>
          <p:cNvSpPr txBox="1">
            <a:spLocks noGrp="1"/>
          </p:cNvSpPr>
          <p:nvPr>
            <p:ph type="body" idx="1"/>
          </p:nvPr>
        </p:nvSpPr>
        <p:spPr>
          <a:xfrm>
            <a:off x="1732388" y="2578150"/>
            <a:ext cx="3570300" cy="1767300"/>
          </a:xfrm>
          <a:prstGeom prst="rect">
            <a:avLst/>
          </a:prstGeom>
        </p:spPr>
        <p:txBody>
          <a:bodyPr spcFirstLastPara="1" wrap="square" lIns="91425" tIns="91425" rIns="91425" bIns="91425" anchor="t" anchorCtr="0">
            <a:noAutofit/>
          </a:bodyPr>
          <a:lstStyle>
            <a:lvl1pPr marL="457200" marR="50800" lvl="0" indent="-317500">
              <a:lnSpc>
                <a:spcPct val="150000"/>
              </a:lnSpc>
              <a:spcBef>
                <a:spcPts val="0"/>
              </a:spcBef>
              <a:spcAft>
                <a:spcPts val="0"/>
              </a:spcAft>
              <a:buSzPts val="1400"/>
              <a:buChar char="●"/>
              <a:defRPr sz="1200"/>
            </a:lvl1pPr>
            <a:lvl2pPr marL="914400" lvl="1" indent="-304800">
              <a:spcBef>
                <a:spcPts val="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3" name="Google Shape;33;p5"/>
          <p:cNvSpPr txBox="1">
            <a:spLocks noGrp="1"/>
          </p:cNvSpPr>
          <p:nvPr>
            <p:ph type="body" idx="2"/>
          </p:nvPr>
        </p:nvSpPr>
        <p:spPr>
          <a:xfrm>
            <a:off x="5302688" y="2578150"/>
            <a:ext cx="3242100" cy="1767300"/>
          </a:xfrm>
          <a:prstGeom prst="rect">
            <a:avLst/>
          </a:prstGeom>
        </p:spPr>
        <p:txBody>
          <a:bodyPr spcFirstLastPara="1" wrap="square" lIns="91425" tIns="91425" rIns="91425" bIns="91425" anchor="t" anchorCtr="0">
            <a:noAutofit/>
          </a:bodyPr>
          <a:lstStyle>
            <a:lvl1pPr marL="457200" marR="50800" lvl="0" indent="-317500">
              <a:lnSpc>
                <a:spcPct val="150000"/>
              </a:lnSpc>
              <a:spcBef>
                <a:spcPts val="0"/>
              </a:spcBef>
              <a:spcAft>
                <a:spcPts val="0"/>
              </a:spcAft>
              <a:buSzPts val="1400"/>
              <a:buChar char="●"/>
              <a:defRPr sz="1200"/>
            </a:lvl1pPr>
            <a:lvl2pPr marL="914400" lvl="1" indent="-304800">
              <a:spcBef>
                <a:spcPts val="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Google Shape;34;p5"/>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5" name="Google Shape;35;p5"/>
          <p:cNvSpPr/>
          <p:nvPr/>
        </p:nvSpPr>
        <p:spPr>
          <a:xfrm>
            <a:off x="7344071" y="813874"/>
            <a:ext cx="507975" cy="405350"/>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p:nvPr/>
        </p:nvSpPr>
        <p:spPr>
          <a:xfrm>
            <a:off x="7917911" y="363001"/>
            <a:ext cx="1551417" cy="90102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5"/>
          <p:cNvSpPr/>
          <p:nvPr/>
        </p:nvSpPr>
        <p:spPr>
          <a:xfrm>
            <a:off x="404950" y="663200"/>
            <a:ext cx="1111413" cy="64548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5"/>
          <p:cNvSpPr/>
          <p:nvPr/>
        </p:nvSpPr>
        <p:spPr>
          <a:xfrm>
            <a:off x="1376676" y="362997"/>
            <a:ext cx="478781" cy="38204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5"/>
          <p:cNvSpPr/>
          <p:nvPr/>
        </p:nvSpPr>
        <p:spPr>
          <a:xfrm rot="10800000">
            <a:off x="7700525" y="1451960"/>
            <a:ext cx="1027850" cy="59704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12">
  <p:cSld name="CUSTOM_15_1_1">
    <p:spTree>
      <p:nvGrpSpPr>
        <p:cNvPr id="1" name="Shape 200"/>
        <p:cNvGrpSpPr/>
        <p:nvPr/>
      </p:nvGrpSpPr>
      <p:grpSpPr>
        <a:xfrm>
          <a:off x="0" y="0"/>
          <a:ext cx="0" cy="0"/>
          <a:chOff x="0" y="0"/>
          <a:chExt cx="0" cy="0"/>
        </a:xfrm>
      </p:grpSpPr>
      <p:grpSp>
        <p:nvGrpSpPr>
          <p:cNvPr id="201" name="Google Shape;201;p36"/>
          <p:cNvGrpSpPr/>
          <p:nvPr/>
        </p:nvGrpSpPr>
        <p:grpSpPr>
          <a:xfrm>
            <a:off x="-1200" y="4422605"/>
            <a:ext cx="9144287" cy="720905"/>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4" name="Google Shape;204;p36"/>
          <p:cNvSpPr/>
          <p:nvPr/>
        </p:nvSpPr>
        <p:spPr>
          <a:xfrm>
            <a:off x="-675" y="366900"/>
            <a:ext cx="9145500" cy="10842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6"/>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sp>
        <p:nvSpPr>
          <p:cNvPr id="206" name="Google Shape;206;p36"/>
          <p:cNvSpPr txBox="1">
            <a:spLocks noGrp="1"/>
          </p:cNvSpPr>
          <p:nvPr>
            <p:ph type="title" idx="2"/>
          </p:nvPr>
        </p:nvSpPr>
        <p:spPr>
          <a:xfrm>
            <a:off x="1590350" y="1873750"/>
            <a:ext cx="5963400" cy="53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760995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45973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4575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736708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40706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75174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85080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93030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07219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6"/>
          <p:cNvSpPr/>
          <p:nvPr/>
        </p:nvSpPr>
        <p:spPr>
          <a:xfrm>
            <a:off x="-675" y="366900"/>
            <a:ext cx="9145500" cy="10842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6"/>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51104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06810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29578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99332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76170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66262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501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5365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3"/>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9"/>
            <a:ext cx="6858000" cy="1241822"/>
          </a:xfrm>
        </p:spPr>
        <p:txBody>
          <a:bodyPr/>
          <a:lstStyle>
            <a:lvl1pPr marL="0" indent="0" algn="ctr">
              <a:buNone/>
              <a:defRPr sz="1800"/>
            </a:lvl1pPr>
            <a:lvl2pPr marL="342918" indent="0" algn="ctr">
              <a:buNone/>
              <a:defRPr sz="1500"/>
            </a:lvl2pPr>
            <a:lvl3pPr marL="685835" indent="0" algn="ctr">
              <a:buNone/>
              <a:defRPr sz="1350"/>
            </a:lvl3pPr>
            <a:lvl4pPr marL="1028752" indent="0" algn="ctr">
              <a:buNone/>
              <a:defRPr sz="1200"/>
            </a:lvl4pPr>
            <a:lvl5pPr marL="1371669" indent="0" algn="ctr">
              <a:buNone/>
              <a:defRPr sz="1200"/>
            </a:lvl5pPr>
            <a:lvl6pPr marL="1714586" indent="0" algn="ctr">
              <a:buNone/>
              <a:defRPr sz="1200"/>
            </a:lvl6pPr>
            <a:lvl7pPr marL="2057503" indent="0" algn="ctr">
              <a:buNone/>
              <a:defRPr sz="1200"/>
            </a:lvl7pPr>
            <a:lvl8pPr marL="2400420" indent="0" algn="ctr">
              <a:buNone/>
              <a:defRPr sz="1200"/>
            </a:lvl8pPr>
            <a:lvl9pPr marL="2743338"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108739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606882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userDrawn="1">
  <p:cSld name="ONE_COLUMN_TEXT">
    <p:spTree>
      <p:nvGrpSpPr>
        <p:cNvPr id="1" name="Shape 43"/>
        <p:cNvGrpSpPr/>
        <p:nvPr/>
      </p:nvGrpSpPr>
      <p:grpSpPr>
        <a:xfrm>
          <a:off x="0" y="0"/>
          <a:ext cx="0" cy="0"/>
          <a:chOff x="0" y="0"/>
          <a:chExt cx="0" cy="0"/>
        </a:xfrm>
      </p:grpSpPr>
      <p:grpSp>
        <p:nvGrpSpPr>
          <p:cNvPr id="46" name="Google Shape;46;p7"/>
          <p:cNvGrpSpPr/>
          <p:nvPr/>
        </p:nvGrpSpPr>
        <p:grpSpPr>
          <a:xfrm>
            <a:off x="-1200" y="4422605"/>
            <a:ext cx="9144287" cy="720905"/>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5"/>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1"/>
          </a:xfrm>
        </p:spPr>
        <p:txBody>
          <a:bodyPr/>
          <a:lstStyle>
            <a:lvl1pPr marL="0" indent="0">
              <a:buNone/>
              <a:defRPr sz="1800">
                <a:solidFill>
                  <a:schemeClr val="tx1">
                    <a:tint val="75000"/>
                  </a:schemeClr>
                </a:solidFill>
              </a:defRPr>
            </a:lvl1pPr>
            <a:lvl2pPr marL="342918" indent="0">
              <a:buNone/>
              <a:defRPr sz="1500">
                <a:solidFill>
                  <a:schemeClr val="tx1">
                    <a:tint val="75000"/>
                  </a:schemeClr>
                </a:solidFill>
              </a:defRPr>
            </a:lvl2pPr>
            <a:lvl3pPr marL="685835" indent="0">
              <a:buNone/>
              <a:defRPr sz="1350">
                <a:solidFill>
                  <a:schemeClr val="tx1">
                    <a:tint val="75000"/>
                  </a:schemeClr>
                </a:solidFill>
              </a:defRPr>
            </a:lvl3pPr>
            <a:lvl4pPr marL="1028752" indent="0">
              <a:buNone/>
              <a:defRPr sz="1200">
                <a:solidFill>
                  <a:schemeClr val="tx1">
                    <a:tint val="75000"/>
                  </a:schemeClr>
                </a:solidFill>
              </a:defRPr>
            </a:lvl4pPr>
            <a:lvl5pPr marL="1371669" indent="0">
              <a:buNone/>
              <a:defRPr sz="1200">
                <a:solidFill>
                  <a:schemeClr val="tx1">
                    <a:tint val="75000"/>
                  </a:schemeClr>
                </a:solidFill>
              </a:defRPr>
            </a:lvl5pPr>
            <a:lvl6pPr marL="1714586" indent="0">
              <a:buNone/>
              <a:defRPr sz="1200">
                <a:solidFill>
                  <a:schemeClr val="tx1">
                    <a:tint val="75000"/>
                  </a:schemeClr>
                </a:solidFill>
              </a:defRPr>
            </a:lvl6pPr>
            <a:lvl7pPr marL="2057503" indent="0">
              <a:buNone/>
              <a:defRPr sz="1200">
                <a:solidFill>
                  <a:schemeClr val="tx1">
                    <a:tint val="75000"/>
                  </a:schemeClr>
                </a:solidFill>
              </a:defRPr>
            </a:lvl7pPr>
            <a:lvl8pPr marL="2400420" indent="0">
              <a:buNone/>
              <a:defRPr sz="1200">
                <a:solidFill>
                  <a:schemeClr val="tx1">
                    <a:tint val="75000"/>
                  </a:schemeClr>
                </a:solidFill>
              </a:defRPr>
            </a:lvl8pPr>
            <a:lvl9pPr marL="2743338"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869564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20"/>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20"/>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780176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5"/>
            <a:ext cx="7886700" cy="994173"/>
          </a:xfrm>
        </p:spPr>
        <p:txBody>
          <a:bodyPr/>
          <a:lstStyle/>
          <a:p>
            <a:r>
              <a:rPr lang="zh-CN" altLang="en-US"/>
              <a:t>单击此处编辑母版标题样式</a:t>
            </a:r>
          </a:p>
        </p:txBody>
      </p:sp>
      <p:sp>
        <p:nvSpPr>
          <p:cNvPr id="3" name="文本占位符 2"/>
          <p:cNvSpPr>
            <a:spLocks noGrp="1"/>
          </p:cNvSpPr>
          <p:nvPr>
            <p:ph type="body" idx="1"/>
          </p:nvPr>
        </p:nvSpPr>
        <p:spPr>
          <a:xfrm>
            <a:off x="629842" y="1260873"/>
            <a:ext cx="3868341" cy="617934"/>
          </a:xfrm>
        </p:spPr>
        <p:txBody>
          <a:bodyPr anchor="b"/>
          <a:lstStyle>
            <a:lvl1pPr marL="0" indent="0">
              <a:buNone/>
              <a:defRPr sz="1800" b="1"/>
            </a:lvl1pPr>
            <a:lvl2pPr marL="342918" indent="0">
              <a:buNone/>
              <a:defRPr sz="1500" b="1"/>
            </a:lvl2pPr>
            <a:lvl3pPr marL="685835" indent="0">
              <a:buNone/>
              <a:defRPr sz="1350" b="1"/>
            </a:lvl3pPr>
            <a:lvl4pPr marL="1028752" indent="0">
              <a:buNone/>
              <a:defRPr sz="1200" b="1"/>
            </a:lvl4pPr>
            <a:lvl5pPr marL="1371669" indent="0">
              <a:buNone/>
              <a:defRPr sz="1200" b="1"/>
            </a:lvl5pPr>
            <a:lvl6pPr marL="1714586" indent="0">
              <a:buNone/>
              <a:defRPr sz="1200" b="1"/>
            </a:lvl6pPr>
            <a:lvl7pPr marL="2057503" indent="0">
              <a:buNone/>
              <a:defRPr sz="1200" b="1"/>
            </a:lvl7pPr>
            <a:lvl8pPr marL="2400420" indent="0">
              <a:buNone/>
              <a:defRPr sz="1200" b="1"/>
            </a:lvl8pPr>
            <a:lvl9pPr marL="2743338"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1878807"/>
            <a:ext cx="386834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873"/>
            <a:ext cx="3887391" cy="617934"/>
          </a:xfrm>
        </p:spPr>
        <p:txBody>
          <a:bodyPr anchor="b"/>
          <a:lstStyle>
            <a:lvl1pPr marL="0" indent="0">
              <a:buNone/>
              <a:defRPr sz="1800" b="1"/>
            </a:lvl1pPr>
            <a:lvl2pPr marL="342918" indent="0">
              <a:buNone/>
              <a:defRPr sz="1500" b="1"/>
            </a:lvl2pPr>
            <a:lvl3pPr marL="685835" indent="0">
              <a:buNone/>
              <a:defRPr sz="1350" b="1"/>
            </a:lvl3pPr>
            <a:lvl4pPr marL="1028752" indent="0">
              <a:buNone/>
              <a:defRPr sz="1200" b="1"/>
            </a:lvl4pPr>
            <a:lvl5pPr marL="1371669" indent="0">
              <a:buNone/>
              <a:defRPr sz="1200" b="1"/>
            </a:lvl5pPr>
            <a:lvl6pPr marL="1714586" indent="0">
              <a:buNone/>
              <a:defRPr sz="1200" b="1"/>
            </a:lvl6pPr>
            <a:lvl7pPr marL="2057503" indent="0">
              <a:buNone/>
              <a:defRPr sz="1200" b="1"/>
            </a:lvl7pPr>
            <a:lvl8pPr marL="2400420" indent="0">
              <a:buNone/>
              <a:defRPr sz="1200" b="1"/>
            </a:lvl8pPr>
            <a:lvl9pPr marL="2743338"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0" y="1878807"/>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2025/4/8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429408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26121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2025/4/8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026477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2"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2" y="1543050"/>
            <a:ext cx="2949178" cy="2858691"/>
          </a:xfrm>
        </p:spPr>
        <p:txBody>
          <a:bodyPr/>
          <a:lstStyle>
            <a:lvl1pPr marL="0" indent="0">
              <a:buNone/>
              <a:defRPr sz="1200"/>
            </a:lvl1pPr>
            <a:lvl2pPr marL="342918" indent="0">
              <a:buNone/>
              <a:defRPr sz="1050"/>
            </a:lvl2pPr>
            <a:lvl3pPr marL="685835" indent="0">
              <a:buNone/>
              <a:defRPr sz="900"/>
            </a:lvl3pPr>
            <a:lvl4pPr marL="1028752" indent="0">
              <a:buNone/>
              <a:defRPr sz="750"/>
            </a:lvl4pPr>
            <a:lvl5pPr marL="1371669" indent="0">
              <a:buNone/>
              <a:defRPr sz="750"/>
            </a:lvl5pPr>
            <a:lvl6pPr marL="1714586" indent="0">
              <a:buNone/>
              <a:defRPr sz="750"/>
            </a:lvl6pPr>
            <a:lvl7pPr marL="2057503" indent="0">
              <a:buNone/>
              <a:defRPr sz="750"/>
            </a:lvl7pPr>
            <a:lvl8pPr marL="2400420" indent="0">
              <a:buNone/>
              <a:defRPr sz="750"/>
            </a:lvl8pPr>
            <a:lvl9pPr marL="2743338"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915546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2"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70"/>
            <a:ext cx="4629150" cy="3655219"/>
          </a:xfrm>
        </p:spPr>
        <p:txBody>
          <a:bodyPr/>
          <a:lstStyle>
            <a:lvl1pPr marL="0" indent="0">
              <a:buNone/>
              <a:defRPr sz="2400"/>
            </a:lvl1pPr>
            <a:lvl2pPr marL="342918" indent="0">
              <a:buNone/>
              <a:defRPr sz="2100"/>
            </a:lvl2pPr>
            <a:lvl3pPr marL="685835" indent="0">
              <a:buNone/>
              <a:defRPr sz="1800"/>
            </a:lvl3pPr>
            <a:lvl4pPr marL="1028752" indent="0">
              <a:buNone/>
              <a:defRPr sz="1500"/>
            </a:lvl4pPr>
            <a:lvl5pPr marL="1371669" indent="0">
              <a:buNone/>
              <a:defRPr sz="1500"/>
            </a:lvl5pPr>
            <a:lvl6pPr marL="1714586" indent="0">
              <a:buNone/>
              <a:defRPr sz="1500"/>
            </a:lvl6pPr>
            <a:lvl7pPr marL="2057503" indent="0">
              <a:buNone/>
              <a:defRPr sz="1500"/>
            </a:lvl7pPr>
            <a:lvl8pPr marL="2400420" indent="0">
              <a:buNone/>
              <a:defRPr sz="1500"/>
            </a:lvl8pPr>
            <a:lvl9pPr marL="2743338" indent="0">
              <a:buNone/>
              <a:defRPr sz="1500"/>
            </a:lvl9pPr>
          </a:lstStyle>
          <a:p>
            <a:endParaRPr lang="zh-CN" altLang="en-US"/>
          </a:p>
        </p:txBody>
      </p:sp>
      <p:sp>
        <p:nvSpPr>
          <p:cNvPr id="4" name="文本占位符 3"/>
          <p:cNvSpPr>
            <a:spLocks noGrp="1"/>
          </p:cNvSpPr>
          <p:nvPr>
            <p:ph type="body" sz="half" idx="2"/>
          </p:nvPr>
        </p:nvSpPr>
        <p:spPr>
          <a:xfrm>
            <a:off x="629842" y="1543050"/>
            <a:ext cx="2949178" cy="2858691"/>
          </a:xfrm>
        </p:spPr>
        <p:txBody>
          <a:bodyPr/>
          <a:lstStyle>
            <a:lvl1pPr marL="0" indent="0">
              <a:buNone/>
              <a:defRPr sz="1200"/>
            </a:lvl1pPr>
            <a:lvl2pPr marL="342918" indent="0">
              <a:buNone/>
              <a:defRPr sz="1050"/>
            </a:lvl2pPr>
            <a:lvl3pPr marL="685835" indent="0">
              <a:buNone/>
              <a:defRPr sz="900"/>
            </a:lvl3pPr>
            <a:lvl4pPr marL="1028752" indent="0">
              <a:buNone/>
              <a:defRPr sz="750"/>
            </a:lvl4pPr>
            <a:lvl5pPr marL="1371669" indent="0">
              <a:buNone/>
              <a:defRPr sz="750"/>
            </a:lvl5pPr>
            <a:lvl6pPr marL="1714586" indent="0">
              <a:buNone/>
              <a:defRPr sz="750"/>
            </a:lvl6pPr>
            <a:lvl7pPr marL="2057503" indent="0">
              <a:buNone/>
              <a:defRPr sz="750"/>
            </a:lvl7pPr>
            <a:lvl8pPr marL="2400420" indent="0">
              <a:buNone/>
              <a:defRPr sz="750"/>
            </a:lvl8pPr>
            <a:lvl9pPr marL="2743338"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816008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047408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5"/>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45"/>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832681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F6BD86-3DAF-4579-0772-71FCAFE30806}"/>
              </a:ext>
            </a:extLst>
          </p:cNvPr>
          <p:cNvSpPr>
            <a:spLocks noGrp="1"/>
          </p:cNvSpPr>
          <p:nvPr>
            <p:ph type="ctrTitle"/>
          </p:nvPr>
        </p:nvSpPr>
        <p:spPr>
          <a:xfrm>
            <a:off x="1143000" y="841772"/>
            <a:ext cx="6858000" cy="1790700"/>
          </a:xfrm>
        </p:spPr>
        <p:txBody>
          <a:bodyPr anchor="b"/>
          <a:lstStyle>
            <a:lvl1pPr algn="ctr">
              <a:defRPr sz="45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9E8C0C6-FB8E-41C7-1691-4D83A0B4CC78}"/>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407B9683-7E61-A426-B8FB-CA851C785993}"/>
              </a:ext>
            </a:extLst>
          </p:cNvPr>
          <p:cNvSpPr>
            <a:spLocks noGrp="1"/>
          </p:cNvSpPr>
          <p:nvPr>
            <p:ph type="dt" sz="half" idx="10"/>
          </p:nvPr>
        </p:nvSpPr>
        <p:spPr/>
        <p:txBody>
          <a:bodyPr/>
          <a:lstStyle/>
          <a:p>
            <a:fld id="{D07CF212-1485-4A33-8000-4F40C2DF6E0F}" type="datetimeFigureOut">
              <a:rPr lang="en-US" smtClean="0"/>
              <a:t>4/8/2025</a:t>
            </a:fld>
            <a:endParaRPr lang="en-US"/>
          </a:p>
        </p:txBody>
      </p:sp>
      <p:sp>
        <p:nvSpPr>
          <p:cNvPr id="5" name="Chỗ dành sẵn cho Chân trang 4">
            <a:extLst>
              <a:ext uri="{FF2B5EF4-FFF2-40B4-BE49-F238E27FC236}">
                <a16:creationId xmlns:a16="http://schemas.microsoft.com/office/drawing/2014/main" id="{344264B6-E5BC-6031-BA78-6FFB1C8A5E6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F8802762-A447-2113-423C-5F756D4F8A27}"/>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629688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388100" y="1183850"/>
            <a:ext cx="6367800" cy="26235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AE1D11-1EB6-FA01-3E17-5EE37B95B4A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1D4057D-A692-18D8-3A24-757D1800FCA2}"/>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ECA461A-AEE1-08D2-9FFE-96ACC0306B38}"/>
              </a:ext>
            </a:extLst>
          </p:cNvPr>
          <p:cNvSpPr>
            <a:spLocks noGrp="1"/>
          </p:cNvSpPr>
          <p:nvPr>
            <p:ph type="dt" sz="half" idx="10"/>
          </p:nvPr>
        </p:nvSpPr>
        <p:spPr/>
        <p:txBody>
          <a:bodyPr/>
          <a:lstStyle/>
          <a:p>
            <a:fld id="{D07CF212-1485-4A33-8000-4F40C2DF6E0F}" type="datetimeFigureOut">
              <a:rPr lang="en-US" smtClean="0"/>
              <a:t>4/8/2025</a:t>
            </a:fld>
            <a:endParaRPr lang="en-US"/>
          </a:p>
        </p:txBody>
      </p:sp>
      <p:sp>
        <p:nvSpPr>
          <p:cNvPr id="5" name="Chỗ dành sẵn cho Chân trang 4">
            <a:extLst>
              <a:ext uri="{FF2B5EF4-FFF2-40B4-BE49-F238E27FC236}">
                <a16:creationId xmlns:a16="http://schemas.microsoft.com/office/drawing/2014/main" id="{40F4AF9C-79D4-0C1A-E161-8305C6BE3F5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2896C02-7736-E57D-F19C-F35C27D34A2B}"/>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9575503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F01CB40-1FFF-8226-A510-252854991B88}"/>
              </a:ext>
            </a:extLst>
          </p:cNvPr>
          <p:cNvSpPr>
            <a:spLocks noGrp="1"/>
          </p:cNvSpPr>
          <p:nvPr>
            <p:ph type="title"/>
          </p:nvPr>
        </p:nvSpPr>
        <p:spPr>
          <a:xfrm>
            <a:off x="623888" y="1282304"/>
            <a:ext cx="7886700" cy="2139553"/>
          </a:xfrm>
        </p:spPr>
        <p:txBody>
          <a:bodyPr anchor="b"/>
          <a:lstStyle>
            <a:lvl1pPr>
              <a:defRPr sz="45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5535DC2-0FED-EB93-8920-D875763B72A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7C007D9-4C6A-82E4-DA56-FEF09F6AA6A9}"/>
              </a:ext>
            </a:extLst>
          </p:cNvPr>
          <p:cNvSpPr>
            <a:spLocks noGrp="1"/>
          </p:cNvSpPr>
          <p:nvPr>
            <p:ph type="dt" sz="half" idx="10"/>
          </p:nvPr>
        </p:nvSpPr>
        <p:spPr/>
        <p:txBody>
          <a:bodyPr/>
          <a:lstStyle/>
          <a:p>
            <a:fld id="{D07CF212-1485-4A33-8000-4F40C2DF6E0F}" type="datetimeFigureOut">
              <a:rPr lang="en-US" smtClean="0"/>
              <a:t>4/8/2025</a:t>
            </a:fld>
            <a:endParaRPr lang="en-US"/>
          </a:p>
        </p:txBody>
      </p:sp>
      <p:sp>
        <p:nvSpPr>
          <p:cNvPr id="5" name="Chỗ dành sẵn cho Chân trang 4">
            <a:extLst>
              <a:ext uri="{FF2B5EF4-FFF2-40B4-BE49-F238E27FC236}">
                <a16:creationId xmlns:a16="http://schemas.microsoft.com/office/drawing/2014/main" id="{67B4807B-AA54-DB07-53B9-2372DA4532B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931FBDF-8218-FDD7-8FF2-7891A16287C8}"/>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40872695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431F610-06D5-3CBF-6BCF-6B72229558B1}"/>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2BC191F-7EBC-43F3-0C7A-8273DC9199C8}"/>
              </a:ext>
            </a:extLst>
          </p:cNvPr>
          <p:cNvSpPr>
            <a:spLocks noGrp="1"/>
          </p:cNvSpPr>
          <p:nvPr>
            <p:ph sz="half" idx="1"/>
          </p:nvPr>
        </p:nvSpPr>
        <p:spPr>
          <a:xfrm>
            <a:off x="6286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F7E88E54-50FD-58B9-F25E-74597E113939}"/>
              </a:ext>
            </a:extLst>
          </p:cNvPr>
          <p:cNvSpPr>
            <a:spLocks noGrp="1"/>
          </p:cNvSpPr>
          <p:nvPr>
            <p:ph sz="half" idx="2"/>
          </p:nvPr>
        </p:nvSpPr>
        <p:spPr>
          <a:xfrm>
            <a:off x="46291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9D5C9293-9B4C-D5F4-C61F-F7F00F58B289}"/>
              </a:ext>
            </a:extLst>
          </p:cNvPr>
          <p:cNvSpPr>
            <a:spLocks noGrp="1"/>
          </p:cNvSpPr>
          <p:nvPr>
            <p:ph type="dt" sz="half" idx="10"/>
          </p:nvPr>
        </p:nvSpPr>
        <p:spPr/>
        <p:txBody>
          <a:bodyPr/>
          <a:lstStyle/>
          <a:p>
            <a:fld id="{D07CF212-1485-4A33-8000-4F40C2DF6E0F}" type="datetimeFigureOut">
              <a:rPr lang="en-US" smtClean="0"/>
              <a:t>4/8/2025</a:t>
            </a:fld>
            <a:endParaRPr lang="en-US"/>
          </a:p>
        </p:txBody>
      </p:sp>
      <p:sp>
        <p:nvSpPr>
          <p:cNvPr id="6" name="Chỗ dành sẵn cho Chân trang 5">
            <a:extLst>
              <a:ext uri="{FF2B5EF4-FFF2-40B4-BE49-F238E27FC236}">
                <a16:creationId xmlns:a16="http://schemas.microsoft.com/office/drawing/2014/main" id="{33C82000-8B6A-4CE8-C0E3-4094BD50959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8D7B018-7F33-03FE-94F8-32CFAEBA3953}"/>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8253645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0B600C9-D85F-EA71-AAF8-DB0192C1BCFE}"/>
              </a:ext>
            </a:extLst>
          </p:cNvPr>
          <p:cNvSpPr>
            <a:spLocks noGrp="1"/>
          </p:cNvSpPr>
          <p:nvPr>
            <p:ph type="title"/>
          </p:nvPr>
        </p:nvSpPr>
        <p:spPr>
          <a:xfrm>
            <a:off x="629841" y="273844"/>
            <a:ext cx="7886700" cy="994172"/>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4528CCAB-52D1-5F6D-F4C9-9AB8F045848B}"/>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792178C7-F93B-7033-4329-DD5152BFAE78}"/>
              </a:ext>
            </a:extLst>
          </p:cNvPr>
          <p:cNvSpPr>
            <a:spLocks noGrp="1"/>
          </p:cNvSpPr>
          <p:nvPr>
            <p:ph sz="half" idx="2"/>
          </p:nvPr>
        </p:nvSpPr>
        <p:spPr>
          <a:xfrm>
            <a:off x="629842" y="1878806"/>
            <a:ext cx="3868340"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822E01E-00FB-9223-9DF9-BD766991E07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C401BF73-7F7D-199E-915D-643E967899A4}"/>
              </a:ext>
            </a:extLst>
          </p:cNvPr>
          <p:cNvSpPr>
            <a:spLocks noGrp="1"/>
          </p:cNvSpPr>
          <p:nvPr>
            <p:ph sz="quarter" idx="4"/>
          </p:nvPr>
        </p:nvSpPr>
        <p:spPr>
          <a:xfrm>
            <a:off x="4629150" y="1878806"/>
            <a:ext cx="3887391"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4D06D7EE-44CF-0A1D-A1FF-567C25BEFF91}"/>
              </a:ext>
            </a:extLst>
          </p:cNvPr>
          <p:cNvSpPr>
            <a:spLocks noGrp="1"/>
          </p:cNvSpPr>
          <p:nvPr>
            <p:ph type="dt" sz="half" idx="10"/>
          </p:nvPr>
        </p:nvSpPr>
        <p:spPr/>
        <p:txBody>
          <a:bodyPr/>
          <a:lstStyle/>
          <a:p>
            <a:fld id="{D07CF212-1485-4A33-8000-4F40C2DF6E0F}" type="datetimeFigureOut">
              <a:rPr lang="en-US" smtClean="0"/>
              <a:t>4/8/2025</a:t>
            </a:fld>
            <a:endParaRPr lang="en-US"/>
          </a:p>
        </p:txBody>
      </p:sp>
      <p:sp>
        <p:nvSpPr>
          <p:cNvPr id="8" name="Chỗ dành sẵn cho Chân trang 7">
            <a:extLst>
              <a:ext uri="{FF2B5EF4-FFF2-40B4-BE49-F238E27FC236}">
                <a16:creationId xmlns:a16="http://schemas.microsoft.com/office/drawing/2014/main" id="{470E3881-2127-AB14-68ED-B81E8A3A18CF}"/>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FD4B439E-84B5-670C-A93F-0DC5FA913DD3}"/>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35956403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04C46D9-7C49-FE43-F6F6-34105157368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1D4A95F-8B2F-3A2D-B404-ED30E4C0824C}"/>
              </a:ext>
            </a:extLst>
          </p:cNvPr>
          <p:cNvSpPr>
            <a:spLocks noGrp="1"/>
          </p:cNvSpPr>
          <p:nvPr>
            <p:ph type="dt" sz="half" idx="10"/>
          </p:nvPr>
        </p:nvSpPr>
        <p:spPr/>
        <p:txBody>
          <a:bodyPr/>
          <a:lstStyle/>
          <a:p>
            <a:fld id="{D07CF212-1485-4A33-8000-4F40C2DF6E0F}" type="datetimeFigureOut">
              <a:rPr lang="en-US" smtClean="0"/>
              <a:t>4/8/2025</a:t>
            </a:fld>
            <a:endParaRPr lang="en-US"/>
          </a:p>
        </p:txBody>
      </p:sp>
      <p:sp>
        <p:nvSpPr>
          <p:cNvPr id="4" name="Chỗ dành sẵn cho Chân trang 3">
            <a:extLst>
              <a:ext uri="{FF2B5EF4-FFF2-40B4-BE49-F238E27FC236}">
                <a16:creationId xmlns:a16="http://schemas.microsoft.com/office/drawing/2014/main" id="{FE436337-91FF-D8C4-9172-EACA87D14591}"/>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B766F72F-A913-D904-E282-4790B86C86CE}"/>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3098447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3E412A45-B1BC-40CD-8A23-44F9DD52D6CA}"/>
              </a:ext>
            </a:extLst>
          </p:cNvPr>
          <p:cNvSpPr>
            <a:spLocks noGrp="1"/>
          </p:cNvSpPr>
          <p:nvPr>
            <p:ph type="dt" sz="half" idx="10"/>
          </p:nvPr>
        </p:nvSpPr>
        <p:spPr/>
        <p:txBody>
          <a:bodyPr/>
          <a:lstStyle/>
          <a:p>
            <a:fld id="{D07CF212-1485-4A33-8000-4F40C2DF6E0F}" type="datetimeFigureOut">
              <a:rPr lang="en-US" smtClean="0"/>
              <a:t>4/8/2025</a:t>
            </a:fld>
            <a:endParaRPr lang="en-US"/>
          </a:p>
        </p:txBody>
      </p:sp>
      <p:sp>
        <p:nvSpPr>
          <p:cNvPr id="3" name="Chỗ dành sẵn cho Chân trang 2">
            <a:extLst>
              <a:ext uri="{FF2B5EF4-FFF2-40B4-BE49-F238E27FC236}">
                <a16:creationId xmlns:a16="http://schemas.microsoft.com/office/drawing/2014/main" id="{415ABE2B-ADBF-2572-96EB-E69A55CD4C29}"/>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7F55BAB9-2E52-81BA-9D71-CEC261E7A5DE}"/>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34254012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97AB195-D34C-6AB2-E497-37FC9F7708D5}"/>
              </a:ext>
            </a:extLst>
          </p:cNvPr>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9692B10-BF45-F0AD-71F8-3A3EE86FE5DD}"/>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F233E43E-4174-226F-ABC8-DD4A821AE2A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6F0B746-3563-FD52-3691-FCA4AD57A87A}"/>
              </a:ext>
            </a:extLst>
          </p:cNvPr>
          <p:cNvSpPr>
            <a:spLocks noGrp="1"/>
          </p:cNvSpPr>
          <p:nvPr>
            <p:ph type="dt" sz="half" idx="10"/>
          </p:nvPr>
        </p:nvSpPr>
        <p:spPr/>
        <p:txBody>
          <a:bodyPr/>
          <a:lstStyle/>
          <a:p>
            <a:fld id="{D07CF212-1485-4A33-8000-4F40C2DF6E0F}" type="datetimeFigureOut">
              <a:rPr lang="en-US" smtClean="0"/>
              <a:t>4/8/2025</a:t>
            </a:fld>
            <a:endParaRPr lang="en-US"/>
          </a:p>
        </p:txBody>
      </p:sp>
      <p:sp>
        <p:nvSpPr>
          <p:cNvPr id="6" name="Chỗ dành sẵn cho Chân trang 5">
            <a:extLst>
              <a:ext uri="{FF2B5EF4-FFF2-40B4-BE49-F238E27FC236}">
                <a16:creationId xmlns:a16="http://schemas.microsoft.com/office/drawing/2014/main" id="{BA283447-F553-E27F-FCE5-42770CC8D5B2}"/>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9BC99D6C-8FC9-E18A-EE68-F21EFE29B032}"/>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4655198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374F560-3406-23A7-F3CE-0254D2597EF7}"/>
              </a:ext>
            </a:extLst>
          </p:cNvPr>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6F57E902-24F4-634F-0822-BA71BFD65A46}"/>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Chỗ dành sẵn cho Văn bản 3">
            <a:extLst>
              <a:ext uri="{FF2B5EF4-FFF2-40B4-BE49-F238E27FC236}">
                <a16:creationId xmlns:a16="http://schemas.microsoft.com/office/drawing/2014/main" id="{CD621064-44AC-2848-2142-83FA55BAB5D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01D9322-C15B-C1CE-7A07-B305C6F05CDF}"/>
              </a:ext>
            </a:extLst>
          </p:cNvPr>
          <p:cNvSpPr>
            <a:spLocks noGrp="1"/>
          </p:cNvSpPr>
          <p:nvPr>
            <p:ph type="dt" sz="half" idx="10"/>
          </p:nvPr>
        </p:nvSpPr>
        <p:spPr/>
        <p:txBody>
          <a:bodyPr/>
          <a:lstStyle/>
          <a:p>
            <a:fld id="{D07CF212-1485-4A33-8000-4F40C2DF6E0F}" type="datetimeFigureOut">
              <a:rPr lang="en-US" smtClean="0"/>
              <a:t>4/8/2025</a:t>
            </a:fld>
            <a:endParaRPr lang="en-US"/>
          </a:p>
        </p:txBody>
      </p:sp>
      <p:sp>
        <p:nvSpPr>
          <p:cNvPr id="6" name="Chỗ dành sẵn cho Chân trang 5">
            <a:extLst>
              <a:ext uri="{FF2B5EF4-FFF2-40B4-BE49-F238E27FC236}">
                <a16:creationId xmlns:a16="http://schemas.microsoft.com/office/drawing/2014/main" id="{CFDC6121-68CD-5102-41EC-09BBD719D9BC}"/>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3544E2DF-D156-24B4-7EBE-D970434981FB}"/>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41678551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D38B87D-DD1D-5E09-CC73-15823DD6A6F2}"/>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659489D7-78CC-8C3D-5F64-B972CB6A7116}"/>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985BCD2-EC71-2264-E601-2B77BB031387}"/>
              </a:ext>
            </a:extLst>
          </p:cNvPr>
          <p:cNvSpPr>
            <a:spLocks noGrp="1"/>
          </p:cNvSpPr>
          <p:nvPr>
            <p:ph type="dt" sz="half" idx="10"/>
          </p:nvPr>
        </p:nvSpPr>
        <p:spPr/>
        <p:txBody>
          <a:bodyPr/>
          <a:lstStyle/>
          <a:p>
            <a:fld id="{D07CF212-1485-4A33-8000-4F40C2DF6E0F}" type="datetimeFigureOut">
              <a:rPr lang="en-US" smtClean="0"/>
              <a:t>4/8/2025</a:t>
            </a:fld>
            <a:endParaRPr lang="en-US"/>
          </a:p>
        </p:txBody>
      </p:sp>
      <p:sp>
        <p:nvSpPr>
          <p:cNvPr id="5" name="Chỗ dành sẵn cho Chân trang 4">
            <a:extLst>
              <a:ext uri="{FF2B5EF4-FFF2-40B4-BE49-F238E27FC236}">
                <a16:creationId xmlns:a16="http://schemas.microsoft.com/office/drawing/2014/main" id="{05FFCDF6-CBC9-24EC-5BF0-7A8995119E1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7C5CB8D-795F-0C2A-9DE4-50DEFAE5EB0F}"/>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595568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6F710CDC-CB5A-EBBF-A352-7E202F1B8AA9}"/>
              </a:ext>
            </a:extLst>
          </p:cNvPr>
          <p:cNvSpPr>
            <a:spLocks noGrp="1"/>
          </p:cNvSpPr>
          <p:nvPr>
            <p:ph type="title" orient="vert"/>
          </p:nvPr>
        </p:nvSpPr>
        <p:spPr>
          <a:xfrm>
            <a:off x="6543675" y="273844"/>
            <a:ext cx="1971675" cy="4358879"/>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257D04E-7757-0A88-0380-E308D0294685}"/>
              </a:ext>
            </a:extLst>
          </p:cNvPr>
          <p:cNvSpPr>
            <a:spLocks noGrp="1"/>
          </p:cNvSpPr>
          <p:nvPr>
            <p:ph type="body" orient="vert" idx="1"/>
          </p:nvPr>
        </p:nvSpPr>
        <p:spPr>
          <a:xfrm>
            <a:off x="628650" y="273844"/>
            <a:ext cx="5800725" cy="4358879"/>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1AEA468-54B3-69DF-DB05-1770D57BAC35}"/>
              </a:ext>
            </a:extLst>
          </p:cNvPr>
          <p:cNvSpPr>
            <a:spLocks noGrp="1"/>
          </p:cNvSpPr>
          <p:nvPr>
            <p:ph type="dt" sz="half" idx="10"/>
          </p:nvPr>
        </p:nvSpPr>
        <p:spPr/>
        <p:txBody>
          <a:bodyPr/>
          <a:lstStyle/>
          <a:p>
            <a:fld id="{D07CF212-1485-4A33-8000-4F40C2DF6E0F}" type="datetimeFigureOut">
              <a:rPr lang="en-US" smtClean="0"/>
              <a:t>4/8/2025</a:t>
            </a:fld>
            <a:endParaRPr lang="en-US"/>
          </a:p>
        </p:txBody>
      </p:sp>
      <p:sp>
        <p:nvSpPr>
          <p:cNvPr id="5" name="Chỗ dành sẵn cho Chân trang 4">
            <a:extLst>
              <a:ext uri="{FF2B5EF4-FFF2-40B4-BE49-F238E27FC236}">
                <a16:creationId xmlns:a16="http://schemas.microsoft.com/office/drawing/2014/main" id="{D0D21E35-76B6-5C19-014E-91F0517FC70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9151F26-2936-A05F-8A9A-2CAF0C7D096C}"/>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1235869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2"/>
        <p:cNvGrpSpPr/>
        <p:nvPr/>
      </p:nvGrpSpPr>
      <p:grpSpPr>
        <a:xfrm>
          <a:off x="0" y="0"/>
          <a:ext cx="0" cy="0"/>
          <a:chOff x="0" y="0"/>
          <a:chExt cx="0" cy="0"/>
        </a:xfrm>
      </p:grpSpPr>
      <p:sp>
        <p:nvSpPr>
          <p:cNvPr id="53" name="Google Shape;53;p9"/>
          <p:cNvSpPr/>
          <p:nvPr/>
        </p:nvSpPr>
        <p:spPr>
          <a:xfrm>
            <a:off x="4572000" y="-125"/>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9"/>
          <p:cNvSpPr txBox="1">
            <a:spLocks noGrp="1"/>
          </p:cNvSpPr>
          <p:nvPr>
            <p:ph type="title"/>
          </p:nvPr>
        </p:nvSpPr>
        <p:spPr>
          <a:xfrm>
            <a:off x="591925" y="1233175"/>
            <a:ext cx="32778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55" name="Google Shape;55;p9"/>
          <p:cNvSpPr txBox="1">
            <a:spLocks noGrp="1"/>
          </p:cNvSpPr>
          <p:nvPr>
            <p:ph type="subTitle" idx="1"/>
          </p:nvPr>
        </p:nvSpPr>
        <p:spPr>
          <a:xfrm>
            <a:off x="591925" y="2803075"/>
            <a:ext cx="32778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6" name="Google Shape;56;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55600">
              <a:spcBef>
                <a:spcPts val="0"/>
              </a:spcBef>
              <a:spcAft>
                <a:spcPts val="0"/>
              </a:spcAft>
              <a:buSzPts val="2000"/>
              <a:buChar char="●"/>
              <a:defRPr/>
            </a:lvl1pPr>
            <a:lvl2pPr marL="914400" lvl="1" indent="-355600">
              <a:spcBef>
                <a:spcPts val="1600"/>
              </a:spcBef>
              <a:spcAft>
                <a:spcPts val="0"/>
              </a:spcAft>
              <a:buSzPts val="2000"/>
              <a:buChar char="○"/>
              <a:defRPr/>
            </a:lvl2pPr>
            <a:lvl3pPr marL="1371600" lvl="2" indent="-355600">
              <a:spcBef>
                <a:spcPts val="1600"/>
              </a:spcBef>
              <a:spcAft>
                <a:spcPts val="0"/>
              </a:spcAft>
              <a:buSzPts val="2000"/>
              <a:buChar char="■"/>
              <a:defRPr/>
            </a:lvl3pPr>
            <a:lvl4pPr marL="1828800" lvl="3" indent="-355600">
              <a:spcBef>
                <a:spcPts val="1600"/>
              </a:spcBef>
              <a:spcAft>
                <a:spcPts val="0"/>
              </a:spcAft>
              <a:buSzPts val="2000"/>
              <a:buChar char="●"/>
              <a:defRPr/>
            </a:lvl4pPr>
            <a:lvl5pPr marL="2286000" lvl="4" indent="-355600">
              <a:spcBef>
                <a:spcPts val="1600"/>
              </a:spcBef>
              <a:spcAft>
                <a:spcPts val="0"/>
              </a:spcAft>
              <a:buSzPts val="2000"/>
              <a:buChar char="○"/>
              <a:defRPr/>
            </a:lvl5pPr>
            <a:lvl6pPr marL="2743200" lvl="5" indent="-355600">
              <a:spcBef>
                <a:spcPts val="1600"/>
              </a:spcBef>
              <a:spcAft>
                <a:spcPts val="0"/>
              </a:spcAft>
              <a:buSzPts val="2000"/>
              <a:buChar char="■"/>
              <a:defRPr/>
            </a:lvl6pPr>
            <a:lvl7pPr marL="3200400" lvl="6" indent="-355600">
              <a:spcBef>
                <a:spcPts val="1600"/>
              </a:spcBef>
              <a:spcAft>
                <a:spcPts val="0"/>
              </a:spcAft>
              <a:buSzPts val="2000"/>
              <a:buChar char="●"/>
              <a:defRPr/>
            </a:lvl7pPr>
            <a:lvl8pPr marL="3657600" lvl="7" indent="-355600">
              <a:spcBef>
                <a:spcPts val="1600"/>
              </a:spcBef>
              <a:spcAft>
                <a:spcPts val="0"/>
              </a:spcAft>
              <a:buSzPts val="2000"/>
              <a:buChar char="○"/>
              <a:defRPr/>
            </a:lvl8pPr>
            <a:lvl9pPr marL="4114800" lvl="8" indent="-355600">
              <a:spcBef>
                <a:spcPts val="1600"/>
              </a:spcBef>
              <a:spcAft>
                <a:spcPts val="1600"/>
              </a:spcAft>
              <a:buSzPts val="20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559095" y="4029539"/>
            <a:ext cx="65352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2000"/>
              <a:buNone/>
              <a:defRPr/>
            </a:lvl1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2428775" y="1958850"/>
            <a:ext cx="42864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3000">
                <a:solidFill>
                  <a:schemeClr val="dk2"/>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61" name="Google Shape;61;p11"/>
          <p:cNvSpPr/>
          <p:nvPr/>
        </p:nvSpPr>
        <p:spPr>
          <a:xfrm>
            <a:off x="-675" y="366900"/>
            <a:ext cx="9145500" cy="10842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1"/>
          <p:cNvSpPr txBox="1">
            <a:spLocks noGrp="1"/>
          </p:cNvSpPr>
          <p:nvPr>
            <p:ph type="title" idx="2"/>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grpSp>
        <p:nvGrpSpPr>
          <p:cNvPr id="63" name="Google Shape;63;p11"/>
          <p:cNvGrpSpPr/>
          <p:nvPr/>
        </p:nvGrpSpPr>
        <p:grpSpPr>
          <a:xfrm>
            <a:off x="-1200" y="4422605"/>
            <a:ext cx="9144287" cy="720905"/>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3.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4.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565086DF-5B31-C882-8898-347E4268E63D}"/>
              </a:ext>
            </a:extLst>
          </p:cNvPr>
          <p:cNvPicPr>
            <a:picLocks noChangeAspect="1"/>
          </p:cNvPicPr>
          <p:nvPr userDrawn="1"/>
        </p:nvPicPr>
        <p:blipFill>
          <a:blip r:embed="rId38"/>
          <a:stretch>
            <a:fillRect/>
          </a:stretch>
        </p:blipFill>
        <p:spPr>
          <a:xfrm>
            <a:off x="-1341120" y="0"/>
            <a:ext cx="1215092" cy="1215092"/>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2" r:id="rId22"/>
    <p:sldLayoutId id="2147483673" r:id="rId23"/>
    <p:sldLayoutId id="2147483674" r:id="rId24"/>
    <p:sldLayoutId id="2147483676" r:id="rId25"/>
    <p:sldLayoutId id="2147483677" r:id="rId26"/>
    <p:sldLayoutId id="2147483679" r:id="rId27"/>
    <p:sldLayoutId id="2147483680" r:id="rId28"/>
    <p:sldLayoutId id="2147483681" r:id="rId29"/>
    <p:sldLayoutId id="2147483683" r:id="rId30"/>
    <p:sldLayoutId id="2147483689" r:id="rId31"/>
    <p:sldLayoutId id="2147483690" r:id="rId32"/>
    <p:sldLayoutId id="2147483691" r:id="rId33"/>
    <p:sldLayoutId id="2147483696" r:id="rId34"/>
    <p:sldLayoutId id="2147483697" r:id="rId35"/>
    <p:sldLayoutId id="2147483698" r:id="rId3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4/8/2025</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893DFCF5-A686-CD8E-0D46-2A09116524E9}"/>
              </a:ext>
            </a:extLst>
          </p:cNvPr>
          <p:cNvPicPr>
            <a:picLocks noChangeAspect="1"/>
          </p:cNvPicPr>
          <p:nvPr userDrawn="1"/>
        </p:nvPicPr>
        <p:blipFill>
          <a:blip r:embed="rId13"/>
          <a:stretch>
            <a:fillRect/>
          </a:stretch>
        </p:blipFill>
        <p:spPr>
          <a:xfrm>
            <a:off x="-1341120" y="0"/>
            <a:ext cx="1215092" cy="1215092"/>
          </a:xfrm>
          <a:prstGeom prst="rect">
            <a:avLst/>
          </a:prstGeom>
        </p:spPr>
      </p:pic>
    </p:spTree>
    <p:extLst>
      <p:ext uri="{BB962C8B-B14F-4D97-AF65-F5344CB8AC3E}">
        <p14:creationId xmlns:p14="http://schemas.microsoft.com/office/powerpoint/2010/main" val="429392454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5"/>
            <a:ext cx="7886700" cy="99417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20"/>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997B5FA-0921-464F-AAE1-844C04324D75}" type="datetimeFigureOut">
              <a:rPr lang="zh-CN" altLang="en-US" smtClean="0"/>
              <a:t>2025/4/8</a:t>
            </a:fld>
            <a:endParaRPr lang="zh-CN" altLang="en-US"/>
          </a:p>
        </p:txBody>
      </p:sp>
      <p:sp>
        <p:nvSpPr>
          <p:cNvPr id="5" name="页脚占位符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1310214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68583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9" indent="-171459" algn="l" defTabSz="68583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76" indent="-171459" algn="l" defTabSz="68583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93" indent="-171459" algn="l" defTabSz="68583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10"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28"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045"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2"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79"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96"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35" rtl="0" eaLnBrk="1" latinLnBrk="0" hangingPunct="1">
        <a:defRPr sz="1350" kern="1200">
          <a:solidFill>
            <a:schemeClr val="tx1"/>
          </a:solidFill>
          <a:latin typeface="+mn-lt"/>
          <a:ea typeface="+mn-ea"/>
          <a:cs typeface="+mn-cs"/>
        </a:defRPr>
      </a:lvl1pPr>
      <a:lvl2pPr marL="342918" algn="l" defTabSz="685835" rtl="0" eaLnBrk="1" latinLnBrk="0" hangingPunct="1">
        <a:defRPr sz="1350" kern="1200">
          <a:solidFill>
            <a:schemeClr val="tx1"/>
          </a:solidFill>
          <a:latin typeface="+mn-lt"/>
          <a:ea typeface="+mn-ea"/>
          <a:cs typeface="+mn-cs"/>
        </a:defRPr>
      </a:lvl2pPr>
      <a:lvl3pPr marL="685835" algn="l" defTabSz="685835" rtl="0" eaLnBrk="1" latinLnBrk="0" hangingPunct="1">
        <a:defRPr sz="1350" kern="1200">
          <a:solidFill>
            <a:schemeClr val="tx1"/>
          </a:solidFill>
          <a:latin typeface="+mn-lt"/>
          <a:ea typeface="+mn-ea"/>
          <a:cs typeface="+mn-cs"/>
        </a:defRPr>
      </a:lvl3pPr>
      <a:lvl4pPr marL="1028752" algn="l" defTabSz="685835" rtl="0" eaLnBrk="1" latinLnBrk="0" hangingPunct="1">
        <a:defRPr sz="1350" kern="1200">
          <a:solidFill>
            <a:schemeClr val="tx1"/>
          </a:solidFill>
          <a:latin typeface="+mn-lt"/>
          <a:ea typeface="+mn-ea"/>
          <a:cs typeface="+mn-cs"/>
        </a:defRPr>
      </a:lvl4pPr>
      <a:lvl5pPr marL="1371669" algn="l" defTabSz="685835" rtl="0" eaLnBrk="1" latinLnBrk="0" hangingPunct="1">
        <a:defRPr sz="1350" kern="1200">
          <a:solidFill>
            <a:schemeClr val="tx1"/>
          </a:solidFill>
          <a:latin typeface="+mn-lt"/>
          <a:ea typeface="+mn-ea"/>
          <a:cs typeface="+mn-cs"/>
        </a:defRPr>
      </a:lvl5pPr>
      <a:lvl6pPr marL="1714586" algn="l" defTabSz="685835" rtl="0" eaLnBrk="1" latinLnBrk="0" hangingPunct="1">
        <a:defRPr sz="1350" kern="1200">
          <a:solidFill>
            <a:schemeClr val="tx1"/>
          </a:solidFill>
          <a:latin typeface="+mn-lt"/>
          <a:ea typeface="+mn-ea"/>
          <a:cs typeface="+mn-cs"/>
        </a:defRPr>
      </a:lvl6pPr>
      <a:lvl7pPr marL="2057503" algn="l" defTabSz="685835" rtl="0" eaLnBrk="1" latinLnBrk="0" hangingPunct="1">
        <a:defRPr sz="1350" kern="1200">
          <a:solidFill>
            <a:schemeClr val="tx1"/>
          </a:solidFill>
          <a:latin typeface="+mn-lt"/>
          <a:ea typeface="+mn-ea"/>
          <a:cs typeface="+mn-cs"/>
        </a:defRPr>
      </a:lvl7pPr>
      <a:lvl8pPr marL="2400420" algn="l" defTabSz="685835" rtl="0" eaLnBrk="1" latinLnBrk="0" hangingPunct="1">
        <a:defRPr sz="1350" kern="1200">
          <a:solidFill>
            <a:schemeClr val="tx1"/>
          </a:solidFill>
          <a:latin typeface="+mn-lt"/>
          <a:ea typeface="+mn-ea"/>
          <a:cs typeface="+mn-cs"/>
        </a:defRPr>
      </a:lvl8pPr>
      <a:lvl9pPr marL="2743338" algn="l" defTabSz="685835"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3DB6CBC2-8938-1CCB-E3D1-4B0C74FF873E}"/>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53B92E0-8D20-BAD4-A782-EB598233DE5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4EFFD5B-238B-77F0-6DA7-B7FFEE83E4B9}"/>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07CF212-1485-4A33-8000-4F40C2DF6E0F}" type="datetimeFigureOut">
              <a:rPr lang="en-US" smtClean="0"/>
              <a:t>4/8/2025</a:t>
            </a:fld>
            <a:endParaRPr lang="en-US"/>
          </a:p>
        </p:txBody>
      </p:sp>
      <p:sp>
        <p:nvSpPr>
          <p:cNvPr id="5" name="Chỗ dành sẵn cho Chân trang 4">
            <a:extLst>
              <a:ext uri="{FF2B5EF4-FFF2-40B4-BE49-F238E27FC236}">
                <a16:creationId xmlns:a16="http://schemas.microsoft.com/office/drawing/2014/main" id="{96804CA4-BB14-D509-0790-408EACACEC5B}"/>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D1700F8D-B187-58B0-EB75-DE0370194FF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72CFA74-96E5-44F6-B524-6DD98C9EEB03}" type="slidenum">
              <a:rPr lang="en-US" smtClean="0"/>
              <a:t>‹#›</a:t>
            </a:fld>
            <a:endParaRPr lang="en-US"/>
          </a:p>
        </p:txBody>
      </p:sp>
    </p:spTree>
    <p:extLst>
      <p:ext uri="{BB962C8B-B14F-4D97-AF65-F5344CB8AC3E}">
        <p14:creationId xmlns:p14="http://schemas.microsoft.com/office/powerpoint/2010/main" val="350966895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43.xml"/><Relationship Id="rId6" Type="http://schemas.openxmlformats.org/officeDocument/2006/relationships/image" Target="../media/image28.png"/><Relationship Id="rId5" Type="http://schemas.openxmlformats.org/officeDocument/2006/relationships/image" Target="../media/image24.png"/><Relationship Id="rId4" Type="http://schemas.openxmlformats.org/officeDocument/2006/relationships/image" Target="../media/image27.sv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7.xml"/><Relationship Id="rId5" Type="http://schemas.openxmlformats.org/officeDocument/2006/relationships/image" Target="../media/image29.pn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49.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 Id="rId9" Type="http://schemas.openxmlformats.org/officeDocument/2006/relationships/image" Target="../media/image37.png"/></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0.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7.xml"/><Relationship Id="rId5" Type="http://schemas.openxmlformats.org/officeDocument/2006/relationships/image" Target="../media/image11.pn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2.png"/><Relationship Id="rId18" Type="http://schemas.openxmlformats.org/officeDocument/2006/relationships/image" Target="../media/image55.png"/><Relationship Id="rId3" Type="http://schemas.openxmlformats.org/officeDocument/2006/relationships/slideLayout" Target="../slideLayouts/slideLayout60.xml"/><Relationship Id="rId7" Type="http://schemas.openxmlformats.org/officeDocument/2006/relationships/image" Target="../media/image47.png"/><Relationship Id="rId12" Type="http://schemas.microsoft.com/office/2007/relationships/hdphoto" Target="../media/hdphoto2.wdp"/><Relationship Id="rId17" Type="http://schemas.openxmlformats.org/officeDocument/2006/relationships/image" Target="../media/image54.png"/><Relationship Id="rId2" Type="http://schemas.openxmlformats.org/officeDocument/2006/relationships/audio" Target="../media/media1.mp3"/><Relationship Id="rId16" Type="http://schemas.microsoft.com/office/2007/relationships/hdphoto" Target="../media/hdphoto4.wdp"/><Relationship Id="rId20" Type="http://schemas.openxmlformats.org/officeDocument/2006/relationships/image" Target="../media/image57.png"/><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51.png"/><Relationship Id="rId5" Type="http://schemas.openxmlformats.org/officeDocument/2006/relationships/image" Target="../media/image46.png"/><Relationship Id="rId15" Type="http://schemas.openxmlformats.org/officeDocument/2006/relationships/image" Target="../media/image53.png"/><Relationship Id="rId10" Type="http://schemas.openxmlformats.org/officeDocument/2006/relationships/image" Target="../media/image50.png"/><Relationship Id="rId19" Type="http://schemas.openxmlformats.org/officeDocument/2006/relationships/image" Target="../media/image56.png"/><Relationship Id="rId4" Type="http://schemas.openxmlformats.org/officeDocument/2006/relationships/image" Target="../media/image45.png"/><Relationship Id="rId9" Type="http://schemas.openxmlformats.org/officeDocument/2006/relationships/image" Target="../media/image49.png"/><Relationship Id="rId14" Type="http://schemas.microsoft.com/office/2007/relationships/hdphoto" Target="../media/hdphoto3.wdp"/></Relationships>
</file>

<file path=ppt/slides/_rels/slide2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60.xml"/><Relationship Id="rId6" Type="http://schemas.openxmlformats.org/officeDocument/2006/relationships/image" Target="../media/image48.png"/><Relationship Id="rId11" Type="http://schemas.openxmlformats.org/officeDocument/2006/relationships/image" Target="../media/image56.png"/><Relationship Id="rId5" Type="http://schemas.openxmlformats.org/officeDocument/2006/relationships/image" Target="../media/image47.png"/><Relationship Id="rId10" Type="http://schemas.microsoft.com/office/2007/relationships/hdphoto" Target="../media/hdphoto2.wdp"/><Relationship Id="rId4" Type="http://schemas.microsoft.com/office/2007/relationships/hdphoto" Target="../media/hdphoto1.wdp"/><Relationship Id="rId9"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7.xml"/><Relationship Id="rId5" Type="http://schemas.openxmlformats.org/officeDocument/2006/relationships/image" Target="../media/image58.png"/><Relationship Id="rId4" Type="http://schemas.openxmlformats.org/officeDocument/2006/relationships/image" Target="../media/image10.jpe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9.png"/><Relationship Id="rId5" Type="http://schemas.openxmlformats.org/officeDocument/2006/relationships/image" Target="../media/image57.png"/><Relationship Id="rId4" Type="http://schemas.openxmlformats.org/officeDocument/2006/relationships/notesSlide" Target="../notesSlides/notesSlide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7.xml"/><Relationship Id="rId5" Type="http://schemas.openxmlformats.org/officeDocument/2006/relationships/image" Target="../media/image17.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7E4C8BF-4EBE-4606-BBC3-20C363C522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4" name="Group 3">
            <a:extLst>
              <a:ext uri="{FF2B5EF4-FFF2-40B4-BE49-F238E27FC236}">
                <a16:creationId xmlns:a16="http://schemas.microsoft.com/office/drawing/2014/main" id="{88B6B692-D5EF-437B-9092-416C584CB32A}"/>
              </a:ext>
            </a:extLst>
          </p:cNvPr>
          <p:cNvGrpSpPr/>
          <p:nvPr/>
        </p:nvGrpSpPr>
        <p:grpSpPr>
          <a:xfrm>
            <a:off x="1356333" y="1225576"/>
            <a:ext cx="6395829" cy="2794112"/>
            <a:chOff x="1669775" y="1446143"/>
            <a:chExt cx="8527772" cy="3861352"/>
          </a:xfrm>
        </p:grpSpPr>
        <p:sp>
          <p:nvSpPr>
            <p:cNvPr id="2" name="Rectangle: Rounded Corners 1">
              <a:extLst>
                <a:ext uri="{FF2B5EF4-FFF2-40B4-BE49-F238E27FC236}">
                  <a16:creationId xmlns:a16="http://schemas.microsoft.com/office/drawing/2014/main" id="{2C263ECF-DF24-487E-B364-987FF4DB4F52}"/>
                </a:ext>
              </a:extLst>
            </p:cNvPr>
            <p:cNvSpPr/>
            <p:nvPr/>
          </p:nvSpPr>
          <p:spPr>
            <a:xfrm>
              <a:off x="1798982" y="1550504"/>
              <a:ext cx="8398565" cy="3756991"/>
            </a:xfrm>
            <a:prstGeom prst="roundRect">
              <a:avLst/>
            </a:prstGeom>
            <a:solidFill>
              <a:srgbClr val="FFC000"/>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Rectangle: Rounded Corners 4">
              <a:extLst>
                <a:ext uri="{FF2B5EF4-FFF2-40B4-BE49-F238E27FC236}">
                  <a16:creationId xmlns:a16="http://schemas.microsoft.com/office/drawing/2014/main" id="{A764EE41-93E0-445F-812F-742AF37C0984}"/>
                </a:ext>
              </a:extLst>
            </p:cNvPr>
            <p:cNvSpPr/>
            <p:nvPr/>
          </p:nvSpPr>
          <p:spPr>
            <a:xfrm>
              <a:off x="1669775" y="1446143"/>
              <a:ext cx="8398565" cy="3756991"/>
            </a:xfrm>
            <a:prstGeom prst="round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pic>
        <p:nvPicPr>
          <p:cNvPr id="8" name="Picture 4">
            <a:extLst>
              <a:ext uri="{FF2B5EF4-FFF2-40B4-BE49-F238E27FC236}">
                <a16:creationId xmlns:a16="http://schemas.microsoft.com/office/drawing/2014/main" id="{7B7FB5D6-0A2F-4085-97AA-8FE7F58E96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250392">
            <a:off x="-1170911" y="-359457"/>
            <a:ext cx="4839933" cy="1251104"/>
          </a:xfrm>
          <a:prstGeom prst="rect">
            <a:avLst/>
          </a:prstGeom>
        </p:spPr>
      </p:pic>
      <p:pic>
        <p:nvPicPr>
          <p:cNvPr id="10" name="Picture 12">
            <a:extLst>
              <a:ext uri="{FF2B5EF4-FFF2-40B4-BE49-F238E27FC236}">
                <a16:creationId xmlns:a16="http://schemas.microsoft.com/office/drawing/2014/main" id="{F77E31EA-4F8D-4C6C-8578-67A8F575FC0B}"/>
              </a:ext>
            </a:extLst>
          </p:cNvPr>
          <p:cNvPicPr>
            <a:picLocks noChangeAspect="1"/>
          </p:cNvPicPr>
          <p:nvPr/>
        </p:nvPicPr>
        <p:blipFill>
          <a:blip r:embed="rId5"/>
          <a:srcRect/>
          <a:stretch>
            <a:fillRect/>
          </a:stretch>
        </p:blipFill>
        <p:spPr>
          <a:xfrm>
            <a:off x="1853241" y="175723"/>
            <a:ext cx="326756" cy="332999"/>
          </a:xfrm>
          <a:prstGeom prst="rect">
            <a:avLst/>
          </a:prstGeom>
        </p:spPr>
      </p:pic>
      <p:pic>
        <p:nvPicPr>
          <p:cNvPr id="11" name="Picture 13">
            <a:extLst>
              <a:ext uri="{FF2B5EF4-FFF2-40B4-BE49-F238E27FC236}">
                <a16:creationId xmlns:a16="http://schemas.microsoft.com/office/drawing/2014/main" id="{D64107BA-66B7-436F-AC0D-ECD1332C5FF1}"/>
              </a:ext>
            </a:extLst>
          </p:cNvPr>
          <p:cNvPicPr>
            <a:picLocks noChangeAspect="1"/>
          </p:cNvPicPr>
          <p:nvPr/>
        </p:nvPicPr>
        <p:blipFill>
          <a:blip r:embed="rId5"/>
          <a:srcRect/>
          <a:stretch>
            <a:fillRect/>
          </a:stretch>
        </p:blipFill>
        <p:spPr>
          <a:xfrm flipH="1" flipV="1">
            <a:off x="1089354" y="266095"/>
            <a:ext cx="311904" cy="317864"/>
          </a:xfrm>
          <a:prstGeom prst="rect">
            <a:avLst/>
          </a:prstGeom>
        </p:spPr>
      </p:pic>
      <p:pic>
        <p:nvPicPr>
          <p:cNvPr id="12" name="Picture 14">
            <a:extLst>
              <a:ext uri="{FF2B5EF4-FFF2-40B4-BE49-F238E27FC236}">
                <a16:creationId xmlns:a16="http://schemas.microsoft.com/office/drawing/2014/main" id="{F5A8A339-E093-45E7-A7EC-01C58316FEAC}"/>
              </a:ext>
            </a:extLst>
          </p:cNvPr>
          <p:cNvPicPr>
            <a:picLocks noChangeAspect="1"/>
          </p:cNvPicPr>
          <p:nvPr/>
        </p:nvPicPr>
        <p:blipFill>
          <a:blip r:embed="rId5"/>
          <a:srcRect/>
          <a:stretch>
            <a:fillRect/>
          </a:stretch>
        </p:blipFill>
        <p:spPr>
          <a:xfrm>
            <a:off x="81715" y="31869"/>
            <a:ext cx="467912" cy="476853"/>
          </a:xfrm>
          <a:prstGeom prst="rect">
            <a:avLst/>
          </a:prstGeom>
        </p:spPr>
      </p:pic>
      <p:pic>
        <p:nvPicPr>
          <p:cNvPr id="15" name="Picture 5">
            <a:extLst>
              <a:ext uri="{FF2B5EF4-FFF2-40B4-BE49-F238E27FC236}">
                <a16:creationId xmlns:a16="http://schemas.microsoft.com/office/drawing/2014/main" id="{FDBFF8FF-6EAC-48F0-8075-44EC81E1E10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09682" y="2155722"/>
            <a:ext cx="2490612" cy="3550826"/>
          </a:xfrm>
          <a:prstGeom prst="rect">
            <a:avLst/>
          </a:prstGeom>
        </p:spPr>
      </p:pic>
      <p:pic>
        <p:nvPicPr>
          <p:cNvPr id="14" name="Picture 13">
            <a:extLst>
              <a:ext uri="{FF2B5EF4-FFF2-40B4-BE49-F238E27FC236}">
                <a16:creationId xmlns:a16="http://schemas.microsoft.com/office/drawing/2014/main" id="{69440997-F5A3-43A7-B21D-0D49F884E7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9845" y="2914154"/>
            <a:ext cx="4171493" cy="2346464"/>
          </a:xfrm>
          <a:prstGeom prst="rect">
            <a:avLst/>
          </a:prstGeom>
        </p:spPr>
      </p:pic>
      <p:pic>
        <p:nvPicPr>
          <p:cNvPr id="16" name="Picture 5">
            <a:extLst>
              <a:ext uri="{FF2B5EF4-FFF2-40B4-BE49-F238E27FC236}">
                <a16:creationId xmlns:a16="http://schemas.microsoft.com/office/drawing/2014/main" id="{43F3EF0F-915E-4413-A773-9F8F902E88D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7228293" y="1415890"/>
            <a:ext cx="2141765" cy="3871106"/>
          </a:xfrm>
          <a:prstGeom prst="rect">
            <a:avLst/>
          </a:prstGeom>
        </p:spPr>
      </p:pic>
      <p:sp>
        <p:nvSpPr>
          <p:cNvPr id="9" name="TextBox 8">
            <a:extLst>
              <a:ext uri="{FF2B5EF4-FFF2-40B4-BE49-F238E27FC236}">
                <a16:creationId xmlns:a16="http://schemas.microsoft.com/office/drawing/2014/main" id="{BA9D7DB5-9A9D-1467-03BD-A137FB1C2FB4}"/>
              </a:ext>
            </a:extLst>
          </p:cNvPr>
          <p:cNvSpPr txBox="1"/>
          <p:nvPr/>
        </p:nvSpPr>
        <p:spPr>
          <a:xfrm>
            <a:off x="2153645" y="2950741"/>
            <a:ext cx="5472609" cy="1107996"/>
          </a:xfrm>
          <a:prstGeom prst="rect">
            <a:avLst/>
          </a:prstGeom>
          <a:noFill/>
        </p:spPr>
        <p:txBody>
          <a:bodyPr wrap="square" rtlCol="0">
            <a:spAutoFit/>
          </a:bodyPr>
          <a:lstStyle/>
          <a:p>
            <a:pPr algn="ctr"/>
            <a:r>
              <a:rPr lang="en-US" sz="2400" b="1" dirty="0" err="1">
                <a:solidFill>
                  <a:srgbClr val="0A2E76"/>
                </a:solidFill>
                <a:latin typeface="Times New Roman" pitchFamily="18" charset="0"/>
                <a:cs typeface="Times New Roman" pitchFamily="18" charset="0"/>
              </a:rPr>
              <a:t>Giáo</a:t>
            </a:r>
            <a:r>
              <a:rPr lang="en-US" sz="2400" b="1" dirty="0">
                <a:solidFill>
                  <a:srgbClr val="0A2E76"/>
                </a:solidFill>
                <a:latin typeface="Times New Roman" pitchFamily="18" charset="0"/>
                <a:cs typeface="Times New Roman" pitchFamily="18" charset="0"/>
              </a:rPr>
              <a:t> </a:t>
            </a:r>
            <a:r>
              <a:rPr lang="en-US" sz="2400" b="1" dirty="0" err="1">
                <a:solidFill>
                  <a:srgbClr val="0A2E76"/>
                </a:solidFill>
                <a:latin typeface="Times New Roman" pitchFamily="18" charset="0"/>
                <a:cs typeface="Times New Roman" pitchFamily="18" charset="0"/>
              </a:rPr>
              <a:t>viên</a:t>
            </a:r>
            <a:r>
              <a:rPr lang="en-US" sz="2400" b="1" dirty="0">
                <a:solidFill>
                  <a:srgbClr val="0A2E76"/>
                </a:solidFill>
                <a:latin typeface="Times New Roman" pitchFamily="18" charset="0"/>
                <a:cs typeface="Times New Roman" pitchFamily="18" charset="0"/>
              </a:rPr>
              <a:t>: Đặng Thanh Thắng</a:t>
            </a:r>
          </a:p>
          <a:p>
            <a:r>
              <a:rPr lang="en-US" sz="2400" b="1" dirty="0">
                <a:solidFill>
                  <a:srgbClr val="0A2E76"/>
                </a:solidFill>
                <a:latin typeface="Times New Roman" pitchFamily="18" charset="0"/>
                <a:cs typeface="Times New Roman" pitchFamily="18" charset="0"/>
              </a:rPr>
              <a:t>         </a:t>
            </a:r>
            <a:r>
              <a:rPr lang="en-US" sz="2400" b="1" dirty="0" err="1">
                <a:solidFill>
                  <a:srgbClr val="0A2E76"/>
                </a:solidFill>
                <a:latin typeface="Times New Roman" pitchFamily="18" charset="0"/>
                <a:cs typeface="Times New Roman" pitchFamily="18" charset="0"/>
              </a:rPr>
              <a:t>Lớp</a:t>
            </a:r>
            <a:r>
              <a:rPr lang="en-US" sz="2400" b="1" dirty="0">
                <a:solidFill>
                  <a:srgbClr val="0A2E76"/>
                </a:solidFill>
                <a:latin typeface="Times New Roman" pitchFamily="18" charset="0"/>
                <a:cs typeface="Times New Roman" pitchFamily="18" charset="0"/>
              </a:rPr>
              <a:t>: 5A1</a:t>
            </a:r>
          </a:p>
          <a:p>
            <a:pPr algn="ctr"/>
            <a:endParaRPr lang="en-US" sz="1800" b="1" dirty="0">
              <a:solidFill>
                <a:srgbClr val="0A2E76"/>
              </a:solidFill>
              <a:latin typeface="Times New Roman" pitchFamily="18" charset="0"/>
              <a:cs typeface="Times New Roman" pitchFamily="18" charset="0"/>
            </a:endParaRPr>
          </a:p>
        </p:txBody>
      </p:sp>
      <p:sp>
        <p:nvSpPr>
          <p:cNvPr id="18" name="TextBox 17">
            <a:extLst>
              <a:ext uri="{FF2B5EF4-FFF2-40B4-BE49-F238E27FC236}">
                <a16:creationId xmlns:a16="http://schemas.microsoft.com/office/drawing/2014/main" id="{7FCC1D44-9E2C-DEFF-25A0-437E712DF9CC}"/>
              </a:ext>
            </a:extLst>
          </p:cNvPr>
          <p:cNvSpPr txBox="1"/>
          <p:nvPr/>
        </p:nvSpPr>
        <p:spPr>
          <a:xfrm>
            <a:off x="1180369" y="1457234"/>
            <a:ext cx="6948486" cy="1284454"/>
          </a:xfrm>
          <a:prstGeom prst="rect">
            <a:avLst/>
          </a:prstGeom>
          <a:noFill/>
        </p:spPr>
        <p:txBody>
          <a:bodyPr wrap="square" rtlCol="0">
            <a:spAutoFit/>
          </a:bodyPr>
          <a:lstStyle/>
          <a:p>
            <a:pPr algn="ctr">
              <a:lnSpc>
                <a:spcPct val="150000"/>
              </a:lnSpc>
            </a:pPr>
            <a:r>
              <a:rPr lang="en-US" sz="2700" b="1" dirty="0" err="1">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rPr>
              <a:t>Hoạt</a:t>
            </a:r>
            <a:r>
              <a:rPr lang="en-US" sz="2700" b="1" dirty="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2700" b="1" dirty="0" err="1">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rPr>
              <a:t>động</a:t>
            </a:r>
            <a:r>
              <a:rPr lang="en-US" sz="2700" b="1" dirty="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2700" b="1" dirty="0" err="1">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rPr>
              <a:t>giáo</a:t>
            </a:r>
            <a:r>
              <a:rPr lang="en-US" sz="2700" b="1" dirty="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2700" b="1" dirty="0" err="1">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rPr>
              <a:t>dục</a:t>
            </a:r>
            <a:r>
              <a:rPr lang="en-US" sz="2700" b="1" dirty="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2700" b="1" dirty="0" err="1">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rPr>
              <a:t>theo</a:t>
            </a:r>
            <a:r>
              <a:rPr lang="en-US" sz="2700" b="1" dirty="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2700" b="1" dirty="0" err="1">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rPr>
              <a:t>chủ</a:t>
            </a:r>
            <a:r>
              <a:rPr lang="en-US" sz="2700" b="1" dirty="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2700" b="1" dirty="0" err="1">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rPr>
              <a:t>đề</a:t>
            </a:r>
            <a:r>
              <a:rPr lang="en-US" sz="2700" b="1" dirty="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rPr>
              <a:t>:</a:t>
            </a:r>
          </a:p>
          <a:p>
            <a:pPr algn="ctr">
              <a:lnSpc>
                <a:spcPct val="150000"/>
              </a:lnSpc>
            </a:pPr>
            <a:r>
              <a:rPr lang="vi-VN" sz="2800" b="1" kern="0" dirty="0">
                <a:solidFill>
                  <a:srgbClr val="FF0000"/>
                </a:solidFill>
                <a:effectLst/>
                <a:latin typeface="Times New Roman" panose="02020603050405020304" pitchFamily="18" charset="0"/>
                <a:ea typeface="Times New Roman" panose="02020603050405020304" pitchFamily="18" charset="0"/>
              </a:rPr>
              <a:t>Thân thiện với người xung quanh</a:t>
            </a:r>
            <a:endParaRPr lang="en-US" sz="3600" b="1" dirty="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id="{DA835EDA-363D-5A86-00C8-A4DA2CF2C2B8}"/>
              </a:ext>
            </a:extLst>
          </p:cNvPr>
          <p:cNvSpPr txBox="1"/>
          <p:nvPr/>
        </p:nvSpPr>
        <p:spPr>
          <a:xfrm>
            <a:off x="30700" y="74160"/>
            <a:ext cx="9144000" cy="784830"/>
          </a:xfrm>
          <a:prstGeom prst="rect">
            <a:avLst/>
          </a:prstGeom>
          <a:noFill/>
        </p:spPr>
        <p:txBody>
          <a:bodyPr wrap="square" rtlCol="0">
            <a:spAutoFit/>
          </a:bodyPr>
          <a:lstStyle/>
          <a:p>
            <a:pPr algn="ctr"/>
            <a:r>
              <a:rPr lang="en-US" sz="1500" b="1" dirty="0">
                <a:solidFill>
                  <a:srgbClr val="002060"/>
                </a:solidFill>
                <a:latin typeface="Times New Roman" panose="02020603050405020304" pitchFamily="18" charset="0"/>
                <a:cs typeface="Times New Roman" panose="02020603050405020304" pitchFamily="18" charset="0"/>
              </a:rPr>
              <a:t>PHÒNG GIÁO DỤC &amp; ĐÀO TẠO QUẬN NGÔ QUYỀN</a:t>
            </a:r>
          </a:p>
          <a:p>
            <a:pPr algn="ctr"/>
            <a:r>
              <a:rPr lang="en-US" sz="1500" b="1" dirty="0">
                <a:solidFill>
                  <a:srgbClr val="002060"/>
                </a:solidFill>
                <a:latin typeface="Times New Roman" panose="02020603050405020304" pitchFamily="18" charset="0"/>
                <a:cs typeface="Times New Roman" panose="02020603050405020304" pitchFamily="18" charset="0"/>
              </a:rPr>
              <a:t>TRƯỜNG TIỂU HỌC NGUYỄN KHUYẾN</a:t>
            </a:r>
          </a:p>
          <a:p>
            <a:pPr algn="ctr"/>
            <a:r>
              <a:rPr lang="en-US" sz="1500" b="1" dirty="0">
                <a:solidFill>
                  <a:srgbClr val="00206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0748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par>
                                    <p:cTn id="17" presetID="3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cTn>
                                  </p:par>
                                  <p:par>
                                    <p:cTn id="23" presetID="3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fltVal val="0"/>
                                              </p:val>
                                            </p:tav>
                                            <p:tav tm="100000">
                                              <p:val>
                                                <p:strVal val="#ppt_w"/>
                                              </p:val>
                                            </p:tav>
                                          </p:tavLst>
                                        </p:anim>
                                        <p:anim calcmode="lin" valueType="num">
                                          <p:cBhvr>
                                            <p:cTn id="26" dur="1000" fill="hold"/>
                                            <p:tgtEl>
                                              <p:spTgt spid="10"/>
                                            </p:tgtEl>
                                            <p:attrNameLst>
                                              <p:attrName>ppt_h</p:attrName>
                                            </p:attrNameLst>
                                          </p:cBhvr>
                                          <p:tavLst>
                                            <p:tav tm="0">
                                              <p:val>
                                                <p:fltVal val="0"/>
                                              </p:val>
                                            </p:tav>
                                            <p:tav tm="100000">
                                              <p:val>
                                                <p:strVal val="#ppt_h"/>
                                              </p:val>
                                            </p:tav>
                                          </p:tavLst>
                                        </p:anim>
                                        <p:anim calcmode="lin" valueType="num">
                                          <p:cBhvr>
                                            <p:cTn id="27" dur="1000" fill="hold"/>
                                            <p:tgtEl>
                                              <p:spTgt spid="10"/>
                                            </p:tgtEl>
                                            <p:attrNameLst>
                                              <p:attrName>style.rotation</p:attrName>
                                            </p:attrNameLst>
                                          </p:cBhvr>
                                          <p:tavLst>
                                            <p:tav tm="0">
                                              <p:val>
                                                <p:fltVal val="90"/>
                                              </p:val>
                                            </p:tav>
                                            <p:tav tm="100000">
                                              <p:val>
                                                <p:fltVal val="0"/>
                                              </p:val>
                                            </p:tav>
                                          </p:tavLst>
                                        </p:anim>
                                        <p:animEffect transition="in" filter="fade">
                                          <p:cBhvr>
                                            <p:cTn id="28" dur="1000"/>
                                            <p:tgtEl>
                                              <p:spTgt spid="10"/>
                                            </p:tgtEl>
                                          </p:cBhvr>
                                        </p:animEffect>
                                      </p:childTnLst>
                                    </p:cTn>
                                  </p:par>
                                  <p:par>
                                    <p:cTn id="29" presetID="3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1000" fill="hold"/>
                                            <p:tgtEl>
                                              <p:spTgt spid="15"/>
                                            </p:tgtEl>
                                            <p:attrNameLst>
                                              <p:attrName>ppt_w</p:attrName>
                                            </p:attrNameLst>
                                          </p:cBhvr>
                                          <p:tavLst>
                                            <p:tav tm="0">
                                              <p:val>
                                                <p:fltVal val="0"/>
                                              </p:val>
                                            </p:tav>
                                            <p:tav tm="100000">
                                              <p:val>
                                                <p:strVal val="#ppt_w"/>
                                              </p:val>
                                            </p:tav>
                                          </p:tavLst>
                                        </p:anim>
                                        <p:anim calcmode="lin" valueType="num">
                                          <p:cBhvr>
                                            <p:cTn id="32" dur="1000" fill="hold"/>
                                            <p:tgtEl>
                                              <p:spTgt spid="15"/>
                                            </p:tgtEl>
                                            <p:attrNameLst>
                                              <p:attrName>ppt_h</p:attrName>
                                            </p:attrNameLst>
                                          </p:cBhvr>
                                          <p:tavLst>
                                            <p:tav tm="0">
                                              <p:val>
                                                <p:fltVal val="0"/>
                                              </p:val>
                                            </p:tav>
                                            <p:tav tm="100000">
                                              <p:val>
                                                <p:strVal val="#ppt_h"/>
                                              </p:val>
                                            </p:tav>
                                          </p:tavLst>
                                        </p:anim>
                                        <p:anim calcmode="lin" valueType="num">
                                          <p:cBhvr>
                                            <p:cTn id="33" dur="1000" fill="hold"/>
                                            <p:tgtEl>
                                              <p:spTgt spid="15"/>
                                            </p:tgtEl>
                                            <p:attrNameLst>
                                              <p:attrName>style.rotation</p:attrName>
                                            </p:attrNameLst>
                                          </p:cBhvr>
                                          <p:tavLst>
                                            <p:tav tm="0">
                                              <p:val>
                                                <p:fltVal val="90"/>
                                              </p:val>
                                            </p:tav>
                                            <p:tav tm="100000">
                                              <p:val>
                                                <p:fltVal val="0"/>
                                              </p:val>
                                            </p:tav>
                                          </p:tavLst>
                                        </p:anim>
                                        <p:animEffect transition="in" filter="fade">
                                          <p:cBhvr>
                                            <p:cTn id="34" dur="1000"/>
                                            <p:tgtEl>
                                              <p:spTgt spid="15"/>
                                            </p:tgtEl>
                                          </p:cBhvr>
                                        </p:animEffect>
                                      </p:childTnLst>
                                    </p:cTn>
                                  </p:par>
                                  <p:par>
                                    <p:cTn id="35" presetID="3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1000" fill="hold"/>
                                            <p:tgtEl>
                                              <p:spTgt spid="16"/>
                                            </p:tgtEl>
                                            <p:attrNameLst>
                                              <p:attrName>ppt_w</p:attrName>
                                            </p:attrNameLst>
                                          </p:cBhvr>
                                          <p:tavLst>
                                            <p:tav tm="0">
                                              <p:val>
                                                <p:fltVal val="0"/>
                                              </p:val>
                                            </p:tav>
                                            <p:tav tm="100000">
                                              <p:val>
                                                <p:strVal val="#ppt_w"/>
                                              </p:val>
                                            </p:tav>
                                          </p:tavLst>
                                        </p:anim>
                                        <p:anim calcmode="lin" valueType="num">
                                          <p:cBhvr>
                                            <p:cTn id="38" dur="1000" fill="hold"/>
                                            <p:tgtEl>
                                              <p:spTgt spid="16"/>
                                            </p:tgtEl>
                                            <p:attrNameLst>
                                              <p:attrName>ppt_h</p:attrName>
                                            </p:attrNameLst>
                                          </p:cBhvr>
                                          <p:tavLst>
                                            <p:tav tm="0">
                                              <p:val>
                                                <p:fltVal val="0"/>
                                              </p:val>
                                            </p:tav>
                                            <p:tav tm="100000">
                                              <p:val>
                                                <p:strVal val="#ppt_h"/>
                                              </p:val>
                                            </p:tav>
                                          </p:tavLst>
                                        </p:anim>
                                        <p:anim calcmode="lin" valueType="num">
                                          <p:cBhvr>
                                            <p:cTn id="39" dur="1000" fill="hold"/>
                                            <p:tgtEl>
                                              <p:spTgt spid="16"/>
                                            </p:tgtEl>
                                            <p:attrNameLst>
                                              <p:attrName>style.rotation</p:attrName>
                                            </p:attrNameLst>
                                          </p:cBhvr>
                                          <p:tavLst>
                                            <p:tav tm="0">
                                              <p:val>
                                                <p:fltVal val="90"/>
                                              </p:val>
                                            </p:tav>
                                            <p:tav tm="100000">
                                              <p:val>
                                                <p:fltVal val="0"/>
                                              </p:val>
                                            </p:tav>
                                          </p:tavLst>
                                        </p:anim>
                                        <p:animEffect transition="in" filter="fade">
                                          <p:cBhvr>
                                            <p:cTn id="40" dur="1000"/>
                                            <p:tgtEl>
                                              <p:spTgt spid="16"/>
                                            </p:tgtEl>
                                          </p:cBhvr>
                                        </p:animEffect>
                                      </p:childTnLst>
                                    </p:cTn>
                                  </p:par>
                                  <p:par>
                                    <p:cTn id="41" presetID="31"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1000" fill="hold"/>
                                            <p:tgtEl>
                                              <p:spTgt spid="14"/>
                                            </p:tgtEl>
                                            <p:attrNameLst>
                                              <p:attrName>ppt_w</p:attrName>
                                            </p:attrNameLst>
                                          </p:cBhvr>
                                          <p:tavLst>
                                            <p:tav tm="0">
                                              <p:val>
                                                <p:fltVal val="0"/>
                                              </p:val>
                                            </p:tav>
                                            <p:tav tm="100000">
                                              <p:val>
                                                <p:strVal val="#ppt_w"/>
                                              </p:val>
                                            </p:tav>
                                          </p:tavLst>
                                        </p:anim>
                                        <p:anim calcmode="lin" valueType="num">
                                          <p:cBhvr>
                                            <p:cTn id="44" dur="1000" fill="hold"/>
                                            <p:tgtEl>
                                              <p:spTgt spid="14"/>
                                            </p:tgtEl>
                                            <p:attrNameLst>
                                              <p:attrName>ppt_h</p:attrName>
                                            </p:attrNameLst>
                                          </p:cBhvr>
                                          <p:tavLst>
                                            <p:tav tm="0">
                                              <p:val>
                                                <p:fltVal val="0"/>
                                              </p:val>
                                            </p:tav>
                                            <p:tav tm="100000">
                                              <p:val>
                                                <p:strVal val="#ppt_h"/>
                                              </p:val>
                                            </p:tav>
                                          </p:tavLst>
                                        </p:anim>
                                        <p:anim calcmode="lin" valueType="num">
                                          <p:cBhvr>
                                            <p:cTn id="45" dur="1000" fill="hold"/>
                                            <p:tgtEl>
                                              <p:spTgt spid="14"/>
                                            </p:tgtEl>
                                            <p:attrNameLst>
                                              <p:attrName>style.rotation</p:attrName>
                                            </p:attrNameLst>
                                          </p:cBhvr>
                                          <p:tavLst>
                                            <p:tav tm="0">
                                              <p:val>
                                                <p:fltVal val="90"/>
                                              </p:val>
                                            </p:tav>
                                            <p:tav tm="100000">
                                              <p:val>
                                                <p:fltVal val="0"/>
                                              </p:val>
                                            </p:tav>
                                          </p:tavLst>
                                        </p:anim>
                                        <p:animEffect transition="in" filter="fade">
                                          <p:cBhvr>
                                            <p:cTn id="4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par>
                                    <p:cTn id="7" presetID="3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p:cTn id="9" dur="1000" fill="hold"/>
                                            <p:tgtEl>
                                              <p:spTgt spid="8"/>
                                            </p:tgtEl>
                                            <p:attrNameLst>
                                              <p:attrName>ppt_w</p:attrName>
                                            </p:attrNameLst>
                                          </p:cBhvr>
                                          <p:tavLst>
                                            <p:tav tm="0">
                                              <p:val>
                                                <p:fltVal val="0"/>
                                              </p:val>
                                            </p:tav>
                                            <p:tav tm="100000">
                                              <p:val>
                                                <p:strVal val="#ppt_w"/>
                                              </p:val>
                                            </p:tav>
                                          </p:tavLst>
                                        </p:anim>
                                        <p:anim calcmode="lin" valueType="num">
                                          <p:cBhvr>
                                            <p:cTn id="10" dur="1000" fill="hold"/>
                                            <p:tgtEl>
                                              <p:spTgt spid="8"/>
                                            </p:tgtEl>
                                            <p:attrNameLst>
                                              <p:attrName>ppt_h</p:attrName>
                                            </p:attrNameLst>
                                          </p:cBhvr>
                                          <p:tavLst>
                                            <p:tav tm="0">
                                              <p:val>
                                                <p:fltVal val="0"/>
                                              </p:val>
                                            </p:tav>
                                            <p:tav tm="100000">
                                              <p:val>
                                                <p:strVal val="#ppt_h"/>
                                              </p:val>
                                            </p:tav>
                                          </p:tavLst>
                                        </p:anim>
                                        <p:anim calcmode="lin" valueType="num">
                                          <p:cBhvr>
                                            <p:cTn id="11" dur="1000" fill="hold"/>
                                            <p:tgtEl>
                                              <p:spTgt spid="8"/>
                                            </p:tgtEl>
                                            <p:attrNameLst>
                                              <p:attrName>style.rotation</p:attrName>
                                            </p:attrNameLst>
                                          </p:cBhvr>
                                          <p:tavLst>
                                            <p:tav tm="0">
                                              <p:val>
                                                <p:fltVal val="90"/>
                                              </p:val>
                                            </p:tav>
                                            <p:tav tm="100000">
                                              <p:val>
                                                <p:fltVal val="0"/>
                                              </p:val>
                                            </p:tav>
                                          </p:tavLst>
                                        </p:anim>
                                        <p:animEffect transition="in" filter="fade">
                                          <p:cBhvr>
                                            <p:cTn id="12" dur="1000"/>
                                            <p:tgtEl>
                                              <p:spTgt spid="8"/>
                                            </p:tgtEl>
                                          </p:cBhvr>
                                        </p:animEffect>
                                      </p:childTnLst>
                                    </p:cTn>
                                  </p:par>
                                  <p:par>
                                    <p:cTn id="13" presetID="3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fltVal val="0"/>
                                              </p:val>
                                            </p:tav>
                                            <p:tav tm="100000">
                                              <p:val>
                                                <p:strVal val="#ppt_h"/>
                                              </p:val>
                                            </p:tav>
                                          </p:tavLst>
                                        </p:anim>
                                        <p:anim calcmode="lin" valueType="num">
                                          <p:cBhvr>
                                            <p:cTn id="17" dur="1000" fill="hold"/>
                                            <p:tgtEl>
                                              <p:spTgt spid="12"/>
                                            </p:tgtEl>
                                            <p:attrNameLst>
                                              <p:attrName>style.rotation</p:attrName>
                                            </p:attrNameLst>
                                          </p:cBhvr>
                                          <p:tavLst>
                                            <p:tav tm="0">
                                              <p:val>
                                                <p:fltVal val="90"/>
                                              </p:val>
                                            </p:tav>
                                            <p:tav tm="100000">
                                              <p:val>
                                                <p:fltVal val="0"/>
                                              </p:val>
                                            </p:tav>
                                          </p:tavLst>
                                        </p:anim>
                                        <p:animEffect transition="in" filter="fade">
                                          <p:cBhvr>
                                            <p:cTn id="18" dur="1000"/>
                                            <p:tgtEl>
                                              <p:spTgt spid="12"/>
                                            </p:tgtEl>
                                          </p:cBhvr>
                                        </p:animEffect>
                                      </p:childTnLst>
                                    </p:cTn>
                                  </p:par>
                                  <p:par>
                                    <p:cTn id="19" presetID="3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 calcmode="lin" valueType="num">
                                          <p:cBhvr>
                                            <p:cTn id="23" dur="1000" fill="hold"/>
                                            <p:tgtEl>
                                              <p:spTgt spid="11"/>
                                            </p:tgtEl>
                                            <p:attrNameLst>
                                              <p:attrName>style.rotation</p:attrName>
                                            </p:attrNameLst>
                                          </p:cBhvr>
                                          <p:tavLst>
                                            <p:tav tm="0">
                                              <p:val>
                                                <p:fltVal val="90"/>
                                              </p:val>
                                            </p:tav>
                                            <p:tav tm="100000">
                                              <p:val>
                                                <p:fltVal val="0"/>
                                              </p:val>
                                            </p:tav>
                                          </p:tavLst>
                                        </p:anim>
                                        <p:animEffect transition="in" filter="fade">
                                          <p:cBhvr>
                                            <p:cTn id="24" dur="1000"/>
                                            <p:tgtEl>
                                              <p:spTgt spid="11"/>
                                            </p:tgtEl>
                                          </p:cBhvr>
                                        </p:animEffect>
                                      </p:childTnLst>
                                    </p:cTn>
                                  </p:par>
                                  <p:par>
                                    <p:cTn id="25" presetID="3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1000" fill="hold"/>
                                            <p:tgtEl>
                                              <p:spTgt spid="10"/>
                                            </p:tgtEl>
                                            <p:attrNameLst>
                                              <p:attrName>ppt_w</p:attrName>
                                            </p:attrNameLst>
                                          </p:cBhvr>
                                          <p:tavLst>
                                            <p:tav tm="0">
                                              <p:val>
                                                <p:fltVal val="0"/>
                                              </p:val>
                                            </p:tav>
                                            <p:tav tm="100000">
                                              <p:val>
                                                <p:strVal val="#ppt_w"/>
                                              </p:val>
                                            </p:tav>
                                          </p:tavLst>
                                        </p:anim>
                                        <p:anim calcmode="lin" valueType="num">
                                          <p:cBhvr>
                                            <p:cTn id="28" dur="1000" fill="hold"/>
                                            <p:tgtEl>
                                              <p:spTgt spid="10"/>
                                            </p:tgtEl>
                                            <p:attrNameLst>
                                              <p:attrName>ppt_h</p:attrName>
                                            </p:attrNameLst>
                                          </p:cBhvr>
                                          <p:tavLst>
                                            <p:tav tm="0">
                                              <p:val>
                                                <p:fltVal val="0"/>
                                              </p:val>
                                            </p:tav>
                                            <p:tav tm="100000">
                                              <p:val>
                                                <p:strVal val="#ppt_h"/>
                                              </p:val>
                                            </p:tav>
                                          </p:tavLst>
                                        </p:anim>
                                        <p:anim calcmode="lin" valueType="num">
                                          <p:cBhvr>
                                            <p:cTn id="29" dur="1000" fill="hold"/>
                                            <p:tgtEl>
                                              <p:spTgt spid="10"/>
                                            </p:tgtEl>
                                            <p:attrNameLst>
                                              <p:attrName>style.rotation</p:attrName>
                                            </p:attrNameLst>
                                          </p:cBhvr>
                                          <p:tavLst>
                                            <p:tav tm="0">
                                              <p:val>
                                                <p:fltVal val="90"/>
                                              </p:val>
                                            </p:tav>
                                            <p:tav tm="100000">
                                              <p:val>
                                                <p:fltVal val="0"/>
                                              </p:val>
                                            </p:tav>
                                          </p:tavLst>
                                        </p:anim>
                                        <p:animEffect transition="in" filter="fade">
                                          <p:cBhvr>
                                            <p:cTn id="30" dur="1000"/>
                                            <p:tgtEl>
                                              <p:spTgt spid="10"/>
                                            </p:tgtEl>
                                          </p:cBhvr>
                                        </p:animEffect>
                                      </p:childTnLst>
                                    </p:cTn>
                                  </p:par>
                                  <p:par>
                                    <p:cTn id="31" presetID="3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1000" fill="hold"/>
                                            <p:tgtEl>
                                              <p:spTgt spid="15"/>
                                            </p:tgtEl>
                                            <p:attrNameLst>
                                              <p:attrName>ppt_w</p:attrName>
                                            </p:attrNameLst>
                                          </p:cBhvr>
                                          <p:tavLst>
                                            <p:tav tm="0">
                                              <p:val>
                                                <p:fltVal val="0"/>
                                              </p:val>
                                            </p:tav>
                                            <p:tav tm="100000">
                                              <p:val>
                                                <p:strVal val="#ppt_w"/>
                                              </p:val>
                                            </p:tav>
                                          </p:tavLst>
                                        </p:anim>
                                        <p:anim calcmode="lin" valueType="num">
                                          <p:cBhvr>
                                            <p:cTn id="34" dur="1000" fill="hold"/>
                                            <p:tgtEl>
                                              <p:spTgt spid="15"/>
                                            </p:tgtEl>
                                            <p:attrNameLst>
                                              <p:attrName>ppt_h</p:attrName>
                                            </p:attrNameLst>
                                          </p:cBhvr>
                                          <p:tavLst>
                                            <p:tav tm="0">
                                              <p:val>
                                                <p:fltVal val="0"/>
                                              </p:val>
                                            </p:tav>
                                            <p:tav tm="100000">
                                              <p:val>
                                                <p:strVal val="#ppt_h"/>
                                              </p:val>
                                            </p:tav>
                                          </p:tavLst>
                                        </p:anim>
                                        <p:anim calcmode="lin" valueType="num">
                                          <p:cBhvr>
                                            <p:cTn id="35" dur="1000" fill="hold"/>
                                            <p:tgtEl>
                                              <p:spTgt spid="15"/>
                                            </p:tgtEl>
                                            <p:attrNameLst>
                                              <p:attrName>style.rotation</p:attrName>
                                            </p:attrNameLst>
                                          </p:cBhvr>
                                          <p:tavLst>
                                            <p:tav tm="0">
                                              <p:val>
                                                <p:fltVal val="90"/>
                                              </p:val>
                                            </p:tav>
                                            <p:tav tm="100000">
                                              <p:val>
                                                <p:fltVal val="0"/>
                                              </p:val>
                                            </p:tav>
                                          </p:tavLst>
                                        </p:anim>
                                        <p:animEffect transition="in" filter="fade">
                                          <p:cBhvr>
                                            <p:cTn id="36" dur="1000"/>
                                            <p:tgtEl>
                                              <p:spTgt spid="15"/>
                                            </p:tgtEl>
                                          </p:cBhvr>
                                        </p:animEffect>
                                      </p:childTnLst>
                                    </p:cTn>
                                  </p:par>
                                  <p:par>
                                    <p:cTn id="37" presetID="3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1000" fill="hold"/>
                                            <p:tgtEl>
                                              <p:spTgt spid="16"/>
                                            </p:tgtEl>
                                            <p:attrNameLst>
                                              <p:attrName>ppt_w</p:attrName>
                                            </p:attrNameLst>
                                          </p:cBhvr>
                                          <p:tavLst>
                                            <p:tav tm="0">
                                              <p:val>
                                                <p:fltVal val="0"/>
                                              </p:val>
                                            </p:tav>
                                            <p:tav tm="100000">
                                              <p:val>
                                                <p:strVal val="#ppt_w"/>
                                              </p:val>
                                            </p:tav>
                                          </p:tavLst>
                                        </p:anim>
                                        <p:anim calcmode="lin" valueType="num">
                                          <p:cBhvr>
                                            <p:cTn id="40" dur="1000" fill="hold"/>
                                            <p:tgtEl>
                                              <p:spTgt spid="16"/>
                                            </p:tgtEl>
                                            <p:attrNameLst>
                                              <p:attrName>ppt_h</p:attrName>
                                            </p:attrNameLst>
                                          </p:cBhvr>
                                          <p:tavLst>
                                            <p:tav tm="0">
                                              <p:val>
                                                <p:fltVal val="0"/>
                                              </p:val>
                                            </p:tav>
                                            <p:tav tm="100000">
                                              <p:val>
                                                <p:strVal val="#ppt_h"/>
                                              </p:val>
                                            </p:tav>
                                          </p:tavLst>
                                        </p:anim>
                                        <p:anim calcmode="lin" valueType="num">
                                          <p:cBhvr>
                                            <p:cTn id="41" dur="1000" fill="hold"/>
                                            <p:tgtEl>
                                              <p:spTgt spid="16"/>
                                            </p:tgtEl>
                                            <p:attrNameLst>
                                              <p:attrName>style.rotation</p:attrName>
                                            </p:attrNameLst>
                                          </p:cBhvr>
                                          <p:tavLst>
                                            <p:tav tm="0">
                                              <p:val>
                                                <p:fltVal val="90"/>
                                              </p:val>
                                            </p:tav>
                                            <p:tav tm="100000">
                                              <p:val>
                                                <p:fltVal val="0"/>
                                              </p:val>
                                            </p:tav>
                                          </p:tavLst>
                                        </p:anim>
                                        <p:animEffect transition="in" filter="fade">
                                          <p:cBhvr>
                                            <p:cTn id="42" dur="1000"/>
                                            <p:tgtEl>
                                              <p:spTgt spid="16"/>
                                            </p:tgtEl>
                                          </p:cBhvr>
                                        </p:animEffect>
                                      </p:childTnLst>
                                    </p:cTn>
                                  </p:par>
                                  <p:par>
                                    <p:cTn id="43" presetID="31" presetClass="entr" presetSubtype="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1000" fill="hold"/>
                                            <p:tgtEl>
                                              <p:spTgt spid="14"/>
                                            </p:tgtEl>
                                            <p:attrNameLst>
                                              <p:attrName>ppt_w</p:attrName>
                                            </p:attrNameLst>
                                          </p:cBhvr>
                                          <p:tavLst>
                                            <p:tav tm="0">
                                              <p:val>
                                                <p:fltVal val="0"/>
                                              </p:val>
                                            </p:tav>
                                            <p:tav tm="100000">
                                              <p:val>
                                                <p:strVal val="#ppt_w"/>
                                              </p:val>
                                            </p:tav>
                                          </p:tavLst>
                                        </p:anim>
                                        <p:anim calcmode="lin" valueType="num">
                                          <p:cBhvr>
                                            <p:cTn id="46" dur="1000" fill="hold"/>
                                            <p:tgtEl>
                                              <p:spTgt spid="14"/>
                                            </p:tgtEl>
                                            <p:attrNameLst>
                                              <p:attrName>ppt_h</p:attrName>
                                            </p:attrNameLst>
                                          </p:cBhvr>
                                          <p:tavLst>
                                            <p:tav tm="0">
                                              <p:val>
                                                <p:fltVal val="0"/>
                                              </p:val>
                                            </p:tav>
                                            <p:tav tm="100000">
                                              <p:val>
                                                <p:strVal val="#ppt_h"/>
                                              </p:val>
                                            </p:tav>
                                          </p:tavLst>
                                        </p:anim>
                                        <p:anim calcmode="lin" valueType="num">
                                          <p:cBhvr>
                                            <p:cTn id="47" dur="1000" fill="hold"/>
                                            <p:tgtEl>
                                              <p:spTgt spid="14"/>
                                            </p:tgtEl>
                                            <p:attrNameLst>
                                              <p:attrName>style.rotation</p:attrName>
                                            </p:attrNameLst>
                                          </p:cBhvr>
                                          <p:tavLst>
                                            <p:tav tm="0">
                                              <p:val>
                                                <p:fltVal val="90"/>
                                              </p:val>
                                            </p:tav>
                                            <p:tav tm="100000">
                                              <p:val>
                                                <p:fltVal val="0"/>
                                              </p:val>
                                            </p:tav>
                                          </p:tavLst>
                                        </p:anim>
                                        <p:animEffect transition="in" filter="fade">
                                          <p:cBhvr>
                                            <p:cTn id="48" dur="1000"/>
                                            <p:tgtEl>
                                              <p:spTgt spid="14"/>
                                            </p:tgtEl>
                                          </p:cBhvr>
                                        </p:animEffect>
                                      </p:childTnLst>
                                    </p:cTn>
                                  </p:par>
                                </p:childTnLst>
                              </p:cTn>
                            </p:par>
                            <p:par>
                              <p:cTn id="49" fill="hold">
                                <p:stCondLst>
                                  <p:cond delay="1000"/>
                                </p:stCondLst>
                                <p:childTnLst>
                                  <p:par>
                                    <p:cTn id="50" presetID="42" presetClass="entr" presetSubtype="0" fill="hold" nodeType="after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1000"/>
                                            <p:tgtEl>
                                              <p:spTgt spid="22"/>
                                            </p:tgtEl>
                                          </p:cBhvr>
                                        </p:animEffect>
                                        <p:anim calcmode="lin" valueType="num">
                                          <p:cBhvr>
                                            <p:cTn id="53" dur="1000" fill="hold"/>
                                            <p:tgtEl>
                                              <p:spTgt spid="22"/>
                                            </p:tgtEl>
                                            <p:attrNameLst>
                                              <p:attrName>ppt_x</p:attrName>
                                            </p:attrNameLst>
                                          </p:cBhvr>
                                          <p:tavLst>
                                            <p:tav tm="0">
                                              <p:val>
                                                <p:strVal val="#ppt_x"/>
                                              </p:val>
                                            </p:tav>
                                            <p:tav tm="100000">
                                              <p:val>
                                                <p:strVal val="#ppt_x"/>
                                              </p:val>
                                            </p:tav>
                                          </p:tavLst>
                                        </p:anim>
                                        <p:anim calcmode="lin" valueType="num">
                                          <p:cBhvr>
                                            <p:cTn id="54" dur="1000" fill="hold"/>
                                            <p:tgtEl>
                                              <p:spTgt spid="22"/>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1000"/>
                                            <p:tgtEl>
                                              <p:spTgt spid="19"/>
                                            </p:tgtEl>
                                          </p:cBhvr>
                                        </p:animEffect>
                                        <p:anim calcmode="lin" valueType="num">
                                          <p:cBhvr>
                                            <p:cTn id="58" dur="1000" fill="hold"/>
                                            <p:tgtEl>
                                              <p:spTgt spid="19"/>
                                            </p:tgtEl>
                                            <p:attrNameLst>
                                              <p:attrName>ppt_x</p:attrName>
                                            </p:attrNameLst>
                                          </p:cBhvr>
                                          <p:tavLst>
                                            <p:tav tm="0">
                                              <p:val>
                                                <p:strVal val="#ppt_x"/>
                                              </p:val>
                                            </p:tav>
                                            <p:tav tm="100000">
                                              <p:val>
                                                <p:strVal val="#ppt_x"/>
                                              </p:val>
                                            </p:tav>
                                          </p:tavLst>
                                        </p:anim>
                                        <p:anim calcmode="lin" valueType="num">
                                          <p:cBhvr>
                                            <p:cTn id="59" dur="1000" fill="hold"/>
                                            <p:tgtEl>
                                              <p:spTgt spid="19"/>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1000"/>
                                            <p:tgtEl>
                                              <p:spTgt spid="20"/>
                                            </p:tgtEl>
                                          </p:cBhvr>
                                        </p:animEffect>
                                        <p:anim calcmode="lin" valueType="num">
                                          <p:cBhvr>
                                            <p:cTn id="63" dur="1000" fill="hold"/>
                                            <p:tgtEl>
                                              <p:spTgt spid="20"/>
                                            </p:tgtEl>
                                            <p:attrNameLst>
                                              <p:attrName>ppt_x</p:attrName>
                                            </p:attrNameLst>
                                          </p:cBhvr>
                                          <p:tavLst>
                                            <p:tav tm="0">
                                              <p:val>
                                                <p:strVal val="#ppt_x"/>
                                              </p:val>
                                            </p:tav>
                                            <p:tav tm="100000">
                                              <p:val>
                                                <p:strVal val="#ppt_x"/>
                                              </p:val>
                                            </p:tav>
                                          </p:tavLst>
                                        </p:anim>
                                        <p:anim calcmode="lin" valueType="num">
                                          <p:cBhvr>
                                            <p:cTn id="64" dur="1000" fill="hold"/>
                                            <p:tgtEl>
                                              <p:spTgt spid="20"/>
                                            </p:tgtEl>
                                            <p:attrNameLst>
                                              <p:attrName>ppt_y</p:attrName>
                                            </p:attrNameLst>
                                          </p:cBhvr>
                                          <p:tavLst>
                                            <p:tav tm="0">
                                              <p:val>
                                                <p:strVal val="#ppt_y+.1"/>
                                              </p:val>
                                            </p:tav>
                                            <p:tav tm="100000">
                                              <p:val>
                                                <p:strVal val="#ppt_y"/>
                                              </p:val>
                                            </p:tav>
                                          </p:tavLst>
                                        </p:anim>
                                      </p:childTnLst>
                                    </p:cTn>
                                  </p:par>
                                </p:childTnLst>
                              </p:cTn>
                            </p:par>
                            <p:par>
                              <p:cTn id="65" fill="hold">
                                <p:stCondLst>
                                  <p:cond delay="2000"/>
                                </p:stCondLst>
                                <p:childTnLst>
                                  <p:par>
                                    <p:cTn id="66" presetID="2" presetClass="entr" presetSubtype="3" fill="hold" nodeType="afterEffect">
                                      <p:stCondLst>
                                        <p:cond delay="0"/>
                                      </p:stCondLst>
                                      <p:childTnLst>
                                        <p:set>
                                          <p:cBhvr>
                                            <p:cTn id="67" dur="1" fill="hold">
                                              <p:stCondLst>
                                                <p:cond delay="0"/>
                                              </p:stCondLst>
                                            </p:cTn>
                                            <p:tgtEl>
                                              <p:spTgt spid="17"/>
                                            </p:tgtEl>
                                            <p:attrNameLst>
                                              <p:attrName>style.visibility</p:attrName>
                                            </p:attrNameLst>
                                          </p:cBhvr>
                                          <p:to>
                                            <p:strVal val="visible"/>
                                          </p:to>
                                        </p:set>
                                        <p:anim calcmode="lin" valueType="num">
                                          <p:cBhvr additive="base">
                                            <p:cTn id="68" dur="1500" fill="hold"/>
                                            <p:tgtEl>
                                              <p:spTgt spid="17"/>
                                            </p:tgtEl>
                                            <p:attrNameLst>
                                              <p:attrName>ppt_x</p:attrName>
                                            </p:attrNameLst>
                                          </p:cBhvr>
                                          <p:tavLst>
                                            <p:tav tm="0">
                                              <p:val>
                                                <p:strVal val="1+#ppt_w/2"/>
                                              </p:val>
                                            </p:tav>
                                            <p:tav tm="100000">
                                              <p:val>
                                                <p:strVal val="#ppt_x"/>
                                              </p:val>
                                            </p:tav>
                                          </p:tavLst>
                                        </p:anim>
                                        <p:anim calcmode="lin" valueType="num">
                                          <p:cBhvr additive="base">
                                            <p:cTn id="69" dur="1500" fill="hold"/>
                                            <p:tgtEl>
                                              <p:spTgt spid="17"/>
                                            </p:tgtEl>
                                            <p:attrNameLst>
                                              <p:attrName>ppt_y</p:attrName>
                                            </p:attrNameLst>
                                          </p:cBhvr>
                                          <p:tavLst>
                                            <p:tav tm="0">
                                              <p:val>
                                                <p:strVal val="0-#ppt_h/2"/>
                                              </p:val>
                                            </p:tav>
                                            <p:tav tm="100000">
                                              <p:val>
                                                <p:strVal val="#ppt_y"/>
                                              </p:val>
                                            </p:tav>
                                          </p:tavLst>
                                        </p:anim>
                                      </p:childTnLst>
                                    </p:cTn>
                                  </p:par>
                                </p:childTnLst>
                              </p:cTn>
                            </p:par>
                            <p:par>
                              <p:cTn id="70" fill="hold">
                                <p:stCondLst>
                                  <p:cond delay="3500"/>
                                </p:stCondLst>
                                <p:childTnLst>
                                  <p:par>
                                    <p:cTn id="71" presetID="32" presetClass="emph" presetSubtype="0" repeatCount="4000" fill="hold" nodeType="afterEffect">
                                      <p:stCondLst>
                                        <p:cond delay="0"/>
                                      </p:stCondLst>
                                      <p:childTnLst>
                                        <p:animRot by="120000">
                                          <p:cBhvr>
                                            <p:cTn id="72" dur="100" fill="hold">
                                              <p:stCondLst>
                                                <p:cond delay="0"/>
                                              </p:stCondLst>
                                            </p:cTn>
                                            <p:tgtEl>
                                              <p:spTgt spid="22"/>
                                            </p:tgtEl>
                                            <p:attrNameLst>
                                              <p:attrName>r</p:attrName>
                                            </p:attrNameLst>
                                          </p:cBhvr>
                                        </p:animRot>
                                        <p:animRot by="-240000">
                                          <p:cBhvr>
                                            <p:cTn id="73" dur="200" fill="hold">
                                              <p:stCondLst>
                                                <p:cond delay="200"/>
                                              </p:stCondLst>
                                            </p:cTn>
                                            <p:tgtEl>
                                              <p:spTgt spid="22"/>
                                            </p:tgtEl>
                                            <p:attrNameLst>
                                              <p:attrName>r</p:attrName>
                                            </p:attrNameLst>
                                          </p:cBhvr>
                                        </p:animRot>
                                        <p:animRot by="240000">
                                          <p:cBhvr>
                                            <p:cTn id="74" dur="200" fill="hold">
                                              <p:stCondLst>
                                                <p:cond delay="400"/>
                                              </p:stCondLst>
                                            </p:cTn>
                                            <p:tgtEl>
                                              <p:spTgt spid="22"/>
                                            </p:tgtEl>
                                            <p:attrNameLst>
                                              <p:attrName>r</p:attrName>
                                            </p:attrNameLst>
                                          </p:cBhvr>
                                        </p:animRot>
                                        <p:animRot by="-240000">
                                          <p:cBhvr>
                                            <p:cTn id="75" dur="200" fill="hold">
                                              <p:stCondLst>
                                                <p:cond delay="600"/>
                                              </p:stCondLst>
                                            </p:cTn>
                                            <p:tgtEl>
                                              <p:spTgt spid="22"/>
                                            </p:tgtEl>
                                            <p:attrNameLst>
                                              <p:attrName>r</p:attrName>
                                            </p:attrNameLst>
                                          </p:cBhvr>
                                        </p:animRot>
                                        <p:animRot by="120000">
                                          <p:cBhvr>
                                            <p:cTn id="76"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fill="hold" display="0">
                      <p:stCondLst>
                        <p:cond delay="indefinite"/>
                      </p:stCondLst>
                      <p:endCondLst>
                        <p:cond evt="onStopAudio" delay="0">
                          <p:tgtEl>
                            <p:sldTgt/>
                          </p:tgtEl>
                        </p:cond>
                      </p:endCondLst>
                    </p:cTn>
                    <p:tgtEl>
                      <p:spTgt spid="6"/>
                    </p:tgtEl>
                  </p:cMediaNode>
                </p:audio>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136398" y="171450"/>
            <a:ext cx="8871204" cy="4639818"/>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pPr>
            <a:endParaRPr lang="vi-VN" sz="900" kern="1200">
              <a:solidFill>
                <a:prstClr val="white"/>
              </a:solidFill>
              <a:latin typeface="Arial" panose="020B0604020202020204" pitchFamily="34" charset="0"/>
            </a:endParaRPr>
          </a:p>
        </p:txBody>
      </p:sp>
      <p:sp>
        <p:nvSpPr>
          <p:cNvPr id="10" name="Rectangle: Top Corners Rounded 9">
            <a:extLst>
              <a:ext uri="{FF2B5EF4-FFF2-40B4-BE49-F238E27FC236}">
                <a16:creationId xmlns:a16="http://schemas.microsoft.com/office/drawing/2014/main" id="{9753FABA-8AD6-9DD2-B7DA-990A184BDDAB}"/>
              </a:ext>
            </a:extLst>
          </p:cNvPr>
          <p:cNvSpPr/>
          <p:nvPr/>
        </p:nvSpPr>
        <p:spPr>
          <a:xfrm>
            <a:off x="612321" y="1387929"/>
            <a:ext cx="6585908" cy="1690008"/>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457200">
              <a:buClrTx/>
            </a:pPr>
            <a:r>
              <a:rPr lang="vi-VN" sz="2400" kern="1200" dirty="0">
                <a:solidFill>
                  <a:prstClr val="black"/>
                </a:solidFill>
                <a:latin typeface="Calibri" panose="020F0502020204030204" pitchFamily="34" charset="0"/>
                <a:ea typeface="Calibri" panose="020F0502020204030204" pitchFamily="34" charset="0"/>
                <a:cs typeface="Calibri" panose="020F0502020204030204" pitchFamily="34" charset="0"/>
              </a:rPr>
              <a:t>Những người em cần thiết lập quan hệ thân thiện: </a:t>
            </a:r>
            <a:r>
              <a:rPr lang="vi-VN" sz="2400" b="1" kern="1200" dirty="0">
                <a:solidFill>
                  <a:prstClr val="black"/>
                </a:solidFill>
                <a:latin typeface="Calibri" panose="020F0502020204030204" pitchFamily="34" charset="0"/>
                <a:ea typeface="Calibri" panose="020F0502020204030204" pitchFamily="34" charset="0"/>
                <a:cs typeface="Calibri" panose="020F0502020204030204" pitchFamily="34" charset="0"/>
              </a:rPr>
              <a:t>Làng xóm, người dân khu vực mình sinh sống, bạn bè, thầy cô, nhân viên trong trường,... </a:t>
            </a:r>
          </a:p>
        </p:txBody>
      </p:sp>
      <p:sp>
        <p:nvSpPr>
          <p:cNvPr id="11" name="Freeform 21">
            <a:extLst>
              <a:ext uri="{FF2B5EF4-FFF2-40B4-BE49-F238E27FC236}">
                <a16:creationId xmlns:a16="http://schemas.microsoft.com/office/drawing/2014/main" id="{C70E95F6-15B1-BDF8-C28A-6874DDC71402}"/>
              </a:ext>
            </a:extLst>
          </p:cNvPr>
          <p:cNvSpPr/>
          <p:nvPr/>
        </p:nvSpPr>
        <p:spPr>
          <a:xfrm>
            <a:off x="6896100" y="2867896"/>
            <a:ext cx="1985757" cy="2277026"/>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3"/>
            <a:stretch>
              <a:fillRect/>
            </a:stretch>
          </a:blipFill>
        </p:spPr>
        <p:txBody>
          <a:bodyPr/>
          <a:lstStyle/>
          <a:p>
            <a:pPr defTabSz="457200">
              <a:buClrTx/>
              <a:defRPr/>
            </a:pPr>
            <a:endParaRPr lang="vi-VN" sz="900" kern="1200">
              <a:solidFill>
                <a:prstClr val="black"/>
              </a:solidFill>
              <a:latin typeface="Arial" panose="020B0604020202020204" pitchFamily="34" charset="0"/>
              <a:ea typeface="+mn-ea"/>
              <a:cs typeface="+mn-cs"/>
            </a:endParaRPr>
          </a:p>
        </p:txBody>
      </p:sp>
    </p:spTree>
    <p:extLst>
      <p:ext uri="{BB962C8B-B14F-4D97-AF65-F5344CB8AC3E}">
        <p14:creationId xmlns:p14="http://schemas.microsoft.com/office/powerpoint/2010/main" val="21820523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0" y="130810"/>
            <a:ext cx="9144000" cy="15043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sp>
        <p:nvSpPr>
          <p:cNvPr id="2" name="Rectangle: Rounded Corners 1">
            <a:extLst>
              <a:ext uri="{FF2B5EF4-FFF2-40B4-BE49-F238E27FC236}">
                <a16:creationId xmlns:a16="http://schemas.microsoft.com/office/drawing/2014/main" id="{C639EA4D-16B3-32A9-B487-9B27C11D78DD}"/>
              </a:ext>
            </a:extLst>
          </p:cNvPr>
          <p:cNvSpPr/>
          <p:nvPr/>
        </p:nvSpPr>
        <p:spPr>
          <a:xfrm>
            <a:off x="192089" y="173863"/>
            <a:ext cx="8723311" cy="1001794"/>
          </a:xfrm>
          <a:prstGeom prst="roundRect">
            <a:avLst/>
          </a:prstGeom>
          <a:solidFill>
            <a:schemeClr val="accent2">
              <a:lumMod val="60000"/>
              <a:lumOff val="40000"/>
              <a:alpha val="80000"/>
            </a:schemeClr>
          </a:solidFill>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2800" dirty="0">
                <a:solidFill>
                  <a:srgbClr val="000000"/>
                </a:solidFill>
                <a:latin typeface="Arial"/>
              </a:rPr>
              <a:t>Thảo luận những việc nên làm để thiết lập quan hệ thân thiện với người xung quanh.</a:t>
            </a:r>
            <a:endParaRPr kumimoji="0" lang="en-US" sz="2800" b="0" i="0" u="none" strike="noStrike" kern="0" cap="none" spc="0" normalizeH="0" baseline="0" noProof="0" dirty="0">
              <a:ln>
                <a:noFill/>
              </a:ln>
              <a:solidFill>
                <a:srgbClr val="000000"/>
              </a:solidFill>
              <a:effectLst/>
              <a:uLnTx/>
              <a:uFillTx/>
              <a:latin typeface="Arial"/>
              <a:sym typeface="Arial" panose="020B0604020202020204"/>
            </a:endParaRPr>
          </a:p>
        </p:txBody>
      </p:sp>
      <p:sp>
        <p:nvSpPr>
          <p:cNvPr id="3" name="Freeform 21">
            <a:extLst>
              <a:ext uri="{FF2B5EF4-FFF2-40B4-BE49-F238E27FC236}">
                <a16:creationId xmlns:a16="http://schemas.microsoft.com/office/drawing/2014/main" id="{6886AFF7-167E-3731-5BE1-8765C206492A}"/>
              </a:ext>
            </a:extLst>
          </p:cNvPr>
          <p:cNvSpPr/>
          <p:nvPr/>
        </p:nvSpPr>
        <p:spPr>
          <a:xfrm>
            <a:off x="6645729" y="2792185"/>
            <a:ext cx="1904436" cy="2286001"/>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53D92346-7B4C-17F5-2D6A-91DDBA3F1315}"/>
              </a:ext>
            </a:extLst>
          </p:cNvPr>
          <p:cNvPicPr>
            <a:picLocks noChangeAspect="1"/>
          </p:cNvPicPr>
          <p:nvPr/>
        </p:nvPicPr>
        <p:blipFill>
          <a:blip r:embed="rId3"/>
          <a:stretch>
            <a:fillRect/>
          </a:stretch>
        </p:blipFill>
        <p:spPr>
          <a:xfrm>
            <a:off x="57151" y="1512230"/>
            <a:ext cx="9144000" cy="1220970"/>
          </a:xfrm>
          <a:prstGeom prst="rect">
            <a:avLst/>
          </a:prstGeom>
        </p:spPr>
      </p:pic>
    </p:spTree>
    <p:extLst>
      <p:ext uri="{BB962C8B-B14F-4D97-AF65-F5344CB8AC3E}">
        <p14:creationId xmlns:p14="http://schemas.microsoft.com/office/powerpoint/2010/main" val="8086161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15" name="Group 14">
            <a:extLst>
              <a:ext uri="{FF2B5EF4-FFF2-40B4-BE49-F238E27FC236}">
                <a16:creationId xmlns:a16="http://schemas.microsoft.com/office/drawing/2014/main" id="{19E9CDDB-0EB8-5FBE-30FB-3C7EA05F7850}"/>
              </a:ext>
            </a:extLst>
          </p:cNvPr>
          <p:cNvGrpSpPr/>
          <p:nvPr/>
        </p:nvGrpSpPr>
        <p:grpSpPr>
          <a:xfrm>
            <a:off x="83447" y="400050"/>
            <a:ext cx="8977107" cy="5468771"/>
            <a:chOff x="-38100" y="1084428"/>
            <a:chExt cx="17954214" cy="10937540"/>
          </a:xfrm>
        </p:grpSpPr>
        <p:sp>
          <p:nvSpPr>
            <p:cNvPr id="5" name="Freeform 23">
              <a:extLst>
                <a:ext uri="{FF2B5EF4-FFF2-40B4-BE49-F238E27FC236}">
                  <a16:creationId xmlns:a16="http://schemas.microsoft.com/office/drawing/2014/main" id="{FE3A01F9-DE08-0356-EBFC-771666E1D5B1}"/>
                </a:ext>
              </a:extLst>
            </p:cNvPr>
            <p:cNvSpPr/>
            <p:nvPr/>
          </p:nvSpPr>
          <p:spPr>
            <a:xfrm>
              <a:off x="-38100" y="1084428"/>
              <a:ext cx="14706600" cy="9160327"/>
            </a:xfrm>
            <a:custGeom>
              <a:avLst/>
              <a:gdLst/>
              <a:ahLst/>
              <a:cxnLst/>
              <a:rect l="l" t="t" r="r" b="b"/>
              <a:pathLst>
                <a:path w="2788501" h="1286196">
                  <a:moveTo>
                    <a:pt x="0" y="0"/>
                  </a:moveTo>
                  <a:lnTo>
                    <a:pt x="2788501" y="0"/>
                  </a:lnTo>
                  <a:lnTo>
                    <a:pt x="2788501" y="1286196"/>
                  </a:lnTo>
                  <a:lnTo>
                    <a:pt x="0" y="12861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457200">
                <a:buClrTx/>
                <a:defRPr/>
              </a:pPr>
              <a:endParaRPr lang="vi-VN" sz="900" kern="1200">
                <a:solidFill>
                  <a:prstClr val="black"/>
                </a:solidFill>
                <a:latin typeface="Arial" panose="020B0604020202020204" pitchFamily="34" charset="0"/>
                <a:ea typeface="+mn-ea"/>
                <a:cs typeface="+mn-cs"/>
              </a:endParaRPr>
            </a:p>
          </p:txBody>
        </p:sp>
        <p:sp>
          <p:nvSpPr>
            <p:cNvPr id="11" name="Freeform 21">
              <a:extLst>
                <a:ext uri="{FF2B5EF4-FFF2-40B4-BE49-F238E27FC236}">
                  <a16:creationId xmlns:a16="http://schemas.microsoft.com/office/drawing/2014/main" id="{C70E95F6-15B1-BDF8-C28A-6874DDC71402}"/>
                </a:ext>
              </a:extLst>
            </p:cNvPr>
            <p:cNvSpPr/>
            <p:nvPr/>
          </p:nvSpPr>
          <p:spPr>
            <a:xfrm>
              <a:off x="12743564" y="6048311"/>
              <a:ext cx="5172550" cy="5973657"/>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5"/>
              <a:stretch>
                <a:fillRect/>
              </a:stretch>
            </a:blipFill>
          </p:spPr>
          <p:txBody>
            <a:bodyPr/>
            <a:lstStyle/>
            <a:p>
              <a:pPr defTabSz="457200">
                <a:buClrTx/>
                <a:defRPr/>
              </a:pPr>
              <a:endParaRPr lang="vi-VN" sz="900" kern="1200">
                <a:solidFill>
                  <a:prstClr val="black"/>
                </a:solidFill>
                <a:latin typeface="Arial" panose="020B0604020202020204" pitchFamily="34" charset="0"/>
                <a:ea typeface="+mn-ea"/>
                <a:cs typeface="+mn-cs"/>
              </a:endParaRPr>
            </a:p>
          </p:txBody>
        </p:sp>
      </p:grpSp>
      <p:sp>
        <p:nvSpPr>
          <p:cNvPr id="8" name="TextBox 7">
            <a:extLst>
              <a:ext uri="{FF2B5EF4-FFF2-40B4-BE49-F238E27FC236}">
                <a16:creationId xmlns:a16="http://schemas.microsoft.com/office/drawing/2014/main" id="{0D9E0801-D236-53D3-CFA4-8AAB2122CA99}"/>
              </a:ext>
            </a:extLst>
          </p:cNvPr>
          <p:cNvSpPr txBox="1"/>
          <p:nvPr/>
        </p:nvSpPr>
        <p:spPr>
          <a:xfrm>
            <a:off x="604156" y="1165056"/>
            <a:ext cx="5910943" cy="3416320"/>
          </a:xfrm>
          <a:prstGeom prst="rect">
            <a:avLst/>
          </a:prstGeom>
          <a:noFill/>
        </p:spPr>
        <p:txBody>
          <a:bodyPr wrap="square">
            <a:spAutoFit/>
          </a:bodyPr>
          <a:lstStyle/>
          <a:p>
            <a:pPr algn="just" defTabSz="457200">
              <a:buClrTx/>
            </a:pPr>
            <a:r>
              <a:rPr lang="en-US" sz="2400" kern="1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2400" kern="1200" dirty="0">
                <a:solidFill>
                  <a:prstClr val="black"/>
                </a:solidFill>
                <a:latin typeface="Calibri" panose="020F0502020204030204" pitchFamily="34" charset="0"/>
                <a:ea typeface="Calibri" panose="020F0502020204030204" pitchFamily="34" charset="0"/>
                <a:cs typeface="Calibri" panose="020F0502020204030204" pitchFamily="34" charset="0"/>
              </a:rPr>
              <a:t>Để thiết lập mối quan hệ thân thiện với những người xung quanh, mỗi người nên tham gia vào những hoạt động chung, thực hiện những việc làm thể hiện sự đồng cảm, chia sẻ, quan tâm, giúp đỡ, hỗ trợ nhau khi cần thiết,... Và để làm được điều đó, chúng ta cần luôn luôn quan sát, trò chuyện để biết về hoàn cảnh, thói quen, sở thích của những người xung quanh mình.</a:t>
            </a:r>
          </a:p>
        </p:txBody>
      </p:sp>
      <p:pic>
        <p:nvPicPr>
          <p:cNvPr id="4" name="Picture 3">
            <a:extLst>
              <a:ext uri="{FF2B5EF4-FFF2-40B4-BE49-F238E27FC236}">
                <a16:creationId xmlns:a16="http://schemas.microsoft.com/office/drawing/2014/main" id="{492977E4-D549-CBA1-2271-58B3A97F68F2}"/>
              </a:ext>
            </a:extLst>
          </p:cNvPr>
          <p:cNvPicPr>
            <a:picLocks noChangeAspect="1"/>
          </p:cNvPicPr>
          <p:nvPr/>
        </p:nvPicPr>
        <p:blipFill>
          <a:blip r:embed="rId6"/>
          <a:stretch>
            <a:fillRect/>
          </a:stretch>
        </p:blipFill>
        <p:spPr>
          <a:xfrm>
            <a:off x="2455192" y="429639"/>
            <a:ext cx="2353573" cy="678395"/>
          </a:xfrm>
          <a:prstGeom prst="rect">
            <a:avLst/>
          </a:prstGeom>
        </p:spPr>
      </p:pic>
    </p:spTree>
    <p:extLst>
      <p:ext uri="{BB962C8B-B14F-4D97-AF65-F5344CB8AC3E}">
        <p14:creationId xmlns:p14="http://schemas.microsoft.com/office/powerpoint/2010/main" val="27772321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77"/>
        <p:cNvGrpSpPr/>
        <p:nvPr/>
      </p:nvGrpSpPr>
      <p:grpSpPr>
        <a:xfrm>
          <a:off x="0" y="0"/>
          <a:ext cx="0" cy="0"/>
          <a:chOff x="0" y="0"/>
          <a:chExt cx="0" cy="0"/>
        </a:xfrm>
      </p:grpSpPr>
      <p:sp>
        <p:nvSpPr>
          <p:cNvPr id="3" name="Rectangles 2"/>
          <p:cNvSpPr/>
          <p:nvPr/>
        </p:nvSpPr>
        <p:spPr>
          <a:xfrm>
            <a:off x="0" y="561975"/>
            <a:ext cx="9144635" cy="81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grpSp>
        <p:nvGrpSpPr>
          <p:cNvPr id="12" name="Google Shape;3141;p76"/>
          <p:cNvGrpSpPr/>
          <p:nvPr/>
        </p:nvGrpSpPr>
        <p:grpSpPr>
          <a:xfrm>
            <a:off x="43309" y="1498234"/>
            <a:ext cx="863258" cy="726826"/>
            <a:chOff x="7639814" y="1464579"/>
            <a:chExt cx="863258" cy="726826"/>
          </a:xfrm>
        </p:grpSpPr>
        <p:grpSp>
          <p:nvGrpSpPr>
            <p:cNvPr id="13" name="Google Shape;3142;p76"/>
            <p:cNvGrpSpPr/>
            <p:nvPr/>
          </p:nvGrpSpPr>
          <p:grpSpPr>
            <a:xfrm rot="-842945">
              <a:off x="8112336" y="1790340"/>
              <a:ext cx="351858" cy="363795"/>
              <a:chOff x="3610557" y="2780704"/>
              <a:chExt cx="325017" cy="336052"/>
            </a:xfrm>
          </p:grpSpPr>
          <p:sp>
            <p:nvSpPr>
              <p:cNvPr id="14"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 name="Google Shape;3146;p76"/>
            <p:cNvGrpSpPr/>
            <p:nvPr/>
          </p:nvGrpSpPr>
          <p:grpSpPr>
            <a:xfrm rot="1954993">
              <a:off x="7710083" y="1530690"/>
              <a:ext cx="351860" cy="363777"/>
              <a:chOff x="3610557" y="2780704"/>
              <a:chExt cx="325017" cy="336052"/>
            </a:xfrm>
          </p:grpSpPr>
          <p:sp>
            <p:nvSpPr>
              <p:cNvPr id="18"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21" name="Google Shape;3141;p76"/>
          <p:cNvGrpSpPr/>
          <p:nvPr/>
        </p:nvGrpSpPr>
        <p:grpSpPr>
          <a:xfrm flipH="1">
            <a:off x="-65911" y="3514359"/>
            <a:ext cx="863258" cy="726826"/>
            <a:chOff x="7639814" y="1464579"/>
            <a:chExt cx="863258" cy="726826"/>
          </a:xfrm>
        </p:grpSpPr>
        <p:grpSp>
          <p:nvGrpSpPr>
            <p:cNvPr id="22" name="Google Shape;3142;p76"/>
            <p:cNvGrpSpPr/>
            <p:nvPr/>
          </p:nvGrpSpPr>
          <p:grpSpPr>
            <a:xfrm rot="-842945">
              <a:off x="8112336" y="1790340"/>
              <a:ext cx="351858" cy="363795"/>
              <a:chOff x="3610557" y="2780704"/>
              <a:chExt cx="325017" cy="336052"/>
            </a:xfrm>
          </p:grpSpPr>
          <p:sp>
            <p:nvSpPr>
              <p:cNvPr id="23"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6" name="Google Shape;3146;p76"/>
            <p:cNvGrpSpPr/>
            <p:nvPr/>
          </p:nvGrpSpPr>
          <p:grpSpPr>
            <a:xfrm rot="1954993">
              <a:off x="7710083" y="1530690"/>
              <a:ext cx="351860" cy="363777"/>
              <a:chOff x="3610557" y="2780704"/>
              <a:chExt cx="325017" cy="336052"/>
            </a:xfrm>
          </p:grpSpPr>
          <p:sp>
            <p:nvSpPr>
              <p:cNvPr id="27"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493" name="Google Shape;493;p40"/>
          <p:cNvSpPr/>
          <p:nvPr/>
        </p:nvSpPr>
        <p:spPr>
          <a:xfrm>
            <a:off x="7724140" y="2681605"/>
            <a:ext cx="1203325" cy="1176020"/>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4" name="Google Shape;494;p40"/>
          <p:cNvSpPr/>
          <p:nvPr/>
        </p:nvSpPr>
        <p:spPr>
          <a:xfrm>
            <a:off x="7985125" y="3213100"/>
            <a:ext cx="601345" cy="70866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5" name="Google Shape;495;p40"/>
          <p:cNvSpPr/>
          <p:nvPr/>
        </p:nvSpPr>
        <p:spPr>
          <a:xfrm>
            <a:off x="8006715" y="3211195"/>
            <a:ext cx="601345" cy="7080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6" name="Google Shape;496;p40"/>
          <p:cNvSpPr/>
          <p:nvPr/>
        </p:nvSpPr>
        <p:spPr>
          <a:xfrm>
            <a:off x="8073390" y="4218305"/>
            <a:ext cx="226695" cy="261620"/>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7" name="Google Shape;497;p40"/>
          <p:cNvSpPr/>
          <p:nvPr/>
        </p:nvSpPr>
        <p:spPr>
          <a:xfrm>
            <a:off x="8087995" y="4339590"/>
            <a:ext cx="211455" cy="385445"/>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8" name="Google Shape;498;p40"/>
          <p:cNvSpPr/>
          <p:nvPr/>
        </p:nvSpPr>
        <p:spPr>
          <a:xfrm>
            <a:off x="8020050" y="4770755"/>
            <a:ext cx="281305" cy="53340"/>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9" name="Google Shape;499;p40"/>
          <p:cNvSpPr/>
          <p:nvPr/>
        </p:nvSpPr>
        <p:spPr>
          <a:xfrm>
            <a:off x="8018780" y="4730750"/>
            <a:ext cx="105410" cy="79375"/>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0" name="Google Shape;500;p40"/>
          <p:cNvSpPr/>
          <p:nvPr/>
        </p:nvSpPr>
        <p:spPr>
          <a:xfrm>
            <a:off x="8085455" y="4705985"/>
            <a:ext cx="222250" cy="10541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1" name="Google Shape;501;p40"/>
          <p:cNvSpPr/>
          <p:nvPr/>
        </p:nvSpPr>
        <p:spPr>
          <a:xfrm>
            <a:off x="8076565" y="4664710"/>
            <a:ext cx="56515" cy="66675"/>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2" name="Google Shape;502;p40"/>
          <p:cNvSpPr/>
          <p:nvPr/>
        </p:nvSpPr>
        <p:spPr>
          <a:xfrm>
            <a:off x="8394700" y="4083685"/>
            <a:ext cx="343535" cy="330200"/>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3" name="Google Shape;503;p40"/>
          <p:cNvSpPr/>
          <p:nvPr/>
        </p:nvSpPr>
        <p:spPr>
          <a:xfrm>
            <a:off x="8475345" y="4396740"/>
            <a:ext cx="332105" cy="222250"/>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4" name="Google Shape;504;p40"/>
          <p:cNvSpPr/>
          <p:nvPr/>
        </p:nvSpPr>
        <p:spPr>
          <a:xfrm>
            <a:off x="8597900" y="4588510"/>
            <a:ext cx="252730" cy="160020"/>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5" name="Google Shape;505;p40"/>
          <p:cNvSpPr/>
          <p:nvPr/>
        </p:nvSpPr>
        <p:spPr>
          <a:xfrm>
            <a:off x="8592820" y="4660265"/>
            <a:ext cx="108585" cy="81280"/>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6" name="Google Shape;506;p40"/>
          <p:cNvSpPr/>
          <p:nvPr/>
        </p:nvSpPr>
        <p:spPr>
          <a:xfrm>
            <a:off x="8631555" y="4527550"/>
            <a:ext cx="215265" cy="182245"/>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7" name="Google Shape;507;p40"/>
          <p:cNvSpPr/>
          <p:nvPr/>
        </p:nvSpPr>
        <p:spPr>
          <a:xfrm>
            <a:off x="8613775" y="4585970"/>
            <a:ext cx="55880" cy="5905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8" name="Google Shape;508;p40"/>
          <p:cNvSpPr/>
          <p:nvPr/>
        </p:nvSpPr>
        <p:spPr>
          <a:xfrm>
            <a:off x="8595360" y="2681605"/>
            <a:ext cx="224155" cy="44386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9" name="Google Shape;509;p40"/>
          <p:cNvSpPr/>
          <p:nvPr/>
        </p:nvSpPr>
        <p:spPr>
          <a:xfrm>
            <a:off x="8537575" y="3093720"/>
            <a:ext cx="217170" cy="361950"/>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0" name="Google Shape;510;p40"/>
          <p:cNvSpPr/>
          <p:nvPr/>
        </p:nvSpPr>
        <p:spPr>
          <a:xfrm>
            <a:off x="7918450" y="3786505"/>
            <a:ext cx="781685" cy="535940"/>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1" name="Google Shape;511;p40"/>
          <p:cNvSpPr/>
          <p:nvPr/>
        </p:nvSpPr>
        <p:spPr>
          <a:xfrm>
            <a:off x="7977505" y="3179445"/>
            <a:ext cx="667385" cy="584200"/>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2" name="Google Shape;512;p40"/>
          <p:cNvSpPr/>
          <p:nvPr/>
        </p:nvSpPr>
        <p:spPr>
          <a:xfrm>
            <a:off x="7933690" y="3434080"/>
            <a:ext cx="604520" cy="386080"/>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3" name="Google Shape;513;p40"/>
          <p:cNvSpPr/>
          <p:nvPr/>
        </p:nvSpPr>
        <p:spPr>
          <a:xfrm>
            <a:off x="8084185" y="3763010"/>
            <a:ext cx="656590" cy="39878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4" name="Google Shape;514;p40"/>
          <p:cNvSpPr/>
          <p:nvPr/>
        </p:nvSpPr>
        <p:spPr>
          <a:xfrm>
            <a:off x="8379460" y="3234055"/>
            <a:ext cx="215900" cy="57531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5" name="Google Shape;515;p40"/>
          <p:cNvSpPr/>
          <p:nvPr/>
        </p:nvSpPr>
        <p:spPr>
          <a:xfrm>
            <a:off x="8345805" y="3267075"/>
            <a:ext cx="250825" cy="56959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6" name="Google Shape;516;p40"/>
          <p:cNvSpPr/>
          <p:nvPr/>
        </p:nvSpPr>
        <p:spPr>
          <a:xfrm>
            <a:off x="7794625" y="2970530"/>
            <a:ext cx="147955" cy="9779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7" name="Google Shape;517;p40"/>
          <p:cNvSpPr/>
          <p:nvPr/>
        </p:nvSpPr>
        <p:spPr>
          <a:xfrm>
            <a:off x="7787005" y="2918460"/>
            <a:ext cx="146050" cy="93345"/>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8" name="Google Shape;518;p40"/>
          <p:cNvSpPr/>
          <p:nvPr/>
        </p:nvSpPr>
        <p:spPr>
          <a:xfrm>
            <a:off x="7833360" y="2974975"/>
            <a:ext cx="97790" cy="72390"/>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9" name="Google Shape;519;p40"/>
          <p:cNvSpPr/>
          <p:nvPr/>
        </p:nvSpPr>
        <p:spPr>
          <a:xfrm>
            <a:off x="7874635" y="2995295"/>
            <a:ext cx="53975" cy="2730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0" name="Google Shape;520;p40"/>
          <p:cNvSpPr/>
          <p:nvPr/>
        </p:nvSpPr>
        <p:spPr>
          <a:xfrm>
            <a:off x="8564880" y="2836545"/>
            <a:ext cx="141605" cy="100330"/>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1" name="Google Shape;521;p40"/>
          <p:cNvSpPr/>
          <p:nvPr/>
        </p:nvSpPr>
        <p:spPr>
          <a:xfrm>
            <a:off x="8557895" y="2794635"/>
            <a:ext cx="147320" cy="72390"/>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2" name="Google Shape;522;p40"/>
          <p:cNvSpPr/>
          <p:nvPr/>
        </p:nvSpPr>
        <p:spPr>
          <a:xfrm>
            <a:off x="8578850" y="2840990"/>
            <a:ext cx="83820" cy="8953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3" name="Google Shape;523;p40"/>
          <p:cNvSpPr/>
          <p:nvPr/>
        </p:nvSpPr>
        <p:spPr>
          <a:xfrm>
            <a:off x="8582025" y="2868295"/>
            <a:ext cx="46990" cy="3746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4" name="Google Shape;524;p40"/>
          <p:cNvSpPr/>
          <p:nvPr/>
        </p:nvSpPr>
        <p:spPr>
          <a:xfrm>
            <a:off x="8199755" y="3239770"/>
            <a:ext cx="165100" cy="9080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5" name="Google Shape;525;p40"/>
          <p:cNvSpPr/>
          <p:nvPr/>
        </p:nvSpPr>
        <p:spPr>
          <a:xfrm>
            <a:off x="8199755" y="3172460"/>
            <a:ext cx="177165" cy="99060"/>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6" name="Google Shape;526;p40"/>
          <p:cNvSpPr/>
          <p:nvPr/>
        </p:nvSpPr>
        <p:spPr>
          <a:xfrm>
            <a:off x="7856220" y="2515235"/>
            <a:ext cx="731520" cy="687070"/>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7" name="Google Shape;527;p40"/>
          <p:cNvSpPr/>
          <p:nvPr/>
        </p:nvSpPr>
        <p:spPr>
          <a:xfrm>
            <a:off x="8067675" y="2903220"/>
            <a:ext cx="41275" cy="4953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8" name="Google Shape;528;p40"/>
          <p:cNvSpPr/>
          <p:nvPr/>
        </p:nvSpPr>
        <p:spPr>
          <a:xfrm>
            <a:off x="8378190" y="2847975"/>
            <a:ext cx="41275" cy="4953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9" name="Google Shape;529;p40"/>
          <p:cNvSpPr/>
          <p:nvPr/>
        </p:nvSpPr>
        <p:spPr>
          <a:xfrm>
            <a:off x="8223250" y="2854960"/>
            <a:ext cx="52070" cy="84455"/>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0" name="Google Shape;530;p40"/>
          <p:cNvSpPr/>
          <p:nvPr/>
        </p:nvSpPr>
        <p:spPr>
          <a:xfrm>
            <a:off x="8234045" y="2985770"/>
            <a:ext cx="68580" cy="41910"/>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1" name="Google Shape;531;p40"/>
          <p:cNvSpPr/>
          <p:nvPr/>
        </p:nvSpPr>
        <p:spPr>
          <a:xfrm>
            <a:off x="7996555" y="2790190"/>
            <a:ext cx="56515" cy="5842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2" name="Google Shape;532;p40"/>
          <p:cNvSpPr/>
          <p:nvPr/>
        </p:nvSpPr>
        <p:spPr>
          <a:xfrm>
            <a:off x="8364855" y="2722880"/>
            <a:ext cx="73025" cy="24765"/>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3" name="Google Shape;533;p40"/>
          <p:cNvSpPr/>
          <p:nvPr/>
        </p:nvSpPr>
        <p:spPr>
          <a:xfrm>
            <a:off x="8025765" y="2990850"/>
            <a:ext cx="136525" cy="128905"/>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4" name="Google Shape;534;p40"/>
          <p:cNvSpPr/>
          <p:nvPr/>
        </p:nvSpPr>
        <p:spPr>
          <a:xfrm>
            <a:off x="8369300" y="2929255"/>
            <a:ext cx="135890" cy="12954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5" name="Google Shape;535;p40"/>
          <p:cNvSpPr/>
          <p:nvPr/>
        </p:nvSpPr>
        <p:spPr>
          <a:xfrm>
            <a:off x="8061960" y="3030220"/>
            <a:ext cx="13335" cy="1460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6" name="Google Shape;536;p40"/>
          <p:cNvSpPr/>
          <p:nvPr/>
        </p:nvSpPr>
        <p:spPr>
          <a:xfrm>
            <a:off x="8108315" y="3064510"/>
            <a:ext cx="13335" cy="1460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7" name="Google Shape;537;p40"/>
          <p:cNvSpPr/>
          <p:nvPr/>
        </p:nvSpPr>
        <p:spPr>
          <a:xfrm>
            <a:off x="8063865" y="3100705"/>
            <a:ext cx="13335" cy="1460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8" name="Google Shape;538;p40"/>
          <p:cNvSpPr/>
          <p:nvPr/>
        </p:nvSpPr>
        <p:spPr>
          <a:xfrm>
            <a:off x="8129270" y="3007995"/>
            <a:ext cx="13335" cy="1460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9" name="Google Shape;539;p40"/>
          <p:cNvSpPr/>
          <p:nvPr/>
        </p:nvSpPr>
        <p:spPr>
          <a:xfrm>
            <a:off x="8173720" y="3067685"/>
            <a:ext cx="13335" cy="13970"/>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0" name="Google Shape;540;p40"/>
          <p:cNvSpPr/>
          <p:nvPr/>
        </p:nvSpPr>
        <p:spPr>
          <a:xfrm>
            <a:off x="8361045" y="2977515"/>
            <a:ext cx="13335" cy="1460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1" name="Google Shape;541;p40"/>
          <p:cNvSpPr/>
          <p:nvPr/>
        </p:nvSpPr>
        <p:spPr>
          <a:xfrm>
            <a:off x="8395970" y="3041650"/>
            <a:ext cx="12700" cy="14605"/>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2" name="Google Shape;542;p40"/>
          <p:cNvSpPr/>
          <p:nvPr/>
        </p:nvSpPr>
        <p:spPr>
          <a:xfrm>
            <a:off x="8434705" y="2968625"/>
            <a:ext cx="13335" cy="1460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3" name="Google Shape;543;p40"/>
          <p:cNvSpPr/>
          <p:nvPr/>
        </p:nvSpPr>
        <p:spPr>
          <a:xfrm>
            <a:off x="8477885" y="3013710"/>
            <a:ext cx="13335" cy="1460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4" name="Google Shape;544;p40"/>
          <p:cNvSpPr/>
          <p:nvPr/>
        </p:nvSpPr>
        <p:spPr>
          <a:xfrm>
            <a:off x="8428990" y="3014980"/>
            <a:ext cx="12700" cy="1460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5" name="Google Shape;545;p40"/>
          <p:cNvSpPr/>
          <p:nvPr/>
        </p:nvSpPr>
        <p:spPr>
          <a:xfrm>
            <a:off x="7965440" y="2736850"/>
            <a:ext cx="567055" cy="30734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6" name="Google Shape;546;p40"/>
          <p:cNvSpPr/>
          <p:nvPr/>
        </p:nvSpPr>
        <p:spPr>
          <a:xfrm>
            <a:off x="7760335" y="2630805"/>
            <a:ext cx="236855" cy="212090"/>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7" name="Google Shape;547;p40"/>
          <p:cNvSpPr/>
          <p:nvPr/>
        </p:nvSpPr>
        <p:spPr>
          <a:xfrm>
            <a:off x="7802245" y="2395855"/>
            <a:ext cx="574675" cy="39624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8" name="Google Shape;548;p40"/>
          <p:cNvSpPr/>
          <p:nvPr/>
        </p:nvSpPr>
        <p:spPr>
          <a:xfrm>
            <a:off x="8153400" y="2395220"/>
            <a:ext cx="272415" cy="38417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9" name="Google Shape;549;p40"/>
          <p:cNvSpPr/>
          <p:nvPr/>
        </p:nvSpPr>
        <p:spPr>
          <a:xfrm>
            <a:off x="8326755" y="2402205"/>
            <a:ext cx="329565" cy="405130"/>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0" name="Google Shape;550;p40"/>
          <p:cNvSpPr/>
          <p:nvPr/>
        </p:nvSpPr>
        <p:spPr>
          <a:xfrm>
            <a:off x="7767320" y="2782570"/>
            <a:ext cx="204470" cy="171450"/>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1" name="Google Shape;551;p40"/>
          <p:cNvSpPr/>
          <p:nvPr/>
        </p:nvSpPr>
        <p:spPr>
          <a:xfrm>
            <a:off x="8303260" y="2670175"/>
            <a:ext cx="1905" cy="444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2" name="Google Shape;552;p40"/>
          <p:cNvSpPr/>
          <p:nvPr/>
        </p:nvSpPr>
        <p:spPr>
          <a:xfrm>
            <a:off x="8022590" y="3284855"/>
            <a:ext cx="147955" cy="57658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3" name="Google Shape;553;p40"/>
          <p:cNvSpPr/>
          <p:nvPr/>
        </p:nvSpPr>
        <p:spPr>
          <a:xfrm>
            <a:off x="8026400" y="3284855"/>
            <a:ext cx="179705" cy="60261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4" name="Google Shape;554;p40"/>
          <p:cNvSpPr/>
          <p:nvPr/>
        </p:nvSpPr>
        <p:spPr>
          <a:xfrm>
            <a:off x="7901940" y="3580130"/>
            <a:ext cx="147320" cy="169545"/>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5" name="Google Shape;555;p40"/>
          <p:cNvSpPr/>
          <p:nvPr/>
        </p:nvSpPr>
        <p:spPr>
          <a:xfrm>
            <a:off x="7873365" y="3500755"/>
            <a:ext cx="380365" cy="423545"/>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56" name="Google Shape;556;p40"/>
          <p:cNvGrpSpPr/>
          <p:nvPr/>
        </p:nvGrpSpPr>
        <p:grpSpPr>
          <a:xfrm>
            <a:off x="567055" y="2395220"/>
            <a:ext cx="1304290" cy="2497455"/>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pic>
        <p:nvPicPr>
          <p:cNvPr id="141" name="Picture 140"/>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0" y="-120015"/>
            <a:ext cx="6594475" cy="1396365"/>
          </a:xfrm>
          <a:prstGeom prst="rect">
            <a:avLst/>
          </a:prstGeom>
          <a:noFill/>
          <a:ln w="9525">
            <a:noFill/>
          </a:ln>
        </p:spPr>
      </p:pic>
      <p:pic>
        <p:nvPicPr>
          <p:cNvPr id="2" name="Picture 1"/>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2531745" y="-124460"/>
            <a:ext cx="6612890" cy="1396365"/>
          </a:xfrm>
          <a:prstGeom prst="rect">
            <a:avLst/>
          </a:prstGeom>
          <a:noFill/>
          <a:ln w="9525">
            <a:noFill/>
          </a:ln>
        </p:spPr>
      </p:pic>
      <p:pic>
        <p:nvPicPr>
          <p:cNvPr id="142" name="Picture 141"/>
          <p:cNvPicPr/>
          <p:nvPr/>
        </p:nvPicPr>
        <p:blipFill>
          <a:blip r:embed="rId4"/>
          <a:stretch>
            <a:fillRect/>
          </a:stretch>
        </p:blipFill>
        <p:spPr>
          <a:xfrm>
            <a:off x="2229572" y="1309123"/>
            <a:ext cx="4999355" cy="2371090"/>
          </a:xfrm>
          <a:prstGeom prst="rect">
            <a:avLst/>
          </a:prstGeom>
          <a:noFill/>
          <a:ln w="9525">
            <a:noFill/>
          </a:ln>
        </p:spPr>
      </p:pic>
      <p:pic>
        <p:nvPicPr>
          <p:cNvPr id="5" name="Picture 4" descr="A black and orange text&#10;&#10;Description automatically generated">
            <a:extLst>
              <a:ext uri="{FF2B5EF4-FFF2-40B4-BE49-F238E27FC236}">
                <a16:creationId xmlns:a16="http://schemas.microsoft.com/office/drawing/2014/main" id="{E1E6557C-79CF-D0CC-DA04-246BF8293BE7}"/>
              </a:ext>
            </a:extLst>
          </p:cNvPr>
          <p:cNvPicPr>
            <a:picLocks noChangeAspect="1"/>
          </p:cNvPicPr>
          <p:nvPr/>
        </p:nvPicPr>
        <p:blipFill>
          <a:blip r:embed="rId5"/>
          <a:stretch>
            <a:fillRect/>
          </a:stretch>
        </p:blipFill>
        <p:spPr>
          <a:xfrm>
            <a:off x="0" y="1469355"/>
            <a:ext cx="9144000" cy="2204789"/>
          </a:xfrm>
          <a:prstGeom prst="rect">
            <a:avLst/>
          </a:prstGeom>
        </p:spPr>
      </p:pic>
    </p:spTree>
    <p:extLst>
      <p:ext uri="{BB962C8B-B14F-4D97-AF65-F5344CB8AC3E}">
        <p14:creationId xmlns:p14="http://schemas.microsoft.com/office/powerpoint/2010/main" val="3813750181"/>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4" descr="A room with a chalkboard and a desk&#10;&#10;Description automatically generated">
            <a:extLst>
              <a:ext uri="{FF2B5EF4-FFF2-40B4-BE49-F238E27FC236}">
                <a16:creationId xmlns:a16="http://schemas.microsoft.com/office/drawing/2014/main" id="{3D6FA4D9-042E-4932-637C-C49F85E0B8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9141714" cy="5143501"/>
          </a:xfrm>
        </p:spPr>
      </p:pic>
      <p:sp>
        <p:nvSpPr>
          <p:cNvPr id="11" name="Freeform 9">
            <a:extLst>
              <a:ext uri="{FF2B5EF4-FFF2-40B4-BE49-F238E27FC236}">
                <a16:creationId xmlns:a16="http://schemas.microsoft.com/office/drawing/2014/main" id="{683E6E0A-AAAF-92F6-AF1E-5FAA3A520295}"/>
              </a:ext>
            </a:extLst>
          </p:cNvPr>
          <p:cNvSpPr/>
          <p:nvPr/>
        </p:nvSpPr>
        <p:spPr>
          <a:xfrm>
            <a:off x="1934914" y="273845"/>
            <a:ext cx="7039155" cy="3883504"/>
          </a:xfrm>
          <a:custGeom>
            <a:avLst/>
            <a:gdLst/>
            <a:ahLst/>
            <a:cxnLst/>
            <a:rect l="l" t="t" r="r" b="b"/>
            <a:pathLst>
              <a:path w="2614493" h="1473920">
                <a:moveTo>
                  <a:pt x="0" y="0"/>
                </a:moveTo>
                <a:lnTo>
                  <a:pt x="2614493" y="0"/>
                </a:lnTo>
                <a:lnTo>
                  <a:pt x="2614493" y="1473920"/>
                </a:lnTo>
                <a:lnTo>
                  <a:pt x="0" y="14739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85835">
              <a:buClrTx/>
              <a:defRPr/>
            </a:pPr>
            <a:endParaRPr lang="en-US" sz="1350">
              <a:solidFill>
                <a:prstClr val="black"/>
              </a:solidFill>
              <a:latin typeface="Calibri"/>
              <a:ea typeface="+mn-ea"/>
              <a:cs typeface="+mn-cs"/>
            </a:endParaRPr>
          </a:p>
        </p:txBody>
      </p:sp>
      <p:sp>
        <p:nvSpPr>
          <p:cNvPr id="12" name="Freeform 23">
            <a:extLst>
              <a:ext uri="{FF2B5EF4-FFF2-40B4-BE49-F238E27FC236}">
                <a16:creationId xmlns:a16="http://schemas.microsoft.com/office/drawing/2014/main" id="{B5FB0D3C-063A-DF49-ED57-18AAB7E1DA5D}"/>
              </a:ext>
            </a:extLst>
          </p:cNvPr>
          <p:cNvSpPr/>
          <p:nvPr/>
        </p:nvSpPr>
        <p:spPr>
          <a:xfrm rot="20859105">
            <a:off x="2352522" y="508175"/>
            <a:ext cx="1170310" cy="919181"/>
          </a:xfrm>
          <a:custGeom>
            <a:avLst/>
            <a:gdLst/>
            <a:ahLst/>
            <a:cxnLst/>
            <a:rect l="l" t="t" r="r" b="b"/>
            <a:pathLst>
              <a:path w="1560413" h="1225574">
                <a:moveTo>
                  <a:pt x="0" y="0"/>
                </a:moveTo>
                <a:lnTo>
                  <a:pt x="1560413" y="0"/>
                </a:lnTo>
                <a:lnTo>
                  <a:pt x="1560413" y="1225574"/>
                </a:lnTo>
                <a:lnTo>
                  <a:pt x="0" y="12255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85835">
              <a:buClrTx/>
              <a:defRPr/>
            </a:pPr>
            <a:endParaRPr lang="en-US" sz="1350" kern="1200">
              <a:solidFill>
                <a:prstClr val="black"/>
              </a:solidFill>
              <a:latin typeface="Calibri"/>
              <a:ea typeface="+mn-ea"/>
              <a:cs typeface="+mn-cs"/>
            </a:endParaRPr>
          </a:p>
        </p:txBody>
      </p:sp>
      <p:sp>
        <p:nvSpPr>
          <p:cNvPr id="14" name="TextBox 13">
            <a:extLst>
              <a:ext uri="{FF2B5EF4-FFF2-40B4-BE49-F238E27FC236}">
                <a16:creationId xmlns:a16="http://schemas.microsoft.com/office/drawing/2014/main" id="{4EF13044-EC4D-3C2C-13B5-26FAA1EABD7B}"/>
              </a:ext>
            </a:extLst>
          </p:cNvPr>
          <p:cNvSpPr txBox="1"/>
          <p:nvPr/>
        </p:nvSpPr>
        <p:spPr>
          <a:xfrm>
            <a:off x="3363686" y="1123208"/>
            <a:ext cx="5271410" cy="2308324"/>
          </a:xfrm>
          <a:prstGeom prst="rect">
            <a:avLst/>
          </a:prstGeom>
          <a:noFill/>
        </p:spPr>
        <p:txBody>
          <a:bodyPr wrap="square" rtlCol="0">
            <a:spAutoFit/>
          </a:bodyPr>
          <a:lstStyle/>
          <a:p>
            <a:pPr algn="ctr" defTabSz="685835">
              <a:buClrTx/>
              <a:defRPr/>
            </a:pPr>
            <a:r>
              <a:rPr lang="vi-VN" sz="3600" b="1" kern="1200" dirty="0">
                <a:solidFill>
                  <a:srgbClr val="002060"/>
                </a:solidFill>
                <a:latin typeface="Calibri" panose="020F0502020204030204" pitchFamily="34" charset="0"/>
                <a:ea typeface="+mn-ea"/>
                <a:cs typeface="Calibri" panose="020F0502020204030204" pitchFamily="34" charset="0"/>
              </a:rPr>
              <a:t>Hoạt động 2:</a:t>
            </a:r>
            <a:endParaRPr lang="en-US" sz="3600" b="1" kern="1200" dirty="0">
              <a:solidFill>
                <a:srgbClr val="002060"/>
              </a:solidFill>
              <a:latin typeface="Calibri" panose="020F0502020204030204" pitchFamily="34" charset="0"/>
              <a:ea typeface="+mn-ea"/>
              <a:cs typeface="Calibri" panose="020F0502020204030204" pitchFamily="34" charset="0"/>
            </a:endParaRPr>
          </a:p>
          <a:p>
            <a:pPr algn="ctr" defTabSz="685835">
              <a:buClrTx/>
              <a:defRPr/>
            </a:pPr>
            <a:r>
              <a:rPr lang="vi-VN" sz="3600" kern="1200" dirty="0">
                <a:solidFill>
                  <a:srgbClr val="002060"/>
                </a:solidFill>
                <a:latin typeface="Calibri" panose="020F0502020204030204" pitchFamily="34" charset="0"/>
                <a:ea typeface="+mn-ea"/>
                <a:cs typeface="Calibri" panose="020F0502020204030204" pitchFamily="34" charset="0"/>
              </a:rPr>
              <a:t>Thực hành thiết lập quan hệ thân thiện với những người xung quanh.</a:t>
            </a:r>
            <a:endParaRPr lang="en-US" sz="3600" kern="1200" dirty="0">
              <a:solidFill>
                <a:srgbClr val="002060"/>
              </a:solidFill>
              <a:latin typeface="Calibri" panose="020F0502020204030204" pitchFamily="34" charset="0"/>
              <a:ea typeface="+mn-ea"/>
              <a:cs typeface="Calibri" panose="020F0502020204030204" pitchFamily="34" charset="0"/>
            </a:endParaRPr>
          </a:p>
        </p:txBody>
      </p:sp>
      <p:sp>
        <p:nvSpPr>
          <p:cNvPr id="6" name="Freeform 16">
            <a:extLst>
              <a:ext uri="{FF2B5EF4-FFF2-40B4-BE49-F238E27FC236}">
                <a16:creationId xmlns:a16="http://schemas.microsoft.com/office/drawing/2014/main" id="{9B0F0754-527F-BDBB-5C76-440A11FFDB0A}"/>
              </a:ext>
            </a:extLst>
          </p:cNvPr>
          <p:cNvSpPr/>
          <p:nvPr/>
        </p:nvSpPr>
        <p:spPr>
          <a:xfrm>
            <a:off x="5410200" y="1"/>
            <a:ext cx="3733800" cy="857250"/>
          </a:xfrm>
          <a:custGeom>
            <a:avLst/>
            <a:gdLst/>
            <a:ahLst/>
            <a:cxnLst/>
            <a:rect l="l" t="t" r="r" b="b"/>
            <a:pathLst>
              <a:path w="4451403" h="728917">
                <a:moveTo>
                  <a:pt x="0" y="0"/>
                </a:moveTo>
                <a:lnTo>
                  <a:pt x="4451403" y="0"/>
                </a:lnTo>
                <a:lnTo>
                  <a:pt x="4451403" y="728917"/>
                </a:lnTo>
                <a:lnTo>
                  <a:pt x="0" y="7289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457223">
              <a:buClrTx/>
              <a:defRPr/>
            </a:pPr>
            <a:endParaRPr lang="en-US" sz="900" kern="1200">
              <a:solidFill>
                <a:prstClr val="black"/>
              </a:solidFill>
              <a:latin typeface="Calibri"/>
              <a:ea typeface="+mn-ea"/>
              <a:cs typeface="+mn-cs"/>
            </a:endParaRPr>
          </a:p>
        </p:txBody>
      </p:sp>
      <p:sp>
        <p:nvSpPr>
          <p:cNvPr id="7" name="Freeform 16">
            <a:extLst>
              <a:ext uri="{FF2B5EF4-FFF2-40B4-BE49-F238E27FC236}">
                <a16:creationId xmlns:a16="http://schemas.microsoft.com/office/drawing/2014/main" id="{2696D179-0AE6-17BE-E1B7-7C18D41A18C0}"/>
              </a:ext>
            </a:extLst>
          </p:cNvPr>
          <p:cNvSpPr/>
          <p:nvPr/>
        </p:nvSpPr>
        <p:spPr>
          <a:xfrm>
            <a:off x="0" y="-47388"/>
            <a:ext cx="3733800" cy="857250"/>
          </a:xfrm>
          <a:custGeom>
            <a:avLst/>
            <a:gdLst/>
            <a:ahLst/>
            <a:cxnLst/>
            <a:rect l="l" t="t" r="r" b="b"/>
            <a:pathLst>
              <a:path w="4451403" h="728917">
                <a:moveTo>
                  <a:pt x="0" y="0"/>
                </a:moveTo>
                <a:lnTo>
                  <a:pt x="4451403" y="0"/>
                </a:lnTo>
                <a:lnTo>
                  <a:pt x="4451403" y="728917"/>
                </a:lnTo>
                <a:lnTo>
                  <a:pt x="0" y="7289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457223">
              <a:buClrTx/>
              <a:defRPr/>
            </a:pPr>
            <a:endParaRPr lang="en-US" sz="900" kern="1200">
              <a:solidFill>
                <a:prstClr val="black"/>
              </a:solidFill>
              <a:latin typeface="Calibri"/>
              <a:ea typeface="+mn-ea"/>
              <a:cs typeface="+mn-cs"/>
            </a:endParaRPr>
          </a:p>
        </p:txBody>
      </p:sp>
      <p:sp>
        <p:nvSpPr>
          <p:cNvPr id="3" name="Freeform 32">
            <a:extLst>
              <a:ext uri="{FF2B5EF4-FFF2-40B4-BE49-F238E27FC236}">
                <a16:creationId xmlns:a16="http://schemas.microsoft.com/office/drawing/2014/main" id="{405247E7-4273-8C6C-3F32-E8B532E8A8E2}"/>
              </a:ext>
            </a:extLst>
          </p:cNvPr>
          <p:cNvSpPr/>
          <p:nvPr/>
        </p:nvSpPr>
        <p:spPr>
          <a:xfrm>
            <a:off x="939392" y="1573911"/>
            <a:ext cx="2640485" cy="3569589"/>
          </a:xfrm>
          <a:custGeom>
            <a:avLst/>
            <a:gdLst/>
            <a:ahLst/>
            <a:cxnLst/>
            <a:rect l="l" t="t" r="r" b="b"/>
            <a:pathLst>
              <a:path w="2064677" h="2617657">
                <a:moveTo>
                  <a:pt x="0" y="0"/>
                </a:moveTo>
                <a:lnTo>
                  <a:pt x="2064677" y="0"/>
                </a:lnTo>
                <a:lnTo>
                  <a:pt x="2064677" y="2617657"/>
                </a:lnTo>
                <a:lnTo>
                  <a:pt x="0" y="2617657"/>
                </a:lnTo>
                <a:lnTo>
                  <a:pt x="0" y="0"/>
                </a:lnTo>
                <a:close/>
              </a:path>
            </a:pathLst>
          </a:custGeom>
          <a:blipFill>
            <a:blip r:embed="rId9"/>
            <a:stretch>
              <a:fillRect/>
            </a:stretch>
          </a:blipFill>
        </p:spPr>
        <p:txBody>
          <a:bodyPr/>
          <a:lstStyle/>
          <a:p>
            <a:pPr defTabSz="685800">
              <a:buClrTx/>
              <a:defRPr/>
            </a:pPr>
            <a:endParaRPr lang="vi-VN" sz="1350">
              <a:solidFill>
                <a:prstClr val="black"/>
              </a:solidFill>
              <a:latin typeface="Arial" panose="020B0604020202020204" pitchFamily="34" charset="0"/>
              <a:ea typeface="+mn-ea"/>
              <a:cs typeface="+mn-cs"/>
            </a:endParaRPr>
          </a:p>
        </p:txBody>
      </p:sp>
    </p:spTree>
    <p:extLst>
      <p:ext uri="{BB962C8B-B14F-4D97-AF65-F5344CB8AC3E}">
        <p14:creationId xmlns:p14="http://schemas.microsoft.com/office/powerpoint/2010/main" val="490394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0" y="130810"/>
            <a:ext cx="9144000" cy="15043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sp>
        <p:nvSpPr>
          <p:cNvPr id="2" name="Rectangle: Rounded Corners 1">
            <a:extLst>
              <a:ext uri="{FF2B5EF4-FFF2-40B4-BE49-F238E27FC236}">
                <a16:creationId xmlns:a16="http://schemas.microsoft.com/office/drawing/2014/main" id="{C639EA4D-16B3-32A9-B487-9B27C11D78DD}"/>
              </a:ext>
            </a:extLst>
          </p:cNvPr>
          <p:cNvSpPr/>
          <p:nvPr/>
        </p:nvSpPr>
        <p:spPr>
          <a:xfrm>
            <a:off x="192089" y="173863"/>
            <a:ext cx="8723311" cy="911987"/>
          </a:xfrm>
          <a:prstGeom prst="roundRect">
            <a:avLst/>
          </a:prstGeom>
          <a:solidFill>
            <a:schemeClr val="accent2">
              <a:lumMod val="60000"/>
              <a:lumOff val="40000"/>
              <a:alpha val="80000"/>
            </a:schemeClr>
          </a:solidFill>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2400" dirty="0">
                <a:solidFill>
                  <a:srgbClr val="000000"/>
                </a:solidFill>
                <a:latin typeface="Arial"/>
              </a:rPr>
              <a:t>- Sắm vai thể hiện cách ứng xử phù hợp để thiết lập mối quan hệ thân thiện trong những tình huống dưới đây:</a:t>
            </a:r>
            <a:endParaRPr kumimoji="0" lang="en-US" sz="2400" b="0" i="0" u="none" strike="noStrike" kern="0" cap="none" spc="0" normalizeH="0" baseline="0" noProof="0" dirty="0">
              <a:ln>
                <a:noFill/>
              </a:ln>
              <a:solidFill>
                <a:srgbClr val="000000"/>
              </a:solidFill>
              <a:effectLst/>
              <a:uLnTx/>
              <a:uFillTx/>
              <a:latin typeface="Arial"/>
              <a:sym typeface="Arial" panose="020B0604020202020204"/>
            </a:endParaRPr>
          </a:p>
        </p:txBody>
      </p:sp>
      <p:pic>
        <p:nvPicPr>
          <p:cNvPr id="4" name="Picture 3">
            <a:extLst>
              <a:ext uri="{FF2B5EF4-FFF2-40B4-BE49-F238E27FC236}">
                <a16:creationId xmlns:a16="http://schemas.microsoft.com/office/drawing/2014/main" id="{B74EA0A6-F639-C923-4490-500F5DA8EA29}"/>
              </a:ext>
            </a:extLst>
          </p:cNvPr>
          <p:cNvPicPr>
            <a:picLocks noChangeAspect="1"/>
          </p:cNvPicPr>
          <p:nvPr/>
        </p:nvPicPr>
        <p:blipFill>
          <a:blip r:embed="rId2"/>
          <a:stretch>
            <a:fillRect/>
          </a:stretch>
        </p:blipFill>
        <p:spPr>
          <a:xfrm>
            <a:off x="873579" y="1312790"/>
            <a:ext cx="7392760" cy="328302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8358291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20ECA4-766A-9090-62FC-F8DB9B1B20FD}"/>
              </a:ext>
            </a:extLst>
          </p:cNvPr>
          <p:cNvPicPr>
            <a:picLocks noChangeAspect="1"/>
          </p:cNvPicPr>
          <p:nvPr/>
        </p:nvPicPr>
        <p:blipFill>
          <a:blip r:embed="rId2"/>
          <a:stretch>
            <a:fillRect/>
          </a:stretch>
        </p:blipFill>
        <p:spPr>
          <a:xfrm>
            <a:off x="152400" y="804862"/>
            <a:ext cx="8839200" cy="3533775"/>
          </a:xfrm>
          <a:prstGeom prst="rect">
            <a:avLst/>
          </a:prstGeom>
        </p:spPr>
      </p:pic>
    </p:spTree>
    <p:extLst>
      <p:ext uri="{BB962C8B-B14F-4D97-AF65-F5344CB8AC3E}">
        <p14:creationId xmlns:p14="http://schemas.microsoft.com/office/powerpoint/2010/main" val="215806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endParaRPr lang="en-US" sz="1350">
              <a:solidFill>
                <a:prstClr val="white"/>
              </a:solidFill>
              <a:latin typeface="Calibri" panose="020F0502020204030204"/>
            </a:endParaRPr>
          </a:p>
        </p:txBody>
      </p:sp>
      <p:pic>
        <p:nvPicPr>
          <p:cNvPr id="7" name="Hình ảnh 6" descr="Ảnh có chứa rèm, màu đỏ&#10;&#10;Mô tả được tạo tự động">
            <a:extLst>
              <a:ext uri="{FF2B5EF4-FFF2-40B4-BE49-F238E27FC236}">
                <a16:creationId xmlns:a16="http://schemas.microsoft.com/office/drawing/2014/main" id="{E630257D-2A70-6D74-50FA-075B3D5F98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Hộp Văn bản 7">
            <a:extLst>
              <a:ext uri="{FF2B5EF4-FFF2-40B4-BE49-F238E27FC236}">
                <a16:creationId xmlns:a16="http://schemas.microsoft.com/office/drawing/2014/main" id="{C9F33063-F60A-54F1-A0AF-98EB62F3BD16}"/>
              </a:ext>
            </a:extLst>
          </p:cNvPr>
          <p:cNvSpPr txBox="1"/>
          <p:nvPr/>
        </p:nvSpPr>
        <p:spPr>
          <a:xfrm>
            <a:off x="1795061" y="4135271"/>
            <a:ext cx="6240059" cy="1425026"/>
          </a:xfrm>
          <a:prstGeom prst="rect">
            <a:avLst/>
          </a:prstGeom>
          <a:noFill/>
        </p:spPr>
        <p:txBody>
          <a:bodyPr wrap="square">
            <a:prstTxWarp prst="textArchUp">
              <a:avLst/>
            </a:prstTxWarp>
            <a:spAutoFit/>
          </a:bodyPr>
          <a:lstStyle/>
          <a:p>
            <a:pPr algn="ctr" defTabSz="685800">
              <a:buClrTx/>
            </a:pPr>
            <a:r>
              <a:rPr lang="en-US" sz="9600" kern="1200" dirty="0" err="1">
                <a:ln>
                  <a:solidFill>
                    <a:srgbClr val="FFC000">
                      <a:lumMod val="20000"/>
                      <a:lumOff val="80000"/>
                    </a:srgbClr>
                  </a:solidFill>
                </a:ln>
                <a:solidFill>
                  <a:srgbClr val="FFC000">
                    <a:lumMod val="20000"/>
                    <a:lumOff val="80000"/>
                  </a:srgbClr>
                </a:solidFill>
                <a:effectLst>
                  <a:glow rad="228600">
                    <a:srgbClr val="FFC000">
                      <a:satMod val="175000"/>
                      <a:alpha val="40000"/>
                    </a:srgbClr>
                  </a:glow>
                  <a:outerShdw blurRad="50800" dist="38100" dir="18900000" algn="bl" rotWithShape="0">
                    <a:prstClr val="black">
                      <a:alpha val="40000"/>
                    </a:prstClr>
                  </a:outerShdw>
                </a:effectLst>
                <a:latin typeface="Calibri" panose="020F0502020204030204" pitchFamily="34" charset="0"/>
                <a:ea typeface="LNTH-LuoLuoNotangYuanTi 1" pitchFamily="2" charset="-128"/>
                <a:cs typeface="Calibri" panose="020F0502020204030204" pitchFamily="34" charset="0"/>
              </a:rPr>
              <a:t>Diễn</a:t>
            </a:r>
            <a:r>
              <a:rPr lang="en-US" sz="9600" kern="1200" dirty="0">
                <a:ln>
                  <a:solidFill>
                    <a:srgbClr val="FFC000">
                      <a:lumMod val="20000"/>
                      <a:lumOff val="80000"/>
                    </a:srgbClr>
                  </a:solidFill>
                </a:ln>
                <a:solidFill>
                  <a:srgbClr val="FFC000">
                    <a:lumMod val="20000"/>
                    <a:lumOff val="80000"/>
                  </a:srgbClr>
                </a:solidFill>
                <a:effectLst>
                  <a:glow rad="228600">
                    <a:srgbClr val="FFC000">
                      <a:satMod val="175000"/>
                      <a:alpha val="40000"/>
                    </a:srgbClr>
                  </a:glow>
                  <a:outerShdw blurRad="50800" dist="38100" dir="18900000" algn="bl" rotWithShape="0">
                    <a:prstClr val="black">
                      <a:alpha val="40000"/>
                    </a:prstClr>
                  </a:outerShdw>
                </a:effectLst>
                <a:latin typeface="Calibri" panose="020F0502020204030204" pitchFamily="34" charset="0"/>
                <a:ea typeface="LNTH-LuoLuoNotangYuanTi 1" pitchFamily="2" charset="-128"/>
                <a:cs typeface="Calibri" panose="020F0502020204030204" pitchFamily="34" charset="0"/>
              </a:rPr>
              <a:t> viên </a:t>
            </a:r>
          </a:p>
          <a:p>
            <a:pPr algn="ctr" defTabSz="685800">
              <a:buClrTx/>
            </a:pPr>
            <a:r>
              <a:rPr lang="en-US" sz="9600" kern="1200" dirty="0" err="1">
                <a:ln>
                  <a:solidFill>
                    <a:srgbClr val="FFC000">
                      <a:lumMod val="20000"/>
                      <a:lumOff val="80000"/>
                    </a:srgbClr>
                  </a:solidFill>
                </a:ln>
                <a:solidFill>
                  <a:srgbClr val="FFC000">
                    <a:lumMod val="20000"/>
                    <a:lumOff val="80000"/>
                  </a:srgbClr>
                </a:solidFill>
                <a:effectLst>
                  <a:glow rad="228600">
                    <a:srgbClr val="FFC000">
                      <a:satMod val="175000"/>
                      <a:alpha val="40000"/>
                    </a:srgbClr>
                  </a:glow>
                  <a:outerShdw blurRad="50800" dist="38100" dir="18900000" algn="bl" rotWithShape="0">
                    <a:prstClr val="black">
                      <a:alpha val="40000"/>
                    </a:prstClr>
                  </a:outerShdw>
                </a:effectLst>
                <a:latin typeface="Calibri" panose="020F0502020204030204" pitchFamily="34" charset="0"/>
                <a:ea typeface="LNTH-LuoLuoNotangYuanTi 1" pitchFamily="2" charset="-128"/>
                <a:cs typeface="Calibri" panose="020F0502020204030204" pitchFamily="34" charset="0"/>
              </a:rPr>
              <a:t>tài</a:t>
            </a:r>
            <a:r>
              <a:rPr lang="en-US" sz="9600" kern="1200" dirty="0">
                <a:ln>
                  <a:solidFill>
                    <a:srgbClr val="FFC000">
                      <a:lumMod val="20000"/>
                      <a:lumOff val="80000"/>
                    </a:srgbClr>
                  </a:solidFill>
                </a:ln>
                <a:solidFill>
                  <a:srgbClr val="FFC000">
                    <a:lumMod val="20000"/>
                    <a:lumOff val="80000"/>
                  </a:srgbClr>
                </a:solidFill>
                <a:effectLst>
                  <a:glow rad="228600">
                    <a:srgbClr val="FFC000">
                      <a:satMod val="175000"/>
                      <a:alpha val="40000"/>
                    </a:srgbClr>
                  </a:glow>
                  <a:outerShdw blurRad="50800" dist="38100" dir="18900000" algn="bl" rotWithShape="0">
                    <a:prstClr val="black">
                      <a:alpha val="40000"/>
                    </a:prstClr>
                  </a:outerShdw>
                </a:effectLst>
                <a:latin typeface="Calibri" panose="020F0502020204030204" pitchFamily="34" charset="0"/>
                <a:ea typeface="LNTH-LuoLuoNotangYuanTi 1" pitchFamily="2" charset="-128"/>
                <a:cs typeface="Calibri" panose="020F0502020204030204" pitchFamily="34" charset="0"/>
              </a:rPr>
              <a:t> ba</a:t>
            </a:r>
          </a:p>
        </p:txBody>
      </p:sp>
      <p:grpSp>
        <p:nvGrpSpPr>
          <p:cNvPr id="2" name="Google Shape;492;p40">
            <a:extLst>
              <a:ext uri="{FF2B5EF4-FFF2-40B4-BE49-F238E27FC236}">
                <a16:creationId xmlns:a16="http://schemas.microsoft.com/office/drawing/2014/main" id="{0A751874-858F-9B9B-E964-78B76C10532C}"/>
              </a:ext>
            </a:extLst>
          </p:cNvPr>
          <p:cNvGrpSpPr/>
          <p:nvPr/>
        </p:nvGrpSpPr>
        <p:grpSpPr>
          <a:xfrm>
            <a:off x="7724248" y="2758285"/>
            <a:ext cx="1104150" cy="2065350"/>
            <a:chOff x="35658225" y="12492275"/>
            <a:chExt cx="1104150" cy="2065350"/>
          </a:xfrm>
        </p:grpSpPr>
        <p:sp>
          <p:nvSpPr>
            <p:cNvPr id="3" name="Google Shape;493;p40">
              <a:extLst>
                <a:ext uri="{FF2B5EF4-FFF2-40B4-BE49-F238E27FC236}">
                  <a16:creationId xmlns:a16="http://schemas.microsoft.com/office/drawing/2014/main" id="{E5077480-D71B-8262-3F86-BB91EECA4BFF}"/>
                </a:ext>
              </a:extLst>
            </p:cNvPr>
            <p:cNvSpPr/>
            <p:nvPr/>
          </p:nvSpPr>
          <p:spPr>
            <a:xfrm>
              <a:off x="35658225" y="12736025"/>
              <a:ext cx="1104150" cy="1000175"/>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494;p40">
              <a:extLst>
                <a:ext uri="{FF2B5EF4-FFF2-40B4-BE49-F238E27FC236}">
                  <a16:creationId xmlns:a16="http://schemas.microsoft.com/office/drawing/2014/main" id="{C2E7A78D-BA10-851F-CB14-E91525C4E137}"/>
                </a:ext>
              </a:extLst>
            </p:cNvPr>
            <p:cNvSpPr/>
            <p:nvPr/>
          </p:nvSpPr>
          <p:spPr>
            <a:xfrm>
              <a:off x="35897600" y="13187750"/>
              <a:ext cx="551700" cy="60240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495;p40">
              <a:extLst>
                <a:ext uri="{FF2B5EF4-FFF2-40B4-BE49-F238E27FC236}">
                  <a16:creationId xmlns:a16="http://schemas.microsoft.com/office/drawing/2014/main" id="{00E84AE6-0619-BDC6-C7D4-F8671E5A2628}"/>
                </a:ext>
              </a:extLst>
            </p:cNvPr>
            <p:cNvSpPr/>
            <p:nvPr/>
          </p:nvSpPr>
          <p:spPr>
            <a:xfrm>
              <a:off x="35917350" y="13186300"/>
              <a:ext cx="551700" cy="6023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96;p40">
              <a:extLst>
                <a:ext uri="{FF2B5EF4-FFF2-40B4-BE49-F238E27FC236}">
                  <a16:creationId xmlns:a16="http://schemas.microsoft.com/office/drawing/2014/main" id="{CB16BE13-3006-3E5B-BD78-E6E9A3CC8984}"/>
                </a:ext>
              </a:extLst>
            </p:cNvPr>
            <p:cNvSpPr/>
            <p:nvPr/>
          </p:nvSpPr>
          <p:spPr>
            <a:xfrm>
              <a:off x="35978900" y="14042275"/>
              <a:ext cx="208225" cy="222675"/>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97;p40">
              <a:extLst>
                <a:ext uri="{FF2B5EF4-FFF2-40B4-BE49-F238E27FC236}">
                  <a16:creationId xmlns:a16="http://schemas.microsoft.com/office/drawing/2014/main" id="{834F9B85-D54E-F9AB-3DC3-63326C5B574C}"/>
                </a:ext>
              </a:extLst>
            </p:cNvPr>
            <p:cNvSpPr/>
            <p:nvPr/>
          </p:nvSpPr>
          <p:spPr>
            <a:xfrm>
              <a:off x="35991825" y="14145625"/>
              <a:ext cx="193800" cy="328000"/>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98;p40">
              <a:extLst>
                <a:ext uri="{FF2B5EF4-FFF2-40B4-BE49-F238E27FC236}">
                  <a16:creationId xmlns:a16="http://schemas.microsoft.com/office/drawing/2014/main" id="{67E2CFF5-E012-79F0-F741-4FF1A1A7AF9B}"/>
                </a:ext>
              </a:extLst>
            </p:cNvPr>
            <p:cNvSpPr/>
            <p:nvPr/>
          </p:nvSpPr>
          <p:spPr>
            <a:xfrm>
              <a:off x="35929500" y="14512100"/>
              <a:ext cx="257875" cy="45525"/>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99;p40">
              <a:extLst>
                <a:ext uri="{FF2B5EF4-FFF2-40B4-BE49-F238E27FC236}">
                  <a16:creationId xmlns:a16="http://schemas.microsoft.com/office/drawing/2014/main" id="{58353521-BC4A-E1AF-C17B-7368C39D09C1}"/>
                </a:ext>
              </a:extLst>
            </p:cNvPr>
            <p:cNvSpPr/>
            <p:nvPr/>
          </p:nvSpPr>
          <p:spPr>
            <a:xfrm>
              <a:off x="35928750" y="14478475"/>
              <a:ext cx="96525" cy="67650"/>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00;p40">
              <a:extLst>
                <a:ext uri="{FF2B5EF4-FFF2-40B4-BE49-F238E27FC236}">
                  <a16:creationId xmlns:a16="http://schemas.microsoft.com/office/drawing/2014/main" id="{DE106BE3-A125-FEFC-AC29-A2CB479078C0}"/>
                </a:ext>
              </a:extLst>
            </p:cNvPr>
            <p:cNvSpPr/>
            <p:nvPr/>
          </p:nvSpPr>
          <p:spPr>
            <a:xfrm>
              <a:off x="35989550" y="14457175"/>
              <a:ext cx="203675" cy="8985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01;p40">
              <a:extLst>
                <a:ext uri="{FF2B5EF4-FFF2-40B4-BE49-F238E27FC236}">
                  <a16:creationId xmlns:a16="http://schemas.microsoft.com/office/drawing/2014/main" id="{7CC8FBD2-1E0B-18CD-6BA6-F66DFB321754}"/>
                </a:ext>
              </a:extLst>
            </p:cNvPr>
            <p:cNvSpPr/>
            <p:nvPr/>
          </p:nvSpPr>
          <p:spPr>
            <a:xfrm>
              <a:off x="35981825" y="14422225"/>
              <a:ext cx="51750" cy="56650"/>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02;p40">
              <a:extLst>
                <a:ext uri="{FF2B5EF4-FFF2-40B4-BE49-F238E27FC236}">
                  <a16:creationId xmlns:a16="http://schemas.microsoft.com/office/drawing/2014/main" id="{BAD36681-CA27-EB81-7487-0036CC844760}"/>
                </a:ext>
              </a:extLst>
            </p:cNvPr>
            <p:cNvSpPr/>
            <p:nvPr/>
          </p:nvSpPr>
          <p:spPr>
            <a:xfrm>
              <a:off x="36273750" y="13928200"/>
              <a:ext cx="315375" cy="280675"/>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03;p40">
              <a:extLst>
                <a:ext uri="{FF2B5EF4-FFF2-40B4-BE49-F238E27FC236}">
                  <a16:creationId xmlns:a16="http://schemas.microsoft.com/office/drawing/2014/main" id="{56AC6A18-578E-1565-DF07-36C5158F7F83}"/>
                </a:ext>
              </a:extLst>
            </p:cNvPr>
            <p:cNvSpPr/>
            <p:nvPr/>
          </p:nvSpPr>
          <p:spPr>
            <a:xfrm>
              <a:off x="36347450" y="14194275"/>
              <a:ext cx="304750" cy="189225"/>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04;p40">
              <a:extLst>
                <a:ext uri="{FF2B5EF4-FFF2-40B4-BE49-F238E27FC236}">
                  <a16:creationId xmlns:a16="http://schemas.microsoft.com/office/drawing/2014/main" id="{B18A0B86-44F6-A1FE-3F0C-D69CD423C6FA}"/>
                </a:ext>
              </a:extLst>
            </p:cNvPr>
            <p:cNvSpPr/>
            <p:nvPr/>
          </p:nvSpPr>
          <p:spPr>
            <a:xfrm>
              <a:off x="36459925" y="14357525"/>
              <a:ext cx="231775" cy="136275"/>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05;p40">
              <a:extLst>
                <a:ext uri="{FF2B5EF4-FFF2-40B4-BE49-F238E27FC236}">
                  <a16:creationId xmlns:a16="http://schemas.microsoft.com/office/drawing/2014/main" id="{105B5402-8DCE-626C-75F9-830E6EF2AD56}"/>
                </a:ext>
              </a:extLst>
            </p:cNvPr>
            <p:cNvSpPr/>
            <p:nvPr/>
          </p:nvSpPr>
          <p:spPr>
            <a:xfrm>
              <a:off x="36455350" y="14418425"/>
              <a:ext cx="99575" cy="69075"/>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06;p40">
              <a:extLst>
                <a:ext uri="{FF2B5EF4-FFF2-40B4-BE49-F238E27FC236}">
                  <a16:creationId xmlns:a16="http://schemas.microsoft.com/office/drawing/2014/main" id="{7DBB1CD6-5A12-E1D4-0E3F-2FD4DF83DB0D}"/>
                </a:ext>
              </a:extLst>
            </p:cNvPr>
            <p:cNvSpPr/>
            <p:nvPr/>
          </p:nvSpPr>
          <p:spPr>
            <a:xfrm>
              <a:off x="36491075" y="14305200"/>
              <a:ext cx="197575" cy="155050"/>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07;p40">
              <a:extLst>
                <a:ext uri="{FF2B5EF4-FFF2-40B4-BE49-F238E27FC236}">
                  <a16:creationId xmlns:a16="http://schemas.microsoft.com/office/drawing/2014/main" id="{93F13CE4-33A8-A8EF-57DE-DE9653F3530D}"/>
                </a:ext>
              </a:extLst>
            </p:cNvPr>
            <p:cNvSpPr/>
            <p:nvPr/>
          </p:nvSpPr>
          <p:spPr>
            <a:xfrm>
              <a:off x="36474800" y="14355275"/>
              <a:ext cx="51525" cy="5027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08;p40">
              <a:extLst>
                <a:ext uri="{FF2B5EF4-FFF2-40B4-BE49-F238E27FC236}">
                  <a16:creationId xmlns:a16="http://schemas.microsoft.com/office/drawing/2014/main" id="{3174BEB8-BCD0-876C-7B6F-EE803E38C0B8}"/>
                </a:ext>
              </a:extLst>
            </p:cNvPr>
            <p:cNvSpPr/>
            <p:nvPr/>
          </p:nvSpPr>
          <p:spPr>
            <a:xfrm>
              <a:off x="36457625" y="12735950"/>
              <a:ext cx="205950" cy="37752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09;p40">
              <a:extLst>
                <a:ext uri="{FF2B5EF4-FFF2-40B4-BE49-F238E27FC236}">
                  <a16:creationId xmlns:a16="http://schemas.microsoft.com/office/drawing/2014/main" id="{16AAEA2B-0FE9-49CE-28F1-3F0E3653C6E3}"/>
                </a:ext>
              </a:extLst>
            </p:cNvPr>
            <p:cNvSpPr/>
            <p:nvPr/>
          </p:nvSpPr>
          <p:spPr>
            <a:xfrm>
              <a:off x="36404450" y="13086350"/>
              <a:ext cx="199100" cy="307775"/>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10;p40">
              <a:extLst>
                <a:ext uri="{FF2B5EF4-FFF2-40B4-BE49-F238E27FC236}">
                  <a16:creationId xmlns:a16="http://schemas.microsoft.com/office/drawing/2014/main" id="{CEC8578B-3EF0-A0FE-276A-962DFC9A15C2}"/>
                </a:ext>
              </a:extLst>
            </p:cNvPr>
            <p:cNvSpPr/>
            <p:nvPr/>
          </p:nvSpPr>
          <p:spPr>
            <a:xfrm>
              <a:off x="35836800" y="13675250"/>
              <a:ext cx="717350" cy="455825"/>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11;p40">
              <a:extLst>
                <a:ext uri="{FF2B5EF4-FFF2-40B4-BE49-F238E27FC236}">
                  <a16:creationId xmlns:a16="http://schemas.microsoft.com/office/drawing/2014/main" id="{3D6DA1B3-7D8B-9DEB-B952-E91CE79B68C5}"/>
                </a:ext>
              </a:extLst>
            </p:cNvPr>
            <p:cNvSpPr/>
            <p:nvPr/>
          </p:nvSpPr>
          <p:spPr>
            <a:xfrm>
              <a:off x="35890750" y="13159300"/>
              <a:ext cx="612500" cy="496975"/>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12;p40">
              <a:extLst>
                <a:ext uri="{FF2B5EF4-FFF2-40B4-BE49-F238E27FC236}">
                  <a16:creationId xmlns:a16="http://schemas.microsoft.com/office/drawing/2014/main" id="{7923C5AC-B78E-4152-65B8-7BA278BB7F77}"/>
                </a:ext>
              </a:extLst>
            </p:cNvPr>
            <p:cNvSpPr/>
            <p:nvPr/>
          </p:nvSpPr>
          <p:spPr>
            <a:xfrm>
              <a:off x="35850475" y="13375875"/>
              <a:ext cx="554750" cy="328225"/>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13;p40">
              <a:extLst>
                <a:ext uri="{FF2B5EF4-FFF2-40B4-BE49-F238E27FC236}">
                  <a16:creationId xmlns:a16="http://schemas.microsoft.com/office/drawing/2014/main" id="{31DA36DD-FD94-9254-67B2-BBFBD603C586}"/>
                </a:ext>
              </a:extLst>
            </p:cNvPr>
            <p:cNvSpPr/>
            <p:nvPr/>
          </p:nvSpPr>
          <p:spPr>
            <a:xfrm>
              <a:off x="35988775" y="13655500"/>
              <a:ext cx="602625" cy="33895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14;p40">
              <a:extLst>
                <a:ext uri="{FF2B5EF4-FFF2-40B4-BE49-F238E27FC236}">
                  <a16:creationId xmlns:a16="http://schemas.microsoft.com/office/drawing/2014/main" id="{B1647E5B-F362-8024-DA5B-508CC1A06C09}"/>
                </a:ext>
              </a:extLst>
            </p:cNvPr>
            <p:cNvSpPr/>
            <p:nvPr/>
          </p:nvSpPr>
          <p:spPr>
            <a:xfrm>
              <a:off x="36259300" y="13205750"/>
              <a:ext cx="198350" cy="48930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15;p40">
              <a:extLst>
                <a:ext uri="{FF2B5EF4-FFF2-40B4-BE49-F238E27FC236}">
                  <a16:creationId xmlns:a16="http://schemas.microsoft.com/office/drawing/2014/main" id="{927D1663-F0AB-E6F4-A5F0-04AEB83B2C93}"/>
                </a:ext>
              </a:extLst>
            </p:cNvPr>
            <p:cNvSpPr/>
            <p:nvPr/>
          </p:nvSpPr>
          <p:spPr>
            <a:xfrm>
              <a:off x="36228900" y="13233775"/>
              <a:ext cx="230275" cy="48407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16;p40">
              <a:extLst>
                <a:ext uri="{FF2B5EF4-FFF2-40B4-BE49-F238E27FC236}">
                  <a16:creationId xmlns:a16="http://schemas.microsoft.com/office/drawing/2014/main" id="{E1F0B168-8722-8421-09F4-94CF4CB36116}"/>
                </a:ext>
              </a:extLst>
            </p:cNvPr>
            <p:cNvSpPr/>
            <p:nvPr/>
          </p:nvSpPr>
          <p:spPr>
            <a:xfrm>
              <a:off x="35722825" y="12981525"/>
              <a:ext cx="136025" cy="8330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17;p40">
              <a:extLst>
                <a:ext uri="{FF2B5EF4-FFF2-40B4-BE49-F238E27FC236}">
                  <a16:creationId xmlns:a16="http://schemas.microsoft.com/office/drawing/2014/main" id="{938D145A-B382-B7E1-A7A0-C002DD51D9DA}"/>
                </a:ext>
              </a:extLst>
            </p:cNvPr>
            <p:cNvSpPr/>
            <p:nvPr/>
          </p:nvSpPr>
          <p:spPr>
            <a:xfrm>
              <a:off x="35715975" y="12937200"/>
              <a:ext cx="133775" cy="79250"/>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18;p40">
              <a:extLst>
                <a:ext uri="{FF2B5EF4-FFF2-40B4-BE49-F238E27FC236}">
                  <a16:creationId xmlns:a16="http://schemas.microsoft.com/office/drawing/2014/main" id="{1A6D7F0F-A6AE-5211-C0E7-FBFF53F216B2}"/>
                </a:ext>
              </a:extLst>
            </p:cNvPr>
            <p:cNvSpPr/>
            <p:nvPr/>
          </p:nvSpPr>
          <p:spPr>
            <a:xfrm>
              <a:off x="35758525" y="12985325"/>
              <a:ext cx="89700" cy="61675"/>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19;p40">
              <a:extLst>
                <a:ext uri="{FF2B5EF4-FFF2-40B4-BE49-F238E27FC236}">
                  <a16:creationId xmlns:a16="http://schemas.microsoft.com/office/drawing/2014/main" id="{7EBC073C-ACF6-E2E7-BF83-72FE23A430A2}"/>
                </a:ext>
              </a:extLst>
            </p:cNvPr>
            <p:cNvSpPr/>
            <p:nvPr/>
          </p:nvSpPr>
          <p:spPr>
            <a:xfrm>
              <a:off x="35796075" y="13002750"/>
              <a:ext cx="49525" cy="2332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20;p40">
              <a:extLst>
                <a:ext uri="{FF2B5EF4-FFF2-40B4-BE49-F238E27FC236}">
                  <a16:creationId xmlns:a16="http://schemas.microsoft.com/office/drawing/2014/main" id="{0611445E-74CD-EB71-19B6-442ED8322AD6}"/>
                </a:ext>
              </a:extLst>
            </p:cNvPr>
            <p:cNvSpPr/>
            <p:nvPr/>
          </p:nvSpPr>
          <p:spPr>
            <a:xfrm>
              <a:off x="36429525" y="12867300"/>
              <a:ext cx="129850" cy="85075"/>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21;p40">
              <a:extLst>
                <a:ext uri="{FF2B5EF4-FFF2-40B4-BE49-F238E27FC236}">
                  <a16:creationId xmlns:a16="http://schemas.microsoft.com/office/drawing/2014/main" id="{1A4174B9-62AB-606B-17F4-4FD551096AFC}"/>
                </a:ext>
              </a:extLst>
            </p:cNvPr>
            <p:cNvSpPr/>
            <p:nvPr/>
          </p:nvSpPr>
          <p:spPr>
            <a:xfrm>
              <a:off x="36423450" y="12831975"/>
              <a:ext cx="135275" cy="61375"/>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22;p40">
              <a:extLst>
                <a:ext uri="{FF2B5EF4-FFF2-40B4-BE49-F238E27FC236}">
                  <a16:creationId xmlns:a16="http://schemas.microsoft.com/office/drawing/2014/main" id="{679B4271-7BB3-1D81-4805-89BB3C9B8FA2}"/>
                </a:ext>
              </a:extLst>
            </p:cNvPr>
            <p:cNvSpPr/>
            <p:nvPr/>
          </p:nvSpPr>
          <p:spPr>
            <a:xfrm>
              <a:off x="36442425" y="12871300"/>
              <a:ext cx="76775" cy="7587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23;p40">
              <a:extLst>
                <a:ext uri="{FF2B5EF4-FFF2-40B4-BE49-F238E27FC236}">
                  <a16:creationId xmlns:a16="http://schemas.microsoft.com/office/drawing/2014/main" id="{C4ABF15A-0E91-5C20-D1C7-0EA2823229B0}"/>
                </a:ext>
              </a:extLst>
            </p:cNvPr>
            <p:cNvSpPr/>
            <p:nvPr/>
          </p:nvSpPr>
          <p:spPr>
            <a:xfrm>
              <a:off x="36445475" y="12894350"/>
              <a:ext cx="43075" cy="3202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24;p40">
              <a:extLst>
                <a:ext uri="{FF2B5EF4-FFF2-40B4-BE49-F238E27FC236}">
                  <a16:creationId xmlns:a16="http://schemas.microsoft.com/office/drawing/2014/main" id="{4BFBCBB8-FC16-028E-1E2C-4C19BFA5BE68}"/>
                </a:ext>
              </a:extLst>
            </p:cNvPr>
            <p:cNvSpPr/>
            <p:nvPr/>
          </p:nvSpPr>
          <p:spPr>
            <a:xfrm>
              <a:off x="36094400" y="13210200"/>
              <a:ext cx="151250" cy="7707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25;p40">
              <a:extLst>
                <a:ext uri="{FF2B5EF4-FFF2-40B4-BE49-F238E27FC236}">
                  <a16:creationId xmlns:a16="http://schemas.microsoft.com/office/drawing/2014/main" id="{A9DC6FB0-237A-1D54-3E63-DCB6AFF22AF9}"/>
                </a:ext>
              </a:extLst>
            </p:cNvPr>
            <p:cNvSpPr/>
            <p:nvPr/>
          </p:nvSpPr>
          <p:spPr>
            <a:xfrm>
              <a:off x="36094400" y="13153225"/>
              <a:ext cx="162650" cy="84375"/>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26;p40">
              <a:extLst>
                <a:ext uri="{FF2B5EF4-FFF2-40B4-BE49-F238E27FC236}">
                  <a16:creationId xmlns:a16="http://schemas.microsoft.com/office/drawing/2014/main" id="{7BD2142C-85DE-25FD-6EEB-C6F71133088F}"/>
                </a:ext>
              </a:extLst>
            </p:cNvPr>
            <p:cNvSpPr/>
            <p:nvPr/>
          </p:nvSpPr>
          <p:spPr>
            <a:xfrm>
              <a:off x="35779500" y="12594425"/>
              <a:ext cx="671325" cy="584125"/>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27;p40">
              <a:extLst>
                <a:ext uri="{FF2B5EF4-FFF2-40B4-BE49-F238E27FC236}">
                  <a16:creationId xmlns:a16="http://schemas.microsoft.com/office/drawing/2014/main" id="{E60D0525-2A12-AB2C-DDEB-E49AFAF02A3E}"/>
                </a:ext>
              </a:extLst>
            </p:cNvPr>
            <p:cNvSpPr/>
            <p:nvPr/>
          </p:nvSpPr>
          <p:spPr>
            <a:xfrm>
              <a:off x="35973575" y="12924300"/>
              <a:ext cx="38025" cy="4220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28;p40">
              <a:extLst>
                <a:ext uri="{FF2B5EF4-FFF2-40B4-BE49-F238E27FC236}">
                  <a16:creationId xmlns:a16="http://schemas.microsoft.com/office/drawing/2014/main" id="{18FA1832-1154-A0AD-CBA0-46B34E65572A}"/>
                </a:ext>
              </a:extLst>
            </p:cNvPr>
            <p:cNvSpPr/>
            <p:nvPr/>
          </p:nvSpPr>
          <p:spPr>
            <a:xfrm>
              <a:off x="36258550" y="12877325"/>
              <a:ext cx="38000" cy="4225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29;p40">
              <a:extLst>
                <a:ext uri="{FF2B5EF4-FFF2-40B4-BE49-F238E27FC236}">
                  <a16:creationId xmlns:a16="http://schemas.microsoft.com/office/drawing/2014/main" id="{E467FE66-D610-8EF9-E422-6999DE6AA0B6}"/>
                </a:ext>
              </a:extLst>
            </p:cNvPr>
            <p:cNvSpPr/>
            <p:nvPr/>
          </p:nvSpPr>
          <p:spPr>
            <a:xfrm>
              <a:off x="36116450" y="12883150"/>
              <a:ext cx="47875" cy="71550"/>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30;p40">
              <a:extLst>
                <a:ext uri="{FF2B5EF4-FFF2-40B4-BE49-F238E27FC236}">
                  <a16:creationId xmlns:a16="http://schemas.microsoft.com/office/drawing/2014/main" id="{7B2D9C21-2C66-AA49-EAC3-03EB7FD7A4B3}"/>
                </a:ext>
              </a:extLst>
            </p:cNvPr>
            <p:cNvSpPr/>
            <p:nvPr/>
          </p:nvSpPr>
          <p:spPr>
            <a:xfrm>
              <a:off x="36125850" y="12994175"/>
              <a:ext cx="62800" cy="35625"/>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31;p40">
              <a:extLst>
                <a:ext uri="{FF2B5EF4-FFF2-40B4-BE49-F238E27FC236}">
                  <a16:creationId xmlns:a16="http://schemas.microsoft.com/office/drawing/2014/main" id="{2929232C-D33A-A5D4-B069-E1F3CA6DEA3C}"/>
                </a:ext>
              </a:extLst>
            </p:cNvPr>
            <p:cNvSpPr/>
            <p:nvPr/>
          </p:nvSpPr>
          <p:spPr>
            <a:xfrm>
              <a:off x="35908225" y="12827975"/>
              <a:ext cx="51700" cy="4955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32;p40">
              <a:extLst>
                <a:ext uri="{FF2B5EF4-FFF2-40B4-BE49-F238E27FC236}">
                  <a16:creationId xmlns:a16="http://schemas.microsoft.com/office/drawing/2014/main" id="{DD07FA0D-5218-5F88-FD7B-D0BC861D2AC8}"/>
                </a:ext>
              </a:extLst>
            </p:cNvPr>
            <p:cNvSpPr/>
            <p:nvPr/>
          </p:nvSpPr>
          <p:spPr>
            <a:xfrm>
              <a:off x="36246375" y="12770850"/>
              <a:ext cx="67150" cy="21250"/>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33;p40">
              <a:extLst>
                <a:ext uri="{FF2B5EF4-FFF2-40B4-BE49-F238E27FC236}">
                  <a16:creationId xmlns:a16="http://schemas.microsoft.com/office/drawing/2014/main" id="{126325D5-04BD-FE39-5B97-77DCD08CB77F}"/>
                </a:ext>
              </a:extLst>
            </p:cNvPr>
            <p:cNvSpPr/>
            <p:nvPr/>
          </p:nvSpPr>
          <p:spPr>
            <a:xfrm>
              <a:off x="35934825" y="12998850"/>
              <a:ext cx="125400" cy="109650"/>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34;p40">
              <a:extLst>
                <a:ext uri="{FF2B5EF4-FFF2-40B4-BE49-F238E27FC236}">
                  <a16:creationId xmlns:a16="http://schemas.microsoft.com/office/drawing/2014/main" id="{FC9D1A08-D6C9-69A9-37A2-9BB4F71F0459}"/>
                </a:ext>
              </a:extLst>
            </p:cNvPr>
            <p:cNvSpPr/>
            <p:nvPr/>
          </p:nvSpPr>
          <p:spPr>
            <a:xfrm>
              <a:off x="36250175" y="12946625"/>
              <a:ext cx="124650" cy="11020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35;p40">
              <a:extLst>
                <a:ext uri="{FF2B5EF4-FFF2-40B4-BE49-F238E27FC236}">
                  <a16:creationId xmlns:a16="http://schemas.microsoft.com/office/drawing/2014/main" id="{4CCB63E0-8676-B796-7B8F-0E1F487DF694}"/>
                </a:ext>
              </a:extLst>
            </p:cNvPr>
            <p:cNvSpPr/>
            <p:nvPr/>
          </p:nvSpPr>
          <p:spPr>
            <a:xfrm>
              <a:off x="35968250" y="13032400"/>
              <a:ext cx="12200" cy="1232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36;p40">
              <a:extLst>
                <a:ext uri="{FF2B5EF4-FFF2-40B4-BE49-F238E27FC236}">
                  <a16:creationId xmlns:a16="http://schemas.microsoft.com/office/drawing/2014/main" id="{8A48CAFF-8C1E-1473-98DF-1D214A5F7DC1}"/>
                </a:ext>
              </a:extLst>
            </p:cNvPr>
            <p:cNvSpPr/>
            <p:nvPr/>
          </p:nvSpPr>
          <p:spPr>
            <a:xfrm>
              <a:off x="36010825" y="13061275"/>
              <a:ext cx="12175" cy="1232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37;p40">
              <a:extLst>
                <a:ext uri="{FF2B5EF4-FFF2-40B4-BE49-F238E27FC236}">
                  <a16:creationId xmlns:a16="http://schemas.microsoft.com/office/drawing/2014/main" id="{566CE23F-E16F-C3DC-1A11-198DFA9628F1}"/>
                </a:ext>
              </a:extLst>
            </p:cNvPr>
            <p:cNvSpPr/>
            <p:nvPr/>
          </p:nvSpPr>
          <p:spPr>
            <a:xfrm>
              <a:off x="35969775" y="13092275"/>
              <a:ext cx="12175" cy="1247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38;p40">
              <a:extLst>
                <a:ext uri="{FF2B5EF4-FFF2-40B4-BE49-F238E27FC236}">
                  <a16:creationId xmlns:a16="http://schemas.microsoft.com/office/drawing/2014/main" id="{A8528D6C-E002-7E9C-B4F6-28DF7321D832}"/>
                </a:ext>
              </a:extLst>
            </p:cNvPr>
            <p:cNvSpPr/>
            <p:nvPr/>
          </p:nvSpPr>
          <p:spPr>
            <a:xfrm>
              <a:off x="36029825" y="13013250"/>
              <a:ext cx="12175" cy="1247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39;p40">
              <a:extLst>
                <a:ext uri="{FF2B5EF4-FFF2-40B4-BE49-F238E27FC236}">
                  <a16:creationId xmlns:a16="http://schemas.microsoft.com/office/drawing/2014/main" id="{29F804AE-E0FD-52C7-6933-9C389BA69365}"/>
                </a:ext>
              </a:extLst>
            </p:cNvPr>
            <p:cNvSpPr/>
            <p:nvPr/>
          </p:nvSpPr>
          <p:spPr>
            <a:xfrm>
              <a:off x="36070850" y="13064150"/>
              <a:ext cx="12175" cy="11725"/>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40;p40">
              <a:extLst>
                <a:ext uri="{FF2B5EF4-FFF2-40B4-BE49-F238E27FC236}">
                  <a16:creationId xmlns:a16="http://schemas.microsoft.com/office/drawing/2014/main" id="{7889EBBA-64D4-4554-2325-74375870E9CB}"/>
                </a:ext>
              </a:extLst>
            </p:cNvPr>
            <p:cNvSpPr/>
            <p:nvPr/>
          </p:nvSpPr>
          <p:spPr>
            <a:xfrm>
              <a:off x="36242575" y="12987425"/>
              <a:ext cx="12200" cy="1232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1;p40">
              <a:extLst>
                <a:ext uri="{FF2B5EF4-FFF2-40B4-BE49-F238E27FC236}">
                  <a16:creationId xmlns:a16="http://schemas.microsoft.com/office/drawing/2014/main" id="{1DB3633A-4F87-C10B-20AF-155E87ECA004}"/>
                </a:ext>
              </a:extLst>
            </p:cNvPr>
            <p:cNvSpPr/>
            <p:nvPr/>
          </p:nvSpPr>
          <p:spPr>
            <a:xfrm>
              <a:off x="36274500" y="13042150"/>
              <a:ext cx="11425" cy="12450"/>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42;p40">
              <a:extLst>
                <a:ext uri="{FF2B5EF4-FFF2-40B4-BE49-F238E27FC236}">
                  <a16:creationId xmlns:a16="http://schemas.microsoft.com/office/drawing/2014/main" id="{AA069E62-2CD6-D2FD-381A-37B35A51B56B}"/>
                </a:ext>
              </a:extLst>
            </p:cNvPr>
            <p:cNvSpPr/>
            <p:nvPr/>
          </p:nvSpPr>
          <p:spPr>
            <a:xfrm>
              <a:off x="36310225" y="12979825"/>
              <a:ext cx="12175" cy="1232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43;p40">
              <a:extLst>
                <a:ext uri="{FF2B5EF4-FFF2-40B4-BE49-F238E27FC236}">
                  <a16:creationId xmlns:a16="http://schemas.microsoft.com/office/drawing/2014/main" id="{7BAD66AB-093F-0153-15C9-9BBD9BAE04F0}"/>
                </a:ext>
              </a:extLst>
            </p:cNvPr>
            <p:cNvSpPr/>
            <p:nvPr/>
          </p:nvSpPr>
          <p:spPr>
            <a:xfrm>
              <a:off x="36349725" y="13017950"/>
              <a:ext cx="12175" cy="1232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44;p40">
              <a:extLst>
                <a:ext uri="{FF2B5EF4-FFF2-40B4-BE49-F238E27FC236}">
                  <a16:creationId xmlns:a16="http://schemas.microsoft.com/office/drawing/2014/main" id="{454777C2-7C28-0003-F486-7691CD88430D}"/>
                </a:ext>
              </a:extLst>
            </p:cNvPr>
            <p:cNvSpPr/>
            <p:nvPr/>
          </p:nvSpPr>
          <p:spPr>
            <a:xfrm>
              <a:off x="36304900" y="13019325"/>
              <a:ext cx="11425" cy="1232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45;p40">
              <a:extLst>
                <a:ext uri="{FF2B5EF4-FFF2-40B4-BE49-F238E27FC236}">
                  <a16:creationId xmlns:a16="http://schemas.microsoft.com/office/drawing/2014/main" id="{D07A2BBF-4323-0B55-8798-B2348B4BF75A}"/>
                </a:ext>
              </a:extLst>
            </p:cNvPr>
            <p:cNvSpPr/>
            <p:nvPr/>
          </p:nvSpPr>
          <p:spPr>
            <a:xfrm>
              <a:off x="35879350" y="12782600"/>
              <a:ext cx="520550" cy="26120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46;p40">
              <a:extLst>
                <a:ext uri="{FF2B5EF4-FFF2-40B4-BE49-F238E27FC236}">
                  <a16:creationId xmlns:a16="http://schemas.microsoft.com/office/drawing/2014/main" id="{B4887720-5AD7-B18D-A097-CE33D37B36D6}"/>
                </a:ext>
              </a:extLst>
            </p:cNvPr>
            <p:cNvSpPr/>
            <p:nvPr/>
          </p:nvSpPr>
          <p:spPr>
            <a:xfrm>
              <a:off x="35691650" y="12692725"/>
              <a:ext cx="217375" cy="180125"/>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47;p40">
              <a:extLst>
                <a:ext uri="{FF2B5EF4-FFF2-40B4-BE49-F238E27FC236}">
                  <a16:creationId xmlns:a16="http://schemas.microsoft.com/office/drawing/2014/main" id="{1CD394F2-9E67-904A-4C63-F9B5C3B514BB}"/>
                </a:ext>
              </a:extLst>
            </p:cNvPr>
            <p:cNvSpPr/>
            <p:nvPr/>
          </p:nvSpPr>
          <p:spPr>
            <a:xfrm>
              <a:off x="35729650" y="12492625"/>
              <a:ext cx="527400" cy="33690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548;p40">
              <a:extLst>
                <a:ext uri="{FF2B5EF4-FFF2-40B4-BE49-F238E27FC236}">
                  <a16:creationId xmlns:a16="http://schemas.microsoft.com/office/drawing/2014/main" id="{7D98901E-B9D6-0517-31A7-DE3474804F1E}"/>
                </a:ext>
              </a:extLst>
            </p:cNvPr>
            <p:cNvSpPr/>
            <p:nvPr/>
          </p:nvSpPr>
          <p:spPr>
            <a:xfrm>
              <a:off x="36051850" y="12492275"/>
              <a:ext cx="250025" cy="32662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49;p40">
              <a:extLst>
                <a:ext uri="{FF2B5EF4-FFF2-40B4-BE49-F238E27FC236}">
                  <a16:creationId xmlns:a16="http://schemas.microsoft.com/office/drawing/2014/main" id="{D2862299-51B1-12C9-6EF9-C2B7BAFAC5E8}"/>
                </a:ext>
              </a:extLst>
            </p:cNvPr>
            <p:cNvSpPr/>
            <p:nvPr/>
          </p:nvSpPr>
          <p:spPr>
            <a:xfrm>
              <a:off x="36211425" y="12498200"/>
              <a:ext cx="302450" cy="344475"/>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50;p40">
              <a:extLst>
                <a:ext uri="{FF2B5EF4-FFF2-40B4-BE49-F238E27FC236}">
                  <a16:creationId xmlns:a16="http://schemas.microsoft.com/office/drawing/2014/main" id="{A93F90F8-9273-1D74-9A36-FF281698F678}"/>
                </a:ext>
              </a:extLst>
            </p:cNvPr>
            <p:cNvSpPr/>
            <p:nvPr/>
          </p:nvSpPr>
          <p:spPr>
            <a:xfrm>
              <a:off x="35697750" y="12821900"/>
              <a:ext cx="187700" cy="145925"/>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551;p40">
              <a:extLst>
                <a:ext uri="{FF2B5EF4-FFF2-40B4-BE49-F238E27FC236}">
                  <a16:creationId xmlns:a16="http://schemas.microsoft.com/office/drawing/2014/main" id="{82542042-B3FF-7AE6-C39F-A5F9BE695FA1}"/>
                </a:ext>
              </a:extLst>
            </p:cNvPr>
            <p:cNvSpPr/>
            <p:nvPr/>
          </p:nvSpPr>
          <p:spPr>
            <a:xfrm>
              <a:off x="36189400" y="12726150"/>
              <a:ext cx="1525" cy="382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552;p40">
              <a:extLst>
                <a:ext uri="{FF2B5EF4-FFF2-40B4-BE49-F238E27FC236}">
                  <a16:creationId xmlns:a16="http://schemas.microsoft.com/office/drawing/2014/main" id="{E823DB6D-72F4-E6C4-D416-6BAF40038DD9}"/>
                </a:ext>
              </a:extLst>
            </p:cNvPr>
            <p:cNvSpPr/>
            <p:nvPr/>
          </p:nvSpPr>
          <p:spPr>
            <a:xfrm>
              <a:off x="35931800" y="13248625"/>
              <a:ext cx="136025" cy="49050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53;p40">
              <a:extLst>
                <a:ext uri="{FF2B5EF4-FFF2-40B4-BE49-F238E27FC236}">
                  <a16:creationId xmlns:a16="http://schemas.microsoft.com/office/drawing/2014/main" id="{887FBC13-3C9E-328C-56D2-36B0242FB48C}"/>
                </a:ext>
              </a:extLst>
            </p:cNvPr>
            <p:cNvSpPr/>
            <p:nvPr/>
          </p:nvSpPr>
          <p:spPr>
            <a:xfrm>
              <a:off x="35935575" y="13248975"/>
              <a:ext cx="164925" cy="51217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54;p40">
              <a:extLst>
                <a:ext uri="{FF2B5EF4-FFF2-40B4-BE49-F238E27FC236}">
                  <a16:creationId xmlns:a16="http://schemas.microsoft.com/office/drawing/2014/main" id="{C71AF946-55A7-1458-D589-95DA656F625C}"/>
                </a:ext>
              </a:extLst>
            </p:cNvPr>
            <p:cNvSpPr/>
            <p:nvPr/>
          </p:nvSpPr>
          <p:spPr>
            <a:xfrm>
              <a:off x="35821600" y="13499725"/>
              <a:ext cx="135275" cy="144400"/>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55;p40">
              <a:extLst>
                <a:ext uri="{FF2B5EF4-FFF2-40B4-BE49-F238E27FC236}">
                  <a16:creationId xmlns:a16="http://schemas.microsoft.com/office/drawing/2014/main" id="{72E70991-1790-141A-708D-01161B564CBB}"/>
                </a:ext>
              </a:extLst>
            </p:cNvPr>
            <p:cNvSpPr/>
            <p:nvPr/>
          </p:nvSpPr>
          <p:spPr>
            <a:xfrm>
              <a:off x="35795275" y="13432300"/>
              <a:ext cx="349300" cy="360150"/>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 name="Google Shape;556;p40">
            <a:extLst>
              <a:ext uri="{FF2B5EF4-FFF2-40B4-BE49-F238E27FC236}">
                <a16:creationId xmlns:a16="http://schemas.microsoft.com/office/drawing/2014/main" id="{77268909-6753-F04E-C5C7-BF7C777488C3}"/>
              </a:ext>
            </a:extLst>
          </p:cNvPr>
          <p:cNvGrpSpPr/>
          <p:nvPr/>
        </p:nvGrpSpPr>
        <p:grpSpPr>
          <a:xfrm>
            <a:off x="567353" y="2666913"/>
            <a:ext cx="1114025" cy="2225925"/>
            <a:chOff x="31594325" y="12376475"/>
            <a:chExt cx="1114025" cy="2225925"/>
          </a:xfrm>
        </p:grpSpPr>
        <p:sp>
          <p:nvSpPr>
            <p:cNvPr id="70" name="Google Shape;557;p40">
              <a:extLst>
                <a:ext uri="{FF2B5EF4-FFF2-40B4-BE49-F238E27FC236}">
                  <a16:creationId xmlns:a16="http://schemas.microsoft.com/office/drawing/2014/main" id="{452BB77D-221F-9B73-5511-4A3D8105D73F}"/>
                </a:ext>
              </a:extLst>
            </p:cNvPr>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558;p40">
              <a:extLst>
                <a:ext uri="{FF2B5EF4-FFF2-40B4-BE49-F238E27FC236}">
                  <a16:creationId xmlns:a16="http://schemas.microsoft.com/office/drawing/2014/main" id="{A03216D4-699E-63E0-3896-FC89A1B781C0}"/>
                </a:ext>
              </a:extLst>
            </p:cNvPr>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559;p40">
              <a:extLst>
                <a:ext uri="{FF2B5EF4-FFF2-40B4-BE49-F238E27FC236}">
                  <a16:creationId xmlns:a16="http://schemas.microsoft.com/office/drawing/2014/main" id="{A0B3AE6E-0CF2-6B43-48C5-B10230F27ABA}"/>
                </a:ext>
              </a:extLst>
            </p:cNvPr>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560;p40">
              <a:extLst>
                <a:ext uri="{FF2B5EF4-FFF2-40B4-BE49-F238E27FC236}">
                  <a16:creationId xmlns:a16="http://schemas.microsoft.com/office/drawing/2014/main" id="{BAEFEABD-6EB5-188A-9196-5BF9F7278CDF}"/>
                </a:ext>
              </a:extLst>
            </p:cNvPr>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561;p40">
              <a:extLst>
                <a:ext uri="{FF2B5EF4-FFF2-40B4-BE49-F238E27FC236}">
                  <a16:creationId xmlns:a16="http://schemas.microsoft.com/office/drawing/2014/main" id="{B9073AAB-571F-97D6-96B7-E2F6FBF35F82}"/>
                </a:ext>
              </a:extLst>
            </p:cNvPr>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562;p40">
              <a:extLst>
                <a:ext uri="{FF2B5EF4-FFF2-40B4-BE49-F238E27FC236}">
                  <a16:creationId xmlns:a16="http://schemas.microsoft.com/office/drawing/2014/main" id="{775B481E-7C10-E28F-7E89-19D00733077B}"/>
                </a:ext>
              </a:extLst>
            </p:cNvPr>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563;p40">
              <a:extLst>
                <a:ext uri="{FF2B5EF4-FFF2-40B4-BE49-F238E27FC236}">
                  <a16:creationId xmlns:a16="http://schemas.microsoft.com/office/drawing/2014/main" id="{CA70A33B-4CD0-600E-813C-F9ACED96A11D}"/>
                </a:ext>
              </a:extLst>
            </p:cNvPr>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564;p40">
              <a:extLst>
                <a:ext uri="{FF2B5EF4-FFF2-40B4-BE49-F238E27FC236}">
                  <a16:creationId xmlns:a16="http://schemas.microsoft.com/office/drawing/2014/main" id="{F07B9F22-4CD2-2E0E-10A4-31C567552D4A}"/>
                </a:ext>
              </a:extLst>
            </p:cNvPr>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565;p40">
              <a:extLst>
                <a:ext uri="{FF2B5EF4-FFF2-40B4-BE49-F238E27FC236}">
                  <a16:creationId xmlns:a16="http://schemas.microsoft.com/office/drawing/2014/main" id="{144585BE-C627-406C-1D8C-CB66C3EB9B92}"/>
                </a:ext>
              </a:extLst>
            </p:cNvPr>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566;p40">
              <a:extLst>
                <a:ext uri="{FF2B5EF4-FFF2-40B4-BE49-F238E27FC236}">
                  <a16:creationId xmlns:a16="http://schemas.microsoft.com/office/drawing/2014/main" id="{03037FD2-0427-E145-B980-A9A6315C33BC}"/>
                </a:ext>
              </a:extLst>
            </p:cNvPr>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567;p40">
              <a:extLst>
                <a:ext uri="{FF2B5EF4-FFF2-40B4-BE49-F238E27FC236}">
                  <a16:creationId xmlns:a16="http://schemas.microsoft.com/office/drawing/2014/main" id="{32245CB2-AA97-C249-8754-7318D13E436C}"/>
                </a:ext>
              </a:extLst>
            </p:cNvPr>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568;p40">
              <a:extLst>
                <a:ext uri="{FF2B5EF4-FFF2-40B4-BE49-F238E27FC236}">
                  <a16:creationId xmlns:a16="http://schemas.microsoft.com/office/drawing/2014/main" id="{4F1DEF3B-577B-0661-D69B-F355AD6CF231}"/>
                </a:ext>
              </a:extLst>
            </p:cNvPr>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569;p40">
              <a:extLst>
                <a:ext uri="{FF2B5EF4-FFF2-40B4-BE49-F238E27FC236}">
                  <a16:creationId xmlns:a16="http://schemas.microsoft.com/office/drawing/2014/main" id="{71A004D2-12C8-F4FB-143F-37DB3B2DAB42}"/>
                </a:ext>
              </a:extLst>
            </p:cNvPr>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570;p40">
              <a:extLst>
                <a:ext uri="{FF2B5EF4-FFF2-40B4-BE49-F238E27FC236}">
                  <a16:creationId xmlns:a16="http://schemas.microsoft.com/office/drawing/2014/main" id="{A7AED83F-7F36-59A4-A6C4-72D2100EF955}"/>
                </a:ext>
              </a:extLst>
            </p:cNvPr>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571;p40">
              <a:extLst>
                <a:ext uri="{FF2B5EF4-FFF2-40B4-BE49-F238E27FC236}">
                  <a16:creationId xmlns:a16="http://schemas.microsoft.com/office/drawing/2014/main" id="{67B133FE-2A52-84B7-4AC1-BC310F69EB89}"/>
                </a:ext>
              </a:extLst>
            </p:cNvPr>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572;p40">
              <a:extLst>
                <a:ext uri="{FF2B5EF4-FFF2-40B4-BE49-F238E27FC236}">
                  <a16:creationId xmlns:a16="http://schemas.microsoft.com/office/drawing/2014/main" id="{6E350EBC-B5CB-BB03-28F4-5BA8CEAE43A3}"/>
                </a:ext>
              </a:extLst>
            </p:cNvPr>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573;p40">
              <a:extLst>
                <a:ext uri="{FF2B5EF4-FFF2-40B4-BE49-F238E27FC236}">
                  <a16:creationId xmlns:a16="http://schemas.microsoft.com/office/drawing/2014/main" id="{5EB295BC-A991-F614-597A-26435764CAB4}"/>
                </a:ext>
              </a:extLst>
            </p:cNvPr>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574;p40">
              <a:extLst>
                <a:ext uri="{FF2B5EF4-FFF2-40B4-BE49-F238E27FC236}">
                  <a16:creationId xmlns:a16="http://schemas.microsoft.com/office/drawing/2014/main" id="{F1727762-18EA-5334-BC2A-550788193B9C}"/>
                </a:ext>
              </a:extLst>
            </p:cNvPr>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575;p40">
              <a:extLst>
                <a:ext uri="{FF2B5EF4-FFF2-40B4-BE49-F238E27FC236}">
                  <a16:creationId xmlns:a16="http://schemas.microsoft.com/office/drawing/2014/main" id="{604666B5-916E-E442-A224-2E32F0D918F1}"/>
                </a:ext>
              </a:extLst>
            </p:cNvPr>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576;p40">
              <a:extLst>
                <a:ext uri="{FF2B5EF4-FFF2-40B4-BE49-F238E27FC236}">
                  <a16:creationId xmlns:a16="http://schemas.microsoft.com/office/drawing/2014/main" id="{DBA74547-EC86-4703-ACE4-4E66B603F269}"/>
                </a:ext>
              </a:extLst>
            </p:cNvPr>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577;p40">
              <a:extLst>
                <a:ext uri="{FF2B5EF4-FFF2-40B4-BE49-F238E27FC236}">
                  <a16:creationId xmlns:a16="http://schemas.microsoft.com/office/drawing/2014/main" id="{AA251CEC-16DD-B6F5-5DD9-AED32772FD72}"/>
                </a:ext>
              </a:extLst>
            </p:cNvPr>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578;p40">
              <a:extLst>
                <a:ext uri="{FF2B5EF4-FFF2-40B4-BE49-F238E27FC236}">
                  <a16:creationId xmlns:a16="http://schemas.microsoft.com/office/drawing/2014/main" id="{3487E95A-F2F2-AD4C-202D-0D698C8BFDD6}"/>
                </a:ext>
              </a:extLst>
            </p:cNvPr>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579;p40">
              <a:extLst>
                <a:ext uri="{FF2B5EF4-FFF2-40B4-BE49-F238E27FC236}">
                  <a16:creationId xmlns:a16="http://schemas.microsoft.com/office/drawing/2014/main" id="{1D9F6D94-6B0F-679A-7BD2-FC28C4765FEB}"/>
                </a:ext>
              </a:extLst>
            </p:cNvPr>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80;p40">
              <a:extLst>
                <a:ext uri="{FF2B5EF4-FFF2-40B4-BE49-F238E27FC236}">
                  <a16:creationId xmlns:a16="http://schemas.microsoft.com/office/drawing/2014/main" id="{81EDE515-430B-C8BC-046E-06DA7AC6BE7E}"/>
                </a:ext>
              </a:extLst>
            </p:cNvPr>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581;p40">
              <a:extLst>
                <a:ext uri="{FF2B5EF4-FFF2-40B4-BE49-F238E27FC236}">
                  <a16:creationId xmlns:a16="http://schemas.microsoft.com/office/drawing/2014/main" id="{E6EB5572-C03F-4878-C3FF-5DBDB1F14001}"/>
                </a:ext>
              </a:extLst>
            </p:cNvPr>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582;p40">
              <a:extLst>
                <a:ext uri="{FF2B5EF4-FFF2-40B4-BE49-F238E27FC236}">
                  <a16:creationId xmlns:a16="http://schemas.microsoft.com/office/drawing/2014/main" id="{6DAA6FB1-D912-8D6F-945E-2177D8B228DE}"/>
                </a:ext>
              </a:extLst>
            </p:cNvPr>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583;p40">
              <a:extLst>
                <a:ext uri="{FF2B5EF4-FFF2-40B4-BE49-F238E27FC236}">
                  <a16:creationId xmlns:a16="http://schemas.microsoft.com/office/drawing/2014/main" id="{66C592B4-9F2C-8BFE-AF1D-97C2470E15D9}"/>
                </a:ext>
              </a:extLst>
            </p:cNvPr>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584;p40">
              <a:extLst>
                <a:ext uri="{FF2B5EF4-FFF2-40B4-BE49-F238E27FC236}">
                  <a16:creationId xmlns:a16="http://schemas.microsoft.com/office/drawing/2014/main" id="{BACA28ED-68FD-F402-EA44-A15AE27F0A56}"/>
                </a:ext>
              </a:extLst>
            </p:cNvPr>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585;p40">
              <a:extLst>
                <a:ext uri="{FF2B5EF4-FFF2-40B4-BE49-F238E27FC236}">
                  <a16:creationId xmlns:a16="http://schemas.microsoft.com/office/drawing/2014/main" id="{F8B41C34-51B9-5903-3EF1-5EF969B6813D}"/>
                </a:ext>
              </a:extLst>
            </p:cNvPr>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586;p40">
              <a:extLst>
                <a:ext uri="{FF2B5EF4-FFF2-40B4-BE49-F238E27FC236}">
                  <a16:creationId xmlns:a16="http://schemas.microsoft.com/office/drawing/2014/main" id="{DC228B39-F702-FF99-B0AE-031DBB9F54B6}"/>
                </a:ext>
              </a:extLst>
            </p:cNvPr>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587;p40">
              <a:extLst>
                <a:ext uri="{FF2B5EF4-FFF2-40B4-BE49-F238E27FC236}">
                  <a16:creationId xmlns:a16="http://schemas.microsoft.com/office/drawing/2014/main" id="{47472783-13DC-AA88-88AC-734C4AF96380}"/>
                </a:ext>
              </a:extLst>
            </p:cNvPr>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588;p40">
              <a:extLst>
                <a:ext uri="{FF2B5EF4-FFF2-40B4-BE49-F238E27FC236}">
                  <a16:creationId xmlns:a16="http://schemas.microsoft.com/office/drawing/2014/main" id="{E0E2F6C8-74E7-2793-A162-3A3976294E97}"/>
                </a:ext>
              </a:extLst>
            </p:cNvPr>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589;p40">
              <a:extLst>
                <a:ext uri="{FF2B5EF4-FFF2-40B4-BE49-F238E27FC236}">
                  <a16:creationId xmlns:a16="http://schemas.microsoft.com/office/drawing/2014/main" id="{6D6DD072-1FFF-88CB-A2A7-E2E1027F1D1A}"/>
                </a:ext>
              </a:extLst>
            </p:cNvPr>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590;p40">
              <a:extLst>
                <a:ext uri="{FF2B5EF4-FFF2-40B4-BE49-F238E27FC236}">
                  <a16:creationId xmlns:a16="http://schemas.microsoft.com/office/drawing/2014/main" id="{DF7E54BF-90CE-8EC9-AC8D-C74A4C187579}"/>
                </a:ext>
              </a:extLst>
            </p:cNvPr>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91;p40">
              <a:extLst>
                <a:ext uri="{FF2B5EF4-FFF2-40B4-BE49-F238E27FC236}">
                  <a16:creationId xmlns:a16="http://schemas.microsoft.com/office/drawing/2014/main" id="{B71CB273-6F92-DEFC-09B1-3CD5650DFF1F}"/>
                </a:ext>
              </a:extLst>
            </p:cNvPr>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92;p40">
              <a:extLst>
                <a:ext uri="{FF2B5EF4-FFF2-40B4-BE49-F238E27FC236}">
                  <a16:creationId xmlns:a16="http://schemas.microsoft.com/office/drawing/2014/main" id="{9FC56E3A-EACC-B08E-CAAC-E4E87B8AEC9C}"/>
                </a:ext>
              </a:extLst>
            </p:cNvPr>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93;p40">
              <a:extLst>
                <a:ext uri="{FF2B5EF4-FFF2-40B4-BE49-F238E27FC236}">
                  <a16:creationId xmlns:a16="http://schemas.microsoft.com/office/drawing/2014/main" id="{61282A03-FBBA-07BC-333F-E25424DF15F8}"/>
                </a:ext>
              </a:extLst>
            </p:cNvPr>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94;p40">
              <a:extLst>
                <a:ext uri="{FF2B5EF4-FFF2-40B4-BE49-F238E27FC236}">
                  <a16:creationId xmlns:a16="http://schemas.microsoft.com/office/drawing/2014/main" id="{CD026C8A-9D8E-58BB-B656-6F9ACCD87078}"/>
                </a:ext>
              </a:extLst>
            </p:cNvPr>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595;p40">
              <a:extLst>
                <a:ext uri="{FF2B5EF4-FFF2-40B4-BE49-F238E27FC236}">
                  <a16:creationId xmlns:a16="http://schemas.microsoft.com/office/drawing/2014/main" id="{29A2E754-FC79-66F5-7DAE-85043CF85108}"/>
                </a:ext>
              </a:extLst>
            </p:cNvPr>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596;p40">
              <a:extLst>
                <a:ext uri="{FF2B5EF4-FFF2-40B4-BE49-F238E27FC236}">
                  <a16:creationId xmlns:a16="http://schemas.microsoft.com/office/drawing/2014/main" id="{D49295E4-A356-0C38-BE65-69D29240FDDE}"/>
                </a:ext>
              </a:extLst>
            </p:cNvPr>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597;p40">
              <a:extLst>
                <a:ext uri="{FF2B5EF4-FFF2-40B4-BE49-F238E27FC236}">
                  <a16:creationId xmlns:a16="http://schemas.microsoft.com/office/drawing/2014/main" id="{BBEC4563-D1DB-4EC1-2758-3E1CA87B84EA}"/>
                </a:ext>
              </a:extLst>
            </p:cNvPr>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598;p40">
              <a:extLst>
                <a:ext uri="{FF2B5EF4-FFF2-40B4-BE49-F238E27FC236}">
                  <a16:creationId xmlns:a16="http://schemas.microsoft.com/office/drawing/2014/main" id="{8DA711B2-CDD0-7E79-00B6-6C7B89137992}"/>
                </a:ext>
              </a:extLst>
            </p:cNvPr>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99;p40">
              <a:extLst>
                <a:ext uri="{FF2B5EF4-FFF2-40B4-BE49-F238E27FC236}">
                  <a16:creationId xmlns:a16="http://schemas.microsoft.com/office/drawing/2014/main" id="{9D8A9A41-A1A8-4F07-A931-95CF64B4CCE7}"/>
                </a:ext>
              </a:extLst>
            </p:cNvPr>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600;p40">
              <a:extLst>
                <a:ext uri="{FF2B5EF4-FFF2-40B4-BE49-F238E27FC236}">
                  <a16:creationId xmlns:a16="http://schemas.microsoft.com/office/drawing/2014/main" id="{0F429D62-A6C4-A693-8956-985EAA569963}"/>
                </a:ext>
              </a:extLst>
            </p:cNvPr>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601;p40">
              <a:extLst>
                <a:ext uri="{FF2B5EF4-FFF2-40B4-BE49-F238E27FC236}">
                  <a16:creationId xmlns:a16="http://schemas.microsoft.com/office/drawing/2014/main" id="{DEE94D61-6E62-72E5-9EAB-E65326E470D8}"/>
                </a:ext>
              </a:extLst>
            </p:cNvPr>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602;p40">
              <a:extLst>
                <a:ext uri="{FF2B5EF4-FFF2-40B4-BE49-F238E27FC236}">
                  <a16:creationId xmlns:a16="http://schemas.microsoft.com/office/drawing/2014/main" id="{5FE60736-B646-321F-27C4-462229DF9976}"/>
                </a:ext>
              </a:extLst>
            </p:cNvPr>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603;p40">
              <a:extLst>
                <a:ext uri="{FF2B5EF4-FFF2-40B4-BE49-F238E27FC236}">
                  <a16:creationId xmlns:a16="http://schemas.microsoft.com/office/drawing/2014/main" id="{654656DC-0DE1-3DD7-8B4B-253EFBBD3A0D}"/>
                </a:ext>
              </a:extLst>
            </p:cNvPr>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604;p40">
              <a:extLst>
                <a:ext uri="{FF2B5EF4-FFF2-40B4-BE49-F238E27FC236}">
                  <a16:creationId xmlns:a16="http://schemas.microsoft.com/office/drawing/2014/main" id="{B3A876A7-E1DC-0F4F-3DF5-6A20CC098E64}"/>
                </a:ext>
              </a:extLst>
            </p:cNvPr>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605;p40">
              <a:extLst>
                <a:ext uri="{FF2B5EF4-FFF2-40B4-BE49-F238E27FC236}">
                  <a16:creationId xmlns:a16="http://schemas.microsoft.com/office/drawing/2014/main" id="{A2051668-F8E9-7E10-F895-B1739BC8F1DF}"/>
                </a:ext>
              </a:extLst>
            </p:cNvPr>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606;p40">
              <a:extLst>
                <a:ext uri="{FF2B5EF4-FFF2-40B4-BE49-F238E27FC236}">
                  <a16:creationId xmlns:a16="http://schemas.microsoft.com/office/drawing/2014/main" id="{5065B1AB-0148-4D75-8906-E221371EF7C8}"/>
                </a:ext>
              </a:extLst>
            </p:cNvPr>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607;p40">
              <a:extLst>
                <a:ext uri="{FF2B5EF4-FFF2-40B4-BE49-F238E27FC236}">
                  <a16:creationId xmlns:a16="http://schemas.microsoft.com/office/drawing/2014/main" id="{BBB82D86-E606-7D6D-5CAF-F0C6EBF84776}"/>
                </a:ext>
              </a:extLst>
            </p:cNvPr>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608;p40">
              <a:extLst>
                <a:ext uri="{FF2B5EF4-FFF2-40B4-BE49-F238E27FC236}">
                  <a16:creationId xmlns:a16="http://schemas.microsoft.com/office/drawing/2014/main" id="{59CBA3A5-F92D-E058-96BE-434728C3545B}"/>
                </a:ext>
              </a:extLst>
            </p:cNvPr>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609;p40">
              <a:extLst>
                <a:ext uri="{FF2B5EF4-FFF2-40B4-BE49-F238E27FC236}">
                  <a16:creationId xmlns:a16="http://schemas.microsoft.com/office/drawing/2014/main" id="{28FDA28E-EB96-6BC9-46B6-73E324DFCB3C}"/>
                </a:ext>
              </a:extLst>
            </p:cNvPr>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610;p40">
              <a:extLst>
                <a:ext uri="{FF2B5EF4-FFF2-40B4-BE49-F238E27FC236}">
                  <a16:creationId xmlns:a16="http://schemas.microsoft.com/office/drawing/2014/main" id="{321ED70B-1185-141B-5274-1E0DE7C42910}"/>
                </a:ext>
              </a:extLst>
            </p:cNvPr>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611;p40">
              <a:extLst>
                <a:ext uri="{FF2B5EF4-FFF2-40B4-BE49-F238E27FC236}">
                  <a16:creationId xmlns:a16="http://schemas.microsoft.com/office/drawing/2014/main" id="{DE44C437-F6FA-9562-133B-A529883D646A}"/>
                </a:ext>
              </a:extLst>
            </p:cNvPr>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9740289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Effect transition="in" filter="fade">
                                      <p:cBhvr>
                                        <p:cTn id="9" dur="750"/>
                                        <p:tgtEl>
                                          <p:spTgt spid="8"/>
                                        </p:tgtEl>
                                      </p:cBhvr>
                                    </p:animEffect>
                                  </p:childTnLst>
                                </p:cTn>
                              </p:par>
                              <p:par>
                                <p:cTn id="10" presetID="32" presetClass="emph" presetSubtype="0" repeatCount="indefinite" fill="hold" grpId="2" nodeType="withEffect">
                                  <p:stCondLst>
                                    <p:cond delay="0"/>
                                  </p:stCondLst>
                                  <p:childTnLst>
                                    <p:animRot by="120000">
                                      <p:cBhvr>
                                        <p:cTn id="11" dur="100" fill="hold">
                                          <p:stCondLst>
                                            <p:cond delay="0"/>
                                          </p:stCondLst>
                                        </p:cTn>
                                        <p:tgtEl>
                                          <p:spTgt spid="8"/>
                                        </p:tgtEl>
                                        <p:attrNameLst>
                                          <p:attrName>r</p:attrName>
                                        </p:attrNameLst>
                                      </p:cBhvr>
                                    </p:animRot>
                                    <p:animRot by="-240000">
                                      <p:cBhvr>
                                        <p:cTn id="12" dur="200" fill="hold">
                                          <p:stCondLst>
                                            <p:cond delay="200"/>
                                          </p:stCondLst>
                                        </p:cTn>
                                        <p:tgtEl>
                                          <p:spTgt spid="8"/>
                                        </p:tgtEl>
                                        <p:attrNameLst>
                                          <p:attrName>r</p:attrName>
                                        </p:attrNameLst>
                                      </p:cBhvr>
                                    </p:animRot>
                                    <p:animRot by="240000">
                                      <p:cBhvr>
                                        <p:cTn id="13" dur="200" fill="hold">
                                          <p:stCondLst>
                                            <p:cond delay="400"/>
                                          </p:stCondLst>
                                        </p:cTn>
                                        <p:tgtEl>
                                          <p:spTgt spid="8"/>
                                        </p:tgtEl>
                                        <p:attrNameLst>
                                          <p:attrName>r</p:attrName>
                                        </p:attrNameLst>
                                      </p:cBhvr>
                                    </p:animRot>
                                    <p:animRot by="-240000">
                                      <p:cBhvr>
                                        <p:cTn id="14" dur="200" fill="hold">
                                          <p:stCondLst>
                                            <p:cond delay="600"/>
                                          </p:stCondLst>
                                        </p:cTn>
                                        <p:tgtEl>
                                          <p:spTgt spid="8"/>
                                        </p:tgtEl>
                                        <p:attrNameLst>
                                          <p:attrName>r</p:attrName>
                                        </p:attrNameLst>
                                      </p:cBhvr>
                                    </p:animRot>
                                    <p:animRot by="120000">
                                      <p:cBhvr>
                                        <p:cTn id="15" dur="200" fill="hold">
                                          <p:stCondLst>
                                            <p:cond delay="800"/>
                                          </p:stCondLst>
                                        </p:cTn>
                                        <p:tgtEl>
                                          <p:spTgt spid="8"/>
                                        </p:tgtEl>
                                        <p:attrNameLst>
                                          <p:attrName>r</p:attrName>
                                        </p:attrNameLst>
                                      </p:cBhvr>
                                    </p:animRot>
                                  </p:childTnLst>
                                </p:cTn>
                              </p:par>
                              <p:par>
                                <p:cTn id="16" presetID="26" presetClass="emph" presetSubtype="0" repeatCount="indefinite" fill="hold" grpId="0" nodeType="withEffect">
                                  <p:stCondLst>
                                    <p:cond delay="0"/>
                                  </p:stCondLst>
                                  <p:childTnLst>
                                    <p:animEffect transition="out" filter="fade">
                                      <p:cBhvr>
                                        <p:cTn id="17" dur="500" tmFilter="0, 0; .2, .5; .8, .5; 1, 0"/>
                                        <p:tgtEl>
                                          <p:spTgt spid="8"/>
                                        </p:tgtEl>
                                      </p:cBhvr>
                                    </p:animEffect>
                                    <p:animScale>
                                      <p:cBhvr>
                                        <p:cTn id="18"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0262A8A-4D45-3007-DCA3-7C39A42DEA1B}"/>
              </a:ext>
            </a:extLst>
          </p:cNvPr>
          <p:cNvPicPr>
            <a:picLocks noChangeAspect="1"/>
          </p:cNvPicPr>
          <p:nvPr/>
        </p:nvPicPr>
        <p:blipFill>
          <a:blip r:embed="rId2"/>
          <a:stretch>
            <a:fillRect/>
          </a:stretch>
        </p:blipFill>
        <p:spPr>
          <a:xfrm>
            <a:off x="153761" y="402091"/>
            <a:ext cx="4026490" cy="3818846"/>
          </a:xfrm>
          <a:prstGeom prst="rect">
            <a:avLst/>
          </a:prstGeom>
        </p:spPr>
      </p:pic>
      <p:sp>
        <p:nvSpPr>
          <p:cNvPr id="7" name="Rectangle: Rounded Corners 6">
            <a:extLst>
              <a:ext uri="{FF2B5EF4-FFF2-40B4-BE49-F238E27FC236}">
                <a16:creationId xmlns:a16="http://schemas.microsoft.com/office/drawing/2014/main" id="{5062B45B-F870-045E-C2EA-9ACCA8609E95}"/>
              </a:ext>
            </a:extLst>
          </p:cNvPr>
          <p:cNvSpPr/>
          <p:nvPr/>
        </p:nvSpPr>
        <p:spPr>
          <a:xfrm>
            <a:off x="4269920" y="432707"/>
            <a:ext cx="4474030" cy="3894364"/>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buClrTx/>
              <a:defRPr/>
            </a:pPr>
            <a:r>
              <a:rPr lang="vi-VN" sz="3000" kern="1200" dirty="0">
                <a:solidFill>
                  <a:prstClr val="black"/>
                </a:solidFill>
                <a:latin typeface="Calibri" panose="020F0502020204030204" pitchFamily="34" charset="0"/>
                <a:ea typeface="Calibri" panose="020F0502020204030204" pitchFamily="34" charset="0"/>
                <a:cs typeface="Calibri" panose="020F0502020204030204" pitchFamily="34" charset="0"/>
              </a:rPr>
              <a:t>Nhờ người thân của mình qua để đưa cô tới bệnh viện khám, còn mình thì ở nhà trông các em giúp cô và nhờ người lớn đặt đồ ăn và gọi cho chồng cô để thông báo tình hình.</a:t>
            </a:r>
            <a:endParaRPr kumimoji="0" lang="vi-VN" sz="3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84261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5062B45B-F870-045E-C2EA-9ACCA8609E95}"/>
              </a:ext>
            </a:extLst>
          </p:cNvPr>
          <p:cNvSpPr/>
          <p:nvPr/>
        </p:nvSpPr>
        <p:spPr>
          <a:xfrm>
            <a:off x="4269920" y="955220"/>
            <a:ext cx="4474030" cy="2726871"/>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buClrTx/>
              <a:defRPr/>
            </a:pPr>
            <a:r>
              <a:rPr lang="vi-VN" sz="3600" kern="1200" dirty="0">
                <a:solidFill>
                  <a:prstClr val="black"/>
                </a:solidFill>
                <a:latin typeface="Calibri" panose="020F0502020204030204" pitchFamily="34" charset="0"/>
                <a:ea typeface="Calibri" panose="020F0502020204030204" pitchFamily="34" charset="0"/>
                <a:cs typeface="Calibri" panose="020F0502020204030204" pitchFamily="34" charset="0"/>
              </a:rPr>
              <a:t>Giúp đỡ ông Hòa khi qua đường và kêu gọi mọi người mua ủng hộ ông</a:t>
            </a:r>
            <a:r>
              <a:rPr lang="en-US" sz="3600" kern="1200" dirty="0">
                <a:solidFill>
                  <a:prstClr val="black"/>
                </a:solidFill>
                <a:latin typeface="Calibri" panose="020F0502020204030204" pitchFamily="34" charset="0"/>
                <a:ea typeface="Calibri" panose="020F0502020204030204" pitchFamily="34" charset="0"/>
                <a:cs typeface="Calibri" panose="020F0502020204030204" pitchFamily="34" charset="0"/>
              </a:rPr>
              <a:t>.</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endParaRPr>
          </a:p>
        </p:txBody>
      </p:sp>
      <p:pic>
        <p:nvPicPr>
          <p:cNvPr id="3" name="Picture 2">
            <a:extLst>
              <a:ext uri="{FF2B5EF4-FFF2-40B4-BE49-F238E27FC236}">
                <a16:creationId xmlns:a16="http://schemas.microsoft.com/office/drawing/2014/main" id="{CFD4DA86-FD6C-BDA9-0334-28AB7928CC1E}"/>
              </a:ext>
            </a:extLst>
          </p:cNvPr>
          <p:cNvPicPr>
            <a:picLocks noChangeAspect="1"/>
          </p:cNvPicPr>
          <p:nvPr/>
        </p:nvPicPr>
        <p:blipFill>
          <a:blip r:embed="rId2"/>
          <a:stretch>
            <a:fillRect/>
          </a:stretch>
        </p:blipFill>
        <p:spPr>
          <a:xfrm>
            <a:off x="0" y="578985"/>
            <a:ext cx="4012976" cy="3486830"/>
          </a:xfrm>
          <a:prstGeom prst="rect">
            <a:avLst/>
          </a:prstGeom>
        </p:spPr>
      </p:pic>
    </p:spTree>
    <p:extLst>
      <p:ext uri="{BB962C8B-B14F-4D97-AF65-F5344CB8AC3E}">
        <p14:creationId xmlns:p14="http://schemas.microsoft.com/office/powerpoint/2010/main" val="17727521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77"/>
        <p:cNvGrpSpPr/>
        <p:nvPr/>
      </p:nvGrpSpPr>
      <p:grpSpPr>
        <a:xfrm>
          <a:off x="0" y="0"/>
          <a:ext cx="0" cy="0"/>
          <a:chOff x="0" y="0"/>
          <a:chExt cx="0" cy="0"/>
        </a:xfrm>
      </p:grpSpPr>
      <p:sp>
        <p:nvSpPr>
          <p:cNvPr id="3" name="Rectangles 2"/>
          <p:cNvSpPr/>
          <p:nvPr/>
        </p:nvSpPr>
        <p:spPr>
          <a:xfrm>
            <a:off x="0" y="561975"/>
            <a:ext cx="9144635" cy="81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grpSp>
        <p:nvGrpSpPr>
          <p:cNvPr id="12" name="Google Shape;3141;p76"/>
          <p:cNvGrpSpPr/>
          <p:nvPr/>
        </p:nvGrpSpPr>
        <p:grpSpPr>
          <a:xfrm>
            <a:off x="43309" y="1498234"/>
            <a:ext cx="863258" cy="726826"/>
            <a:chOff x="7639814" y="1464579"/>
            <a:chExt cx="863258" cy="726826"/>
          </a:xfrm>
        </p:grpSpPr>
        <p:grpSp>
          <p:nvGrpSpPr>
            <p:cNvPr id="13" name="Google Shape;3142;p76"/>
            <p:cNvGrpSpPr/>
            <p:nvPr/>
          </p:nvGrpSpPr>
          <p:grpSpPr>
            <a:xfrm rot="-842945">
              <a:off x="8112336" y="1790340"/>
              <a:ext cx="351858" cy="363795"/>
              <a:chOff x="3610557" y="2780704"/>
              <a:chExt cx="325017" cy="336052"/>
            </a:xfrm>
          </p:grpSpPr>
          <p:sp>
            <p:nvSpPr>
              <p:cNvPr id="14"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 name="Google Shape;3146;p76"/>
            <p:cNvGrpSpPr/>
            <p:nvPr/>
          </p:nvGrpSpPr>
          <p:grpSpPr>
            <a:xfrm rot="1954993">
              <a:off x="7710083" y="1530690"/>
              <a:ext cx="351860" cy="363777"/>
              <a:chOff x="3610557" y="2780704"/>
              <a:chExt cx="325017" cy="336052"/>
            </a:xfrm>
          </p:grpSpPr>
          <p:sp>
            <p:nvSpPr>
              <p:cNvPr id="18"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21" name="Google Shape;3141;p76"/>
          <p:cNvGrpSpPr/>
          <p:nvPr/>
        </p:nvGrpSpPr>
        <p:grpSpPr>
          <a:xfrm flipH="1">
            <a:off x="-65911" y="3514359"/>
            <a:ext cx="863258" cy="726826"/>
            <a:chOff x="7639814" y="1464579"/>
            <a:chExt cx="863258" cy="726826"/>
          </a:xfrm>
        </p:grpSpPr>
        <p:grpSp>
          <p:nvGrpSpPr>
            <p:cNvPr id="22" name="Google Shape;3142;p76"/>
            <p:cNvGrpSpPr/>
            <p:nvPr/>
          </p:nvGrpSpPr>
          <p:grpSpPr>
            <a:xfrm rot="-842945">
              <a:off x="8112336" y="1790340"/>
              <a:ext cx="351858" cy="363795"/>
              <a:chOff x="3610557" y="2780704"/>
              <a:chExt cx="325017" cy="336052"/>
            </a:xfrm>
          </p:grpSpPr>
          <p:sp>
            <p:nvSpPr>
              <p:cNvPr id="23"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6" name="Google Shape;3146;p76"/>
            <p:cNvGrpSpPr/>
            <p:nvPr/>
          </p:nvGrpSpPr>
          <p:grpSpPr>
            <a:xfrm rot="1954993">
              <a:off x="7710083" y="1530690"/>
              <a:ext cx="351860" cy="363777"/>
              <a:chOff x="3610557" y="2780704"/>
              <a:chExt cx="325017" cy="336052"/>
            </a:xfrm>
          </p:grpSpPr>
          <p:sp>
            <p:nvSpPr>
              <p:cNvPr id="27"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493" name="Google Shape;493;p40"/>
          <p:cNvSpPr/>
          <p:nvPr/>
        </p:nvSpPr>
        <p:spPr>
          <a:xfrm>
            <a:off x="7724140" y="2681605"/>
            <a:ext cx="1203325" cy="1176020"/>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4" name="Google Shape;494;p40"/>
          <p:cNvSpPr/>
          <p:nvPr/>
        </p:nvSpPr>
        <p:spPr>
          <a:xfrm>
            <a:off x="7985125" y="3213100"/>
            <a:ext cx="601345" cy="70866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5" name="Google Shape;495;p40"/>
          <p:cNvSpPr/>
          <p:nvPr/>
        </p:nvSpPr>
        <p:spPr>
          <a:xfrm>
            <a:off x="8006715" y="3211195"/>
            <a:ext cx="601345" cy="7080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6" name="Google Shape;496;p40"/>
          <p:cNvSpPr/>
          <p:nvPr/>
        </p:nvSpPr>
        <p:spPr>
          <a:xfrm>
            <a:off x="8073390" y="4218305"/>
            <a:ext cx="226695" cy="261620"/>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7" name="Google Shape;497;p40"/>
          <p:cNvSpPr/>
          <p:nvPr/>
        </p:nvSpPr>
        <p:spPr>
          <a:xfrm>
            <a:off x="8087995" y="4339590"/>
            <a:ext cx="211455" cy="385445"/>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8" name="Google Shape;498;p40"/>
          <p:cNvSpPr/>
          <p:nvPr/>
        </p:nvSpPr>
        <p:spPr>
          <a:xfrm>
            <a:off x="8020050" y="4770755"/>
            <a:ext cx="281305" cy="53340"/>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9" name="Google Shape;499;p40"/>
          <p:cNvSpPr/>
          <p:nvPr/>
        </p:nvSpPr>
        <p:spPr>
          <a:xfrm>
            <a:off x="8018780" y="4730750"/>
            <a:ext cx="105410" cy="79375"/>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0" name="Google Shape;500;p40"/>
          <p:cNvSpPr/>
          <p:nvPr/>
        </p:nvSpPr>
        <p:spPr>
          <a:xfrm>
            <a:off x="8085455" y="4705985"/>
            <a:ext cx="222250" cy="10541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1" name="Google Shape;501;p40"/>
          <p:cNvSpPr/>
          <p:nvPr/>
        </p:nvSpPr>
        <p:spPr>
          <a:xfrm>
            <a:off x="8076565" y="4664710"/>
            <a:ext cx="56515" cy="66675"/>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2" name="Google Shape;502;p40"/>
          <p:cNvSpPr/>
          <p:nvPr/>
        </p:nvSpPr>
        <p:spPr>
          <a:xfrm>
            <a:off x="8394700" y="4083685"/>
            <a:ext cx="343535" cy="330200"/>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3" name="Google Shape;503;p40"/>
          <p:cNvSpPr/>
          <p:nvPr/>
        </p:nvSpPr>
        <p:spPr>
          <a:xfrm>
            <a:off x="8475345" y="4396740"/>
            <a:ext cx="332105" cy="222250"/>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4" name="Google Shape;504;p40"/>
          <p:cNvSpPr/>
          <p:nvPr/>
        </p:nvSpPr>
        <p:spPr>
          <a:xfrm>
            <a:off x="8597900" y="4588510"/>
            <a:ext cx="252730" cy="160020"/>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5" name="Google Shape;505;p40"/>
          <p:cNvSpPr/>
          <p:nvPr/>
        </p:nvSpPr>
        <p:spPr>
          <a:xfrm>
            <a:off x="8592820" y="4660265"/>
            <a:ext cx="108585" cy="81280"/>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6" name="Google Shape;506;p40"/>
          <p:cNvSpPr/>
          <p:nvPr/>
        </p:nvSpPr>
        <p:spPr>
          <a:xfrm>
            <a:off x="8631555" y="4527550"/>
            <a:ext cx="215265" cy="182245"/>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7" name="Google Shape;507;p40"/>
          <p:cNvSpPr/>
          <p:nvPr/>
        </p:nvSpPr>
        <p:spPr>
          <a:xfrm>
            <a:off x="8613775" y="4585970"/>
            <a:ext cx="55880" cy="5905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8" name="Google Shape;508;p40"/>
          <p:cNvSpPr/>
          <p:nvPr/>
        </p:nvSpPr>
        <p:spPr>
          <a:xfrm>
            <a:off x="8595360" y="2681605"/>
            <a:ext cx="224155" cy="44386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9" name="Google Shape;509;p40"/>
          <p:cNvSpPr/>
          <p:nvPr/>
        </p:nvSpPr>
        <p:spPr>
          <a:xfrm>
            <a:off x="8537575" y="3093720"/>
            <a:ext cx="217170" cy="361950"/>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0" name="Google Shape;510;p40"/>
          <p:cNvSpPr/>
          <p:nvPr/>
        </p:nvSpPr>
        <p:spPr>
          <a:xfrm>
            <a:off x="7918450" y="3786505"/>
            <a:ext cx="781685" cy="535940"/>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1" name="Google Shape;511;p40"/>
          <p:cNvSpPr/>
          <p:nvPr/>
        </p:nvSpPr>
        <p:spPr>
          <a:xfrm>
            <a:off x="7977505" y="3179445"/>
            <a:ext cx="667385" cy="584200"/>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2" name="Google Shape;512;p40"/>
          <p:cNvSpPr/>
          <p:nvPr/>
        </p:nvSpPr>
        <p:spPr>
          <a:xfrm>
            <a:off x="7933690" y="3434080"/>
            <a:ext cx="604520" cy="386080"/>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3" name="Google Shape;513;p40"/>
          <p:cNvSpPr/>
          <p:nvPr/>
        </p:nvSpPr>
        <p:spPr>
          <a:xfrm>
            <a:off x="8084185" y="3763010"/>
            <a:ext cx="656590" cy="39878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4" name="Google Shape;514;p40"/>
          <p:cNvSpPr/>
          <p:nvPr/>
        </p:nvSpPr>
        <p:spPr>
          <a:xfrm>
            <a:off x="8379460" y="3234055"/>
            <a:ext cx="215900" cy="57531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5" name="Google Shape;515;p40"/>
          <p:cNvSpPr/>
          <p:nvPr/>
        </p:nvSpPr>
        <p:spPr>
          <a:xfrm>
            <a:off x="8345805" y="3267075"/>
            <a:ext cx="250825" cy="56959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6" name="Google Shape;516;p40"/>
          <p:cNvSpPr/>
          <p:nvPr/>
        </p:nvSpPr>
        <p:spPr>
          <a:xfrm>
            <a:off x="7794625" y="2970530"/>
            <a:ext cx="147955" cy="9779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7" name="Google Shape;517;p40"/>
          <p:cNvSpPr/>
          <p:nvPr/>
        </p:nvSpPr>
        <p:spPr>
          <a:xfrm>
            <a:off x="7787005" y="2918460"/>
            <a:ext cx="146050" cy="93345"/>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8" name="Google Shape;518;p40"/>
          <p:cNvSpPr/>
          <p:nvPr/>
        </p:nvSpPr>
        <p:spPr>
          <a:xfrm>
            <a:off x="7833360" y="2974975"/>
            <a:ext cx="97790" cy="72390"/>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9" name="Google Shape;519;p40"/>
          <p:cNvSpPr/>
          <p:nvPr/>
        </p:nvSpPr>
        <p:spPr>
          <a:xfrm>
            <a:off x="7874635" y="2995295"/>
            <a:ext cx="53975" cy="2730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0" name="Google Shape;520;p40"/>
          <p:cNvSpPr/>
          <p:nvPr/>
        </p:nvSpPr>
        <p:spPr>
          <a:xfrm>
            <a:off x="8564880" y="2836545"/>
            <a:ext cx="141605" cy="100330"/>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1" name="Google Shape;521;p40"/>
          <p:cNvSpPr/>
          <p:nvPr/>
        </p:nvSpPr>
        <p:spPr>
          <a:xfrm>
            <a:off x="8557895" y="2794635"/>
            <a:ext cx="147320" cy="72390"/>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2" name="Google Shape;522;p40"/>
          <p:cNvSpPr/>
          <p:nvPr/>
        </p:nvSpPr>
        <p:spPr>
          <a:xfrm>
            <a:off x="8578850" y="2840990"/>
            <a:ext cx="83820" cy="8953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3" name="Google Shape;523;p40"/>
          <p:cNvSpPr/>
          <p:nvPr/>
        </p:nvSpPr>
        <p:spPr>
          <a:xfrm>
            <a:off x="8582025" y="2868295"/>
            <a:ext cx="46990" cy="3746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4" name="Google Shape;524;p40"/>
          <p:cNvSpPr/>
          <p:nvPr/>
        </p:nvSpPr>
        <p:spPr>
          <a:xfrm>
            <a:off x="8199755" y="3239770"/>
            <a:ext cx="165100" cy="9080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5" name="Google Shape;525;p40"/>
          <p:cNvSpPr/>
          <p:nvPr/>
        </p:nvSpPr>
        <p:spPr>
          <a:xfrm>
            <a:off x="8199755" y="3172460"/>
            <a:ext cx="177165" cy="99060"/>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6" name="Google Shape;526;p40"/>
          <p:cNvSpPr/>
          <p:nvPr/>
        </p:nvSpPr>
        <p:spPr>
          <a:xfrm>
            <a:off x="7856220" y="2515235"/>
            <a:ext cx="731520" cy="687070"/>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7" name="Google Shape;527;p40"/>
          <p:cNvSpPr/>
          <p:nvPr/>
        </p:nvSpPr>
        <p:spPr>
          <a:xfrm>
            <a:off x="8067675" y="2903220"/>
            <a:ext cx="41275" cy="4953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8" name="Google Shape;528;p40"/>
          <p:cNvSpPr/>
          <p:nvPr/>
        </p:nvSpPr>
        <p:spPr>
          <a:xfrm>
            <a:off x="8378190" y="2847975"/>
            <a:ext cx="41275" cy="4953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9" name="Google Shape;529;p40"/>
          <p:cNvSpPr/>
          <p:nvPr/>
        </p:nvSpPr>
        <p:spPr>
          <a:xfrm>
            <a:off x="8223250" y="2854960"/>
            <a:ext cx="52070" cy="84455"/>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0" name="Google Shape;530;p40"/>
          <p:cNvSpPr/>
          <p:nvPr/>
        </p:nvSpPr>
        <p:spPr>
          <a:xfrm>
            <a:off x="8234045" y="2985770"/>
            <a:ext cx="68580" cy="41910"/>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1" name="Google Shape;531;p40"/>
          <p:cNvSpPr/>
          <p:nvPr/>
        </p:nvSpPr>
        <p:spPr>
          <a:xfrm>
            <a:off x="7996555" y="2790190"/>
            <a:ext cx="56515" cy="5842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2" name="Google Shape;532;p40"/>
          <p:cNvSpPr/>
          <p:nvPr/>
        </p:nvSpPr>
        <p:spPr>
          <a:xfrm>
            <a:off x="8364855" y="2722880"/>
            <a:ext cx="73025" cy="24765"/>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3" name="Google Shape;533;p40"/>
          <p:cNvSpPr/>
          <p:nvPr/>
        </p:nvSpPr>
        <p:spPr>
          <a:xfrm>
            <a:off x="8025765" y="2990850"/>
            <a:ext cx="136525" cy="128905"/>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4" name="Google Shape;534;p40"/>
          <p:cNvSpPr/>
          <p:nvPr/>
        </p:nvSpPr>
        <p:spPr>
          <a:xfrm>
            <a:off x="8369300" y="2929255"/>
            <a:ext cx="135890" cy="12954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5" name="Google Shape;535;p40"/>
          <p:cNvSpPr/>
          <p:nvPr/>
        </p:nvSpPr>
        <p:spPr>
          <a:xfrm>
            <a:off x="8061960" y="3030220"/>
            <a:ext cx="13335" cy="1460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6" name="Google Shape;536;p40"/>
          <p:cNvSpPr/>
          <p:nvPr/>
        </p:nvSpPr>
        <p:spPr>
          <a:xfrm>
            <a:off x="8108315" y="3064510"/>
            <a:ext cx="13335" cy="1460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7" name="Google Shape;537;p40"/>
          <p:cNvSpPr/>
          <p:nvPr/>
        </p:nvSpPr>
        <p:spPr>
          <a:xfrm>
            <a:off x="8063865" y="3100705"/>
            <a:ext cx="13335" cy="1460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8" name="Google Shape;538;p40"/>
          <p:cNvSpPr/>
          <p:nvPr/>
        </p:nvSpPr>
        <p:spPr>
          <a:xfrm>
            <a:off x="8129270" y="3007995"/>
            <a:ext cx="13335" cy="1460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9" name="Google Shape;539;p40"/>
          <p:cNvSpPr/>
          <p:nvPr/>
        </p:nvSpPr>
        <p:spPr>
          <a:xfrm>
            <a:off x="8173720" y="3067685"/>
            <a:ext cx="13335" cy="13970"/>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0" name="Google Shape;540;p40"/>
          <p:cNvSpPr/>
          <p:nvPr/>
        </p:nvSpPr>
        <p:spPr>
          <a:xfrm>
            <a:off x="8361045" y="2977515"/>
            <a:ext cx="13335" cy="1460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1" name="Google Shape;541;p40"/>
          <p:cNvSpPr/>
          <p:nvPr/>
        </p:nvSpPr>
        <p:spPr>
          <a:xfrm>
            <a:off x="8395970" y="3041650"/>
            <a:ext cx="12700" cy="14605"/>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2" name="Google Shape;542;p40"/>
          <p:cNvSpPr/>
          <p:nvPr/>
        </p:nvSpPr>
        <p:spPr>
          <a:xfrm>
            <a:off x="8434705" y="2968625"/>
            <a:ext cx="13335" cy="1460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3" name="Google Shape;543;p40"/>
          <p:cNvSpPr/>
          <p:nvPr/>
        </p:nvSpPr>
        <p:spPr>
          <a:xfrm>
            <a:off x="8477885" y="3013710"/>
            <a:ext cx="13335" cy="1460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4" name="Google Shape;544;p40"/>
          <p:cNvSpPr/>
          <p:nvPr/>
        </p:nvSpPr>
        <p:spPr>
          <a:xfrm>
            <a:off x="8428990" y="3014980"/>
            <a:ext cx="12700" cy="1460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5" name="Google Shape;545;p40"/>
          <p:cNvSpPr/>
          <p:nvPr/>
        </p:nvSpPr>
        <p:spPr>
          <a:xfrm>
            <a:off x="7965440" y="2736850"/>
            <a:ext cx="567055" cy="30734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6" name="Google Shape;546;p40"/>
          <p:cNvSpPr/>
          <p:nvPr/>
        </p:nvSpPr>
        <p:spPr>
          <a:xfrm>
            <a:off x="7760335" y="2630805"/>
            <a:ext cx="236855" cy="212090"/>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7" name="Google Shape;547;p40"/>
          <p:cNvSpPr/>
          <p:nvPr/>
        </p:nvSpPr>
        <p:spPr>
          <a:xfrm>
            <a:off x="7802245" y="2395855"/>
            <a:ext cx="574675" cy="39624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8" name="Google Shape;548;p40"/>
          <p:cNvSpPr/>
          <p:nvPr/>
        </p:nvSpPr>
        <p:spPr>
          <a:xfrm>
            <a:off x="8153400" y="2395220"/>
            <a:ext cx="272415" cy="38417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9" name="Google Shape;549;p40"/>
          <p:cNvSpPr/>
          <p:nvPr/>
        </p:nvSpPr>
        <p:spPr>
          <a:xfrm>
            <a:off x="8326755" y="2402205"/>
            <a:ext cx="329565" cy="405130"/>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0" name="Google Shape;550;p40"/>
          <p:cNvSpPr/>
          <p:nvPr/>
        </p:nvSpPr>
        <p:spPr>
          <a:xfrm>
            <a:off x="7767320" y="2782570"/>
            <a:ext cx="204470" cy="171450"/>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1" name="Google Shape;551;p40"/>
          <p:cNvSpPr/>
          <p:nvPr/>
        </p:nvSpPr>
        <p:spPr>
          <a:xfrm>
            <a:off x="8303260" y="2670175"/>
            <a:ext cx="1905" cy="444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2" name="Google Shape;552;p40"/>
          <p:cNvSpPr/>
          <p:nvPr/>
        </p:nvSpPr>
        <p:spPr>
          <a:xfrm>
            <a:off x="8022590" y="3284855"/>
            <a:ext cx="147955" cy="57658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3" name="Google Shape;553;p40"/>
          <p:cNvSpPr/>
          <p:nvPr/>
        </p:nvSpPr>
        <p:spPr>
          <a:xfrm>
            <a:off x="8026400" y="3284855"/>
            <a:ext cx="179705" cy="60261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4" name="Google Shape;554;p40"/>
          <p:cNvSpPr/>
          <p:nvPr/>
        </p:nvSpPr>
        <p:spPr>
          <a:xfrm>
            <a:off x="7901940" y="3580130"/>
            <a:ext cx="147320" cy="169545"/>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5" name="Google Shape;555;p40"/>
          <p:cNvSpPr/>
          <p:nvPr/>
        </p:nvSpPr>
        <p:spPr>
          <a:xfrm>
            <a:off x="7873365" y="3500755"/>
            <a:ext cx="380365" cy="423545"/>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56" name="Google Shape;556;p40"/>
          <p:cNvGrpSpPr/>
          <p:nvPr/>
        </p:nvGrpSpPr>
        <p:grpSpPr>
          <a:xfrm>
            <a:off x="567055" y="2395220"/>
            <a:ext cx="1304290" cy="2497455"/>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pic>
        <p:nvPicPr>
          <p:cNvPr id="141" name="Picture 140"/>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0" y="-120015"/>
            <a:ext cx="6594475" cy="1396365"/>
          </a:xfrm>
          <a:prstGeom prst="rect">
            <a:avLst/>
          </a:prstGeom>
          <a:noFill/>
          <a:ln w="9525">
            <a:noFill/>
          </a:ln>
        </p:spPr>
      </p:pic>
      <p:pic>
        <p:nvPicPr>
          <p:cNvPr id="2" name="Picture 1"/>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2531745" y="-124460"/>
            <a:ext cx="6612890" cy="1396365"/>
          </a:xfrm>
          <a:prstGeom prst="rect">
            <a:avLst/>
          </a:prstGeom>
          <a:noFill/>
          <a:ln w="9525">
            <a:noFill/>
          </a:ln>
        </p:spPr>
      </p:pic>
      <p:pic>
        <p:nvPicPr>
          <p:cNvPr id="142" name="Picture 141"/>
          <p:cNvPicPr/>
          <p:nvPr/>
        </p:nvPicPr>
        <p:blipFill>
          <a:blip r:embed="rId4"/>
          <a:stretch>
            <a:fillRect/>
          </a:stretch>
        </p:blipFill>
        <p:spPr>
          <a:xfrm>
            <a:off x="1895300" y="0"/>
            <a:ext cx="5805345" cy="3680213"/>
          </a:xfrm>
          <a:prstGeom prst="rect">
            <a:avLst/>
          </a:prstGeom>
          <a:noFill/>
          <a:ln w="9525">
            <a:noFill/>
          </a:ln>
        </p:spPr>
      </p:pic>
      <p:pic>
        <p:nvPicPr>
          <p:cNvPr id="5" name="Picture 4">
            <a:extLst>
              <a:ext uri="{FF2B5EF4-FFF2-40B4-BE49-F238E27FC236}">
                <a16:creationId xmlns:a16="http://schemas.microsoft.com/office/drawing/2014/main" id="{C6050EF9-CE06-4643-E8F8-393C68B0D40C}"/>
              </a:ext>
            </a:extLst>
          </p:cNvPr>
          <p:cNvPicPr>
            <a:picLocks noChangeAspect="1"/>
          </p:cNvPicPr>
          <p:nvPr/>
        </p:nvPicPr>
        <p:blipFill>
          <a:blip r:embed="rId5"/>
          <a:stretch>
            <a:fillRect/>
          </a:stretch>
        </p:blipFill>
        <p:spPr>
          <a:xfrm>
            <a:off x="3710615" y="1328305"/>
            <a:ext cx="2127575" cy="1794925"/>
          </a:xfrm>
          <a:prstGeom prst="rect">
            <a:avLst/>
          </a:prstGeom>
        </p:spPr>
      </p:pic>
      <p:sp>
        <p:nvSpPr>
          <p:cNvPr id="4" name="TextBox 3">
            <a:extLst>
              <a:ext uri="{FF2B5EF4-FFF2-40B4-BE49-F238E27FC236}">
                <a16:creationId xmlns:a16="http://schemas.microsoft.com/office/drawing/2014/main" id="{50EBC0EE-028E-DA54-561B-FD398025EBD7}"/>
              </a:ext>
            </a:extLst>
          </p:cNvPr>
          <p:cNvSpPr txBox="1"/>
          <p:nvPr/>
        </p:nvSpPr>
        <p:spPr>
          <a:xfrm>
            <a:off x="1443355" y="221615"/>
            <a:ext cx="6935918" cy="369332"/>
          </a:xfrm>
          <a:prstGeom prst="rect">
            <a:avLst/>
          </a:prstGeom>
          <a:noFill/>
        </p:spPr>
        <p:txBody>
          <a:bodyPr wrap="square" rtlCol="0">
            <a:spAutoFit/>
          </a:bodyPr>
          <a:lstStyle/>
          <a:p>
            <a:pPr algn="ctr"/>
            <a:r>
              <a:rPr lang="en-US" sz="1800" b="1" dirty="0" err="1">
                <a:solidFill>
                  <a:schemeClr val="bg1"/>
                </a:solidFill>
                <a:latin typeface="HP001 4 hàng" panose="020B0603050302020204"/>
              </a:rPr>
              <a:t>Thứ</a:t>
            </a:r>
            <a:r>
              <a:rPr lang="en-US" sz="1800" b="1" dirty="0">
                <a:solidFill>
                  <a:schemeClr val="bg1"/>
                </a:solidFill>
                <a:latin typeface="HP001 4 hàng" panose="020B0603050302020204"/>
              </a:rPr>
              <a:t> </a:t>
            </a:r>
            <a:r>
              <a:rPr lang="en-US" sz="1800" b="1" dirty="0" err="1">
                <a:solidFill>
                  <a:schemeClr val="bg1"/>
                </a:solidFill>
                <a:latin typeface="HP001 4 hàng" panose="020B0603050302020204"/>
              </a:rPr>
              <a:t>Tư</a:t>
            </a:r>
            <a:r>
              <a:rPr lang="en-US" sz="1800" b="1" dirty="0">
                <a:solidFill>
                  <a:schemeClr val="bg1"/>
                </a:solidFill>
                <a:latin typeface="HP001 4 hàng" panose="020B0603050302020204"/>
              </a:rPr>
              <a:t> </a:t>
            </a:r>
            <a:r>
              <a:rPr lang="en-US" sz="1800" b="1" dirty="0" err="1">
                <a:solidFill>
                  <a:schemeClr val="bg1"/>
                </a:solidFill>
                <a:latin typeface="HP001 4 hàng" panose="020B0603050302020204"/>
              </a:rPr>
              <a:t>ngày</a:t>
            </a:r>
            <a:r>
              <a:rPr lang="en-US" sz="1800" b="1" dirty="0">
                <a:solidFill>
                  <a:schemeClr val="bg1"/>
                </a:solidFill>
                <a:latin typeface="HP001 4 hàng" panose="020B0603050302020204"/>
              </a:rPr>
              <a:t> 26 </a:t>
            </a:r>
            <a:r>
              <a:rPr lang="en-US" sz="1800" b="1" dirty="0" err="1">
                <a:solidFill>
                  <a:schemeClr val="bg1"/>
                </a:solidFill>
                <a:latin typeface="HP001 4 hàng" panose="020B0603050302020204"/>
              </a:rPr>
              <a:t>tháng</a:t>
            </a:r>
            <a:r>
              <a:rPr lang="en-US" sz="1800" b="1" dirty="0">
                <a:solidFill>
                  <a:schemeClr val="bg1"/>
                </a:solidFill>
                <a:latin typeface="HP001 4 hàng" panose="020B0603050302020204"/>
              </a:rPr>
              <a:t> 3 </a:t>
            </a:r>
            <a:r>
              <a:rPr lang="en-US" sz="1800" b="1" dirty="0" err="1">
                <a:solidFill>
                  <a:schemeClr val="bg1"/>
                </a:solidFill>
                <a:latin typeface="HP001 4 hàng" panose="020B0603050302020204"/>
              </a:rPr>
              <a:t>năm</a:t>
            </a:r>
            <a:r>
              <a:rPr lang="en-US" sz="1800" b="1" dirty="0">
                <a:solidFill>
                  <a:schemeClr val="bg1"/>
                </a:solidFill>
                <a:latin typeface="HP001 4 hàng" panose="020B0603050302020204"/>
              </a:rPr>
              <a:t> 2025</a:t>
            </a:r>
          </a:p>
        </p:txBody>
      </p:sp>
      <p:sp>
        <p:nvSpPr>
          <p:cNvPr id="6" name="TextBox 5">
            <a:extLst>
              <a:ext uri="{FF2B5EF4-FFF2-40B4-BE49-F238E27FC236}">
                <a16:creationId xmlns:a16="http://schemas.microsoft.com/office/drawing/2014/main" id="{17AB08F5-AEB7-5250-57F6-115BC7093B58}"/>
              </a:ext>
            </a:extLst>
          </p:cNvPr>
          <p:cNvSpPr txBox="1"/>
          <p:nvPr/>
        </p:nvSpPr>
        <p:spPr>
          <a:xfrm>
            <a:off x="1721976" y="795981"/>
            <a:ext cx="6156826" cy="369332"/>
          </a:xfrm>
          <a:prstGeom prst="rect">
            <a:avLst/>
          </a:prstGeom>
          <a:noFill/>
        </p:spPr>
        <p:txBody>
          <a:bodyPr wrap="square" rtlCol="0">
            <a:spAutoFit/>
          </a:bodyPr>
          <a:lstStyle/>
          <a:p>
            <a:pPr algn="ctr"/>
            <a:r>
              <a:rPr lang="en-US" sz="1800" b="1" dirty="0" err="1">
                <a:solidFill>
                  <a:schemeClr val="bg1"/>
                </a:solidFill>
                <a:latin typeface="HP001 4 hàng" panose="020B0603050302020204"/>
              </a:rPr>
              <a:t>Hoạt</a:t>
            </a:r>
            <a:r>
              <a:rPr lang="en-US" sz="1800" b="1" dirty="0">
                <a:solidFill>
                  <a:schemeClr val="bg1"/>
                </a:solidFill>
                <a:latin typeface="HP001 4 hàng" panose="020B0603050302020204"/>
              </a:rPr>
              <a:t> </a:t>
            </a:r>
            <a:r>
              <a:rPr lang="en-US" sz="1800" b="1" dirty="0" err="1">
                <a:solidFill>
                  <a:schemeClr val="bg1"/>
                </a:solidFill>
                <a:latin typeface="HP001 4 hàng" panose="020B0603050302020204"/>
              </a:rPr>
              <a:t>động</a:t>
            </a:r>
            <a:r>
              <a:rPr lang="en-US" sz="1800" b="1" dirty="0">
                <a:solidFill>
                  <a:schemeClr val="bg1"/>
                </a:solidFill>
                <a:latin typeface="HP001 4 hàng" panose="020B0603050302020204"/>
              </a:rPr>
              <a:t> </a:t>
            </a:r>
            <a:r>
              <a:rPr lang="en-US" sz="1800" b="1" dirty="0" err="1">
                <a:solidFill>
                  <a:schemeClr val="bg1"/>
                </a:solidFill>
                <a:latin typeface="HP001 4 hàng" panose="020B0603050302020204"/>
              </a:rPr>
              <a:t>trải</a:t>
            </a:r>
            <a:r>
              <a:rPr lang="en-US" sz="1800" b="1" dirty="0">
                <a:solidFill>
                  <a:schemeClr val="bg1"/>
                </a:solidFill>
                <a:latin typeface="HP001 4 hàng" panose="020B0603050302020204"/>
              </a:rPr>
              <a:t> </a:t>
            </a:r>
            <a:r>
              <a:rPr lang="en-US" sz="1800" b="1" dirty="0" err="1">
                <a:solidFill>
                  <a:schemeClr val="bg1"/>
                </a:solidFill>
                <a:latin typeface="HP001 4 hàng" panose="020B0603050302020204"/>
              </a:rPr>
              <a:t>nghiệm</a:t>
            </a:r>
            <a:endParaRPr lang="en-US" sz="1800" b="1" dirty="0">
              <a:solidFill>
                <a:schemeClr val="bg1"/>
              </a:solidFill>
              <a:latin typeface="HP001 4 hàng" panose="020B0603050302020204"/>
            </a:endParaRPr>
          </a:p>
        </p:txBody>
      </p:sp>
    </p:spTree>
    <p:extLst>
      <p:ext uri="{BB962C8B-B14F-4D97-AF65-F5344CB8AC3E}">
        <p14:creationId xmlns:p14="http://schemas.microsoft.com/office/powerpoint/2010/main" val="673070879"/>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5062B45B-F870-045E-C2EA-9ACCA8609E95}"/>
              </a:ext>
            </a:extLst>
          </p:cNvPr>
          <p:cNvSpPr/>
          <p:nvPr/>
        </p:nvSpPr>
        <p:spPr>
          <a:xfrm>
            <a:off x="4294413" y="1412421"/>
            <a:ext cx="4474030" cy="1771648"/>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buClrTx/>
              <a:defRPr/>
            </a:pPr>
            <a:r>
              <a:rPr lang="vi-VN" sz="3600" kern="1200" dirty="0">
                <a:solidFill>
                  <a:prstClr val="black"/>
                </a:solidFill>
                <a:latin typeface="Calibri" panose="020F0502020204030204" pitchFamily="34" charset="0"/>
                <a:ea typeface="Calibri" panose="020F0502020204030204" pitchFamily="34" charset="0"/>
                <a:cs typeface="Calibri" panose="020F0502020204030204" pitchFamily="34" charset="0"/>
              </a:rPr>
              <a:t>Thân thiện chào hỏi và làm quen với cô .</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endParaRPr>
          </a:p>
        </p:txBody>
      </p:sp>
      <p:pic>
        <p:nvPicPr>
          <p:cNvPr id="4" name="Picture 3">
            <a:extLst>
              <a:ext uri="{FF2B5EF4-FFF2-40B4-BE49-F238E27FC236}">
                <a16:creationId xmlns:a16="http://schemas.microsoft.com/office/drawing/2014/main" id="{69896C2C-5A27-8A42-11BB-73AFE58BFF90}"/>
              </a:ext>
            </a:extLst>
          </p:cNvPr>
          <p:cNvPicPr>
            <a:picLocks noChangeAspect="1"/>
          </p:cNvPicPr>
          <p:nvPr/>
        </p:nvPicPr>
        <p:blipFill>
          <a:blip r:embed="rId2"/>
          <a:stretch>
            <a:fillRect/>
          </a:stretch>
        </p:blipFill>
        <p:spPr>
          <a:xfrm>
            <a:off x="0" y="962704"/>
            <a:ext cx="4085818" cy="3045959"/>
          </a:xfrm>
          <a:prstGeom prst="rect">
            <a:avLst/>
          </a:prstGeom>
        </p:spPr>
      </p:pic>
    </p:spTree>
    <p:extLst>
      <p:ext uri="{BB962C8B-B14F-4D97-AF65-F5344CB8AC3E}">
        <p14:creationId xmlns:p14="http://schemas.microsoft.com/office/powerpoint/2010/main" val="37793574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8C8F92-6D97-44F0-7E4D-09E71C9C141E}"/>
              </a:ext>
            </a:extLst>
          </p:cNvPr>
          <p:cNvPicPr>
            <a:picLocks noChangeAspect="1"/>
          </p:cNvPicPr>
          <p:nvPr/>
        </p:nvPicPr>
        <p:blipFill>
          <a:blip r:embed="rId2"/>
          <a:stretch>
            <a:fillRect/>
          </a:stretch>
        </p:blipFill>
        <p:spPr>
          <a:xfrm>
            <a:off x="173491" y="458561"/>
            <a:ext cx="4257675" cy="3524250"/>
          </a:xfrm>
          <a:prstGeom prst="rect">
            <a:avLst/>
          </a:prstGeom>
        </p:spPr>
      </p:pic>
      <p:sp>
        <p:nvSpPr>
          <p:cNvPr id="4" name="Rectangle: Rounded Corners 3">
            <a:extLst>
              <a:ext uri="{FF2B5EF4-FFF2-40B4-BE49-F238E27FC236}">
                <a16:creationId xmlns:a16="http://schemas.microsoft.com/office/drawing/2014/main" id="{518699CD-639E-D08C-9729-608B6FFB4C2D}"/>
              </a:ext>
            </a:extLst>
          </p:cNvPr>
          <p:cNvSpPr/>
          <p:nvPr/>
        </p:nvSpPr>
        <p:spPr>
          <a:xfrm>
            <a:off x="4294413" y="1118507"/>
            <a:ext cx="4474030" cy="2334986"/>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buClrTx/>
              <a:defRPr/>
            </a:pPr>
            <a:r>
              <a:rPr lang="vi-VN" sz="3600" kern="1200" dirty="0">
                <a:solidFill>
                  <a:prstClr val="black"/>
                </a:solidFill>
                <a:latin typeface="Calibri" panose="020F0502020204030204" pitchFamily="34" charset="0"/>
                <a:ea typeface="Calibri" panose="020F0502020204030204" pitchFamily="34" charset="0"/>
                <a:cs typeface="Calibri" panose="020F0502020204030204" pitchFamily="34" charset="0"/>
              </a:rPr>
              <a:t>Làm quen với bạn, hòa đồng thân thiện và giúp đỡ bạn khi cần thiết.</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2037316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id="{C505CAAB-550E-5405-CFDC-EF7CFC5BECAE}"/>
              </a:ext>
            </a:extLst>
          </p:cNvPr>
          <p:cNvGrpSpPr/>
          <p:nvPr/>
        </p:nvGrpSpPr>
        <p:grpSpPr>
          <a:xfrm>
            <a:off x="0" y="0"/>
            <a:ext cx="9144000" cy="51435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8" cstate="hqprint">
                <a:extLst>
                  <a:ext uri="{BEBA8EAE-BF5A-486C-A8C5-ECC9F3942E4B}">
                    <a14:imgProps xmlns:a14="http://schemas.microsoft.com/office/drawing/2010/main">
                      <a14:imgLayer r:embed="rId6">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9" cstate="hqprint">
                <a:extLst>
                  <a:ext uri="{BEBA8EAE-BF5A-486C-A8C5-ECC9F3942E4B}">
                    <a14:imgProps xmlns:a14="http://schemas.microsoft.com/office/drawing/2010/main">
                      <a14:imgLayer r:embed="rId6">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grpSp>
          <p:nvGrpSpPr>
            <p:cNvPr id="17" name="Nhóm 16">
              <a:extLst>
                <a:ext uri="{FF2B5EF4-FFF2-40B4-BE49-F238E27FC236}">
                  <a16:creationId xmlns:a16="http://schemas.microsoft.com/office/drawing/2014/main" id="{A0882F32-C8DE-8E82-B428-87CCDBB66065}"/>
                </a:ext>
              </a:extLst>
            </p:cNvPr>
            <p:cNvGrpSpPr/>
            <p:nvPr/>
          </p:nvGrpSpPr>
          <p:grpSpPr>
            <a:xfrm>
              <a:off x="4299166" y="0"/>
              <a:ext cx="3593668" cy="3429000"/>
              <a:chOff x="4299166" y="0"/>
              <a:chExt cx="3593668" cy="3429000"/>
            </a:xfrm>
          </p:grpSpPr>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pic>
            <p:nvPicPr>
              <p:cNvPr id="16" name="Hình ảnh 15" descr="Ảnh có chứa mũi tên&#10;&#10;Mô tả được tạo tự động">
                <a:extLst>
                  <a:ext uri="{FF2B5EF4-FFF2-40B4-BE49-F238E27FC236}">
                    <a16:creationId xmlns:a16="http://schemas.microsoft.com/office/drawing/2014/main" id="{FA3861D9-96BA-4A44-ACA3-61D62795B4B4}"/>
                  </a:ext>
                </a:extLst>
              </p:cNvPr>
              <p:cNvPicPr>
                <a:picLocks noChangeAspect="1"/>
              </p:cNvPicPr>
              <p:nvPr/>
            </p:nvPicPr>
            <p:blipFill rotWithShape="1">
              <a:blip r:embed="rId10">
                <a:extLst>
                  <a:ext uri="{BEBA8EAE-BF5A-486C-A8C5-ECC9F3942E4B}">
                    <a14:imgProps xmlns:a14="http://schemas.microsoft.com/office/drawing/2010/main">
                      <a14:imgLayer r:embed="rId6">
                        <a14:imgEffect>
                          <a14:backgroundRemoval t="55270" b="95030" l="70302" r="89951"/>
                        </a14:imgEffect>
                      </a14:imgLayer>
                    </a14:imgProps>
                  </a:ext>
                  <a:ext uri="{28A0092B-C50C-407E-A947-70E740481C1C}">
                    <a14:useLocalDpi xmlns:a14="http://schemas.microsoft.com/office/drawing/2010/main" val="0"/>
                  </a:ext>
                </a:extLst>
              </a:blip>
              <a:srcRect l="67846" t="50300" r="7593" b="-2834"/>
              <a:stretch/>
            </p:blipFill>
            <p:spPr>
              <a:xfrm>
                <a:off x="5419050" y="1033522"/>
                <a:ext cx="1318229" cy="1586003"/>
              </a:xfrm>
              <a:prstGeom prst="rect">
                <a:avLst/>
              </a:prstGeom>
            </p:spPr>
          </p:pic>
        </p:grpSp>
      </p:grpSp>
      <p:pic>
        <p:nvPicPr>
          <p:cNvPr id="3" name="Hình ảnh 2">
            <a:extLst>
              <a:ext uri="{FF2B5EF4-FFF2-40B4-BE49-F238E27FC236}">
                <a16:creationId xmlns:a16="http://schemas.microsoft.com/office/drawing/2014/main" id="{372BF982-9E54-49CD-73A0-F60BC27EFAE8}"/>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167" b="99630" l="4948" r="49792">
                        <a14:foregroundMark x1="24427" y1="10185" x2="26510" y2="9352"/>
                        <a14:foregroundMark x1="22188" y1="11111" x2="17240" y2="14352"/>
                        <a14:foregroundMark x1="8281" y1="32037" x2="6250" y2="41944"/>
                        <a14:foregroundMark x1="18333" y1="67870" x2="28333" y2="87593"/>
                        <a14:foregroundMark x1="35156" y1="69630" x2="24740" y2="67222"/>
                        <a14:foregroundMark x1="11875" y1="72037" x2="20833" y2="77778"/>
                        <a14:foregroundMark x1="44688" y1="70093" x2="34688" y2="81019"/>
                        <a14:foregroundMark x1="7031" y1="48796" x2="11354" y2="70556"/>
                        <a14:foregroundMark x1="11354" y1="70556" x2="13229" y2="75463"/>
                        <a14:foregroundMark x1="8073" y1="69630" x2="6823" y2="69259"/>
                        <a14:foregroundMark x1="28333" y1="82778" x2="27187" y2="99722"/>
                        <a14:foregroundMark x1="23385" y1="83981" x2="23490" y2="97407"/>
                        <a14:foregroundMark x1="23490" y1="97407" x2="24063" y2="97130"/>
                        <a14:foregroundMark x1="11510" y1="77593" x2="15208" y2="79167"/>
                        <a14:foregroundMark x1="10313" y1="78056" x2="32656" y2="76019"/>
                        <a14:foregroundMark x1="32656" y1="76019" x2="40000" y2="78056"/>
                        <a14:foregroundMark x1="40000" y1="78056" x2="43906" y2="77778"/>
                        <a14:foregroundMark x1="45990" y1="77593" x2="39271" y2="78796"/>
                        <a14:foregroundMark x1="8281" y1="73426" x2="10208" y2="77778"/>
                        <a14:foregroundMark x1="45677" y1="67870" x2="23073" y2="71204"/>
                        <a14:foregroundMark x1="11302" y1="67870" x2="19167" y2="69259"/>
                        <a14:foregroundMark x1="45104" y1="70278" x2="48021" y2="64074"/>
                        <a14:foregroundMark x1="6146" y1="42963" x2="6615" y2="47593"/>
                        <a14:foregroundMark x1="15990" y1="15093" x2="13750" y2="19074"/>
                        <a14:foregroundMark x1="12292" y1="20278" x2="10625" y2="25833"/>
                        <a14:foregroundMark x1="9948" y1="24907" x2="8490" y2="31204"/>
                        <a14:foregroundMark x1="26667" y1="9167" x2="29010" y2="9167"/>
                        <a14:foregroundMark x1="33802" y1="10741" x2="37552" y2="12963"/>
                        <a14:foregroundMark x1="37552" y1="12963" x2="37708" y2="13148"/>
                        <a14:foregroundMark x1="43542" y1="21111" x2="44896" y2="24444"/>
                        <a14:foregroundMark x1="30000" y1="9722" x2="31667" y2="10185"/>
                        <a14:foregroundMark x1="37708" y1="13519" x2="40625" y2="16481"/>
                        <a14:foregroundMark x1="45677" y1="24722" x2="47240" y2="30833"/>
                        <a14:foregroundMark x1="48698" y1="37222" x2="49479" y2="43611"/>
                        <a14:foregroundMark x1="49271" y1="49352" x2="48125" y2="55278"/>
                        <a14:foregroundMark x1="49792" y1="69630" x2="49167" y2="69074"/>
                        <a14:foregroundMark x1="5833" y1="70278" x2="4948" y2="70093"/>
                      </a14:backgroundRemoval>
                    </a14:imgEffect>
                  </a14:imgLayer>
                </a14:imgProps>
              </a:ext>
              <a:ext uri="{28A0092B-C50C-407E-A947-70E740481C1C}">
                <a14:useLocalDpi xmlns:a14="http://schemas.microsoft.com/office/drawing/2010/main" val="0"/>
              </a:ext>
            </a:extLst>
          </a:blip>
          <a:srcRect r="45722"/>
          <a:stretch/>
        </p:blipFill>
        <p:spPr>
          <a:xfrm>
            <a:off x="1420762" y="-387558"/>
            <a:ext cx="6275723" cy="6503707"/>
          </a:xfrm>
          <a:prstGeom prst="rect">
            <a:avLst/>
          </a:prstGeom>
        </p:spPr>
      </p:pic>
      <p:grpSp>
        <p:nvGrpSpPr>
          <p:cNvPr id="4" name="Nhóm 3">
            <a:extLst>
              <a:ext uri="{FF2B5EF4-FFF2-40B4-BE49-F238E27FC236}">
                <a16:creationId xmlns:a16="http://schemas.microsoft.com/office/drawing/2014/main" id="{E7376BA1-8BBB-ACB5-6AF4-391150B837E4}"/>
              </a:ext>
            </a:extLst>
          </p:cNvPr>
          <p:cNvGrpSpPr/>
          <p:nvPr/>
        </p:nvGrpSpPr>
        <p:grpSpPr>
          <a:xfrm>
            <a:off x="4339645" y="854806"/>
            <a:ext cx="2727614" cy="3231918"/>
            <a:chOff x="9087886" y="2702257"/>
            <a:chExt cx="3636819" cy="4309224"/>
          </a:xfrm>
        </p:grpSpPr>
        <p:pic>
          <p:nvPicPr>
            <p:cNvPr id="5" name="Hình ảnh 4" descr="Ảnh có chứa văn bản, đồ họa véc-tơ&#10;&#10;Mô tả được tạo tự động">
              <a:extLst>
                <a:ext uri="{FF2B5EF4-FFF2-40B4-BE49-F238E27FC236}">
                  <a16:creationId xmlns:a16="http://schemas.microsoft.com/office/drawing/2014/main" id="{6F0D9156-42AB-0B0E-2CD3-0199EA3759B8}"/>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7130" b="89167" l="39375" r="61875">
                          <a14:foregroundMark x1="44063" y1="10093" x2="44063" y2="10093"/>
                          <a14:foregroundMark x1="42396" y1="7222" x2="42396" y2="7222"/>
                          <a14:foregroundMark x1="51823" y1="89259" x2="51823" y2="89259"/>
                          <a14:foregroundMark x1="49635" y1="27407" x2="51458" y2="28889"/>
                          <a14:foregroundMark x1="53438" y1="26204" x2="54583" y2="26204"/>
                          <a14:foregroundMark x1="61875" y1="51389" x2="61875" y2="51389"/>
                        </a14:backgroundRemoval>
                      </a14:imgEffect>
                    </a14:imgLayer>
                  </a14:imgProps>
                </a:ext>
                <a:ext uri="{28A0092B-C50C-407E-A947-70E740481C1C}">
                  <a14:useLocalDpi xmlns:a14="http://schemas.microsoft.com/office/drawing/2010/main" val="0"/>
                </a:ext>
              </a:extLst>
            </a:blip>
            <a:srcRect l="36705" t="2563" r="35482" b="4502"/>
            <a:stretch/>
          </p:blipFill>
          <p:spPr>
            <a:xfrm flipH="1">
              <a:off x="9087886" y="2702257"/>
              <a:ext cx="2292676" cy="4309224"/>
            </a:xfrm>
            <a:prstGeom prst="rect">
              <a:avLst/>
            </a:prstGeom>
          </p:spPr>
        </p:pic>
        <p:pic>
          <p:nvPicPr>
            <p:cNvPr id="6" name="Hình ảnh 5" descr="Ảnh có chứa đồ chơi, búp bê&#10;&#10;Mô tả được tạo tự động">
              <a:extLst>
                <a:ext uri="{FF2B5EF4-FFF2-40B4-BE49-F238E27FC236}">
                  <a16:creationId xmlns:a16="http://schemas.microsoft.com/office/drawing/2014/main" id="{55B065D7-CA45-7B11-2690-310E715658BF}"/>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1852" b="90000" l="26719" r="54375">
                          <a14:foregroundMark x1="41458" y1="12315" x2="40677" y2="12037"/>
                          <a14:foregroundMark x1="37865" y1="85185" x2="37865" y2="85185"/>
                          <a14:foregroundMark x1="44427" y1="86481" x2="44427" y2="86481"/>
                          <a14:foregroundMark x1="44896" y1="86667" x2="45208" y2="88519"/>
                          <a14:foregroundMark x1="37969" y1="86852" x2="37969" y2="87870"/>
                          <a14:foregroundMark x1="46406" y1="90000" x2="46406" y2="90000"/>
                        </a14:backgroundRemoval>
                      </a14:imgEffect>
                    </a14:imgLayer>
                  </a14:imgProps>
                </a:ext>
                <a:ext uri="{28A0092B-C50C-407E-A947-70E740481C1C}">
                  <a14:useLocalDpi xmlns:a14="http://schemas.microsoft.com/office/drawing/2010/main" val="0"/>
                </a:ext>
              </a:extLst>
            </a:blip>
            <a:srcRect l="23287" t="4583" r="42061" b="6042"/>
            <a:stretch/>
          </p:blipFill>
          <p:spPr>
            <a:xfrm flipH="1">
              <a:off x="9948437" y="2830118"/>
              <a:ext cx="2776268" cy="4027882"/>
            </a:xfrm>
            <a:prstGeom prst="rect">
              <a:avLst/>
            </a:prstGeom>
          </p:spPr>
        </p:pic>
      </p:grpSp>
      <p:grpSp>
        <p:nvGrpSpPr>
          <p:cNvPr id="8" name="Nhóm 7">
            <a:extLst>
              <a:ext uri="{FF2B5EF4-FFF2-40B4-BE49-F238E27FC236}">
                <a16:creationId xmlns:a16="http://schemas.microsoft.com/office/drawing/2014/main" id="{A68A64C6-42A6-3988-C76B-997F2F9EE1B3}"/>
              </a:ext>
            </a:extLst>
          </p:cNvPr>
          <p:cNvGrpSpPr/>
          <p:nvPr/>
        </p:nvGrpSpPr>
        <p:grpSpPr>
          <a:xfrm>
            <a:off x="1881684" y="574081"/>
            <a:ext cx="3118054" cy="3495803"/>
            <a:chOff x="-385897" y="2918690"/>
            <a:chExt cx="3675311" cy="4115260"/>
          </a:xfrm>
        </p:grpSpPr>
        <p:pic>
          <p:nvPicPr>
            <p:cNvPr id="21" name="Hình ảnh 20" descr="Ảnh có chứa văn bản, đồ họa véc-tơ&#10;&#10;Mô tả được tạo tự động">
              <a:extLst>
                <a:ext uri="{FF2B5EF4-FFF2-40B4-BE49-F238E27FC236}">
                  <a16:creationId xmlns:a16="http://schemas.microsoft.com/office/drawing/2014/main" id="{9BDD8F12-37BE-5625-D625-6C13F41E59D8}"/>
                </a:ext>
              </a:extLst>
            </p:cNvPr>
            <p:cNvPicPr>
              <a:picLocks noChangeAspect="1"/>
            </p:cNvPicPr>
            <p:nvPr/>
          </p:nvPicPr>
          <p:blipFill rotWithShape="1">
            <a:blip r:embed="rId17">
              <a:extLst>
                <a:ext uri="{BEBA8EAE-BF5A-486C-A8C5-ECC9F3942E4B}">
                  <a14:imgProps xmlns:a14="http://schemas.microsoft.com/office/drawing/2010/main">
                    <a14:imgLayer r:embed="rId14">
                      <a14:imgEffect>
                        <a14:backgroundRemoval t="8056" b="83981" l="66875" r="91146">
                          <a14:foregroundMark x1="68438" y1="17222" x2="66927" y2="16296"/>
                          <a14:foregroundMark x1="84063" y1="8426" x2="83229" y2="8148"/>
                          <a14:foregroundMark x1="91146" y1="30370" x2="90000" y2="29537"/>
                          <a14:foregroundMark x1="68229" y1="39722" x2="68229" y2="39722"/>
                          <a14:foregroundMark x1="67083" y1="33611" x2="67083" y2="33611"/>
                          <a14:foregroundMark x1="67083" y1="31852" x2="67083" y2="31852"/>
                          <a14:foregroundMark x1="76979" y1="83426" x2="75833" y2="83426"/>
                          <a14:foregroundMark x1="82240" y1="83981" x2="84219" y2="83981"/>
                        </a14:backgroundRemoval>
                      </a14:imgEffect>
                    </a14:imgLayer>
                  </a14:imgProps>
                </a:ext>
                <a:ext uri="{28A0092B-C50C-407E-A947-70E740481C1C}">
                  <a14:useLocalDpi xmlns:a14="http://schemas.microsoft.com/office/drawing/2010/main" val="0"/>
                </a:ext>
              </a:extLst>
            </a:blip>
            <a:srcRect l="65552" t="-221" r="6635" b="7286"/>
            <a:stretch/>
          </p:blipFill>
          <p:spPr>
            <a:xfrm flipH="1">
              <a:off x="1099934" y="2918690"/>
              <a:ext cx="2189480" cy="4115260"/>
            </a:xfrm>
            <a:prstGeom prst="rect">
              <a:avLst/>
            </a:prstGeom>
          </p:spPr>
        </p:pic>
        <p:pic>
          <p:nvPicPr>
            <p:cNvPr id="22" name="Hình ảnh 21" descr="Ảnh có chứa văn bản, đồ họa véc-tơ&#10;&#10;Mô tả được tạo tự động">
              <a:extLst>
                <a:ext uri="{FF2B5EF4-FFF2-40B4-BE49-F238E27FC236}">
                  <a16:creationId xmlns:a16="http://schemas.microsoft.com/office/drawing/2014/main" id="{CAF571C4-A4FB-5354-B2D2-93F9EDCA8D26}"/>
                </a:ext>
              </a:extLst>
            </p:cNvPr>
            <p:cNvPicPr>
              <a:picLocks noChangeAspect="1"/>
            </p:cNvPicPr>
            <p:nvPr/>
          </p:nvPicPr>
          <p:blipFill rotWithShape="1">
            <a:blip r:embed="rId18">
              <a:extLst>
                <a:ext uri="{BEBA8EAE-BF5A-486C-A8C5-ECC9F3942E4B}">
                  <a14:imgProps xmlns:a14="http://schemas.microsoft.com/office/drawing/2010/main">
                    <a14:imgLayer r:embed="rId14">
                      <a14:imgEffect>
                        <a14:backgroundRemoval t="5000" b="85926" l="3281" r="36875">
                          <a14:foregroundMark x1="9948" y1="8981" x2="5469" y2="8796"/>
                          <a14:foregroundMark x1="9063" y1="5556" x2="7969" y2="5000"/>
                          <a14:foregroundMark x1="3594" y1="15926" x2="3594" y2="15926"/>
                          <a14:foregroundMark x1="36927" y1="24907" x2="36927" y2="24907"/>
                          <a14:foregroundMark x1="3333" y1="32222" x2="3333" y2="32222"/>
                          <a14:foregroundMark x1="15677" y1="84537" x2="15990" y2="85926"/>
                          <a14:backgroundMark x1="38281" y1="24907" x2="37969" y2="24907"/>
                        </a14:backgroundRemoval>
                      </a14:imgEffect>
                    </a14:imgLayer>
                  </a14:imgProps>
                </a:ext>
                <a:ext uri="{28A0092B-C50C-407E-A947-70E740481C1C}">
                  <a14:useLocalDpi xmlns:a14="http://schemas.microsoft.com/office/drawing/2010/main" val="0"/>
                </a:ext>
              </a:extLst>
            </a:blip>
            <a:srcRect r="60722" b="7065"/>
            <a:stretch/>
          </p:blipFill>
          <p:spPr>
            <a:xfrm>
              <a:off x="-385897" y="3179373"/>
              <a:ext cx="2821637" cy="3755367"/>
            </a:xfrm>
            <a:prstGeom prst="rect">
              <a:avLst/>
            </a:prstGeom>
          </p:spPr>
        </p:pic>
      </p:grpSp>
      <p:pic>
        <p:nvPicPr>
          <p:cNvPr id="28" name="Hình ảnh 27">
            <a:extLst>
              <a:ext uri="{FF2B5EF4-FFF2-40B4-BE49-F238E27FC236}">
                <a16:creationId xmlns:a16="http://schemas.microsoft.com/office/drawing/2014/main" id="{7A4E0B81-5790-8090-A267-32F0F23A816E}"/>
              </a:ext>
            </a:extLst>
          </p:cNvPr>
          <p:cNvPicPr>
            <a:picLocks noChangeAspect="1"/>
          </p:cNvPicPr>
          <p:nvPr/>
        </p:nvPicPr>
        <p:blipFill rotWithShape="1">
          <a:blip r:embed="rId19">
            <a:extLst>
              <a:ext uri="{BEBA8EAE-BF5A-486C-A8C5-ECC9F3942E4B}">
                <a14:imgProps xmlns:a14="http://schemas.microsoft.com/office/drawing/2010/main">
                  <a14:imgLayer r:embed="rId12">
                    <a14:imgEffect>
                      <a14:backgroundRemoval t="7315" b="54074" l="53646" r="73021">
                        <a14:foregroundMark x1="64427" y1="54074" x2="62552" y2="53519"/>
                        <a14:foregroundMark x1="66719" y1="8889" x2="66719" y2="8889"/>
                        <a14:foregroundMark x1="71094" y1="30463" x2="71094" y2="30463"/>
                        <a14:foregroundMark x1="56563" y1="29167" x2="56563" y2="29167"/>
                      </a14:backgroundRemoval>
                    </a14:imgEffect>
                  </a14:imgLayer>
                </a14:imgProps>
              </a:ext>
              <a:ext uri="{28A0092B-C50C-407E-A947-70E740481C1C}">
                <a14:useLocalDpi xmlns:a14="http://schemas.microsoft.com/office/drawing/2010/main" val="0"/>
              </a:ext>
            </a:extLst>
          </a:blip>
          <a:srcRect l="51257" t="1561" r="24539" b="40355"/>
          <a:stretch/>
        </p:blipFill>
        <p:spPr>
          <a:xfrm rot="20952965">
            <a:off x="-164109" y="2268438"/>
            <a:ext cx="2163143" cy="2919921"/>
          </a:xfrm>
          <a:prstGeom prst="rect">
            <a:avLst/>
          </a:prstGeom>
        </p:spPr>
      </p:pic>
      <p:grpSp>
        <p:nvGrpSpPr>
          <p:cNvPr id="35" name="Nhóm 34">
            <a:extLst>
              <a:ext uri="{FF2B5EF4-FFF2-40B4-BE49-F238E27FC236}">
                <a16:creationId xmlns:a16="http://schemas.microsoft.com/office/drawing/2014/main" id="{866BF9E5-C006-96F4-AE97-9FA303A960CA}"/>
              </a:ext>
            </a:extLst>
          </p:cNvPr>
          <p:cNvGrpSpPr/>
          <p:nvPr/>
        </p:nvGrpSpPr>
        <p:grpSpPr>
          <a:xfrm>
            <a:off x="2611936" y="73440"/>
            <a:ext cx="4328069" cy="1116040"/>
            <a:chOff x="171445" y="144123"/>
            <a:chExt cx="5311153" cy="1488053"/>
          </a:xfrm>
        </p:grpSpPr>
        <p:sp>
          <p:nvSpPr>
            <p:cNvPr id="33" name="Dải băng: Cong và Hướng Xuống 32">
              <a:extLst>
                <a:ext uri="{FF2B5EF4-FFF2-40B4-BE49-F238E27FC236}">
                  <a16:creationId xmlns:a16="http://schemas.microsoft.com/office/drawing/2014/main" id="{467E36DE-A9F9-5A88-B8F7-EF071374A0A8}"/>
                </a:ext>
              </a:extLst>
            </p:cNvPr>
            <p:cNvSpPr/>
            <p:nvPr/>
          </p:nvSpPr>
          <p:spPr>
            <a:xfrm>
              <a:off x="171445" y="144123"/>
              <a:ext cx="5173809" cy="1488053"/>
            </a:xfrm>
            <a:prstGeom prst="ellipseRibbon2">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b="1" kern="1200">
                <a:solidFill>
                  <a:prstClr val="white"/>
                </a:solidFill>
              </a:endParaRPr>
            </a:p>
          </p:txBody>
        </p:sp>
        <p:sp>
          <p:nvSpPr>
            <p:cNvPr id="30" name="TextBox 12">
              <a:extLst>
                <a:ext uri="{FF2B5EF4-FFF2-40B4-BE49-F238E27FC236}">
                  <a16:creationId xmlns:a16="http://schemas.microsoft.com/office/drawing/2014/main" id="{C0377019-F05B-3068-6C82-53416949F55D}"/>
                </a:ext>
              </a:extLst>
            </p:cNvPr>
            <p:cNvSpPr txBox="1"/>
            <p:nvPr/>
          </p:nvSpPr>
          <p:spPr>
            <a:xfrm>
              <a:off x="171445" y="356338"/>
              <a:ext cx="5311153" cy="853678"/>
            </a:xfrm>
            <a:prstGeom prst="ellipseRibbon2">
              <a:avLst/>
            </a:prstGeom>
            <a:noFill/>
          </p:spPr>
          <p:txBody>
            <a:bodyPr wrap="square" rtlCol="0">
              <a:spAutoFit/>
            </a:bodyPr>
            <a:lstStyle/>
            <a:p>
              <a:pPr algn="ctr" defTabSz="685800">
                <a:buClrTx/>
              </a:pPr>
              <a:r>
                <a:rPr lang="en-US" sz="2400" b="1" kern="1200" dirty="0">
                  <a:ln>
                    <a:solidFill>
                      <a:srgbClr val="FFFF00"/>
                    </a:solidFill>
                  </a:ln>
                  <a:solidFill>
                    <a:srgbClr val="C71A29"/>
                  </a:solidFill>
                  <a:effectLst>
                    <a:glow rad="139700">
                      <a:srgbClr val="70AD47">
                        <a:alpha val="40000"/>
                      </a:srgbClr>
                    </a:glow>
                  </a:effectLst>
                  <a:latin typeface="+mn-lt"/>
                  <a:ea typeface="+mn-ea"/>
                  <a:cs typeface="+mn-cs"/>
                </a:rPr>
                <a:t>GIẢI THƯỞNG</a:t>
              </a:r>
            </a:p>
          </p:txBody>
        </p:sp>
      </p:grpSp>
      <p:sp>
        <p:nvSpPr>
          <p:cNvPr id="31" name="Hộp Văn bản 30">
            <a:extLst>
              <a:ext uri="{FF2B5EF4-FFF2-40B4-BE49-F238E27FC236}">
                <a16:creationId xmlns:a16="http://schemas.microsoft.com/office/drawing/2014/main" id="{4178C762-90A3-1D2F-82B5-5AE797AD8809}"/>
              </a:ext>
            </a:extLst>
          </p:cNvPr>
          <p:cNvSpPr txBox="1"/>
          <p:nvPr/>
        </p:nvSpPr>
        <p:spPr>
          <a:xfrm rot="343135">
            <a:off x="3673862" y="3230457"/>
            <a:ext cx="4230883" cy="737550"/>
          </a:xfrm>
          <a:prstGeom prst="rect">
            <a:avLst/>
          </a:prstGeom>
          <a:noFill/>
        </p:spPr>
        <p:txBody>
          <a:bodyPr wrap="square" rtlCol="0">
            <a:prstTxWarp prst="textChevron">
              <a:avLst>
                <a:gd name="adj" fmla="val 22081"/>
              </a:avLst>
            </a:prstTxWarp>
            <a:spAutoFit/>
          </a:bodyPr>
          <a:lstStyle/>
          <a:p>
            <a:pPr algn="just" defTabSz="685800">
              <a:buClrTx/>
              <a:defRPr/>
            </a:pPr>
            <a:r>
              <a:rPr lang="en-US" sz="900" b="1" kern="1200" dirty="0">
                <a:ln>
                  <a:solidFill>
                    <a:srgbClr val="FF0000"/>
                  </a:solidFill>
                </a:ln>
                <a:solidFill>
                  <a:srgbClr val="E7E6E6"/>
                </a:solidFill>
                <a:effectLst>
                  <a:glow rad="139700">
                    <a:srgbClr val="ED7D31">
                      <a:satMod val="175000"/>
                      <a:alpha val="40000"/>
                    </a:srgbClr>
                  </a:glow>
                </a:effectLst>
                <a:latin typeface="+mn-lt"/>
                <a:ea typeface="+mn-ea"/>
                <a:cs typeface="Arial" panose="020B0604020202020204" pitchFamily="34" charset="0"/>
              </a:rPr>
              <a:t>Diễn viên hài hước, ấn tượng nhất.</a:t>
            </a:r>
          </a:p>
        </p:txBody>
      </p:sp>
      <p:sp>
        <p:nvSpPr>
          <p:cNvPr id="32" name="Hộp Văn bản 31">
            <a:extLst>
              <a:ext uri="{FF2B5EF4-FFF2-40B4-BE49-F238E27FC236}">
                <a16:creationId xmlns:a16="http://schemas.microsoft.com/office/drawing/2014/main" id="{4F003E68-E35F-B405-2F14-201FFF5D41C4}"/>
              </a:ext>
            </a:extLst>
          </p:cNvPr>
          <p:cNvSpPr txBox="1"/>
          <p:nvPr/>
        </p:nvSpPr>
        <p:spPr>
          <a:xfrm>
            <a:off x="1730844" y="4028677"/>
            <a:ext cx="4230883" cy="737550"/>
          </a:xfrm>
          <a:prstGeom prst="rect">
            <a:avLst/>
          </a:prstGeom>
          <a:noFill/>
        </p:spPr>
        <p:txBody>
          <a:bodyPr wrap="square" rtlCol="0">
            <a:prstTxWarp prst="textChevron">
              <a:avLst>
                <a:gd name="adj" fmla="val 22081"/>
              </a:avLst>
            </a:prstTxWarp>
            <a:spAutoFit/>
          </a:bodyPr>
          <a:lstStyle/>
          <a:p>
            <a:pPr algn="just" defTabSz="685800">
              <a:buClrTx/>
              <a:defRPr/>
            </a:pPr>
            <a:r>
              <a:rPr lang="en-US" sz="825" b="1" kern="1200" dirty="0">
                <a:ln>
                  <a:solidFill>
                    <a:srgbClr val="FF0000"/>
                  </a:solidFill>
                </a:ln>
                <a:solidFill>
                  <a:srgbClr val="E7E6E6"/>
                </a:solidFill>
                <a:effectLst>
                  <a:glow rad="139700">
                    <a:srgbClr val="ED7D31">
                      <a:satMod val="175000"/>
                      <a:alpha val="40000"/>
                    </a:srgbClr>
                  </a:glow>
                </a:effectLst>
                <a:latin typeface="+mn-lt"/>
                <a:ea typeface="+mn-ea"/>
                <a:cs typeface="Arial" panose="020B0604020202020204" pitchFamily="34" charset="0"/>
              </a:rPr>
              <a:t>Nhóm giải quyết tình huống hay nhất.</a:t>
            </a:r>
          </a:p>
        </p:txBody>
      </p:sp>
      <p:pic>
        <p:nvPicPr>
          <p:cNvPr id="34" name="Hình ảnh 33">
            <a:extLst>
              <a:ext uri="{FF2B5EF4-FFF2-40B4-BE49-F238E27FC236}">
                <a16:creationId xmlns:a16="http://schemas.microsoft.com/office/drawing/2014/main" id="{C4DFEE36-E4F1-84FF-98B1-D5A0D3A6F2A5}"/>
              </a:ext>
            </a:extLst>
          </p:cNvPr>
          <p:cNvPicPr>
            <a:picLocks noChangeAspect="1"/>
          </p:cNvPicPr>
          <p:nvPr/>
        </p:nvPicPr>
        <p:blipFill rotWithShape="1">
          <a:blip r:embed="rId19">
            <a:extLst>
              <a:ext uri="{BEBA8EAE-BF5A-486C-A8C5-ECC9F3942E4B}">
                <a14:imgProps xmlns:a14="http://schemas.microsoft.com/office/drawing/2010/main">
                  <a14:imgLayer r:embed="rId12">
                    <a14:imgEffect>
                      <a14:backgroundRemoval t="7315" b="54074" l="53646" r="73021">
                        <a14:foregroundMark x1="64427" y1="54074" x2="62552" y2="53519"/>
                        <a14:foregroundMark x1="66719" y1="8889" x2="66719" y2="8889"/>
                        <a14:foregroundMark x1="71094" y1="30463" x2="71094" y2="30463"/>
                        <a14:foregroundMark x1="56563" y1="29167" x2="56563" y2="29167"/>
                      </a14:backgroundRemoval>
                    </a14:imgEffect>
                  </a14:imgLayer>
                </a14:imgProps>
              </a:ext>
              <a:ext uri="{28A0092B-C50C-407E-A947-70E740481C1C}">
                <a14:useLocalDpi xmlns:a14="http://schemas.microsoft.com/office/drawing/2010/main" val="0"/>
              </a:ext>
            </a:extLst>
          </a:blip>
          <a:srcRect l="51257" t="1561" r="24539" b="40355"/>
          <a:stretch/>
        </p:blipFill>
        <p:spPr>
          <a:xfrm rot="647035" flipH="1">
            <a:off x="7436069" y="2575292"/>
            <a:ext cx="2038137" cy="2751182"/>
          </a:xfrm>
          <a:prstGeom prst="rect">
            <a:avLst/>
          </a:prstGeom>
        </p:spPr>
      </p:pic>
      <p:pic>
        <p:nvPicPr>
          <p:cNvPr id="36" name="Tieng-yeah-tre-con-www_nhacchuongvui_com">
            <a:hlinkClick r:id="" action="ppaction://media"/>
            <a:extLst>
              <a:ext uri="{FF2B5EF4-FFF2-40B4-BE49-F238E27FC236}">
                <a16:creationId xmlns:a16="http://schemas.microsoft.com/office/drawing/2014/main" id="{89431902-273D-D058-4BA4-0B7C5AB62A92}"/>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4343400" y="-764698"/>
            <a:ext cx="457200" cy="457200"/>
          </a:xfrm>
          <a:prstGeom prst="rect">
            <a:avLst/>
          </a:prstGeom>
        </p:spPr>
      </p:pic>
    </p:spTree>
    <p:extLst>
      <p:ext uri="{BB962C8B-B14F-4D97-AF65-F5344CB8AC3E}">
        <p14:creationId xmlns:p14="http://schemas.microsoft.com/office/powerpoint/2010/main" val="11498449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14" fill="hold"/>
                                        <p:tgtEl>
                                          <p:spTgt spid="36"/>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8"/>
                                        </p:tgtEl>
                                        <p:attrNameLst>
                                          <p:attrName>r</p:attrName>
                                        </p:attrNameLst>
                                      </p:cBhvr>
                                    </p:animRot>
                                    <p:animRot by="-240000">
                                      <p:cBhvr>
                                        <p:cTn id="9" dur="200" fill="hold">
                                          <p:stCondLst>
                                            <p:cond delay="200"/>
                                          </p:stCondLst>
                                        </p:cTn>
                                        <p:tgtEl>
                                          <p:spTgt spid="8"/>
                                        </p:tgtEl>
                                        <p:attrNameLst>
                                          <p:attrName>r</p:attrName>
                                        </p:attrNameLst>
                                      </p:cBhvr>
                                    </p:animRot>
                                    <p:animRot by="240000">
                                      <p:cBhvr>
                                        <p:cTn id="10" dur="200" fill="hold">
                                          <p:stCondLst>
                                            <p:cond delay="400"/>
                                          </p:stCondLst>
                                        </p:cTn>
                                        <p:tgtEl>
                                          <p:spTgt spid="8"/>
                                        </p:tgtEl>
                                        <p:attrNameLst>
                                          <p:attrName>r</p:attrName>
                                        </p:attrNameLst>
                                      </p:cBhvr>
                                    </p:animRot>
                                    <p:animRot by="-240000">
                                      <p:cBhvr>
                                        <p:cTn id="11" dur="200" fill="hold">
                                          <p:stCondLst>
                                            <p:cond delay="600"/>
                                          </p:stCondLst>
                                        </p:cTn>
                                        <p:tgtEl>
                                          <p:spTgt spid="8"/>
                                        </p:tgtEl>
                                        <p:attrNameLst>
                                          <p:attrName>r</p:attrName>
                                        </p:attrNameLst>
                                      </p:cBhvr>
                                    </p:animRot>
                                    <p:animRot by="120000">
                                      <p:cBhvr>
                                        <p:cTn id="12" dur="200" fill="hold">
                                          <p:stCondLst>
                                            <p:cond delay="800"/>
                                          </p:stCondLst>
                                        </p:cTn>
                                        <p:tgtEl>
                                          <p:spTgt spid="8"/>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4"/>
                                        </p:tgtEl>
                                        <p:attrNameLst>
                                          <p:attrName>r</p:attrName>
                                        </p:attrNameLst>
                                      </p:cBhvr>
                                    </p:animRot>
                                    <p:animRot by="-240000">
                                      <p:cBhvr>
                                        <p:cTn id="15" dur="200" fill="hold">
                                          <p:stCondLst>
                                            <p:cond delay="200"/>
                                          </p:stCondLst>
                                        </p:cTn>
                                        <p:tgtEl>
                                          <p:spTgt spid="4"/>
                                        </p:tgtEl>
                                        <p:attrNameLst>
                                          <p:attrName>r</p:attrName>
                                        </p:attrNameLst>
                                      </p:cBhvr>
                                    </p:animRot>
                                    <p:animRot by="240000">
                                      <p:cBhvr>
                                        <p:cTn id="16" dur="200" fill="hold">
                                          <p:stCondLst>
                                            <p:cond delay="400"/>
                                          </p:stCondLst>
                                        </p:cTn>
                                        <p:tgtEl>
                                          <p:spTgt spid="4"/>
                                        </p:tgtEl>
                                        <p:attrNameLst>
                                          <p:attrName>r</p:attrName>
                                        </p:attrNameLst>
                                      </p:cBhvr>
                                    </p:animRot>
                                    <p:animRot by="-240000">
                                      <p:cBhvr>
                                        <p:cTn id="17" dur="200" fill="hold">
                                          <p:stCondLst>
                                            <p:cond delay="600"/>
                                          </p:stCondLst>
                                        </p:cTn>
                                        <p:tgtEl>
                                          <p:spTgt spid="4"/>
                                        </p:tgtEl>
                                        <p:attrNameLst>
                                          <p:attrName>r</p:attrName>
                                        </p:attrNameLst>
                                      </p:cBhvr>
                                    </p:animRot>
                                    <p:animRot by="120000">
                                      <p:cBhvr>
                                        <p:cTn id="18" dur="200" fill="hold">
                                          <p:stCondLst>
                                            <p:cond delay="800"/>
                                          </p:stCondLst>
                                        </p:cTn>
                                        <p:tgtEl>
                                          <p:spTgt spid="4"/>
                                        </p:tgtEl>
                                        <p:attrNameLst>
                                          <p:attrName>r</p:attrName>
                                        </p:attrNameLst>
                                      </p:cBhvr>
                                    </p:animRot>
                                  </p:childTnLst>
                                </p:cTn>
                              </p:par>
                              <p:par>
                                <p:cTn id="19" presetID="42"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1000" fill="hold"/>
                                        <p:tgtEl>
                                          <p:spTgt spid="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000"/>
                                        <p:tgtEl>
                                          <p:spTgt spid="34"/>
                                        </p:tgtEl>
                                      </p:cBhvr>
                                    </p:animEffect>
                                    <p:anim calcmode="lin" valueType="num">
                                      <p:cBhvr>
                                        <p:cTn id="27" dur="1000" fill="hold"/>
                                        <p:tgtEl>
                                          <p:spTgt spid="34"/>
                                        </p:tgtEl>
                                        <p:attrNameLst>
                                          <p:attrName>ppt_x</p:attrName>
                                        </p:attrNameLst>
                                      </p:cBhvr>
                                      <p:tavLst>
                                        <p:tav tm="0">
                                          <p:val>
                                            <p:strVal val="#ppt_x"/>
                                          </p:val>
                                        </p:tav>
                                        <p:tav tm="100000">
                                          <p:val>
                                            <p:strVal val="#ppt_x"/>
                                          </p:val>
                                        </p:tav>
                                      </p:tavLst>
                                    </p:anim>
                                    <p:anim calcmode="lin" valueType="num">
                                      <p:cBhvr>
                                        <p:cTn id="28" dur="1000" fill="hold"/>
                                        <p:tgtEl>
                                          <p:spTgt spid="34"/>
                                        </p:tgtEl>
                                        <p:attrNameLst>
                                          <p:attrName>ppt_y</p:attrName>
                                        </p:attrNameLst>
                                      </p:cBhvr>
                                      <p:tavLst>
                                        <p:tav tm="0">
                                          <p:val>
                                            <p:strVal val="#ppt_y+.1"/>
                                          </p:val>
                                        </p:tav>
                                        <p:tav tm="100000">
                                          <p:val>
                                            <p:strVal val="#ppt_y"/>
                                          </p:val>
                                        </p:tav>
                                      </p:tavLst>
                                    </p:anim>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28"/>
                                        </p:tgtEl>
                                        <p:attrNameLst>
                                          <p:attrName>r</p:attrName>
                                        </p:attrNameLst>
                                      </p:cBhvr>
                                    </p:animRot>
                                    <p:animRot by="-240000">
                                      <p:cBhvr>
                                        <p:cTn id="31" dur="200" fill="hold">
                                          <p:stCondLst>
                                            <p:cond delay="200"/>
                                          </p:stCondLst>
                                        </p:cTn>
                                        <p:tgtEl>
                                          <p:spTgt spid="28"/>
                                        </p:tgtEl>
                                        <p:attrNameLst>
                                          <p:attrName>r</p:attrName>
                                        </p:attrNameLst>
                                      </p:cBhvr>
                                    </p:animRot>
                                    <p:animRot by="240000">
                                      <p:cBhvr>
                                        <p:cTn id="32" dur="200" fill="hold">
                                          <p:stCondLst>
                                            <p:cond delay="400"/>
                                          </p:stCondLst>
                                        </p:cTn>
                                        <p:tgtEl>
                                          <p:spTgt spid="28"/>
                                        </p:tgtEl>
                                        <p:attrNameLst>
                                          <p:attrName>r</p:attrName>
                                        </p:attrNameLst>
                                      </p:cBhvr>
                                    </p:animRot>
                                    <p:animRot by="-240000">
                                      <p:cBhvr>
                                        <p:cTn id="33" dur="200" fill="hold">
                                          <p:stCondLst>
                                            <p:cond delay="600"/>
                                          </p:stCondLst>
                                        </p:cTn>
                                        <p:tgtEl>
                                          <p:spTgt spid="28"/>
                                        </p:tgtEl>
                                        <p:attrNameLst>
                                          <p:attrName>r</p:attrName>
                                        </p:attrNameLst>
                                      </p:cBhvr>
                                    </p:animRot>
                                    <p:animRot by="120000">
                                      <p:cBhvr>
                                        <p:cTn id="34" dur="200" fill="hold">
                                          <p:stCondLst>
                                            <p:cond delay="800"/>
                                          </p:stCondLst>
                                        </p:cTn>
                                        <p:tgtEl>
                                          <p:spTgt spid="28"/>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34"/>
                                        </p:tgtEl>
                                        <p:attrNameLst>
                                          <p:attrName>r</p:attrName>
                                        </p:attrNameLst>
                                      </p:cBhvr>
                                    </p:animRot>
                                    <p:animRot by="-240000">
                                      <p:cBhvr>
                                        <p:cTn id="37" dur="200" fill="hold">
                                          <p:stCondLst>
                                            <p:cond delay="200"/>
                                          </p:stCondLst>
                                        </p:cTn>
                                        <p:tgtEl>
                                          <p:spTgt spid="34"/>
                                        </p:tgtEl>
                                        <p:attrNameLst>
                                          <p:attrName>r</p:attrName>
                                        </p:attrNameLst>
                                      </p:cBhvr>
                                    </p:animRot>
                                    <p:animRot by="240000">
                                      <p:cBhvr>
                                        <p:cTn id="38" dur="200" fill="hold">
                                          <p:stCondLst>
                                            <p:cond delay="400"/>
                                          </p:stCondLst>
                                        </p:cTn>
                                        <p:tgtEl>
                                          <p:spTgt spid="34"/>
                                        </p:tgtEl>
                                        <p:attrNameLst>
                                          <p:attrName>r</p:attrName>
                                        </p:attrNameLst>
                                      </p:cBhvr>
                                    </p:animRot>
                                    <p:animRot by="-240000">
                                      <p:cBhvr>
                                        <p:cTn id="39" dur="200" fill="hold">
                                          <p:stCondLst>
                                            <p:cond delay="600"/>
                                          </p:stCondLst>
                                        </p:cTn>
                                        <p:tgtEl>
                                          <p:spTgt spid="34"/>
                                        </p:tgtEl>
                                        <p:attrNameLst>
                                          <p:attrName>r</p:attrName>
                                        </p:attrNameLst>
                                      </p:cBhvr>
                                    </p:animRot>
                                    <p:animRot by="120000">
                                      <p:cBhvr>
                                        <p:cTn id="40" dur="200" fill="hold">
                                          <p:stCondLst>
                                            <p:cond delay="800"/>
                                          </p:stCondLst>
                                        </p:cTn>
                                        <p:tgtEl>
                                          <p:spTgt spid="34"/>
                                        </p:tgtEl>
                                        <p:attrNameLst>
                                          <p:attrName>r</p:attrName>
                                        </p:attrNameLst>
                                      </p:cBhvr>
                                    </p:animRot>
                                  </p:childTnLst>
                                </p:cTn>
                              </p:par>
                              <p:par>
                                <p:cTn id="41" presetID="53" presetClass="entr" presetSubtype="16"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anim calcmode="lin" valueType="num">
                                      <p:cBhvr>
                                        <p:cTn id="43" dur="500" fill="hold"/>
                                        <p:tgtEl>
                                          <p:spTgt spid="35"/>
                                        </p:tgtEl>
                                        <p:attrNameLst>
                                          <p:attrName>ppt_w</p:attrName>
                                        </p:attrNameLst>
                                      </p:cBhvr>
                                      <p:tavLst>
                                        <p:tav tm="0">
                                          <p:val>
                                            <p:fltVal val="0"/>
                                          </p:val>
                                        </p:tav>
                                        <p:tav tm="100000">
                                          <p:val>
                                            <p:strVal val="#ppt_w"/>
                                          </p:val>
                                        </p:tav>
                                      </p:tavLst>
                                    </p:anim>
                                    <p:anim calcmode="lin" valueType="num">
                                      <p:cBhvr>
                                        <p:cTn id="44" dur="500" fill="hold"/>
                                        <p:tgtEl>
                                          <p:spTgt spid="35"/>
                                        </p:tgtEl>
                                        <p:attrNameLst>
                                          <p:attrName>ppt_h</p:attrName>
                                        </p:attrNameLst>
                                      </p:cBhvr>
                                      <p:tavLst>
                                        <p:tav tm="0">
                                          <p:val>
                                            <p:fltVal val="0"/>
                                          </p:val>
                                        </p:tav>
                                        <p:tav tm="100000">
                                          <p:val>
                                            <p:strVal val="#ppt_h"/>
                                          </p:val>
                                        </p:tav>
                                      </p:tavLst>
                                    </p:anim>
                                    <p:animEffect transition="in" filter="fade">
                                      <p:cBhvr>
                                        <p:cTn id="45" dur="500"/>
                                        <p:tgtEl>
                                          <p:spTgt spid="35"/>
                                        </p:tgtEl>
                                      </p:cBhvr>
                                    </p:animEffect>
                                  </p:childTnLst>
                                </p:cTn>
                              </p:par>
                              <p:par>
                                <p:cTn id="46" presetID="32" presetClass="emph" presetSubtype="0" repeatCount="indefinite" fill="hold" nodeType="withEffect">
                                  <p:stCondLst>
                                    <p:cond delay="0"/>
                                  </p:stCondLst>
                                  <p:childTnLst>
                                    <p:animRot by="120000">
                                      <p:cBhvr>
                                        <p:cTn id="47" dur="100" fill="hold">
                                          <p:stCondLst>
                                            <p:cond delay="0"/>
                                          </p:stCondLst>
                                        </p:cTn>
                                        <p:tgtEl>
                                          <p:spTgt spid="35"/>
                                        </p:tgtEl>
                                        <p:attrNameLst>
                                          <p:attrName>r</p:attrName>
                                        </p:attrNameLst>
                                      </p:cBhvr>
                                    </p:animRot>
                                    <p:animRot by="-240000">
                                      <p:cBhvr>
                                        <p:cTn id="48" dur="200" fill="hold">
                                          <p:stCondLst>
                                            <p:cond delay="200"/>
                                          </p:stCondLst>
                                        </p:cTn>
                                        <p:tgtEl>
                                          <p:spTgt spid="35"/>
                                        </p:tgtEl>
                                        <p:attrNameLst>
                                          <p:attrName>r</p:attrName>
                                        </p:attrNameLst>
                                      </p:cBhvr>
                                    </p:animRot>
                                    <p:animRot by="240000">
                                      <p:cBhvr>
                                        <p:cTn id="49" dur="200" fill="hold">
                                          <p:stCondLst>
                                            <p:cond delay="400"/>
                                          </p:stCondLst>
                                        </p:cTn>
                                        <p:tgtEl>
                                          <p:spTgt spid="35"/>
                                        </p:tgtEl>
                                        <p:attrNameLst>
                                          <p:attrName>r</p:attrName>
                                        </p:attrNameLst>
                                      </p:cBhvr>
                                    </p:animRot>
                                    <p:animRot by="-240000">
                                      <p:cBhvr>
                                        <p:cTn id="50" dur="200" fill="hold">
                                          <p:stCondLst>
                                            <p:cond delay="600"/>
                                          </p:stCondLst>
                                        </p:cTn>
                                        <p:tgtEl>
                                          <p:spTgt spid="35"/>
                                        </p:tgtEl>
                                        <p:attrNameLst>
                                          <p:attrName>r</p:attrName>
                                        </p:attrNameLst>
                                      </p:cBhvr>
                                    </p:animRot>
                                    <p:animRot by="120000">
                                      <p:cBhvr>
                                        <p:cTn id="51" dur="200" fill="hold">
                                          <p:stCondLst>
                                            <p:cond delay="800"/>
                                          </p:stCondLst>
                                        </p:cTn>
                                        <p:tgtEl>
                                          <p:spTgt spid="35"/>
                                        </p:tgtEl>
                                        <p:attrNameLst>
                                          <p:attrName>r</p:attrName>
                                        </p:attrNameLst>
                                      </p:cBhvr>
                                    </p:animRot>
                                  </p:childTnLst>
                                </p:cTn>
                              </p:par>
                              <p:par>
                                <p:cTn id="52" presetID="10" presetClass="entr" presetSubtype="0" fill="hold" grpId="1" nodeType="withEffect">
                                  <p:stCondLst>
                                    <p:cond delay="750"/>
                                  </p:stCondLst>
                                  <p:iterate type="lt">
                                    <p:tmPct val="0"/>
                                  </p:iterate>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par>
                                <p:cTn id="55" presetID="10" presetClass="entr" presetSubtype="0" fill="hold" grpId="1" nodeType="withEffect">
                                  <p:stCondLst>
                                    <p:cond delay="750"/>
                                  </p:stCondLst>
                                  <p:iterate type="lt">
                                    <p:tmPct val="0"/>
                                  </p:iterate>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par>
                                <p:cTn id="58" presetID="34" presetClass="emph" presetSubtype="0" repeatCount="indefinite" fill="hold" grpId="0" nodeType="withEffect">
                                  <p:stCondLst>
                                    <p:cond delay="750"/>
                                  </p:stCondLst>
                                  <p:iterate type="lt">
                                    <p:tmPct val="10000"/>
                                  </p:iterate>
                                  <p:childTnLst>
                                    <p:animMotion origin="layout" path="M 0.0 0.0 L 0.0 -0.07213" pathEditMode="relative" ptsTypes="">
                                      <p:cBhvr>
                                        <p:cTn id="59" dur="250" accel="50000" decel="50000" autoRev="1" fill="hold">
                                          <p:stCondLst>
                                            <p:cond delay="0"/>
                                          </p:stCondLst>
                                        </p:cTn>
                                        <p:tgtEl>
                                          <p:spTgt spid="31"/>
                                        </p:tgtEl>
                                        <p:attrNameLst>
                                          <p:attrName>ppt_x</p:attrName>
                                          <p:attrName>ppt_y</p:attrName>
                                        </p:attrNameLst>
                                      </p:cBhvr>
                                    </p:animMotion>
                                    <p:animRot by="1500000">
                                      <p:cBhvr>
                                        <p:cTn id="60" dur="125" fill="hold">
                                          <p:stCondLst>
                                            <p:cond delay="0"/>
                                          </p:stCondLst>
                                        </p:cTn>
                                        <p:tgtEl>
                                          <p:spTgt spid="31"/>
                                        </p:tgtEl>
                                        <p:attrNameLst>
                                          <p:attrName>r</p:attrName>
                                        </p:attrNameLst>
                                      </p:cBhvr>
                                    </p:animRot>
                                    <p:animRot by="-1500000">
                                      <p:cBhvr>
                                        <p:cTn id="61" dur="125" fill="hold">
                                          <p:stCondLst>
                                            <p:cond delay="125"/>
                                          </p:stCondLst>
                                        </p:cTn>
                                        <p:tgtEl>
                                          <p:spTgt spid="31"/>
                                        </p:tgtEl>
                                        <p:attrNameLst>
                                          <p:attrName>r</p:attrName>
                                        </p:attrNameLst>
                                      </p:cBhvr>
                                    </p:animRot>
                                    <p:animRot by="-1500000">
                                      <p:cBhvr>
                                        <p:cTn id="62" dur="125" fill="hold">
                                          <p:stCondLst>
                                            <p:cond delay="250"/>
                                          </p:stCondLst>
                                        </p:cTn>
                                        <p:tgtEl>
                                          <p:spTgt spid="31"/>
                                        </p:tgtEl>
                                        <p:attrNameLst>
                                          <p:attrName>r</p:attrName>
                                        </p:attrNameLst>
                                      </p:cBhvr>
                                    </p:animRot>
                                    <p:animRot by="1500000">
                                      <p:cBhvr>
                                        <p:cTn id="63" dur="125" fill="hold">
                                          <p:stCondLst>
                                            <p:cond delay="375"/>
                                          </p:stCondLst>
                                        </p:cTn>
                                        <p:tgtEl>
                                          <p:spTgt spid="31"/>
                                        </p:tgtEl>
                                        <p:attrNameLst>
                                          <p:attrName>r</p:attrName>
                                        </p:attrNameLst>
                                      </p:cBhvr>
                                    </p:animRot>
                                  </p:childTnLst>
                                </p:cTn>
                              </p:par>
                              <p:par>
                                <p:cTn id="64" presetID="34" presetClass="emph" presetSubtype="0" repeatCount="indefinite" fill="hold" grpId="0" nodeType="withEffect">
                                  <p:stCondLst>
                                    <p:cond delay="750"/>
                                  </p:stCondLst>
                                  <p:iterate type="lt">
                                    <p:tmPct val="10000"/>
                                  </p:iterate>
                                  <p:childTnLst>
                                    <p:animMotion origin="layout" path="M 0.0 0.0 L 0.0 -0.07213" pathEditMode="relative" ptsTypes="">
                                      <p:cBhvr>
                                        <p:cTn id="65" dur="250" accel="50000" decel="50000" autoRev="1" fill="hold">
                                          <p:stCondLst>
                                            <p:cond delay="0"/>
                                          </p:stCondLst>
                                        </p:cTn>
                                        <p:tgtEl>
                                          <p:spTgt spid="32"/>
                                        </p:tgtEl>
                                        <p:attrNameLst>
                                          <p:attrName>ppt_x</p:attrName>
                                          <p:attrName>ppt_y</p:attrName>
                                        </p:attrNameLst>
                                      </p:cBhvr>
                                    </p:animMotion>
                                    <p:animRot by="1500000">
                                      <p:cBhvr>
                                        <p:cTn id="66" dur="125" fill="hold">
                                          <p:stCondLst>
                                            <p:cond delay="0"/>
                                          </p:stCondLst>
                                        </p:cTn>
                                        <p:tgtEl>
                                          <p:spTgt spid="32"/>
                                        </p:tgtEl>
                                        <p:attrNameLst>
                                          <p:attrName>r</p:attrName>
                                        </p:attrNameLst>
                                      </p:cBhvr>
                                    </p:animRot>
                                    <p:animRot by="-1500000">
                                      <p:cBhvr>
                                        <p:cTn id="67" dur="125" fill="hold">
                                          <p:stCondLst>
                                            <p:cond delay="125"/>
                                          </p:stCondLst>
                                        </p:cTn>
                                        <p:tgtEl>
                                          <p:spTgt spid="32"/>
                                        </p:tgtEl>
                                        <p:attrNameLst>
                                          <p:attrName>r</p:attrName>
                                        </p:attrNameLst>
                                      </p:cBhvr>
                                    </p:animRot>
                                    <p:animRot by="-1500000">
                                      <p:cBhvr>
                                        <p:cTn id="68" dur="125" fill="hold">
                                          <p:stCondLst>
                                            <p:cond delay="250"/>
                                          </p:stCondLst>
                                        </p:cTn>
                                        <p:tgtEl>
                                          <p:spTgt spid="32"/>
                                        </p:tgtEl>
                                        <p:attrNameLst>
                                          <p:attrName>r</p:attrName>
                                        </p:attrNameLst>
                                      </p:cBhvr>
                                    </p:animRot>
                                    <p:animRot by="1500000">
                                      <p:cBhvr>
                                        <p:cTn id="69" dur="125" fill="hold">
                                          <p:stCondLst>
                                            <p:cond delay="375"/>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0" fill="hold" display="0">
                  <p:stCondLst>
                    <p:cond delay="indefinite"/>
                  </p:stCondLst>
                  <p:endCondLst>
                    <p:cond evt="onStopAudio" delay="0">
                      <p:tgtEl>
                        <p:sldTgt/>
                      </p:tgtEl>
                    </p:cond>
                  </p:endCondLst>
                </p:cTn>
                <p:tgtEl>
                  <p:spTgt spid="36"/>
                </p:tgtEl>
              </p:cMediaNode>
            </p:audio>
          </p:childTnLst>
        </p:cTn>
      </p:par>
    </p:tnLst>
    <p:bldLst>
      <p:bldP spid="31" grpId="0"/>
      <p:bldP spid="31" grpId="1"/>
      <p:bldP spid="32" grpId="0"/>
      <p:bldP spid="32"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id="{C505CAAB-550E-5405-CFDC-EF7CFC5BECAE}"/>
              </a:ext>
            </a:extLst>
          </p:cNvPr>
          <p:cNvGrpSpPr/>
          <p:nvPr/>
        </p:nvGrpSpPr>
        <p:grpSpPr>
          <a:xfrm>
            <a:off x="0" y="0"/>
            <a:ext cx="9144000" cy="51435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6" cstate="hqprint">
                <a:extLst>
                  <a:ext uri="{BEBA8EAE-BF5A-486C-A8C5-ECC9F3942E4B}">
                    <a14:imgProps xmlns:a14="http://schemas.microsoft.com/office/drawing/2010/main">
                      <a14:imgLayer r:embed="rId4">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7" cstate="hqprint">
                <a:extLst>
                  <a:ext uri="{BEBA8EAE-BF5A-486C-A8C5-ECC9F3942E4B}">
                    <a14:imgProps xmlns:a14="http://schemas.microsoft.com/office/drawing/2010/main">
                      <a14:imgLayer r:embed="rId4">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grpSp>
          <p:nvGrpSpPr>
            <p:cNvPr id="17" name="Nhóm 16">
              <a:extLst>
                <a:ext uri="{FF2B5EF4-FFF2-40B4-BE49-F238E27FC236}">
                  <a16:creationId xmlns:a16="http://schemas.microsoft.com/office/drawing/2014/main" id="{A0882F32-C8DE-8E82-B428-87CCDBB66065}"/>
                </a:ext>
              </a:extLst>
            </p:cNvPr>
            <p:cNvGrpSpPr/>
            <p:nvPr/>
          </p:nvGrpSpPr>
          <p:grpSpPr>
            <a:xfrm>
              <a:off x="4299166" y="0"/>
              <a:ext cx="3593668" cy="3429000"/>
              <a:chOff x="4299166" y="0"/>
              <a:chExt cx="3593668" cy="3429000"/>
            </a:xfrm>
          </p:grpSpPr>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pic>
            <p:nvPicPr>
              <p:cNvPr id="16" name="Hình ảnh 15" descr="Ảnh có chứa mũi tên&#10;&#10;Mô tả được tạo tự động">
                <a:extLst>
                  <a:ext uri="{FF2B5EF4-FFF2-40B4-BE49-F238E27FC236}">
                    <a16:creationId xmlns:a16="http://schemas.microsoft.com/office/drawing/2014/main" id="{FA3861D9-96BA-4A44-ACA3-61D62795B4B4}"/>
                  </a:ext>
                </a:extLst>
              </p:cNvPr>
              <p:cNvPicPr>
                <a:picLocks noChangeAspect="1"/>
              </p:cNvPicPr>
              <p:nvPr/>
            </p:nvPicPr>
            <p:blipFill rotWithShape="1">
              <a:blip r:embed="rId8">
                <a:extLst>
                  <a:ext uri="{BEBA8EAE-BF5A-486C-A8C5-ECC9F3942E4B}">
                    <a14:imgProps xmlns:a14="http://schemas.microsoft.com/office/drawing/2010/main">
                      <a14:imgLayer r:embed="rId4">
                        <a14:imgEffect>
                          <a14:backgroundRemoval t="55270" b="95030" l="70302" r="89951"/>
                        </a14:imgEffect>
                      </a14:imgLayer>
                    </a14:imgProps>
                  </a:ext>
                  <a:ext uri="{28A0092B-C50C-407E-A947-70E740481C1C}">
                    <a14:useLocalDpi xmlns:a14="http://schemas.microsoft.com/office/drawing/2010/main" val="0"/>
                  </a:ext>
                </a:extLst>
              </a:blip>
              <a:srcRect l="67846" t="50300" r="7593" b="-2834"/>
              <a:stretch/>
            </p:blipFill>
            <p:spPr>
              <a:xfrm>
                <a:off x="5419050" y="1033522"/>
                <a:ext cx="1318229" cy="1586003"/>
              </a:xfrm>
              <a:prstGeom prst="rect">
                <a:avLst/>
              </a:prstGeom>
            </p:spPr>
          </p:pic>
        </p:grpSp>
      </p:grpSp>
      <p:pic>
        <p:nvPicPr>
          <p:cNvPr id="3" name="Hình ảnh 2">
            <a:extLst>
              <a:ext uri="{FF2B5EF4-FFF2-40B4-BE49-F238E27FC236}">
                <a16:creationId xmlns:a16="http://schemas.microsoft.com/office/drawing/2014/main" id="{372BF982-9E54-49CD-73A0-F60BC27EFAE8}"/>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167" b="99630" l="4948" r="49792">
                        <a14:foregroundMark x1="24427" y1="10185" x2="26510" y2="9352"/>
                        <a14:foregroundMark x1="22188" y1="11111" x2="17240" y2="14352"/>
                        <a14:foregroundMark x1="8281" y1="32037" x2="6250" y2="41944"/>
                        <a14:foregroundMark x1="18333" y1="67870" x2="28333" y2="87593"/>
                        <a14:foregroundMark x1="35156" y1="69630" x2="24740" y2="67222"/>
                        <a14:foregroundMark x1="11875" y1="72037" x2="20833" y2="77778"/>
                        <a14:foregroundMark x1="44688" y1="70093" x2="34688" y2="81019"/>
                        <a14:foregroundMark x1="7031" y1="48796" x2="11354" y2="70556"/>
                        <a14:foregroundMark x1="11354" y1="70556" x2="13229" y2="75463"/>
                        <a14:foregroundMark x1="8073" y1="69630" x2="6823" y2="69259"/>
                        <a14:foregroundMark x1="28333" y1="82778" x2="27187" y2="99722"/>
                        <a14:foregroundMark x1="23385" y1="83981" x2="23490" y2="97407"/>
                        <a14:foregroundMark x1="23490" y1="97407" x2="24063" y2="97130"/>
                        <a14:foregroundMark x1="11510" y1="77593" x2="15208" y2="79167"/>
                        <a14:foregroundMark x1="10313" y1="78056" x2="32656" y2="76019"/>
                        <a14:foregroundMark x1="32656" y1="76019" x2="40000" y2="78056"/>
                        <a14:foregroundMark x1="40000" y1="78056" x2="43906" y2="77778"/>
                        <a14:foregroundMark x1="45990" y1="77593" x2="39271" y2="78796"/>
                        <a14:foregroundMark x1="8281" y1="73426" x2="10208" y2="77778"/>
                        <a14:foregroundMark x1="45677" y1="67870" x2="23073" y2="71204"/>
                        <a14:foregroundMark x1="11302" y1="67870" x2="19167" y2="69259"/>
                        <a14:foregroundMark x1="45104" y1="70278" x2="48021" y2="64074"/>
                        <a14:foregroundMark x1="6146" y1="42963" x2="6615" y2="47593"/>
                        <a14:foregroundMark x1="15990" y1="15093" x2="13750" y2="19074"/>
                        <a14:foregroundMark x1="12292" y1="20278" x2="10625" y2="25833"/>
                        <a14:foregroundMark x1="9948" y1="24907" x2="8490" y2="31204"/>
                        <a14:foregroundMark x1="26667" y1="9167" x2="29010" y2="9167"/>
                        <a14:foregroundMark x1="33802" y1="10741" x2="37552" y2="12963"/>
                        <a14:foregroundMark x1="37552" y1="12963" x2="37708" y2="13148"/>
                        <a14:foregroundMark x1="43542" y1="21111" x2="44896" y2="24444"/>
                        <a14:foregroundMark x1="30000" y1="9722" x2="31667" y2="10185"/>
                        <a14:foregroundMark x1="37708" y1="13519" x2="40625" y2="16481"/>
                        <a14:foregroundMark x1="45677" y1="24722" x2="47240" y2="30833"/>
                        <a14:foregroundMark x1="48698" y1="37222" x2="49479" y2="43611"/>
                        <a14:foregroundMark x1="49271" y1="49352" x2="48125" y2="55278"/>
                        <a14:foregroundMark x1="49792" y1="69630" x2="49167" y2="69074"/>
                        <a14:foregroundMark x1="5833" y1="70278" x2="4948" y2="70093"/>
                      </a14:backgroundRemoval>
                    </a14:imgEffect>
                  </a14:imgLayer>
                </a14:imgProps>
              </a:ext>
              <a:ext uri="{28A0092B-C50C-407E-A947-70E740481C1C}">
                <a14:useLocalDpi xmlns:a14="http://schemas.microsoft.com/office/drawing/2010/main" val="0"/>
              </a:ext>
            </a:extLst>
          </a:blip>
          <a:srcRect r="45722"/>
          <a:stretch/>
        </p:blipFill>
        <p:spPr>
          <a:xfrm>
            <a:off x="1420762" y="-387558"/>
            <a:ext cx="6275723" cy="6503707"/>
          </a:xfrm>
          <a:prstGeom prst="rect">
            <a:avLst/>
          </a:prstGeom>
        </p:spPr>
      </p:pic>
      <p:grpSp>
        <p:nvGrpSpPr>
          <p:cNvPr id="35" name="Nhóm 34">
            <a:extLst>
              <a:ext uri="{FF2B5EF4-FFF2-40B4-BE49-F238E27FC236}">
                <a16:creationId xmlns:a16="http://schemas.microsoft.com/office/drawing/2014/main" id="{866BF9E5-C006-96F4-AE97-9FA303A960CA}"/>
              </a:ext>
            </a:extLst>
          </p:cNvPr>
          <p:cNvGrpSpPr/>
          <p:nvPr/>
        </p:nvGrpSpPr>
        <p:grpSpPr>
          <a:xfrm>
            <a:off x="2796243" y="26254"/>
            <a:ext cx="3983365" cy="1116040"/>
            <a:chOff x="171445" y="144123"/>
            <a:chExt cx="5311153" cy="1488053"/>
          </a:xfrm>
        </p:grpSpPr>
        <p:sp>
          <p:nvSpPr>
            <p:cNvPr id="33" name="Dải băng: Cong và Hướng Xuống 32">
              <a:extLst>
                <a:ext uri="{FF2B5EF4-FFF2-40B4-BE49-F238E27FC236}">
                  <a16:creationId xmlns:a16="http://schemas.microsoft.com/office/drawing/2014/main" id="{467E36DE-A9F9-5A88-B8F7-EF071374A0A8}"/>
                </a:ext>
              </a:extLst>
            </p:cNvPr>
            <p:cNvSpPr/>
            <p:nvPr/>
          </p:nvSpPr>
          <p:spPr>
            <a:xfrm>
              <a:off x="171445" y="144123"/>
              <a:ext cx="5173809" cy="1488053"/>
            </a:xfrm>
            <a:prstGeom prst="ellipseRibbon2">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endParaRPr>
            </a:p>
          </p:txBody>
        </p:sp>
        <p:sp>
          <p:nvSpPr>
            <p:cNvPr id="30" name="TextBox 12">
              <a:extLst>
                <a:ext uri="{FF2B5EF4-FFF2-40B4-BE49-F238E27FC236}">
                  <a16:creationId xmlns:a16="http://schemas.microsoft.com/office/drawing/2014/main" id="{C0377019-F05B-3068-6C82-53416949F55D}"/>
                </a:ext>
              </a:extLst>
            </p:cNvPr>
            <p:cNvSpPr txBox="1"/>
            <p:nvPr/>
          </p:nvSpPr>
          <p:spPr>
            <a:xfrm>
              <a:off x="171445" y="356338"/>
              <a:ext cx="5311153" cy="1081325"/>
            </a:xfrm>
            <a:prstGeom prst="ellipseRibbon2">
              <a:avLst/>
            </a:prstGeom>
            <a:noFill/>
          </p:spPr>
          <p:txBody>
            <a:bodyPr wrap="square" rtlCol="0">
              <a:spAutoFit/>
            </a:bodyPr>
            <a:lstStyle/>
            <a:p>
              <a:pPr algn="ctr" defTabSz="685800">
                <a:buClrTx/>
              </a:pPr>
              <a:r>
                <a:rPr lang="en-US" sz="3200" b="1" kern="1200" dirty="0">
                  <a:ln>
                    <a:solidFill>
                      <a:srgbClr val="FFFF00"/>
                    </a:solidFill>
                  </a:ln>
                  <a:solidFill>
                    <a:srgbClr val="C71A29"/>
                  </a:solidFill>
                  <a:effectLst>
                    <a:glow rad="139700">
                      <a:srgbClr val="70AD47">
                        <a:alpha val="40000"/>
                      </a:srgbClr>
                    </a:glow>
                  </a:effectLst>
                  <a:latin typeface="+mn-lt"/>
                  <a:ea typeface="+mn-ea"/>
                  <a:cs typeface="+mn-cs"/>
                </a:rPr>
                <a:t>KẾT LUẬN</a:t>
              </a:r>
            </a:p>
          </p:txBody>
        </p:sp>
      </p:grpSp>
      <p:sp>
        <p:nvSpPr>
          <p:cNvPr id="2" name="TextBox 12">
            <a:extLst>
              <a:ext uri="{FF2B5EF4-FFF2-40B4-BE49-F238E27FC236}">
                <a16:creationId xmlns:a16="http://schemas.microsoft.com/office/drawing/2014/main" id="{1FCDAEA1-9B18-DD59-7DF3-7C0E68141C34}"/>
              </a:ext>
            </a:extLst>
          </p:cNvPr>
          <p:cNvSpPr txBox="1"/>
          <p:nvPr/>
        </p:nvSpPr>
        <p:spPr>
          <a:xfrm>
            <a:off x="1587031" y="1229928"/>
            <a:ext cx="6275723" cy="2862322"/>
          </a:xfrm>
          <a:custGeom>
            <a:avLst/>
            <a:gdLst>
              <a:gd name="connsiteX0" fmla="*/ 0 w 8367630"/>
              <a:gd name="connsiteY0" fmla="*/ 561867 h 3371136"/>
              <a:gd name="connsiteX1" fmla="*/ 561867 w 8367630"/>
              <a:gd name="connsiteY1" fmla="*/ 0 h 3371136"/>
              <a:gd name="connsiteX2" fmla="*/ 7805763 w 8367630"/>
              <a:gd name="connsiteY2" fmla="*/ 0 h 3371136"/>
              <a:gd name="connsiteX3" fmla="*/ 8367630 w 8367630"/>
              <a:gd name="connsiteY3" fmla="*/ 561867 h 3371136"/>
              <a:gd name="connsiteX4" fmla="*/ 8367630 w 8367630"/>
              <a:gd name="connsiteY4" fmla="*/ 2809269 h 3371136"/>
              <a:gd name="connsiteX5" fmla="*/ 7805763 w 8367630"/>
              <a:gd name="connsiteY5" fmla="*/ 3371136 h 3371136"/>
              <a:gd name="connsiteX6" fmla="*/ 561867 w 8367630"/>
              <a:gd name="connsiteY6" fmla="*/ 3371136 h 3371136"/>
              <a:gd name="connsiteX7" fmla="*/ 0 w 8367630"/>
              <a:gd name="connsiteY7" fmla="*/ 2809269 h 3371136"/>
              <a:gd name="connsiteX8" fmla="*/ 0 w 8367630"/>
              <a:gd name="connsiteY8" fmla="*/ 561867 h 337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7630" h="3371136" fill="none" extrusionOk="0">
                <a:moveTo>
                  <a:pt x="0" y="561867"/>
                </a:moveTo>
                <a:cubicBezTo>
                  <a:pt x="-42941" y="226688"/>
                  <a:pt x="259722" y="14953"/>
                  <a:pt x="561867" y="0"/>
                </a:cubicBezTo>
                <a:cubicBezTo>
                  <a:pt x="2567159" y="-101454"/>
                  <a:pt x="4545603" y="-105170"/>
                  <a:pt x="7805763" y="0"/>
                </a:cubicBezTo>
                <a:cubicBezTo>
                  <a:pt x="8151518" y="40030"/>
                  <a:pt x="8400261" y="221445"/>
                  <a:pt x="8367630" y="561867"/>
                </a:cubicBezTo>
                <a:cubicBezTo>
                  <a:pt x="8444189" y="1235012"/>
                  <a:pt x="8244524" y="2135497"/>
                  <a:pt x="8367630" y="2809269"/>
                </a:cubicBezTo>
                <a:cubicBezTo>
                  <a:pt x="8390420" y="3094650"/>
                  <a:pt x="8165598" y="3336391"/>
                  <a:pt x="7805763" y="3371136"/>
                </a:cubicBezTo>
                <a:cubicBezTo>
                  <a:pt x="4752350" y="3481150"/>
                  <a:pt x="2136082" y="3441333"/>
                  <a:pt x="561867" y="3371136"/>
                </a:cubicBezTo>
                <a:cubicBezTo>
                  <a:pt x="232586" y="3424831"/>
                  <a:pt x="-27416" y="3105176"/>
                  <a:pt x="0" y="2809269"/>
                </a:cubicBezTo>
                <a:cubicBezTo>
                  <a:pt x="-96003" y="2423105"/>
                  <a:pt x="-25562" y="1448261"/>
                  <a:pt x="0" y="561867"/>
                </a:cubicBezTo>
                <a:close/>
              </a:path>
              <a:path w="8367630" h="3371136" stroke="0" extrusionOk="0">
                <a:moveTo>
                  <a:pt x="0" y="561867"/>
                </a:moveTo>
                <a:cubicBezTo>
                  <a:pt x="-37568" y="205627"/>
                  <a:pt x="246251" y="8171"/>
                  <a:pt x="561867" y="0"/>
                </a:cubicBezTo>
                <a:cubicBezTo>
                  <a:pt x="3197911" y="147604"/>
                  <a:pt x="6303341" y="55957"/>
                  <a:pt x="7805763" y="0"/>
                </a:cubicBezTo>
                <a:cubicBezTo>
                  <a:pt x="8095369" y="22102"/>
                  <a:pt x="8341015" y="226349"/>
                  <a:pt x="8367630" y="561867"/>
                </a:cubicBezTo>
                <a:cubicBezTo>
                  <a:pt x="8380996" y="1072242"/>
                  <a:pt x="8495067" y="2567269"/>
                  <a:pt x="8367630" y="2809269"/>
                </a:cubicBezTo>
                <a:cubicBezTo>
                  <a:pt x="8404840" y="3075724"/>
                  <a:pt x="8132852" y="3384854"/>
                  <a:pt x="7805763" y="3371136"/>
                </a:cubicBezTo>
                <a:cubicBezTo>
                  <a:pt x="4393889" y="3267957"/>
                  <a:pt x="2997519" y="3508474"/>
                  <a:pt x="561867" y="3371136"/>
                </a:cubicBezTo>
                <a:cubicBezTo>
                  <a:pt x="292512" y="3327887"/>
                  <a:pt x="-13902" y="3116612"/>
                  <a:pt x="0" y="2809269"/>
                </a:cubicBezTo>
                <a:cubicBezTo>
                  <a:pt x="101958" y="2092088"/>
                  <a:pt x="-23049" y="1625013"/>
                  <a:pt x="0" y="561867"/>
                </a:cubicBezTo>
                <a:close/>
              </a:path>
            </a:pathLst>
          </a:custGeom>
          <a:solidFill>
            <a:schemeClr val="accent4">
              <a:lumMod val="20000"/>
              <a:lumOff val="80000"/>
            </a:schemeClr>
          </a:solidFill>
          <a:ln w="57150">
            <a:solidFill>
              <a:srgbClr val="C71A29"/>
            </a:solidFill>
            <a:extLst>
              <a:ext uri="{C807C97D-BFC1-408E-A445-0C87EB9F89A2}">
                <ask:lineSketchStyleProps xmlns:ask="http://schemas.microsoft.com/office/drawing/2018/sketchyshapes" sd="1400397753">
                  <a:custGeom>
                    <a:avLst/>
                    <a:gdLst>
                      <a:gd name="connsiteX0" fmla="*/ 0 w 6275723"/>
                      <a:gd name="connsiteY0" fmla="*/ 477063 h 2862322"/>
                      <a:gd name="connsiteX1" fmla="*/ 421400 w 6275723"/>
                      <a:gd name="connsiteY1" fmla="*/ 0 h 2862322"/>
                      <a:gd name="connsiteX2" fmla="*/ 5854322 w 6275723"/>
                      <a:gd name="connsiteY2" fmla="*/ 0 h 2862322"/>
                      <a:gd name="connsiteX3" fmla="*/ 6275723 w 6275723"/>
                      <a:gd name="connsiteY3" fmla="*/ 477063 h 2862322"/>
                      <a:gd name="connsiteX4" fmla="*/ 6275723 w 6275723"/>
                      <a:gd name="connsiteY4" fmla="*/ 2385258 h 2862322"/>
                      <a:gd name="connsiteX5" fmla="*/ 5854322 w 6275723"/>
                      <a:gd name="connsiteY5" fmla="*/ 2862322 h 2862322"/>
                      <a:gd name="connsiteX6" fmla="*/ 421400 w 6275723"/>
                      <a:gd name="connsiteY6" fmla="*/ 2862322 h 2862322"/>
                      <a:gd name="connsiteX7" fmla="*/ 0 w 6275723"/>
                      <a:gd name="connsiteY7" fmla="*/ 2385258 h 2862322"/>
                      <a:gd name="connsiteX8" fmla="*/ 0 w 6275723"/>
                      <a:gd name="connsiteY8" fmla="*/ 477063 h 2862322"/>
                      <a:gd name="connsiteX0" fmla="*/ 0 w 6275723"/>
                      <a:gd name="connsiteY0" fmla="*/ 477063 h 2862322"/>
                      <a:gd name="connsiteX1" fmla="*/ 421400 w 6275723"/>
                      <a:gd name="connsiteY1" fmla="*/ 0 h 2862322"/>
                      <a:gd name="connsiteX2" fmla="*/ 5854322 w 6275723"/>
                      <a:gd name="connsiteY2" fmla="*/ 0 h 2862322"/>
                      <a:gd name="connsiteX3" fmla="*/ 6275723 w 6275723"/>
                      <a:gd name="connsiteY3" fmla="*/ 477063 h 2862322"/>
                      <a:gd name="connsiteX4" fmla="*/ 6275723 w 6275723"/>
                      <a:gd name="connsiteY4" fmla="*/ 2385258 h 2862322"/>
                      <a:gd name="connsiteX5" fmla="*/ 5854322 w 6275723"/>
                      <a:gd name="connsiteY5" fmla="*/ 2862322 h 2862322"/>
                      <a:gd name="connsiteX6" fmla="*/ 421400 w 6275723"/>
                      <a:gd name="connsiteY6" fmla="*/ 2862322 h 2862322"/>
                      <a:gd name="connsiteX7" fmla="*/ 0 w 6275723"/>
                      <a:gd name="connsiteY7" fmla="*/ 2385258 h 2862322"/>
                      <a:gd name="connsiteX8" fmla="*/ 0 w 6275723"/>
                      <a:gd name="connsiteY8" fmla="*/ 477063 h 286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5723" h="2862322" fill="none" extrusionOk="0">
                        <a:moveTo>
                          <a:pt x="0" y="477063"/>
                        </a:moveTo>
                        <a:cubicBezTo>
                          <a:pt x="-50276" y="182008"/>
                          <a:pt x="211158" y="42669"/>
                          <a:pt x="421400" y="0"/>
                        </a:cubicBezTo>
                        <a:cubicBezTo>
                          <a:pt x="2146157" y="9258"/>
                          <a:pt x="3417265" y="-173268"/>
                          <a:pt x="5854322" y="0"/>
                        </a:cubicBezTo>
                        <a:cubicBezTo>
                          <a:pt x="6145462" y="69929"/>
                          <a:pt x="6314288" y="175017"/>
                          <a:pt x="6275723" y="477063"/>
                        </a:cubicBezTo>
                        <a:cubicBezTo>
                          <a:pt x="6325136" y="952913"/>
                          <a:pt x="6264269" y="1735337"/>
                          <a:pt x="6275723" y="2385258"/>
                        </a:cubicBezTo>
                        <a:cubicBezTo>
                          <a:pt x="6301604" y="2617952"/>
                          <a:pt x="6167022" y="2802776"/>
                          <a:pt x="5854322" y="2862322"/>
                        </a:cubicBezTo>
                        <a:cubicBezTo>
                          <a:pt x="3598206" y="2988635"/>
                          <a:pt x="1723340" y="2885054"/>
                          <a:pt x="421400" y="2862322"/>
                        </a:cubicBezTo>
                        <a:cubicBezTo>
                          <a:pt x="171744" y="2915539"/>
                          <a:pt x="-53883" y="2618998"/>
                          <a:pt x="0" y="2385258"/>
                        </a:cubicBezTo>
                        <a:cubicBezTo>
                          <a:pt x="-130117" y="2024963"/>
                          <a:pt x="-9868" y="1349945"/>
                          <a:pt x="0" y="477063"/>
                        </a:cubicBezTo>
                        <a:close/>
                      </a:path>
                      <a:path w="6275723" h="2862322" stroke="0" extrusionOk="0">
                        <a:moveTo>
                          <a:pt x="0" y="477063"/>
                        </a:moveTo>
                        <a:cubicBezTo>
                          <a:pt x="-21163" y="190441"/>
                          <a:pt x="169437" y="-11141"/>
                          <a:pt x="421400" y="0"/>
                        </a:cubicBezTo>
                        <a:cubicBezTo>
                          <a:pt x="2514547" y="222080"/>
                          <a:pt x="4773359" y="27255"/>
                          <a:pt x="5854322" y="0"/>
                        </a:cubicBezTo>
                        <a:cubicBezTo>
                          <a:pt x="6085569" y="18386"/>
                          <a:pt x="6266232" y="218351"/>
                          <a:pt x="6275723" y="477063"/>
                        </a:cubicBezTo>
                        <a:cubicBezTo>
                          <a:pt x="6288527" y="908513"/>
                          <a:pt x="6376798" y="2199671"/>
                          <a:pt x="6275723" y="2385258"/>
                        </a:cubicBezTo>
                        <a:cubicBezTo>
                          <a:pt x="6296336" y="2589117"/>
                          <a:pt x="6086865" y="2896658"/>
                          <a:pt x="5854322" y="2862322"/>
                        </a:cubicBezTo>
                        <a:cubicBezTo>
                          <a:pt x="3348842" y="2699834"/>
                          <a:pt x="2192396" y="2934550"/>
                          <a:pt x="421400" y="2862322"/>
                        </a:cubicBezTo>
                        <a:cubicBezTo>
                          <a:pt x="221917" y="2806087"/>
                          <a:pt x="-29694" y="2654070"/>
                          <a:pt x="0" y="2385258"/>
                        </a:cubicBezTo>
                        <a:cubicBezTo>
                          <a:pt x="26266" y="1734115"/>
                          <a:pt x="-83045" y="1334399"/>
                          <a:pt x="0" y="477063"/>
                        </a:cubicBezTo>
                        <a:close/>
                      </a:path>
                      <a:path w="6275723" h="2862322" fill="none" stroke="0" extrusionOk="0">
                        <a:moveTo>
                          <a:pt x="0" y="477063"/>
                        </a:moveTo>
                        <a:cubicBezTo>
                          <a:pt x="-56132" y="163222"/>
                          <a:pt x="182219" y="32063"/>
                          <a:pt x="421400" y="0"/>
                        </a:cubicBezTo>
                        <a:cubicBezTo>
                          <a:pt x="1902504" y="-36573"/>
                          <a:pt x="3285740" y="-277402"/>
                          <a:pt x="5854322" y="0"/>
                        </a:cubicBezTo>
                        <a:cubicBezTo>
                          <a:pt x="6091440" y="57684"/>
                          <a:pt x="6284834" y="173472"/>
                          <a:pt x="6275723" y="477063"/>
                        </a:cubicBezTo>
                        <a:cubicBezTo>
                          <a:pt x="6249959" y="1047559"/>
                          <a:pt x="6218301" y="1770122"/>
                          <a:pt x="6275723" y="2385258"/>
                        </a:cubicBezTo>
                        <a:cubicBezTo>
                          <a:pt x="6301794" y="2616984"/>
                          <a:pt x="6150721" y="2854508"/>
                          <a:pt x="5854322" y="2862322"/>
                        </a:cubicBezTo>
                        <a:cubicBezTo>
                          <a:pt x="3708298" y="2946732"/>
                          <a:pt x="1434753" y="2833170"/>
                          <a:pt x="421400" y="2862322"/>
                        </a:cubicBezTo>
                        <a:cubicBezTo>
                          <a:pt x="207207" y="2873310"/>
                          <a:pt x="-49872" y="2630247"/>
                          <a:pt x="0" y="2385258"/>
                        </a:cubicBezTo>
                        <a:cubicBezTo>
                          <a:pt x="-162649" y="2173298"/>
                          <a:pt x="-123428" y="1233863"/>
                          <a:pt x="0" y="477063"/>
                        </a:cubicBezTo>
                        <a:close/>
                      </a:path>
                    </a:pathLst>
                  </a:cu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defTabSz="685800">
              <a:buClrTx/>
            </a:pPr>
            <a:r>
              <a:rPr lang="vi-VN" sz="3600" b="1" kern="1200" dirty="0">
                <a:ln w="0">
                  <a:solidFill>
                    <a:srgbClr val="FFC000"/>
                  </a:solidFill>
                </a:ln>
                <a:solidFill>
                  <a:srgbClr val="002060"/>
                </a:solidFill>
                <a:effectLst>
                  <a:glow rad="228600">
                    <a:srgbClr val="FFC000">
                      <a:satMod val="175000"/>
                      <a:alpha val="40000"/>
                    </a:srgbClr>
                  </a:glow>
                  <a:outerShdw blurRad="38100" dist="25400" dir="5400000" algn="ctr" rotWithShape="0">
                    <a:srgbClr val="6E747A">
                      <a:alpha val="43000"/>
                    </a:srgbClr>
                  </a:outerShdw>
                </a:effectLst>
                <a:ea typeface="LNTH-LuoLuoNotangYuanTi 1" pitchFamily="2" charset="-128"/>
                <a:cs typeface="LNTH-LuoLuoNotangYuanTi 1" pitchFamily="2" charset="-128"/>
              </a:rPr>
              <a:t>Mỗi khi chúng ta biết cách thể hiện sự thân thiện thì sẽ tạo ra một không gian ấm áp khiến ai cũng cảm thấy tươi vui, hạnh phúc.</a:t>
            </a:r>
            <a:endParaRPr lang="en-US" sz="3600" b="1" kern="1200" dirty="0">
              <a:ln w="0">
                <a:solidFill>
                  <a:srgbClr val="FFC000"/>
                </a:solidFill>
              </a:ln>
              <a:solidFill>
                <a:srgbClr val="002060"/>
              </a:solidFill>
              <a:effectLst>
                <a:glow rad="228600">
                  <a:srgbClr val="FFC000">
                    <a:satMod val="175000"/>
                    <a:alpha val="40000"/>
                  </a:srgbClr>
                </a:glow>
                <a:outerShdw blurRad="38100" dist="25400" dir="5400000" algn="ctr" rotWithShape="0">
                  <a:srgbClr val="6E747A">
                    <a:alpha val="43000"/>
                  </a:srgbClr>
                </a:outerShdw>
              </a:effectLst>
              <a:ea typeface="LNTH-LuoLuoNotangYuanTi 1" pitchFamily="2" charset="-128"/>
              <a:cs typeface="LNTH-LuoLuoNotangYuanTi 1" pitchFamily="2" charset="-128"/>
            </a:endParaRPr>
          </a:p>
        </p:txBody>
      </p:sp>
      <p:pic>
        <p:nvPicPr>
          <p:cNvPr id="34" name="Hình ảnh 33">
            <a:extLst>
              <a:ext uri="{FF2B5EF4-FFF2-40B4-BE49-F238E27FC236}">
                <a16:creationId xmlns:a16="http://schemas.microsoft.com/office/drawing/2014/main" id="{C4DFEE36-E4F1-84FF-98B1-D5A0D3A6F2A5}"/>
              </a:ext>
            </a:extLst>
          </p:cNvPr>
          <p:cNvPicPr>
            <a:picLocks noChangeAspect="1"/>
          </p:cNvPicPr>
          <p:nvPr/>
        </p:nvPicPr>
        <p:blipFill rotWithShape="1">
          <a:blip r:embed="rId11">
            <a:extLst>
              <a:ext uri="{BEBA8EAE-BF5A-486C-A8C5-ECC9F3942E4B}">
                <a14:imgProps xmlns:a14="http://schemas.microsoft.com/office/drawing/2010/main">
                  <a14:imgLayer r:embed="rId10">
                    <a14:imgEffect>
                      <a14:backgroundRemoval t="7315" b="54074" l="53646" r="73021">
                        <a14:foregroundMark x1="64427" y1="54074" x2="62552" y2="53519"/>
                        <a14:foregroundMark x1="66719" y1="8889" x2="66719" y2="8889"/>
                        <a14:foregroundMark x1="71094" y1="30463" x2="71094" y2="30463"/>
                        <a14:foregroundMark x1="56563" y1="29167" x2="56563" y2="29167"/>
                      </a14:backgroundRemoval>
                    </a14:imgEffect>
                  </a14:imgLayer>
                </a14:imgProps>
              </a:ext>
              <a:ext uri="{28A0092B-C50C-407E-A947-70E740481C1C}">
                <a14:useLocalDpi xmlns:a14="http://schemas.microsoft.com/office/drawing/2010/main" val="0"/>
              </a:ext>
            </a:extLst>
          </a:blip>
          <a:srcRect l="51257" t="1561" r="24539" b="40355"/>
          <a:stretch/>
        </p:blipFill>
        <p:spPr>
          <a:xfrm rot="647035" flipH="1">
            <a:off x="7436069" y="2575292"/>
            <a:ext cx="2038137" cy="2751182"/>
          </a:xfrm>
          <a:prstGeom prst="rect">
            <a:avLst/>
          </a:prstGeom>
        </p:spPr>
      </p:pic>
      <p:pic>
        <p:nvPicPr>
          <p:cNvPr id="28" name="Hình ảnh 27">
            <a:extLst>
              <a:ext uri="{FF2B5EF4-FFF2-40B4-BE49-F238E27FC236}">
                <a16:creationId xmlns:a16="http://schemas.microsoft.com/office/drawing/2014/main" id="{7A4E0B81-5790-8090-A267-32F0F23A816E}"/>
              </a:ext>
            </a:extLst>
          </p:cNvPr>
          <p:cNvPicPr>
            <a:picLocks noChangeAspect="1"/>
          </p:cNvPicPr>
          <p:nvPr/>
        </p:nvPicPr>
        <p:blipFill rotWithShape="1">
          <a:blip r:embed="rId11">
            <a:extLst>
              <a:ext uri="{BEBA8EAE-BF5A-486C-A8C5-ECC9F3942E4B}">
                <a14:imgProps xmlns:a14="http://schemas.microsoft.com/office/drawing/2010/main">
                  <a14:imgLayer r:embed="rId10">
                    <a14:imgEffect>
                      <a14:backgroundRemoval t="7315" b="54074" l="53646" r="73021">
                        <a14:foregroundMark x1="64427" y1="54074" x2="62552" y2="53519"/>
                        <a14:foregroundMark x1="66719" y1="8889" x2="66719" y2="8889"/>
                        <a14:foregroundMark x1="71094" y1="30463" x2="71094" y2="30463"/>
                        <a14:foregroundMark x1="56563" y1="29167" x2="56563" y2="29167"/>
                      </a14:backgroundRemoval>
                    </a14:imgEffect>
                  </a14:imgLayer>
                </a14:imgProps>
              </a:ext>
              <a:ext uri="{28A0092B-C50C-407E-A947-70E740481C1C}">
                <a14:useLocalDpi xmlns:a14="http://schemas.microsoft.com/office/drawing/2010/main" val="0"/>
              </a:ext>
            </a:extLst>
          </a:blip>
          <a:srcRect l="51257" t="1561" r="24539" b="40355"/>
          <a:stretch/>
        </p:blipFill>
        <p:spPr>
          <a:xfrm rot="20952965">
            <a:off x="-164109" y="2268438"/>
            <a:ext cx="2163143" cy="2919921"/>
          </a:xfrm>
          <a:prstGeom prst="rect">
            <a:avLst/>
          </a:prstGeom>
        </p:spPr>
      </p:pic>
    </p:spTree>
    <p:extLst>
      <p:ext uri="{BB962C8B-B14F-4D97-AF65-F5344CB8AC3E}">
        <p14:creationId xmlns:p14="http://schemas.microsoft.com/office/powerpoint/2010/main" val="30145188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5"/>
                                        </p:tgtEl>
                                        <p:attrNameLst>
                                          <p:attrName>r</p:attrName>
                                        </p:attrNameLst>
                                      </p:cBhvr>
                                    </p:animRot>
                                    <p:animRot by="-240000">
                                      <p:cBhvr>
                                        <p:cTn id="19" dur="200" fill="hold">
                                          <p:stCondLst>
                                            <p:cond delay="200"/>
                                          </p:stCondLst>
                                        </p:cTn>
                                        <p:tgtEl>
                                          <p:spTgt spid="35"/>
                                        </p:tgtEl>
                                        <p:attrNameLst>
                                          <p:attrName>r</p:attrName>
                                        </p:attrNameLst>
                                      </p:cBhvr>
                                    </p:animRot>
                                    <p:animRot by="240000">
                                      <p:cBhvr>
                                        <p:cTn id="20" dur="200" fill="hold">
                                          <p:stCondLst>
                                            <p:cond delay="400"/>
                                          </p:stCondLst>
                                        </p:cTn>
                                        <p:tgtEl>
                                          <p:spTgt spid="35"/>
                                        </p:tgtEl>
                                        <p:attrNameLst>
                                          <p:attrName>r</p:attrName>
                                        </p:attrNameLst>
                                      </p:cBhvr>
                                    </p:animRot>
                                    <p:animRot by="-240000">
                                      <p:cBhvr>
                                        <p:cTn id="21" dur="200" fill="hold">
                                          <p:stCondLst>
                                            <p:cond delay="600"/>
                                          </p:stCondLst>
                                        </p:cTn>
                                        <p:tgtEl>
                                          <p:spTgt spid="35"/>
                                        </p:tgtEl>
                                        <p:attrNameLst>
                                          <p:attrName>r</p:attrName>
                                        </p:attrNameLst>
                                      </p:cBhvr>
                                    </p:animRot>
                                    <p:animRot by="120000">
                                      <p:cBhvr>
                                        <p:cTn id="22" dur="200" fill="hold">
                                          <p:stCondLst>
                                            <p:cond delay="800"/>
                                          </p:stCondLst>
                                        </p:cTn>
                                        <p:tgtEl>
                                          <p:spTgt spid="35"/>
                                        </p:tgtEl>
                                        <p:attrNameLst>
                                          <p:attrName>r</p:attrName>
                                        </p:attrNameLst>
                                      </p:cBhvr>
                                    </p:animRot>
                                  </p:childTnLst>
                                </p:cTn>
                              </p:par>
                              <p:par>
                                <p:cTn id="23" presetID="42" presetClass="entr" presetSubtype="0" fill="hold" grpId="0" nodeType="withEffect">
                                  <p:stCondLst>
                                    <p:cond delay="50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77"/>
        <p:cNvGrpSpPr/>
        <p:nvPr/>
      </p:nvGrpSpPr>
      <p:grpSpPr>
        <a:xfrm>
          <a:off x="0" y="0"/>
          <a:ext cx="0" cy="0"/>
          <a:chOff x="0" y="0"/>
          <a:chExt cx="0" cy="0"/>
        </a:xfrm>
      </p:grpSpPr>
      <p:sp>
        <p:nvSpPr>
          <p:cNvPr id="3" name="Rectangles 2"/>
          <p:cNvSpPr/>
          <p:nvPr/>
        </p:nvSpPr>
        <p:spPr>
          <a:xfrm>
            <a:off x="0" y="561975"/>
            <a:ext cx="9144635" cy="81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grpSp>
        <p:nvGrpSpPr>
          <p:cNvPr id="12" name="Google Shape;3141;p76"/>
          <p:cNvGrpSpPr/>
          <p:nvPr/>
        </p:nvGrpSpPr>
        <p:grpSpPr>
          <a:xfrm>
            <a:off x="43309" y="1498234"/>
            <a:ext cx="863258" cy="726826"/>
            <a:chOff x="7639814" y="1464579"/>
            <a:chExt cx="863258" cy="726826"/>
          </a:xfrm>
        </p:grpSpPr>
        <p:grpSp>
          <p:nvGrpSpPr>
            <p:cNvPr id="13" name="Google Shape;3142;p76"/>
            <p:cNvGrpSpPr/>
            <p:nvPr/>
          </p:nvGrpSpPr>
          <p:grpSpPr>
            <a:xfrm rot="-842945">
              <a:off x="8112336" y="1790340"/>
              <a:ext cx="351858" cy="363795"/>
              <a:chOff x="3610557" y="2780704"/>
              <a:chExt cx="325017" cy="336052"/>
            </a:xfrm>
          </p:grpSpPr>
          <p:sp>
            <p:nvSpPr>
              <p:cNvPr id="14"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 name="Google Shape;3146;p76"/>
            <p:cNvGrpSpPr/>
            <p:nvPr/>
          </p:nvGrpSpPr>
          <p:grpSpPr>
            <a:xfrm rot="1954993">
              <a:off x="7710083" y="1530690"/>
              <a:ext cx="351860" cy="363777"/>
              <a:chOff x="3610557" y="2780704"/>
              <a:chExt cx="325017" cy="336052"/>
            </a:xfrm>
          </p:grpSpPr>
          <p:sp>
            <p:nvSpPr>
              <p:cNvPr id="18"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21" name="Google Shape;3141;p76"/>
          <p:cNvGrpSpPr/>
          <p:nvPr/>
        </p:nvGrpSpPr>
        <p:grpSpPr>
          <a:xfrm flipH="1">
            <a:off x="-65911" y="3514359"/>
            <a:ext cx="863258" cy="726826"/>
            <a:chOff x="7639814" y="1464579"/>
            <a:chExt cx="863258" cy="726826"/>
          </a:xfrm>
        </p:grpSpPr>
        <p:grpSp>
          <p:nvGrpSpPr>
            <p:cNvPr id="22" name="Google Shape;3142;p76"/>
            <p:cNvGrpSpPr/>
            <p:nvPr/>
          </p:nvGrpSpPr>
          <p:grpSpPr>
            <a:xfrm rot="-842945">
              <a:off x="8112336" y="1790340"/>
              <a:ext cx="351858" cy="363795"/>
              <a:chOff x="3610557" y="2780704"/>
              <a:chExt cx="325017" cy="336052"/>
            </a:xfrm>
          </p:grpSpPr>
          <p:sp>
            <p:nvSpPr>
              <p:cNvPr id="23"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6" name="Google Shape;3146;p76"/>
            <p:cNvGrpSpPr/>
            <p:nvPr/>
          </p:nvGrpSpPr>
          <p:grpSpPr>
            <a:xfrm rot="1954993">
              <a:off x="7710083" y="1530690"/>
              <a:ext cx="351860" cy="363777"/>
              <a:chOff x="3610557" y="2780704"/>
              <a:chExt cx="325017" cy="336052"/>
            </a:xfrm>
          </p:grpSpPr>
          <p:sp>
            <p:nvSpPr>
              <p:cNvPr id="27"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493" name="Google Shape;493;p40"/>
          <p:cNvSpPr/>
          <p:nvPr/>
        </p:nvSpPr>
        <p:spPr>
          <a:xfrm>
            <a:off x="7724140" y="2681605"/>
            <a:ext cx="1203325" cy="1176020"/>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4" name="Google Shape;494;p40"/>
          <p:cNvSpPr/>
          <p:nvPr/>
        </p:nvSpPr>
        <p:spPr>
          <a:xfrm>
            <a:off x="7985125" y="3213100"/>
            <a:ext cx="601345" cy="70866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5" name="Google Shape;495;p40"/>
          <p:cNvSpPr/>
          <p:nvPr/>
        </p:nvSpPr>
        <p:spPr>
          <a:xfrm>
            <a:off x="8006715" y="3211195"/>
            <a:ext cx="601345" cy="7080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6" name="Google Shape;496;p40"/>
          <p:cNvSpPr/>
          <p:nvPr/>
        </p:nvSpPr>
        <p:spPr>
          <a:xfrm>
            <a:off x="8073390" y="4218305"/>
            <a:ext cx="226695" cy="261620"/>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7" name="Google Shape;497;p40"/>
          <p:cNvSpPr/>
          <p:nvPr/>
        </p:nvSpPr>
        <p:spPr>
          <a:xfrm>
            <a:off x="8087995" y="4339590"/>
            <a:ext cx="211455" cy="385445"/>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8" name="Google Shape;498;p40"/>
          <p:cNvSpPr/>
          <p:nvPr/>
        </p:nvSpPr>
        <p:spPr>
          <a:xfrm>
            <a:off x="8020050" y="4770755"/>
            <a:ext cx="281305" cy="53340"/>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9" name="Google Shape;499;p40"/>
          <p:cNvSpPr/>
          <p:nvPr/>
        </p:nvSpPr>
        <p:spPr>
          <a:xfrm>
            <a:off x="8018780" y="4730750"/>
            <a:ext cx="105410" cy="79375"/>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0" name="Google Shape;500;p40"/>
          <p:cNvSpPr/>
          <p:nvPr/>
        </p:nvSpPr>
        <p:spPr>
          <a:xfrm>
            <a:off x="8085455" y="4705985"/>
            <a:ext cx="222250" cy="10541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1" name="Google Shape;501;p40"/>
          <p:cNvSpPr/>
          <p:nvPr/>
        </p:nvSpPr>
        <p:spPr>
          <a:xfrm>
            <a:off x="8076565" y="4664710"/>
            <a:ext cx="56515" cy="66675"/>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2" name="Google Shape;502;p40"/>
          <p:cNvSpPr/>
          <p:nvPr/>
        </p:nvSpPr>
        <p:spPr>
          <a:xfrm>
            <a:off x="8394700" y="4083685"/>
            <a:ext cx="343535" cy="330200"/>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3" name="Google Shape;503;p40"/>
          <p:cNvSpPr/>
          <p:nvPr/>
        </p:nvSpPr>
        <p:spPr>
          <a:xfrm>
            <a:off x="8475345" y="4396740"/>
            <a:ext cx="332105" cy="222250"/>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4" name="Google Shape;504;p40"/>
          <p:cNvSpPr/>
          <p:nvPr/>
        </p:nvSpPr>
        <p:spPr>
          <a:xfrm>
            <a:off x="8597900" y="4588510"/>
            <a:ext cx="252730" cy="160020"/>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5" name="Google Shape;505;p40"/>
          <p:cNvSpPr/>
          <p:nvPr/>
        </p:nvSpPr>
        <p:spPr>
          <a:xfrm>
            <a:off x="8592820" y="4660265"/>
            <a:ext cx="108585" cy="81280"/>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6" name="Google Shape;506;p40"/>
          <p:cNvSpPr/>
          <p:nvPr/>
        </p:nvSpPr>
        <p:spPr>
          <a:xfrm>
            <a:off x="8631555" y="4527550"/>
            <a:ext cx="215265" cy="182245"/>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7" name="Google Shape;507;p40"/>
          <p:cNvSpPr/>
          <p:nvPr/>
        </p:nvSpPr>
        <p:spPr>
          <a:xfrm>
            <a:off x="8613775" y="4585970"/>
            <a:ext cx="55880" cy="5905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8" name="Google Shape;508;p40"/>
          <p:cNvSpPr/>
          <p:nvPr/>
        </p:nvSpPr>
        <p:spPr>
          <a:xfrm>
            <a:off x="8595360" y="2681605"/>
            <a:ext cx="224155" cy="44386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9" name="Google Shape;509;p40"/>
          <p:cNvSpPr/>
          <p:nvPr/>
        </p:nvSpPr>
        <p:spPr>
          <a:xfrm>
            <a:off x="8537575" y="3093720"/>
            <a:ext cx="217170" cy="361950"/>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0" name="Google Shape;510;p40"/>
          <p:cNvSpPr/>
          <p:nvPr/>
        </p:nvSpPr>
        <p:spPr>
          <a:xfrm>
            <a:off x="7918450" y="3786505"/>
            <a:ext cx="781685" cy="535940"/>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1" name="Google Shape;511;p40"/>
          <p:cNvSpPr/>
          <p:nvPr/>
        </p:nvSpPr>
        <p:spPr>
          <a:xfrm>
            <a:off x="7977505" y="3179445"/>
            <a:ext cx="667385" cy="584200"/>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2" name="Google Shape;512;p40"/>
          <p:cNvSpPr/>
          <p:nvPr/>
        </p:nvSpPr>
        <p:spPr>
          <a:xfrm>
            <a:off x="7933690" y="3434080"/>
            <a:ext cx="604520" cy="386080"/>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3" name="Google Shape;513;p40"/>
          <p:cNvSpPr/>
          <p:nvPr/>
        </p:nvSpPr>
        <p:spPr>
          <a:xfrm>
            <a:off x="8084185" y="3763010"/>
            <a:ext cx="656590" cy="39878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4" name="Google Shape;514;p40"/>
          <p:cNvSpPr/>
          <p:nvPr/>
        </p:nvSpPr>
        <p:spPr>
          <a:xfrm>
            <a:off x="8379460" y="3234055"/>
            <a:ext cx="215900" cy="57531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5" name="Google Shape;515;p40"/>
          <p:cNvSpPr/>
          <p:nvPr/>
        </p:nvSpPr>
        <p:spPr>
          <a:xfrm>
            <a:off x="8345805" y="3267075"/>
            <a:ext cx="250825" cy="56959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6" name="Google Shape;516;p40"/>
          <p:cNvSpPr/>
          <p:nvPr/>
        </p:nvSpPr>
        <p:spPr>
          <a:xfrm>
            <a:off x="7794625" y="2970530"/>
            <a:ext cx="147955" cy="9779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7" name="Google Shape;517;p40"/>
          <p:cNvSpPr/>
          <p:nvPr/>
        </p:nvSpPr>
        <p:spPr>
          <a:xfrm>
            <a:off x="7787005" y="2918460"/>
            <a:ext cx="146050" cy="93345"/>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8" name="Google Shape;518;p40"/>
          <p:cNvSpPr/>
          <p:nvPr/>
        </p:nvSpPr>
        <p:spPr>
          <a:xfrm>
            <a:off x="7833360" y="2974975"/>
            <a:ext cx="97790" cy="72390"/>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9" name="Google Shape;519;p40"/>
          <p:cNvSpPr/>
          <p:nvPr/>
        </p:nvSpPr>
        <p:spPr>
          <a:xfrm>
            <a:off x="7874635" y="2995295"/>
            <a:ext cx="53975" cy="2730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0" name="Google Shape;520;p40"/>
          <p:cNvSpPr/>
          <p:nvPr/>
        </p:nvSpPr>
        <p:spPr>
          <a:xfrm>
            <a:off x="8564880" y="2836545"/>
            <a:ext cx="141605" cy="100330"/>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1" name="Google Shape;521;p40"/>
          <p:cNvSpPr/>
          <p:nvPr/>
        </p:nvSpPr>
        <p:spPr>
          <a:xfrm>
            <a:off x="8557895" y="2794635"/>
            <a:ext cx="147320" cy="72390"/>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2" name="Google Shape;522;p40"/>
          <p:cNvSpPr/>
          <p:nvPr/>
        </p:nvSpPr>
        <p:spPr>
          <a:xfrm>
            <a:off x="8578850" y="2840990"/>
            <a:ext cx="83820" cy="8953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3" name="Google Shape;523;p40"/>
          <p:cNvSpPr/>
          <p:nvPr/>
        </p:nvSpPr>
        <p:spPr>
          <a:xfrm>
            <a:off x="8582025" y="2868295"/>
            <a:ext cx="46990" cy="3746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4" name="Google Shape;524;p40"/>
          <p:cNvSpPr/>
          <p:nvPr/>
        </p:nvSpPr>
        <p:spPr>
          <a:xfrm>
            <a:off x="8199755" y="3239770"/>
            <a:ext cx="165100" cy="9080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5" name="Google Shape;525;p40"/>
          <p:cNvSpPr/>
          <p:nvPr/>
        </p:nvSpPr>
        <p:spPr>
          <a:xfrm>
            <a:off x="8199755" y="3172460"/>
            <a:ext cx="177165" cy="99060"/>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6" name="Google Shape;526;p40"/>
          <p:cNvSpPr/>
          <p:nvPr/>
        </p:nvSpPr>
        <p:spPr>
          <a:xfrm>
            <a:off x="7856220" y="2515235"/>
            <a:ext cx="731520" cy="687070"/>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7" name="Google Shape;527;p40"/>
          <p:cNvSpPr/>
          <p:nvPr/>
        </p:nvSpPr>
        <p:spPr>
          <a:xfrm>
            <a:off x="8067675" y="2903220"/>
            <a:ext cx="41275" cy="4953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8" name="Google Shape;528;p40"/>
          <p:cNvSpPr/>
          <p:nvPr/>
        </p:nvSpPr>
        <p:spPr>
          <a:xfrm>
            <a:off x="8378190" y="2847975"/>
            <a:ext cx="41275" cy="4953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9" name="Google Shape;529;p40"/>
          <p:cNvSpPr/>
          <p:nvPr/>
        </p:nvSpPr>
        <p:spPr>
          <a:xfrm>
            <a:off x="8223250" y="2854960"/>
            <a:ext cx="52070" cy="84455"/>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0" name="Google Shape;530;p40"/>
          <p:cNvSpPr/>
          <p:nvPr/>
        </p:nvSpPr>
        <p:spPr>
          <a:xfrm>
            <a:off x="8234045" y="2985770"/>
            <a:ext cx="68580" cy="41910"/>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1" name="Google Shape;531;p40"/>
          <p:cNvSpPr/>
          <p:nvPr/>
        </p:nvSpPr>
        <p:spPr>
          <a:xfrm>
            <a:off x="7996555" y="2790190"/>
            <a:ext cx="56515" cy="5842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2" name="Google Shape;532;p40"/>
          <p:cNvSpPr/>
          <p:nvPr/>
        </p:nvSpPr>
        <p:spPr>
          <a:xfrm>
            <a:off x="8364855" y="2722880"/>
            <a:ext cx="73025" cy="24765"/>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3" name="Google Shape;533;p40"/>
          <p:cNvSpPr/>
          <p:nvPr/>
        </p:nvSpPr>
        <p:spPr>
          <a:xfrm>
            <a:off x="8025765" y="2990850"/>
            <a:ext cx="136525" cy="128905"/>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4" name="Google Shape;534;p40"/>
          <p:cNvSpPr/>
          <p:nvPr/>
        </p:nvSpPr>
        <p:spPr>
          <a:xfrm>
            <a:off x="8369300" y="2929255"/>
            <a:ext cx="135890" cy="12954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5" name="Google Shape;535;p40"/>
          <p:cNvSpPr/>
          <p:nvPr/>
        </p:nvSpPr>
        <p:spPr>
          <a:xfrm>
            <a:off x="8061960" y="3030220"/>
            <a:ext cx="13335" cy="1460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6" name="Google Shape;536;p40"/>
          <p:cNvSpPr/>
          <p:nvPr/>
        </p:nvSpPr>
        <p:spPr>
          <a:xfrm>
            <a:off x="8108315" y="3064510"/>
            <a:ext cx="13335" cy="1460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7" name="Google Shape;537;p40"/>
          <p:cNvSpPr/>
          <p:nvPr/>
        </p:nvSpPr>
        <p:spPr>
          <a:xfrm>
            <a:off x="8063865" y="3100705"/>
            <a:ext cx="13335" cy="1460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8" name="Google Shape;538;p40"/>
          <p:cNvSpPr/>
          <p:nvPr/>
        </p:nvSpPr>
        <p:spPr>
          <a:xfrm>
            <a:off x="8129270" y="3007995"/>
            <a:ext cx="13335" cy="1460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9" name="Google Shape;539;p40"/>
          <p:cNvSpPr/>
          <p:nvPr/>
        </p:nvSpPr>
        <p:spPr>
          <a:xfrm>
            <a:off x="8173720" y="3067685"/>
            <a:ext cx="13335" cy="13970"/>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0" name="Google Shape;540;p40"/>
          <p:cNvSpPr/>
          <p:nvPr/>
        </p:nvSpPr>
        <p:spPr>
          <a:xfrm>
            <a:off x="8361045" y="2977515"/>
            <a:ext cx="13335" cy="1460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1" name="Google Shape;541;p40"/>
          <p:cNvSpPr/>
          <p:nvPr/>
        </p:nvSpPr>
        <p:spPr>
          <a:xfrm>
            <a:off x="8395970" y="3041650"/>
            <a:ext cx="12700" cy="14605"/>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2" name="Google Shape;542;p40"/>
          <p:cNvSpPr/>
          <p:nvPr/>
        </p:nvSpPr>
        <p:spPr>
          <a:xfrm>
            <a:off x="8434705" y="2968625"/>
            <a:ext cx="13335" cy="1460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3" name="Google Shape;543;p40"/>
          <p:cNvSpPr/>
          <p:nvPr/>
        </p:nvSpPr>
        <p:spPr>
          <a:xfrm>
            <a:off x="8477885" y="3013710"/>
            <a:ext cx="13335" cy="1460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4" name="Google Shape;544;p40"/>
          <p:cNvSpPr/>
          <p:nvPr/>
        </p:nvSpPr>
        <p:spPr>
          <a:xfrm>
            <a:off x="8428990" y="3014980"/>
            <a:ext cx="12700" cy="1460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5" name="Google Shape;545;p40"/>
          <p:cNvSpPr/>
          <p:nvPr/>
        </p:nvSpPr>
        <p:spPr>
          <a:xfrm>
            <a:off x="7965440" y="2736850"/>
            <a:ext cx="567055" cy="30734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6" name="Google Shape;546;p40"/>
          <p:cNvSpPr/>
          <p:nvPr/>
        </p:nvSpPr>
        <p:spPr>
          <a:xfrm>
            <a:off x="7760335" y="2630805"/>
            <a:ext cx="236855" cy="212090"/>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7" name="Google Shape;547;p40"/>
          <p:cNvSpPr/>
          <p:nvPr/>
        </p:nvSpPr>
        <p:spPr>
          <a:xfrm>
            <a:off x="7802245" y="2395855"/>
            <a:ext cx="574675" cy="39624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8" name="Google Shape;548;p40"/>
          <p:cNvSpPr/>
          <p:nvPr/>
        </p:nvSpPr>
        <p:spPr>
          <a:xfrm>
            <a:off x="8153400" y="2395220"/>
            <a:ext cx="272415" cy="38417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9" name="Google Shape;549;p40"/>
          <p:cNvSpPr/>
          <p:nvPr/>
        </p:nvSpPr>
        <p:spPr>
          <a:xfrm>
            <a:off x="8326755" y="2402205"/>
            <a:ext cx="329565" cy="405130"/>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0" name="Google Shape;550;p40"/>
          <p:cNvSpPr/>
          <p:nvPr/>
        </p:nvSpPr>
        <p:spPr>
          <a:xfrm>
            <a:off x="7767320" y="2782570"/>
            <a:ext cx="204470" cy="171450"/>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1" name="Google Shape;551;p40"/>
          <p:cNvSpPr/>
          <p:nvPr/>
        </p:nvSpPr>
        <p:spPr>
          <a:xfrm>
            <a:off x="8303260" y="2670175"/>
            <a:ext cx="1905" cy="444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2" name="Google Shape;552;p40"/>
          <p:cNvSpPr/>
          <p:nvPr/>
        </p:nvSpPr>
        <p:spPr>
          <a:xfrm>
            <a:off x="8022590" y="3284855"/>
            <a:ext cx="147955" cy="57658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3" name="Google Shape;553;p40"/>
          <p:cNvSpPr/>
          <p:nvPr/>
        </p:nvSpPr>
        <p:spPr>
          <a:xfrm>
            <a:off x="8026400" y="3284855"/>
            <a:ext cx="179705" cy="60261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4" name="Google Shape;554;p40"/>
          <p:cNvSpPr/>
          <p:nvPr/>
        </p:nvSpPr>
        <p:spPr>
          <a:xfrm>
            <a:off x="7901940" y="3580130"/>
            <a:ext cx="147320" cy="169545"/>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5" name="Google Shape;555;p40"/>
          <p:cNvSpPr/>
          <p:nvPr/>
        </p:nvSpPr>
        <p:spPr>
          <a:xfrm>
            <a:off x="7873365" y="3500755"/>
            <a:ext cx="380365" cy="423545"/>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56" name="Google Shape;556;p40"/>
          <p:cNvGrpSpPr/>
          <p:nvPr/>
        </p:nvGrpSpPr>
        <p:grpSpPr>
          <a:xfrm>
            <a:off x="567055" y="2395220"/>
            <a:ext cx="1304290" cy="2497455"/>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pic>
        <p:nvPicPr>
          <p:cNvPr id="141" name="Picture 140"/>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0" y="-120015"/>
            <a:ext cx="6594475" cy="1396365"/>
          </a:xfrm>
          <a:prstGeom prst="rect">
            <a:avLst/>
          </a:prstGeom>
          <a:noFill/>
          <a:ln w="9525">
            <a:noFill/>
          </a:ln>
        </p:spPr>
      </p:pic>
      <p:pic>
        <p:nvPicPr>
          <p:cNvPr id="2" name="Picture 1"/>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2531745" y="-124460"/>
            <a:ext cx="6612890" cy="1396365"/>
          </a:xfrm>
          <a:prstGeom prst="rect">
            <a:avLst/>
          </a:prstGeom>
          <a:noFill/>
          <a:ln w="9525">
            <a:noFill/>
          </a:ln>
        </p:spPr>
      </p:pic>
      <p:pic>
        <p:nvPicPr>
          <p:cNvPr id="142" name="Picture 141"/>
          <p:cNvPicPr/>
          <p:nvPr/>
        </p:nvPicPr>
        <p:blipFill>
          <a:blip r:embed="rId4"/>
          <a:stretch>
            <a:fillRect/>
          </a:stretch>
        </p:blipFill>
        <p:spPr>
          <a:xfrm>
            <a:off x="2229572" y="1309123"/>
            <a:ext cx="4999355" cy="2371090"/>
          </a:xfrm>
          <a:prstGeom prst="rect">
            <a:avLst/>
          </a:prstGeom>
          <a:noFill/>
          <a:ln w="9525">
            <a:noFill/>
          </a:ln>
        </p:spPr>
      </p:pic>
      <p:pic>
        <p:nvPicPr>
          <p:cNvPr id="6" name="Picture 5" descr="A close up of a black background&#10;&#10;Description automatically generated">
            <a:extLst>
              <a:ext uri="{FF2B5EF4-FFF2-40B4-BE49-F238E27FC236}">
                <a16:creationId xmlns:a16="http://schemas.microsoft.com/office/drawing/2014/main" id="{BD49E238-333B-28D4-9980-9DD289DB7E76}"/>
              </a:ext>
            </a:extLst>
          </p:cNvPr>
          <p:cNvPicPr>
            <a:picLocks noChangeAspect="1"/>
          </p:cNvPicPr>
          <p:nvPr/>
        </p:nvPicPr>
        <p:blipFill>
          <a:blip r:embed="rId5"/>
          <a:stretch>
            <a:fillRect/>
          </a:stretch>
        </p:blipFill>
        <p:spPr>
          <a:xfrm>
            <a:off x="0" y="1526178"/>
            <a:ext cx="9144000" cy="2205444"/>
          </a:xfrm>
          <a:prstGeom prst="rect">
            <a:avLst/>
          </a:prstGeom>
        </p:spPr>
      </p:pic>
    </p:spTree>
    <p:extLst>
      <p:ext uri="{BB962C8B-B14F-4D97-AF65-F5344CB8AC3E}">
        <p14:creationId xmlns:p14="http://schemas.microsoft.com/office/powerpoint/2010/main" val="396171286"/>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136398" y="171450"/>
            <a:ext cx="8871204" cy="4639818"/>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panose="020B0604020202020204"/>
              <a:buNone/>
              <a:tabLst/>
              <a:defRPr/>
            </a:pPr>
            <a:endParaRPr kumimoji="0" lang="vi-VN" sz="9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panose="020B0604020202020204"/>
            </a:endParaRPr>
          </a:p>
        </p:txBody>
      </p:sp>
      <p:sp>
        <p:nvSpPr>
          <p:cNvPr id="10" name="Rectangle: Top Corners Rounded 9">
            <a:extLst>
              <a:ext uri="{FF2B5EF4-FFF2-40B4-BE49-F238E27FC236}">
                <a16:creationId xmlns:a16="http://schemas.microsoft.com/office/drawing/2014/main" id="{9753FABA-8AD6-9DD2-B7DA-990A184BDDAB}"/>
              </a:ext>
            </a:extLst>
          </p:cNvPr>
          <p:cNvSpPr/>
          <p:nvPr/>
        </p:nvSpPr>
        <p:spPr>
          <a:xfrm>
            <a:off x="963385" y="726622"/>
            <a:ext cx="6585908" cy="1208314"/>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defTabSz="457200">
              <a:buClrTx/>
            </a:pPr>
            <a:r>
              <a:rPr lang="en-US" sz="2400" b="1" kern="1200" dirty="0">
                <a:solidFill>
                  <a:prstClr val="black"/>
                </a:solidFill>
                <a:latin typeface="Calibri" panose="020F0502020204030204" pitchFamily="34" charset="0"/>
                <a:ea typeface="Calibri" panose="020F0502020204030204" pitchFamily="34" charset="0"/>
                <a:cs typeface="Calibri" panose="020F0502020204030204" pitchFamily="34" charset="0"/>
              </a:rPr>
              <a:t>K</a:t>
            </a:r>
            <a:r>
              <a:rPr lang="vi-VN" sz="2400" b="1" kern="1200" dirty="0">
                <a:solidFill>
                  <a:prstClr val="black"/>
                </a:solidFill>
                <a:latin typeface="Calibri" panose="020F0502020204030204" pitchFamily="34" charset="0"/>
                <a:ea typeface="Calibri" panose="020F0502020204030204" pitchFamily="34" charset="0"/>
                <a:cs typeface="Calibri" panose="020F0502020204030204" pitchFamily="34" charset="0"/>
              </a:rPr>
              <a:t>ể cho nhau nghe một kỉ niệm về cách ứng xử tốt đẹp của em đối với những người xung quanh:</a:t>
            </a:r>
            <a:endParaRPr kumimoji="0" lang="vi-VN"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endParaRPr>
          </a:p>
        </p:txBody>
      </p:sp>
      <p:sp>
        <p:nvSpPr>
          <p:cNvPr id="11" name="Freeform 21">
            <a:extLst>
              <a:ext uri="{FF2B5EF4-FFF2-40B4-BE49-F238E27FC236}">
                <a16:creationId xmlns:a16="http://schemas.microsoft.com/office/drawing/2014/main" id="{C70E95F6-15B1-BDF8-C28A-6874DDC71402}"/>
              </a:ext>
            </a:extLst>
          </p:cNvPr>
          <p:cNvSpPr/>
          <p:nvPr/>
        </p:nvSpPr>
        <p:spPr>
          <a:xfrm>
            <a:off x="6896100" y="2867896"/>
            <a:ext cx="1985757" cy="2277026"/>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3"/>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a:buNone/>
              <a:tabLst/>
              <a:defRPr/>
            </a:pPr>
            <a:endParaRPr kumimoji="0" lang="vi-VN"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a:sym typeface="Arial" panose="020B0604020202020204"/>
            </a:endParaRPr>
          </a:p>
        </p:txBody>
      </p:sp>
      <p:sp>
        <p:nvSpPr>
          <p:cNvPr id="4" name="TextBox 3">
            <a:extLst>
              <a:ext uri="{FF2B5EF4-FFF2-40B4-BE49-F238E27FC236}">
                <a16:creationId xmlns:a16="http://schemas.microsoft.com/office/drawing/2014/main" id="{DDAF2159-BEF6-1B9F-EB0F-29E0AD470998}"/>
              </a:ext>
            </a:extLst>
          </p:cNvPr>
          <p:cNvSpPr txBox="1"/>
          <p:nvPr/>
        </p:nvSpPr>
        <p:spPr>
          <a:xfrm>
            <a:off x="824593" y="2481943"/>
            <a:ext cx="5951765" cy="1200329"/>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 Đó là hoạt động gì? Em giúp đỡ ai? Vì sao em cảm thấy ấn tượng với hoạt động đó?</a:t>
            </a:r>
          </a:p>
          <a:p>
            <a:pPr algn="just"/>
            <a:r>
              <a:rPr lang="vi-VN" sz="2400" dirty="0">
                <a:latin typeface="Cambria" panose="02040503050406030204" pitchFamily="18" charset="0"/>
                <a:ea typeface="Cambria" panose="02040503050406030204" pitchFamily="18" charset="0"/>
              </a:rPr>
              <a:t>+ Nêu cảm xúc của em sau khi làm việc đó?</a:t>
            </a:r>
          </a:p>
        </p:txBody>
      </p:sp>
    </p:spTree>
    <p:extLst>
      <p:ext uri="{BB962C8B-B14F-4D97-AF65-F5344CB8AC3E}">
        <p14:creationId xmlns:p14="http://schemas.microsoft.com/office/powerpoint/2010/main" val="6936441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0"/>
          <p:cNvSpPr/>
          <p:nvPr/>
        </p:nvSpPr>
        <p:spPr>
          <a:xfrm>
            <a:off x="8031560" y="1005250"/>
            <a:ext cx="1031008" cy="822965"/>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7" name="Google Shape;227;p40"/>
          <p:cNvGrpSpPr/>
          <p:nvPr/>
        </p:nvGrpSpPr>
        <p:grpSpPr>
          <a:xfrm>
            <a:off x="101230" y="1402886"/>
            <a:ext cx="1941885" cy="2248761"/>
            <a:chOff x="5293245" y="6083019"/>
            <a:chExt cx="1941885" cy="2248761"/>
          </a:xfrm>
        </p:grpSpPr>
        <p:sp>
          <p:nvSpPr>
            <p:cNvPr id="228" name="Google Shape;228;p40"/>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0"/>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40"/>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40"/>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0"/>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0"/>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0"/>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0"/>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0"/>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40"/>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40"/>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0"/>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40"/>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0"/>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0"/>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40"/>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40"/>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0"/>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40"/>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40"/>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0"/>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40"/>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0"/>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0"/>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0"/>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40"/>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0"/>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0"/>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0"/>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0"/>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0"/>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0"/>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0"/>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0"/>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0"/>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0"/>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0"/>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0"/>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0"/>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0"/>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0"/>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0"/>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0"/>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0"/>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0"/>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0"/>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0"/>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0"/>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0"/>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0"/>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0"/>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0"/>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0"/>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0"/>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0"/>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0"/>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0"/>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0"/>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0"/>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0"/>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0"/>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0"/>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0"/>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0"/>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0"/>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0"/>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0"/>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0"/>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0"/>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0"/>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0"/>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0"/>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0"/>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0"/>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0"/>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0"/>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0"/>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0"/>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0"/>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0"/>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0"/>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0"/>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0"/>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0"/>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0"/>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0"/>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40"/>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0"/>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0"/>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0"/>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0"/>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0"/>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0"/>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0"/>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0"/>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0"/>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40"/>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0"/>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0"/>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0"/>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0"/>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0"/>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0"/>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0"/>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0"/>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40"/>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0"/>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0"/>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40"/>
          <p:cNvGrpSpPr/>
          <p:nvPr/>
        </p:nvGrpSpPr>
        <p:grpSpPr>
          <a:xfrm>
            <a:off x="7012098" y="1209071"/>
            <a:ext cx="2012471" cy="2391463"/>
            <a:chOff x="11016213" y="5853720"/>
            <a:chExt cx="2012471" cy="2391463"/>
          </a:xfrm>
        </p:grpSpPr>
        <p:sp>
          <p:nvSpPr>
            <p:cNvPr id="337" name="Google Shape;337;p40"/>
            <p:cNvSpPr/>
            <p:nvPr/>
          </p:nvSpPr>
          <p:spPr>
            <a:xfrm>
              <a:off x="11596703" y="7707979"/>
              <a:ext cx="271820" cy="394502"/>
            </a:xfrm>
            <a:custGeom>
              <a:avLst/>
              <a:gdLst/>
              <a:ahLst/>
              <a:cxnLst/>
              <a:rect l="l" t="t" r="r" b="b"/>
              <a:pathLst>
                <a:path w="10305" h="14956" extrusionOk="0">
                  <a:moveTo>
                    <a:pt x="10305" y="1"/>
                  </a:moveTo>
                  <a:lnTo>
                    <a:pt x="10305" y="1"/>
                  </a:lnTo>
                  <a:cubicBezTo>
                    <a:pt x="6809" y="852"/>
                    <a:pt x="3344" y="1642"/>
                    <a:pt x="0" y="2584"/>
                  </a:cubicBezTo>
                  <a:lnTo>
                    <a:pt x="1368" y="14955"/>
                  </a:lnTo>
                  <a:lnTo>
                    <a:pt x="8025" y="14955"/>
                  </a:lnTo>
                  <a:lnTo>
                    <a:pt x="10305" y="1"/>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0"/>
            <p:cNvSpPr/>
            <p:nvPr/>
          </p:nvSpPr>
          <p:spPr>
            <a:xfrm>
              <a:off x="11579874" y="7529192"/>
              <a:ext cx="315897" cy="246973"/>
            </a:xfrm>
            <a:custGeom>
              <a:avLst/>
              <a:gdLst/>
              <a:ahLst/>
              <a:cxnLst/>
              <a:rect l="l" t="t" r="r" b="b"/>
              <a:pathLst>
                <a:path w="11976" h="9363" extrusionOk="0">
                  <a:moveTo>
                    <a:pt x="11976" y="0"/>
                  </a:moveTo>
                  <a:lnTo>
                    <a:pt x="0" y="3496"/>
                  </a:lnTo>
                  <a:lnTo>
                    <a:pt x="638" y="9362"/>
                  </a:lnTo>
                  <a:cubicBezTo>
                    <a:pt x="3982" y="8420"/>
                    <a:pt x="7447" y="7630"/>
                    <a:pt x="10943" y="6779"/>
                  </a:cubicBezTo>
                  <a:lnTo>
                    <a:pt x="11976"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0"/>
            <p:cNvSpPr/>
            <p:nvPr/>
          </p:nvSpPr>
          <p:spPr>
            <a:xfrm>
              <a:off x="11400269" y="5856727"/>
              <a:ext cx="215689" cy="360000"/>
            </a:xfrm>
            <a:custGeom>
              <a:avLst/>
              <a:gdLst/>
              <a:ahLst/>
              <a:cxnLst/>
              <a:rect l="l" t="t" r="r" b="b"/>
              <a:pathLst>
                <a:path w="8177" h="13648" extrusionOk="0">
                  <a:moveTo>
                    <a:pt x="7630" y="0"/>
                  </a:moveTo>
                  <a:cubicBezTo>
                    <a:pt x="4742" y="274"/>
                    <a:pt x="2219" y="760"/>
                    <a:pt x="1" y="1490"/>
                  </a:cubicBezTo>
                  <a:cubicBezTo>
                    <a:pt x="2098" y="5867"/>
                    <a:pt x="4742" y="9940"/>
                    <a:pt x="8177" y="13648"/>
                  </a:cubicBezTo>
                  <a:cubicBezTo>
                    <a:pt x="7934" y="9119"/>
                    <a:pt x="7691" y="4560"/>
                    <a:pt x="763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0"/>
            <p:cNvSpPr/>
            <p:nvPr/>
          </p:nvSpPr>
          <p:spPr>
            <a:xfrm>
              <a:off x="11029059" y="6037123"/>
              <a:ext cx="623801" cy="843473"/>
            </a:xfrm>
            <a:custGeom>
              <a:avLst/>
              <a:gdLst/>
              <a:ahLst/>
              <a:cxnLst/>
              <a:rect l="l" t="t" r="r" b="b"/>
              <a:pathLst>
                <a:path w="23649" h="31977" extrusionOk="0">
                  <a:moveTo>
                    <a:pt x="5441" y="0"/>
                  </a:moveTo>
                  <a:cubicBezTo>
                    <a:pt x="2341" y="3405"/>
                    <a:pt x="669" y="7964"/>
                    <a:pt x="0" y="13526"/>
                  </a:cubicBezTo>
                  <a:cubicBezTo>
                    <a:pt x="6779" y="21156"/>
                    <a:pt x="13344" y="29818"/>
                    <a:pt x="23648" y="31976"/>
                  </a:cubicBezTo>
                  <a:cubicBezTo>
                    <a:pt x="23618" y="31946"/>
                    <a:pt x="23618" y="31916"/>
                    <a:pt x="23618" y="31855"/>
                  </a:cubicBezTo>
                  <a:cubicBezTo>
                    <a:pt x="23557" y="31733"/>
                    <a:pt x="23557" y="31612"/>
                    <a:pt x="23587" y="31460"/>
                  </a:cubicBezTo>
                  <a:cubicBezTo>
                    <a:pt x="23344" y="27143"/>
                    <a:pt x="23101" y="22797"/>
                    <a:pt x="22888" y="18450"/>
                  </a:cubicBezTo>
                  <a:cubicBezTo>
                    <a:pt x="18876" y="17447"/>
                    <a:pt x="14894" y="12310"/>
                    <a:pt x="12402" y="9484"/>
                  </a:cubicBezTo>
                  <a:cubicBezTo>
                    <a:pt x="9818" y="6505"/>
                    <a:pt x="7478" y="3344"/>
                    <a:pt x="544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0"/>
            <p:cNvSpPr/>
            <p:nvPr/>
          </p:nvSpPr>
          <p:spPr>
            <a:xfrm>
              <a:off x="11635979" y="5853720"/>
              <a:ext cx="119490" cy="338160"/>
            </a:xfrm>
            <a:custGeom>
              <a:avLst/>
              <a:gdLst/>
              <a:ahLst/>
              <a:cxnLst/>
              <a:rect l="l" t="t" r="r" b="b"/>
              <a:pathLst>
                <a:path w="4530" h="12820" extrusionOk="0">
                  <a:moveTo>
                    <a:pt x="936" y="0"/>
                  </a:moveTo>
                  <a:cubicBezTo>
                    <a:pt x="632" y="0"/>
                    <a:pt x="320" y="8"/>
                    <a:pt x="1" y="23"/>
                  </a:cubicBezTo>
                  <a:cubicBezTo>
                    <a:pt x="62" y="4309"/>
                    <a:pt x="214" y="8564"/>
                    <a:pt x="396" y="12820"/>
                  </a:cubicBezTo>
                  <a:cubicBezTo>
                    <a:pt x="1855" y="11816"/>
                    <a:pt x="3375" y="9780"/>
                    <a:pt x="4530" y="8108"/>
                  </a:cubicBezTo>
                  <a:cubicBezTo>
                    <a:pt x="3618" y="4947"/>
                    <a:pt x="2676" y="2211"/>
                    <a:pt x="1825" y="23"/>
                  </a:cubicBezTo>
                  <a:cubicBezTo>
                    <a:pt x="1536" y="8"/>
                    <a:pt x="1239" y="0"/>
                    <a:pt x="936"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0"/>
            <p:cNvSpPr/>
            <p:nvPr/>
          </p:nvSpPr>
          <p:spPr>
            <a:xfrm>
              <a:off x="11016213" y="6437190"/>
              <a:ext cx="660677" cy="819417"/>
            </a:xfrm>
            <a:custGeom>
              <a:avLst/>
              <a:gdLst/>
              <a:ahLst/>
              <a:cxnLst/>
              <a:rect l="l" t="t" r="r" b="b"/>
              <a:pathLst>
                <a:path w="25047" h="31065" extrusionOk="0">
                  <a:moveTo>
                    <a:pt x="335" y="1"/>
                  </a:moveTo>
                  <a:lnTo>
                    <a:pt x="335" y="1"/>
                  </a:lnTo>
                  <a:cubicBezTo>
                    <a:pt x="1" y="4226"/>
                    <a:pt x="183" y="8998"/>
                    <a:pt x="730" y="14226"/>
                  </a:cubicBezTo>
                  <a:cubicBezTo>
                    <a:pt x="7205" y="22037"/>
                    <a:pt x="15047" y="30031"/>
                    <a:pt x="25047" y="31065"/>
                  </a:cubicBezTo>
                  <a:cubicBezTo>
                    <a:pt x="24743" y="26506"/>
                    <a:pt x="24439" y="21977"/>
                    <a:pt x="24166" y="17448"/>
                  </a:cubicBezTo>
                  <a:cubicBezTo>
                    <a:pt x="24105" y="17478"/>
                    <a:pt x="24044" y="17478"/>
                    <a:pt x="23953" y="17478"/>
                  </a:cubicBezTo>
                  <a:cubicBezTo>
                    <a:pt x="14257" y="15624"/>
                    <a:pt x="6779" y="7660"/>
                    <a:pt x="335"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40"/>
            <p:cNvSpPr/>
            <p:nvPr/>
          </p:nvSpPr>
          <p:spPr>
            <a:xfrm>
              <a:off x="11191017" y="5905631"/>
              <a:ext cx="440188" cy="600537"/>
            </a:xfrm>
            <a:custGeom>
              <a:avLst/>
              <a:gdLst/>
              <a:ahLst/>
              <a:cxnLst/>
              <a:rect l="l" t="t" r="r" b="b"/>
              <a:pathLst>
                <a:path w="16688" h="22767" extrusionOk="0">
                  <a:moveTo>
                    <a:pt x="6900" y="0"/>
                  </a:moveTo>
                  <a:cubicBezTo>
                    <a:pt x="4104" y="1034"/>
                    <a:pt x="1854" y="2462"/>
                    <a:pt x="0" y="4256"/>
                  </a:cubicBezTo>
                  <a:cubicBezTo>
                    <a:pt x="2006" y="7630"/>
                    <a:pt x="4286" y="10882"/>
                    <a:pt x="6900" y="13830"/>
                  </a:cubicBezTo>
                  <a:cubicBezTo>
                    <a:pt x="9362" y="16596"/>
                    <a:pt x="12979" y="21368"/>
                    <a:pt x="16687" y="22767"/>
                  </a:cubicBezTo>
                  <a:cubicBezTo>
                    <a:pt x="16657" y="22219"/>
                    <a:pt x="16627" y="21672"/>
                    <a:pt x="16627" y="21125"/>
                  </a:cubicBezTo>
                  <a:cubicBezTo>
                    <a:pt x="16475" y="18359"/>
                    <a:pt x="16323" y="15593"/>
                    <a:pt x="16171" y="12797"/>
                  </a:cubicBezTo>
                  <a:cubicBezTo>
                    <a:pt x="12250"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0"/>
            <p:cNvSpPr/>
            <p:nvPr/>
          </p:nvSpPr>
          <p:spPr>
            <a:xfrm>
              <a:off x="11683300" y="6783553"/>
              <a:ext cx="186832" cy="473054"/>
            </a:xfrm>
            <a:custGeom>
              <a:avLst/>
              <a:gdLst/>
              <a:ahLst/>
              <a:cxnLst/>
              <a:rect l="l" t="t" r="r" b="b"/>
              <a:pathLst>
                <a:path w="7083" h="17934" extrusionOk="0">
                  <a:moveTo>
                    <a:pt x="6930" y="0"/>
                  </a:moveTo>
                  <a:lnTo>
                    <a:pt x="6930" y="0"/>
                  </a:lnTo>
                  <a:cubicBezTo>
                    <a:pt x="4712" y="1338"/>
                    <a:pt x="2401" y="2493"/>
                    <a:pt x="0" y="3496"/>
                  </a:cubicBezTo>
                  <a:cubicBezTo>
                    <a:pt x="274" y="8329"/>
                    <a:pt x="578" y="13131"/>
                    <a:pt x="882" y="17934"/>
                  </a:cubicBezTo>
                  <a:cubicBezTo>
                    <a:pt x="2736" y="17022"/>
                    <a:pt x="4560" y="16110"/>
                    <a:pt x="6292" y="15016"/>
                  </a:cubicBezTo>
                  <a:cubicBezTo>
                    <a:pt x="6900" y="9788"/>
                    <a:pt x="7082" y="4742"/>
                    <a:pt x="693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0"/>
            <p:cNvSpPr/>
            <p:nvPr/>
          </p:nvSpPr>
          <p:spPr>
            <a:xfrm>
              <a:off x="11707356" y="7217305"/>
              <a:ext cx="137902" cy="300677"/>
            </a:xfrm>
            <a:custGeom>
              <a:avLst/>
              <a:gdLst/>
              <a:ahLst/>
              <a:cxnLst/>
              <a:rect l="l" t="t" r="r" b="b"/>
              <a:pathLst>
                <a:path w="5228" h="11399" extrusionOk="0">
                  <a:moveTo>
                    <a:pt x="5228" y="0"/>
                  </a:moveTo>
                  <a:cubicBezTo>
                    <a:pt x="3587" y="943"/>
                    <a:pt x="1824" y="1703"/>
                    <a:pt x="0" y="2250"/>
                  </a:cubicBezTo>
                  <a:cubicBezTo>
                    <a:pt x="182" y="5289"/>
                    <a:pt x="365" y="8359"/>
                    <a:pt x="517" y="11399"/>
                  </a:cubicBezTo>
                  <a:cubicBezTo>
                    <a:pt x="1337" y="10913"/>
                    <a:pt x="2310" y="10821"/>
                    <a:pt x="3283" y="10639"/>
                  </a:cubicBezTo>
                  <a:cubicBezTo>
                    <a:pt x="4134" y="7022"/>
                    <a:pt x="4803" y="3466"/>
                    <a:pt x="522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0"/>
            <p:cNvSpPr/>
            <p:nvPr/>
          </p:nvSpPr>
          <p:spPr>
            <a:xfrm>
              <a:off x="11648007" y="6106865"/>
              <a:ext cx="179631" cy="400094"/>
            </a:xfrm>
            <a:custGeom>
              <a:avLst/>
              <a:gdLst/>
              <a:ahLst/>
              <a:cxnLst/>
              <a:rect l="l" t="t" r="r" b="b"/>
              <a:pathLst>
                <a:path w="6810" h="15168" extrusionOk="0">
                  <a:moveTo>
                    <a:pt x="4469" y="1"/>
                  </a:moveTo>
                  <a:cubicBezTo>
                    <a:pt x="3162" y="1824"/>
                    <a:pt x="1612" y="3587"/>
                    <a:pt x="1" y="4165"/>
                  </a:cubicBezTo>
                  <a:cubicBezTo>
                    <a:pt x="183" y="7873"/>
                    <a:pt x="366" y="11521"/>
                    <a:pt x="578" y="15168"/>
                  </a:cubicBezTo>
                  <a:cubicBezTo>
                    <a:pt x="2888" y="13861"/>
                    <a:pt x="4955" y="12341"/>
                    <a:pt x="6809" y="10639"/>
                  </a:cubicBezTo>
                  <a:cubicBezTo>
                    <a:pt x="6141" y="6718"/>
                    <a:pt x="5350" y="3162"/>
                    <a:pt x="446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0"/>
            <p:cNvSpPr/>
            <p:nvPr/>
          </p:nvSpPr>
          <p:spPr>
            <a:xfrm>
              <a:off x="11664044" y="6428380"/>
              <a:ext cx="201260" cy="420932"/>
            </a:xfrm>
            <a:custGeom>
              <a:avLst/>
              <a:gdLst/>
              <a:ahLst/>
              <a:cxnLst/>
              <a:rect l="l" t="t" r="r" b="b"/>
              <a:pathLst>
                <a:path w="7630" h="15958" extrusionOk="0">
                  <a:moveTo>
                    <a:pt x="6445" y="0"/>
                  </a:moveTo>
                  <a:cubicBezTo>
                    <a:pt x="4499" y="1611"/>
                    <a:pt x="2341" y="2918"/>
                    <a:pt x="1" y="3830"/>
                  </a:cubicBezTo>
                  <a:cubicBezTo>
                    <a:pt x="31" y="4104"/>
                    <a:pt x="31" y="4377"/>
                    <a:pt x="61" y="4651"/>
                  </a:cubicBezTo>
                  <a:cubicBezTo>
                    <a:pt x="244" y="8420"/>
                    <a:pt x="457" y="12189"/>
                    <a:pt x="669" y="15958"/>
                  </a:cubicBezTo>
                  <a:cubicBezTo>
                    <a:pt x="3101" y="14833"/>
                    <a:pt x="5442" y="13557"/>
                    <a:pt x="7630" y="12158"/>
                  </a:cubicBezTo>
                  <a:cubicBezTo>
                    <a:pt x="7448" y="7842"/>
                    <a:pt x="7022" y="3769"/>
                    <a:pt x="644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0"/>
            <p:cNvSpPr/>
            <p:nvPr/>
          </p:nvSpPr>
          <p:spPr>
            <a:xfrm>
              <a:off x="11722576" y="7529192"/>
              <a:ext cx="64176" cy="137480"/>
            </a:xfrm>
            <a:custGeom>
              <a:avLst/>
              <a:gdLst/>
              <a:ahLst/>
              <a:cxnLst/>
              <a:rect l="l" t="t" r="r" b="b"/>
              <a:pathLst>
                <a:path w="2433" h="5212" extrusionOk="0">
                  <a:moveTo>
                    <a:pt x="2432" y="0"/>
                  </a:moveTo>
                  <a:lnTo>
                    <a:pt x="2432" y="0"/>
                  </a:lnTo>
                  <a:cubicBezTo>
                    <a:pt x="1642" y="152"/>
                    <a:pt x="852" y="244"/>
                    <a:pt x="1" y="335"/>
                  </a:cubicBezTo>
                  <a:cubicBezTo>
                    <a:pt x="92" y="1946"/>
                    <a:pt x="153" y="3587"/>
                    <a:pt x="213" y="5198"/>
                  </a:cubicBezTo>
                  <a:cubicBezTo>
                    <a:pt x="294" y="5208"/>
                    <a:pt x="375" y="5212"/>
                    <a:pt x="459" y="5212"/>
                  </a:cubicBezTo>
                  <a:cubicBezTo>
                    <a:pt x="625" y="5212"/>
                    <a:pt x="801" y="5198"/>
                    <a:pt x="1004" y="5198"/>
                  </a:cubicBezTo>
                  <a:cubicBezTo>
                    <a:pt x="1551" y="3435"/>
                    <a:pt x="2007" y="1703"/>
                    <a:pt x="243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0"/>
            <p:cNvSpPr/>
            <p:nvPr/>
          </p:nvSpPr>
          <p:spPr>
            <a:xfrm>
              <a:off x="11239921" y="7411338"/>
              <a:ext cx="461844" cy="254174"/>
            </a:xfrm>
            <a:custGeom>
              <a:avLst/>
              <a:gdLst/>
              <a:ahLst/>
              <a:cxnLst/>
              <a:rect l="l" t="t" r="r" b="b"/>
              <a:pathLst>
                <a:path w="17509" h="9636" extrusionOk="0">
                  <a:moveTo>
                    <a:pt x="0" y="0"/>
                  </a:moveTo>
                  <a:lnTo>
                    <a:pt x="0" y="0"/>
                  </a:lnTo>
                  <a:cubicBezTo>
                    <a:pt x="7174" y="8572"/>
                    <a:pt x="17022" y="9575"/>
                    <a:pt x="17508" y="9636"/>
                  </a:cubicBezTo>
                  <a:cubicBezTo>
                    <a:pt x="17447" y="8237"/>
                    <a:pt x="17356" y="6839"/>
                    <a:pt x="17296" y="5471"/>
                  </a:cubicBezTo>
                  <a:cubicBezTo>
                    <a:pt x="17265" y="5471"/>
                    <a:pt x="17235" y="5532"/>
                    <a:pt x="17204" y="5532"/>
                  </a:cubicBezTo>
                  <a:cubicBezTo>
                    <a:pt x="16182" y="5857"/>
                    <a:pt x="15122" y="6002"/>
                    <a:pt x="14045" y="6002"/>
                  </a:cubicBezTo>
                  <a:cubicBezTo>
                    <a:pt x="9069" y="6002"/>
                    <a:pt x="3723" y="2899"/>
                    <a:pt x="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0"/>
            <p:cNvSpPr/>
            <p:nvPr/>
          </p:nvSpPr>
          <p:spPr>
            <a:xfrm>
              <a:off x="11041878" y="6866932"/>
              <a:ext cx="653476" cy="681041"/>
            </a:xfrm>
            <a:custGeom>
              <a:avLst/>
              <a:gdLst/>
              <a:ahLst/>
              <a:cxnLst/>
              <a:rect l="l" t="t" r="r" b="b"/>
              <a:pathLst>
                <a:path w="24774" h="25819" extrusionOk="0">
                  <a:moveTo>
                    <a:pt x="1" y="1"/>
                  </a:moveTo>
                  <a:lnTo>
                    <a:pt x="1" y="1"/>
                  </a:lnTo>
                  <a:cubicBezTo>
                    <a:pt x="153" y="1277"/>
                    <a:pt x="305" y="2584"/>
                    <a:pt x="487" y="3922"/>
                  </a:cubicBezTo>
                  <a:cubicBezTo>
                    <a:pt x="1338" y="9818"/>
                    <a:pt x="3192" y="14408"/>
                    <a:pt x="5533" y="17964"/>
                  </a:cubicBezTo>
                  <a:cubicBezTo>
                    <a:pt x="10333" y="22451"/>
                    <a:pt x="15849" y="25819"/>
                    <a:pt x="21640" y="25819"/>
                  </a:cubicBezTo>
                  <a:cubicBezTo>
                    <a:pt x="22596" y="25819"/>
                    <a:pt x="23560" y="25727"/>
                    <a:pt x="24530" y="25533"/>
                  </a:cubicBezTo>
                  <a:cubicBezTo>
                    <a:pt x="24621" y="25533"/>
                    <a:pt x="24712" y="25533"/>
                    <a:pt x="24773" y="25594"/>
                  </a:cubicBezTo>
                  <a:cubicBezTo>
                    <a:pt x="24560" y="22311"/>
                    <a:pt x="24348" y="19059"/>
                    <a:pt x="24135" y="15776"/>
                  </a:cubicBezTo>
                  <a:cubicBezTo>
                    <a:pt x="23952" y="15746"/>
                    <a:pt x="23861" y="15533"/>
                    <a:pt x="23983" y="15381"/>
                  </a:cubicBezTo>
                  <a:cubicBezTo>
                    <a:pt x="14560" y="15350"/>
                    <a:pt x="6384" y="7569"/>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0"/>
            <p:cNvSpPr/>
            <p:nvPr/>
          </p:nvSpPr>
          <p:spPr>
            <a:xfrm>
              <a:off x="11765862" y="5924860"/>
              <a:ext cx="283057" cy="462661"/>
            </a:xfrm>
            <a:custGeom>
              <a:avLst/>
              <a:gdLst/>
              <a:ahLst/>
              <a:cxnLst/>
              <a:rect l="l" t="t" r="r" b="b"/>
              <a:pathLst>
                <a:path w="10731" h="17540" extrusionOk="0">
                  <a:moveTo>
                    <a:pt x="4591" y="1"/>
                  </a:moveTo>
                  <a:cubicBezTo>
                    <a:pt x="3952" y="1034"/>
                    <a:pt x="3314" y="2098"/>
                    <a:pt x="2615" y="3071"/>
                  </a:cubicBezTo>
                  <a:cubicBezTo>
                    <a:pt x="1916" y="4074"/>
                    <a:pt x="1034" y="5502"/>
                    <a:pt x="1" y="6901"/>
                  </a:cubicBezTo>
                  <a:cubicBezTo>
                    <a:pt x="882" y="10062"/>
                    <a:pt x="1673" y="13618"/>
                    <a:pt x="2341" y="17539"/>
                  </a:cubicBezTo>
                  <a:cubicBezTo>
                    <a:pt x="5624" y="14530"/>
                    <a:pt x="8299" y="11004"/>
                    <a:pt x="10731" y="7174"/>
                  </a:cubicBezTo>
                  <a:cubicBezTo>
                    <a:pt x="9089" y="4195"/>
                    <a:pt x="7083" y="1733"/>
                    <a:pt x="459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40"/>
            <p:cNvSpPr/>
            <p:nvPr/>
          </p:nvSpPr>
          <p:spPr>
            <a:xfrm>
              <a:off x="11684091" y="5854327"/>
              <a:ext cx="177204" cy="213288"/>
            </a:xfrm>
            <a:custGeom>
              <a:avLst/>
              <a:gdLst/>
              <a:ahLst/>
              <a:cxnLst/>
              <a:rect l="l" t="t" r="r" b="b"/>
              <a:pathLst>
                <a:path w="6718" h="8086" extrusionOk="0">
                  <a:moveTo>
                    <a:pt x="1" y="0"/>
                  </a:moveTo>
                  <a:lnTo>
                    <a:pt x="1" y="0"/>
                  </a:lnTo>
                  <a:cubicBezTo>
                    <a:pt x="852" y="2188"/>
                    <a:pt x="1794" y="4924"/>
                    <a:pt x="2706" y="8085"/>
                  </a:cubicBezTo>
                  <a:cubicBezTo>
                    <a:pt x="3131" y="7477"/>
                    <a:pt x="3496" y="6900"/>
                    <a:pt x="3800" y="6474"/>
                  </a:cubicBezTo>
                  <a:cubicBezTo>
                    <a:pt x="4834" y="5046"/>
                    <a:pt x="5806" y="3556"/>
                    <a:pt x="6718" y="2037"/>
                  </a:cubicBezTo>
                  <a:cubicBezTo>
                    <a:pt x="4742" y="851"/>
                    <a:pt x="2523" y="152"/>
                    <a:pt x="1"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40"/>
            <p:cNvSpPr/>
            <p:nvPr/>
          </p:nvSpPr>
          <p:spPr>
            <a:xfrm>
              <a:off x="11793927" y="6854904"/>
              <a:ext cx="411331" cy="643031"/>
            </a:xfrm>
            <a:custGeom>
              <a:avLst/>
              <a:gdLst/>
              <a:ahLst/>
              <a:cxnLst/>
              <a:rect l="l" t="t" r="r" b="b"/>
              <a:pathLst>
                <a:path w="15594" h="24378" extrusionOk="0">
                  <a:moveTo>
                    <a:pt x="15594" y="1"/>
                  </a:moveTo>
                  <a:cubicBezTo>
                    <a:pt x="12189" y="5381"/>
                    <a:pt x="7569" y="10578"/>
                    <a:pt x="1946" y="13739"/>
                  </a:cubicBezTo>
                  <a:cubicBezTo>
                    <a:pt x="1521" y="17205"/>
                    <a:pt x="852" y="20761"/>
                    <a:pt x="1" y="24378"/>
                  </a:cubicBezTo>
                  <a:cubicBezTo>
                    <a:pt x="396" y="24317"/>
                    <a:pt x="791" y="24256"/>
                    <a:pt x="1186" y="24104"/>
                  </a:cubicBezTo>
                  <a:cubicBezTo>
                    <a:pt x="5107" y="22858"/>
                    <a:pt x="8177" y="20183"/>
                    <a:pt x="10913" y="17205"/>
                  </a:cubicBezTo>
                  <a:cubicBezTo>
                    <a:pt x="12068" y="15928"/>
                    <a:pt x="13284" y="14682"/>
                    <a:pt x="14469" y="1340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40"/>
            <p:cNvSpPr/>
            <p:nvPr/>
          </p:nvSpPr>
          <p:spPr>
            <a:xfrm>
              <a:off x="11834021" y="6147750"/>
              <a:ext cx="339162" cy="601354"/>
            </a:xfrm>
            <a:custGeom>
              <a:avLst/>
              <a:gdLst/>
              <a:ahLst/>
              <a:cxnLst/>
              <a:rect l="l" t="t" r="r" b="b"/>
              <a:pathLst>
                <a:path w="12858" h="22798" extrusionOk="0">
                  <a:moveTo>
                    <a:pt x="8846" y="1"/>
                  </a:moveTo>
                  <a:cubicBezTo>
                    <a:pt x="6444" y="3952"/>
                    <a:pt x="3526" y="7752"/>
                    <a:pt x="1" y="10639"/>
                  </a:cubicBezTo>
                  <a:cubicBezTo>
                    <a:pt x="578" y="14408"/>
                    <a:pt x="1004" y="18481"/>
                    <a:pt x="1186" y="22797"/>
                  </a:cubicBezTo>
                  <a:cubicBezTo>
                    <a:pt x="5563" y="20001"/>
                    <a:pt x="9454" y="16688"/>
                    <a:pt x="12858" y="12858"/>
                  </a:cubicBezTo>
                  <a:cubicBezTo>
                    <a:pt x="12007" y="8208"/>
                    <a:pt x="10700" y="3770"/>
                    <a:pt x="8846"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0"/>
            <p:cNvSpPr/>
            <p:nvPr/>
          </p:nvSpPr>
          <p:spPr>
            <a:xfrm>
              <a:off x="11749033" y="7299075"/>
              <a:ext cx="405712" cy="367228"/>
            </a:xfrm>
            <a:custGeom>
              <a:avLst/>
              <a:gdLst/>
              <a:ahLst/>
              <a:cxnLst/>
              <a:rect l="l" t="t" r="r" b="b"/>
              <a:pathLst>
                <a:path w="15381" h="13922" extrusionOk="0">
                  <a:moveTo>
                    <a:pt x="15381" y="1"/>
                  </a:moveTo>
                  <a:lnTo>
                    <a:pt x="15381" y="1"/>
                  </a:lnTo>
                  <a:cubicBezTo>
                    <a:pt x="13891" y="1399"/>
                    <a:pt x="12402" y="2736"/>
                    <a:pt x="10882" y="3983"/>
                  </a:cubicBezTo>
                  <a:cubicBezTo>
                    <a:pt x="7934" y="6445"/>
                    <a:pt x="4955" y="8025"/>
                    <a:pt x="1429" y="8724"/>
                  </a:cubicBezTo>
                  <a:cubicBezTo>
                    <a:pt x="1004" y="10427"/>
                    <a:pt x="548" y="12159"/>
                    <a:pt x="1" y="13922"/>
                  </a:cubicBezTo>
                  <a:cubicBezTo>
                    <a:pt x="3557" y="13740"/>
                    <a:pt x="11612" y="12068"/>
                    <a:pt x="15198" y="578"/>
                  </a:cubicBezTo>
                  <a:cubicBezTo>
                    <a:pt x="15259" y="396"/>
                    <a:pt x="15320" y="183"/>
                    <a:pt x="1538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0"/>
            <p:cNvSpPr/>
            <p:nvPr/>
          </p:nvSpPr>
          <p:spPr>
            <a:xfrm>
              <a:off x="11849267" y="6531806"/>
              <a:ext cx="355199" cy="647831"/>
            </a:xfrm>
            <a:custGeom>
              <a:avLst/>
              <a:gdLst/>
              <a:ahLst/>
              <a:cxnLst/>
              <a:rect l="l" t="t" r="r" b="b"/>
              <a:pathLst>
                <a:path w="13466" h="24560" extrusionOk="0">
                  <a:moveTo>
                    <a:pt x="12554" y="0"/>
                  </a:moveTo>
                  <a:cubicBezTo>
                    <a:pt x="9088" y="3739"/>
                    <a:pt x="5076" y="6930"/>
                    <a:pt x="638" y="9575"/>
                  </a:cubicBezTo>
                  <a:cubicBezTo>
                    <a:pt x="790" y="14286"/>
                    <a:pt x="608" y="19332"/>
                    <a:pt x="0" y="24560"/>
                  </a:cubicBezTo>
                  <a:cubicBezTo>
                    <a:pt x="1885" y="23405"/>
                    <a:pt x="3648" y="22098"/>
                    <a:pt x="5259" y="20456"/>
                  </a:cubicBezTo>
                  <a:cubicBezTo>
                    <a:pt x="8359" y="17356"/>
                    <a:pt x="10882" y="13830"/>
                    <a:pt x="13465" y="10304"/>
                  </a:cubicBezTo>
                  <a:cubicBezTo>
                    <a:pt x="13374" y="6900"/>
                    <a:pt x="13101" y="3405"/>
                    <a:pt x="12554"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40"/>
            <p:cNvSpPr/>
            <p:nvPr/>
          </p:nvSpPr>
          <p:spPr>
            <a:xfrm>
              <a:off x="11652016" y="6875742"/>
              <a:ext cx="54549" cy="388092"/>
            </a:xfrm>
            <a:custGeom>
              <a:avLst/>
              <a:gdLst/>
              <a:ahLst/>
              <a:cxnLst/>
              <a:rect l="l" t="t" r="r" b="b"/>
              <a:pathLst>
                <a:path w="2068" h="14713" extrusionOk="0">
                  <a:moveTo>
                    <a:pt x="1" y="62"/>
                  </a:moveTo>
                  <a:cubicBezTo>
                    <a:pt x="1" y="123"/>
                    <a:pt x="1" y="153"/>
                    <a:pt x="1" y="183"/>
                  </a:cubicBezTo>
                  <a:lnTo>
                    <a:pt x="31" y="183"/>
                  </a:lnTo>
                  <a:cubicBezTo>
                    <a:pt x="57" y="190"/>
                    <a:pt x="81" y="198"/>
                    <a:pt x="103" y="208"/>
                  </a:cubicBezTo>
                  <a:lnTo>
                    <a:pt x="103" y="208"/>
                  </a:lnTo>
                  <a:cubicBezTo>
                    <a:pt x="61" y="165"/>
                    <a:pt x="27" y="115"/>
                    <a:pt x="1" y="62"/>
                  </a:cubicBezTo>
                  <a:close/>
                  <a:moveTo>
                    <a:pt x="103" y="208"/>
                  </a:moveTo>
                  <a:cubicBezTo>
                    <a:pt x="136" y="242"/>
                    <a:pt x="174" y="272"/>
                    <a:pt x="215" y="293"/>
                  </a:cubicBezTo>
                  <a:lnTo>
                    <a:pt x="215" y="293"/>
                  </a:lnTo>
                  <a:cubicBezTo>
                    <a:pt x="188" y="259"/>
                    <a:pt x="151" y="230"/>
                    <a:pt x="103" y="208"/>
                  </a:cubicBezTo>
                  <a:close/>
                  <a:moveTo>
                    <a:pt x="1186" y="1"/>
                  </a:moveTo>
                  <a:cubicBezTo>
                    <a:pt x="943" y="123"/>
                    <a:pt x="730" y="214"/>
                    <a:pt x="517" y="305"/>
                  </a:cubicBezTo>
                  <a:cubicBezTo>
                    <a:pt x="467" y="324"/>
                    <a:pt x="420" y="332"/>
                    <a:pt x="375" y="332"/>
                  </a:cubicBezTo>
                  <a:cubicBezTo>
                    <a:pt x="317" y="332"/>
                    <a:pt x="263" y="318"/>
                    <a:pt x="215" y="293"/>
                  </a:cubicBezTo>
                  <a:lnTo>
                    <a:pt x="215" y="293"/>
                  </a:lnTo>
                  <a:cubicBezTo>
                    <a:pt x="345" y="456"/>
                    <a:pt x="248" y="728"/>
                    <a:pt x="62" y="822"/>
                  </a:cubicBezTo>
                  <a:cubicBezTo>
                    <a:pt x="335" y="5351"/>
                    <a:pt x="639" y="9910"/>
                    <a:pt x="943" y="14439"/>
                  </a:cubicBezTo>
                  <a:cubicBezTo>
                    <a:pt x="1034" y="14439"/>
                    <a:pt x="1156" y="14469"/>
                    <a:pt x="1277" y="14500"/>
                  </a:cubicBezTo>
                  <a:cubicBezTo>
                    <a:pt x="1429" y="14500"/>
                    <a:pt x="1490" y="14591"/>
                    <a:pt x="1521" y="14712"/>
                  </a:cubicBezTo>
                  <a:cubicBezTo>
                    <a:pt x="1703" y="14621"/>
                    <a:pt x="1885" y="14530"/>
                    <a:pt x="2068" y="14439"/>
                  </a:cubicBezTo>
                  <a:cubicBezTo>
                    <a:pt x="1764" y="9636"/>
                    <a:pt x="1460" y="4834"/>
                    <a:pt x="1186"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0"/>
            <p:cNvSpPr/>
            <p:nvPr/>
          </p:nvSpPr>
          <p:spPr>
            <a:xfrm>
              <a:off x="11632787" y="6523788"/>
              <a:ext cx="48930" cy="343171"/>
            </a:xfrm>
            <a:custGeom>
              <a:avLst/>
              <a:gdLst/>
              <a:ahLst/>
              <a:cxnLst/>
              <a:rect l="l" t="t" r="r" b="b"/>
              <a:pathLst>
                <a:path w="1855" h="13010" extrusionOk="0">
                  <a:moveTo>
                    <a:pt x="0" y="0"/>
                  </a:moveTo>
                  <a:lnTo>
                    <a:pt x="0" y="0"/>
                  </a:lnTo>
                  <a:cubicBezTo>
                    <a:pt x="183" y="4347"/>
                    <a:pt x="426" y="8693"/>
                    <a:pt x="699" y="13010"/>
                  </a:cubicBezTo>
                  <a:cubicBezTo>
                    <a:pt x="730" y="12949"/>
                    <a:pt x="791" y="12858"/>
                    <a:pt x="882" y="12827"/>
                  </a:cubicBezTo>
                  <a:cubicBezTo>
                    <a:pt x="1216" y="12675"/>
                    <a:pt x="1520" y="12493"/>
                    <a:pt x="1854" y="12341"/>
                  </a:cubicBezTo>
                  <a:cubicBezTo>
                    <a:pt x="1642" y="8572"/>
                    <a:pt x="1429" y="4803"/>
                    <a:pt x="1246" y="1034"/>
                  </a:cubicBezTo>
                  <a:cubicBezTo>
                    <a:pt x="1216" y="760"/>
                    <a:pt x="1216" y="487"/>
                    <a:pt x="1186" y="213"/>
                  </a:cubicBezTo>
                  <a:cubicBezTo>
                    <a:pt x="1034" y="274"/>
                    <a:pt x="912" y="335"/>
                    <a:pt x="760" y="395"/>
                  </a:cubicBezTo>
                  <a:cubicBezTo>
                    <a:pt x="728" y="405"/>
                    <a:pt x="697" y="409"/>
                    <a:pt x="668" y="409"/>
                  </a:cubicBezTo>
                  <a:cubicBezTo>
                    <a:pt x="504" y="409"/>
                    <a:pt x="391" y="272"/>
                    <a:pt x="365" y="92"/>
                  </a:cubicBezTo>
                  <a:cubicBezTo>
                    <a:pt x="243" y="92"/>
                    <a:pt x="122" y="3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0"/>
            <p:cNvSpPr/>
            <p:nvPr/>
          </p:nvSpPr>
          <p:spPr>
            <a:xfrm>
              <a:off x="11601503" y="5854327"/>
              <a:ext cx="61776" cy="660651"/>
            </a:xfrm>
            <a:custGeom>
              <a:avLst/>
              <a:gdLst/>
              <a:ahLst/>
              <a:cxnLst/>
              <a:rect l="l" t="t" r="r" b="b"/>
              <a:pathLst>
                <a:path w="2342" h="25046" extrusionOk="0">
                  <a:moveTo>
                    <a:pt x="913" y="0"/>
                  </a:moveTo>
                  <a:cubicBezTo>
                    <a:pt x="609" y="30"/>
                    <a:pt x="305" y="61"/>
                    <a:pt x="1" y="91"/>
                  </a:cubicBezTo>
                  <a:cubicBezTo>
                    <a:pt x="62" y="4651"/>
                    <a:pt x="305" y="9210"/>
                    <a:pt x="548" y="13739"/>
                  </a:cubicBezTo>
                  <a:cubicBezTo>
                    <a:pt x="761" y="13982"/>
                    <a:pt x="973" y="14225"/>
                    <a:pt x="1217" y="14468"/>
                  </a:cubicBezTo>
                  <a:cubicBezTo>
                    <a:pt x="1426" y="14700"/>
                    <a:pt x="1227" y="14986"/>
                    <a:pt x="986" y="14986"/>
                  </a:cubicBezTo>
                  <a:cubicBezTo>
                    <a:pt x="911" y="14986"/>
                    <a:pt x="833" y="14958"/>
                    <a:pt x="761" y="14894"/>
                  </a:cubicBezTo>
                  <a:cubicBezTo>
                    <a:pt x="700" y="14863"/>
                    <a:pt x="670" y="14803"/>
                    <a:pt x="609" y="14742"/>
                  </a:cubicBezTo>
                  <a:lnTo>
                    <a:pt x="609" y="14742"/>
                  </a:lnTo>
                  <a:cubicBezTo>
                    <a:pt x="761" y="17538"/>
                    <a:pt x="913" y="20304"/>
                    <a:pt x="1065" y="23070"/>
                  </a:cubicBezTo>
                  <a:cubicBezTo>
                    <a:pt x="1065" y="23617"/>
                    <a:pt x="1125" y="24164"/>
                    <a:pt x="1125" y="24712"/>
                  </a:cubicBezTo>
                  <a:cubicBezTo>
                    <a:pt x="1338" y="24772"/>
                    <a:pt x="1521" y="24894"/>
                    <a:pt x="1733" y="24924"/>
                  </a:cubicBezTo>
                  <a:cubicBezTo>
                    <a:pt x="1794" y="24955"/>
                    <a:pt x="1825" y="24985"/>
                    <a:pt x="1855" y="25046"/>
                  </a:cubicBezTo>
                  <a:cubicBezTo>
                    <a:pt x="2037" y="24955"/>
                    <a:pt x="2159" y="24833"/>
                    <a:pt x="2341" y="24742"/>
                  </a:cubicBezTo>
                  <a:cubicBezTo>
                    <a:pt x="2129" y="21095"/>
                    <a:pt x="1946" y="17417"/>
                    <a:pt x="1764" y="13739"/>
                  </a:cubicBezTo>
                  <a:cubicBezTo>
                    <a:pt x="1521" y="13830"/>
                    <a:pt x="1308" y="13891"/>
                    <a:pt x="1065" y="13921"/>
                  </a:cubicBezTo>
                  <a:cubicBezTo>
                    <a:pt x="1044" y="13924"/>
                    <a:pt x="1023" y="13926"/>
                    <a:pt x="1003" y="13926"/>
                  </a:cubicBezTo>
                  <a:cubicBezTo>
                    <a:pt x="625" y="13926"/>
                    <a:pt x="507" y="13397"/>
                    <a:pt x="882" y="13252"/>
                  </a:cubicBezTo>
                  <a:cubicBezTo>
                    <a:pt x="1156" y="13161"/>
                    <a:pt x="1429" y="12979"/>
                    <a:pt x="1703" y="12797"/>
                  </a:cubicBezTo>
                  <a:cubicBezTo>
                    <a:pt x="1521" y="8541"/>
                    <a:pt x="1369" y="4286"/>
                    <a:pt x="130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0"/>
            <p:cNvSpPr/>
            <p:nvPr/>
          </p:nvSpPr>
          <p:spPr>
            <a:xfrm>
              <a:off x="11678473" y="7276628"/>
              <a:ext cx="49748" cy="389675"/>
            </a:xfrm>
            <a:custGeom>
              <a:avLst/>
              <a:gdLst/>
              <a:ahLst/>
              <a:cxnLst/>
              <a:rect l="l" t="t" r="r" b="b"/>
              <a:pathLst>
                <a:path w="1886" h="14773" extrusionOk="0">
                  <a:moveTo>
                    <a:pt x="1095" y="1"/>
                  </a:moveTo>
                  <a:cubicBezTo>
                    <a:pt x="761" y="92"/>
                    <a:pt x="457" y="183"/>
                    <a:pt x="122" y="274"/>
                  </a:cubicBezTo>
                  <a:cubicBezTo>
                    <a:pt x="62" y="274"/>
                    <a:pt x="31" y="274"/>
                    <a:pt x="1" y="244"/>
                  </a:cubicBezTo>
                  <a:lnTo>
                    <a:pt x="1" y="244"/>
                  </a:lnTo>
                  <a:cubicBezTo>
                    <a:pt x="214" y="3527"/>
                    <a:pt x="426" y="6779"/>
                    <a:pt x="639" y="10062"/>
                  </a:cubicBezTo>
                  <a:cubicBezTo>
                    <a:pt x="821" y="10153"/>
                    <a:pt x="852" y="10426"/>
                    <a:pt x="670" y="10578"/>
                  </a:cubicBezTo>
                  <a:cubicBezTo>
                    <a:pt x="730" y="11946"/>
                    <a:pt x="821" y="13344"/>
                    <a:pt x="882" y="14743"/>
                  </a:cubicBezTo>
                  <a:lnTo>
                    <a:pt x="913" y="14743"/>
                  </a:lnTo>
                  <a:cubicBezTo>
                    <a:pt x="913" y="14743"/>
                    <a:pt x="1277" y="14773"/>
                    <a:pt x="1885" y="14773"/>
                  </a:cubicBezTo>
                  <a:cubicBezTo>
                    <a:pt x="1825" y="13162"/>
                    <a:pt x="1764" y="11521"/>
                    <a:pt x="1673" y="9910"/>
                  </a:cubicBezTo>
                  <a:cubicBezTo>
                    <a:pt x="1551" y="9910"/>
                    <a:pt x="1460" y="9910"/>
                    <a:pt x="1369" y="9940"/>
                  </a:cubicBezTo>
                  <a:cubicBezTo>
                    <a:pt x="1125" y="9940"/>
                    <a:pt x="1004" y="9636"/>
                    <a:pt x="1186" y="9484"/>
                  </a:cubicBezTo>
                  <a:cubicBezTo>
                    <a:pt x="1308" y="9363"/>
                    <a:pt x="1460" y="9241"/>
                    <a:pt x="1612" y="9150"/>
                  </a:cubicBezTo>
                  <a:cubicBezTo>
                    <a:pt x="1460" y="6110"/>
                    <a:pt x="1277" y="3040"/>
                    <a:pt x="109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0"/>
            <p:cNvSpPr/>
            <p:nvPr/>
          </p:nvSpPr>
          <p:spPr>
            <a:xfrm>
              <a:off x="11172579" y="6017867"/>
              <a:ext cx="460235" cy="505947"/>
            </a:xfrm>
            <a:custGeom>
              <a:avLst/>
              <a:gdLst/>
              <a:ahLst/>
              <a:cxnLst/>
              <a:rect l="l" t="t" r="r" b="b"/>
              <a:pathLst>
                <a:path w="17448" h="19181" extrusionOk="0">
                  <a:moveTo>
                    <a:pt x="730" y="1"/>
                  </a:moveTo>
                  <a:cubicBezTo>
                    <a:pt x="486" y="244"/>
                    <a:pt x="243" y="487"/>
                    <a:pt x="0" y="730"/>
                  </a:cubicBezTo>
                  <a:cubicBezTo>
                    <a:pt x="2037" y="4074"/>
                    <a:pt x="4377" y="7235"/>
                    <a:pt x="6961" y="10214"/>
                  </a:cubicBezTo>
                  <a:cubicBezTo>
                    <a:pt x="9453" y="13040"/>
                    <a:pt x="13435" y="18177"/>
                    <a:pt x="17447" y="19180"/>
                  </a:cubicBezTo>
                  <a:cubicBezTo>
                    <a:pt x="17417" y="18968"/>
                    <a:pt x="17417" y="18724"/>
                    <a:pt x="17386" y="18512"/>
                  </a:cubicBezTo>
                  <a:cubicBezTo>
                    <a:pt x="13678" y="17113"/>
                    <a:pt x="10061" y="12341"/>
                    <a:pt x="7599" y="9575"/>
                  </a:cubicBezTo>
                  <a:cubicBezTo>
                    <a:pt x="4985" y="6627"/>
                    <a:pt x="2705" y="3375"/>
                    <a:pt x="73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0"/>
            <p:cNvSpPr/>
            <p:nvPr/>
          </p:nvSpPr>
          <p:spPr>
            <a:xfrm>
              <a:off x="11631178" y="6506141"/>
              <a:ext cx="19256" cy="20865"/>
            </a:xfrm>
            <a:custGeom>
              <a:avLst/>
              <a:gdLst/>
              <a:ahLst/>
              <a:cxnLst/>
              <a:rect l="l" t="t" r="r" b="b"/>
              <a:pathLst>
                <a:path w="730" h="791" extrusionOk="0">
                  <a:moveTo>
                    <a:pt x="0" y="1"/>
                  </a:moveTo>
                  <a:lnTo>
                    <a:pt x="0" y="1"/>
                  </a:lnTo>
                  <a:cubicBezTo>
                    <a:pt x="31" y="213"/>
                    <a:pt x="31" y="457"/>
                    <a:pt x="61" y="669"/>
                  </a:cubicBezTo>
                  <a:cubicBezTo>
                    <a:pt x="183" y="700"/>
                    <a:pt x="304" y="761"/>
                    <a:pt x="426" y="791"/>
                  </a:cubicBezTo>
                  <a:cubicBezTo>
                    <a:pt x="396" y="639"/>
                    <a:pt x="426" y="517"/>
                    <a:pt x="578" y="426"/>
                  </a:cubicBezTo>
                  <a:cubicBezTo>
                    <a:pt x="639" y="396"/>
                    <a:pt x="669" y="365"/>
                    <a:pt x="730" y="335"/>
                  </a:cubicBezTo>
                  <a:cubicBezTo>
                    <a:pt x="700" y="274"/>
                    <a:pt x="669" y="244"/>
                    <a:pt x="608" y="213"/>
                  </a:cubicBezTo>
                  <a:cubicBezTo>
                    <a:pt x="396" y="183"/>
                    <a:pt x="213" y="6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0"/>
            <p:cNvSpPr/>
            <p:nvPr/>
          </p:nvSpPr>
          <p:spPr>
            <a:xfrm>
              <a:off x="11025049" y="6393905"/>
              <a:ext cx="628602" cy="504654"/>
            </a:xfrm>
            <a:custGeom>
              <a:avLst/>
              <a:gdLst/>
              <a:ahLst/>
              <a:cxnLst/>
              <a:rect l="l" t="t" r="r" b="b"/>
              <a:pathLst>
                <a:path w="23831" h="19132" extrusionOk="0">
                  <a:moveTo>
                    <a:pt x="152" y="0"/>
                  </a:moveTo>
                  <a:cubicBezTo>
                    <a:pt x="92" y="547"/>
                    <a:pt x="31" y="1064"/>
                    <a:pt x="0" y="1642"/>
                  </a:cubicBezTo>
                  <a:cubicBezTo>
                    <a:pt x="6444" y="9301"/>
                    <a:pt x="13922" y="17265"/>
                    <a:pt x="23618" y="19119"/>
                  </a:cubicBezTo>
                  <a:cubicBezTo>
                    <a:pt x="23644" y="19128"/>
                    <a:pt x="23669" y="19132"/>
                    <a:pt x="23691" y="19132"/>
                  </a:cubicBezTo>
                  <a:cubicBezTo>
                    <a:pt x="23745" y="19132"/>
                    <a:pt x="23788" y="19110"/>
                    <a:pt x="23831" y="19089"/>
                  </a:cubicBezTo>
                  <a:cubicBezTo>
                    <a:pt x="23800" y="18876"/>
                    <a:pt x="23800" y="18663"/>
                    <a:pt x="23770" y="18450"/>
                  </a:cubicBezTo>
                  <a:cubicBezTo>
                    <a:pt x="13496" y="16292"/>
                    <a:pt x="6931" y="7630"/>
                    <a:pt x="15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0"/>
            <p:cNvSpPr/>
            <p:nvPr/>
          </p:nvSpPr>
          <p:spPr>
            <a:xfrm>
              <a:off x="11652834" y="6880570"/>
              <a:ext cx="9628" cy="16855"/>
            </a:xfrm>
            <a:custGeom>
              <a:avLst/>
              <a:gdLst/>
              <a:ahLst/>
              <a:cxnLst/>
              <a:rect l="l" t="t" r="r" b="b"/>
              <a:pathLst>
                <a:path w="365" h="639" extrusionOk="0">
                  <a:moveTo>
                    <a:pt x="0" y="0"/>
                  </a:moveTo>
                  <a:cubicBezTo>
                    <a:pt x="0" y="213"/>
                    <a:pt x="0" y="426"/>
                    <a:pt x="31" y="639"/>
                  </a:cubicBezTo>
                  <a:cubicBezTo>
                    <a:pt x="304" y="517"/>
                    <a:pt x="365" y="92"/>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0"/>
            <p:cNvSpPr/>
            <p:nvPr/>
          </p:nvSpPr>
          <p:spPr>
            <a:xfrm>
              <a:off x="11035469" y="6812410"/>
              <a:ext cx="642239" cy="460235"/>
            </a:xfrm>
            <a:custGeom>
              <a:avLst/>
              <a:gdLst/>
              <a:ahLst/>
              <a:cxnLst/>
              <a:rect l="l" t="t" r="r" b="b"/>
              <a:pathLst>
                <a:path w="24348" h="17448" extrusionOk="0">
                  <a:moveTo>
                    <a:pt x="0" y="1"/>
                  </a:moveTo>
                  <a:lnTo>
                    <a:pt x="0" y="1"/>
                  </a:lnTo>
                  <a:cubicBezTo>
                    <a:pt x="61" y="700"/>
                    <a:pt x="152" y="1369"/>
                    <a:pt x="244" y="2068"/>
                  </a:cubicBezTo>
                  <a:cubicBezTo>
                    <a:pt x="6627" y="9636"/>
                    <a:pt x="14803" y="17417"/>
                    <a:pt x="24226" y="17448"/>
                  </a:cubicBezTo>
                  <a:cubicBezTo>
                    <a:pt x="24256" y="17448"/>
                    <a:pt x="24256" y="17417"/>
                    <a:pt x="24287" y="17387"/>
                  </a:cubicBezTo>
                  <a:cubicBezTo>
                    <a:pt x="24317" y="17387"/>
                    <a:pt x="24317" y="17387"/>
                    <a:pt x="24347" y="17357"/>
                  </a:cubicBezTo>
                  <a:cubicBezTo>
                    <a:pt x="24347" y="17205"/>
                    <a:pt x="24317" y="17022"/>
                    <a:pt x="24317" y="16840"/>
                  </a:cubicBezTo>
                  <a:cubicBezTo>
                    <a:pt x="14317" y="15806"/>
                    <a:pt x="6475" y="781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0"/>
            <p:cNvSpPr/>
            <p:nvPr/>
          </p:nvSpPr>
          <p:spPr>
            <a:xfrm>
              <a:off x="11676890" y="7256581"/>
              <a:ext cx="15246" cy="13664"/>
            </a:xfrm>
            <a:custGeom>
              <a:avLst/>
              <a:gdLst/>
              <a:ahLst/>
              <a:cxnLst/>
              <a:rect l="l" t="t" r="r" b="b"/>
              <a:pathLst>
                <a:path w="578" h="518" extrusionOk="0">
                  <a:moveTo>
                    <a:pt x="0" y="1"/>
                  </a:moveTo>
                  <a:cubicBezTo>
                    <a:pt x="0" y="183"/>
                    <a:pt x="30" y="335"/>
                    <a:pt x="30" y="518"/>
                  </a:cubicBezTo>
                  <a:cubicBezTo>
                    <a:pt x="213" y="426"/>
                    <a:pt x="395" y="366"/>
                    <a:pt x="578" y="274"/>
                  </a:cubicBezTo>
                  <a:cubicBezTo>
                    <a:pt x="547" y="153"/>
                    <a:pt x="486" y="62"/>
                    <a:pt x="334" y="31"/>
                  </a:cubicBezTo>
                  <a:cubicBezTo>
                    <a:pt x="213" y="31"/>
                    <a:pt x="122" y="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0"/>
            <p:cNvSpPr/>
            <p:nvPr/>
          </p:nvSpPr>
          <p:spPr>
            <a:xfrm>
              <a:off x="11187799" y="7340778"/>
              <a:ext cx="508347" cy="228904"/>
            </a:xfrm>
            <a:custGeom>
              <a:avLst/>
              <a:gdLst/>
              <a:ahLst/>
              <a:cxnLst/>
              <a:rect l="l" t="t" r="r" b="b"/>
              <a:pathLst>
                <a:path w="19272" h="8678" extrusionOk="0">
                  <a:moveTo>
                    <a:pt x="1" y="0"/>
                  </a:moveTo>
                  <a:cubicBezTo>
                    <a:pt x="609" y="973"/>
                    <a:pt x="1277" y="1855"/>
                    <a:pt x="1976" y="2675"/>
                  </a:cubicBezTo>
                  <a:cubicBezTo>
                    <a:pt x="5699" y="5574"/>
                    <a:pt x="11045" y="8677"/>
                    <a:pt x="16021" y="8677"/>
                  </a:cubicBezTo>
                  <a:cubicBezTo>
                    <a:pt x="17098" y="8677"/>
                    <a:pt x="18158" y="8532"/>
                    <a:pt x="19180" y="8207"/>
                  </a:cubicBezTo>
                  <a:cubicBezTo>
                    <a:pt x="19211" y="8207"/>
                    <a:pt x="19241" y="8146"/>
                    <a:pt x="19272" y="8146"/>
                  </a:cubicBezTo>
                  <a:cubicBezTo>
                    <a:pt x="19241" y="7964"/>
                    <a:pt x="19241" y="7782"/>
                    <a:pt x="19241" y="7630"/>
                  </a:cubicBezTo>
                  <a:cubicBezTo>
                    <a:pt x="19180" y="7569"/>
                    <a:pt x="19089" y="7569"/>
                    <a:pt x="18998" y="7569"/>
                  </a:cubicBezTo>
                  <a:cubicBezTo>
                    <a:pt x="18028" y="7763"/>
                    <a:pt x="17064" y="7855"/>
                    <a:pt x="16108" y="7855"/>
                  </a:cubicBezTo>
                  <a:cubicBezTo>
                    <a:pt x="10317" y="7855"/>
                    <a:pt x="4801" y="4487"/>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0"/>
            <p:cNvSpPr/>
            <p:nvPr/>
          </p:nvSpPr>
          <p:spPr>
            <a:xfrm>
              <a:off x="11695328" y="7542012"/>
              <a:ext cx="5618" cy="13664"/>
            </a:xfrm>
            <a:custGeom>
              <a:avLst/>
              <a:gdLst/>
              <a:ahLst/>
              <a:cxnLst/>
              <a:rect l="l" t="t" r="r" b="b"/>
              <a:pathLst>
                <a:path w="213" h="518" extrusionOk="0">
                  <a:moveTo>
                    <a:pt x="0" y="1"/>
                  </a:moveTo>
                  <a:cubicBezTo>
                    <a:pt x="0" y="153"/>
                    <a:pt x="0" y="335"/>
                    <a:pt x="31" y="517"/>
                  </a:cubicBezTo>
                  <a:cubicBezTo>
                    <a:pt x="213" y="365"/>
                    <a:pt x="182" y="9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40"/>
            <p:cNvSpPr/>
            <p:nvPr/>
          </p:nvSpPr>
          <p:spPr>
            <a:xfrm>
              <a:off x="11373021" y="5896003"/>
              <a:ext cx="244546" cy="347181"/>
            </a:xfrm>
            <a:custGeom>
              <a:avLst/>
              <a:gdLst/>
              <a:ahLst/>
              <a:cxnLst/>
              <a:rect l="l" t="t" r="r" b="b"/>
              <a:pathLst>
                <a:path w="9271" h="13162" extrusionOk="0">
                  <a:moveTo>
                    <a:pt x="1034" y="1"/>
                  </a:moveTo>
                  <a:cubicBezTo>
                    <a:pt x="699" y="122"/>
                    <a:pt x="334" y="213"/>
                    <a:pt x="0" y="365"/>
                  </a:cubicBezTo>
                  <a:cubicBezTo>
                    <a:pt x="2310" y="5107"/>
                    <a:pt x="5350" y="9484"/>
                    <a:pt x="9271" y="13162"/>
                  </a:cubicBezTo>
                  <a:cubicBezTo>
                    <a:pt x="9240" y="12828"/>
                    <a:pt x="9240" y="12493"/>
                    <a:pt x="9210" y="12159"/>
                  </a:cubicBezTo>
                  <a:cubicBezTo>
                    <a:pt x="5775" y="8451"/>
                    <a:pt x="3131" y="4378"/>
                    <a:pt x="103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0"/>
            <p:cNvSpPr/>
            <p:nvPr/>
          </p:nvSpPr>
          <p:spPr>
            <a:xfrm>
              <a:off x="11615932" y="6216701"/>
              <a:ext cx="23186" cy="32919"/>
            </a:xfrm>
            <a:custGeom>
              <a:avLst/>
              <a:gdLst/>
              <a:ahLst/>
              <a:cxnLst/>
              <a:rect l="l" t="t" r="r" b="b"/>
              <a:pathLst>
                <a:path w="879" h="1248" extrusionOk="0">
                  <a:moveTo>
                    <a:pt x="1" y="1"/>
                  </a:moveTo>
                  <a:lnTo>
                    <a:pt x="1" y="1"/>
                  </a:lnTo>
                  <a:cubicBezTo>
                    <a:pt x="31" y="335"/>
                    <a:pt x="31" y="670"/>
                    <a:pt x="62" y="1004"/>
                  </a:cubicBezTo>
                  <a:cubicBezTo>
                    <a:pt x="123" y="1065"/>
                    <a:pt x="153" y="1125"/>
                    <a:pt x="214" y="1156"/>
                  </a:cubicBezTo>
                  <a:cubicBezTo>
                    <a:pt x="286" y="1220"/>
                    <a:pt x="364" y="1248"/>
                    <a:pt x="439" y="1248"/>
                  </a:cubicBezTo>
                  <a:cubicBezTo>
                    <a:pt x="680" y="1248"/>
                    <a:pt x="879" y="962"/>
                    <a:pt x="670" y="730"/>
                  </a:cubicBezTo>
                  <a:cubicBezTo>
                    <a:pt x="426" y="48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40"/>
            <p:cNvSpPr/>
            <p:nvPr/>
          </p:nvSpPr>
          <p:spPr>
            <a:xfrm>
              <a:off x="11646398" y="6067589"/>
              <a:ext cx="119490" cy="149138"/>
            </a:xfrm>
            <a:custGeom>
              <a:avLst/>
              <a:gdLst/>
              <a:ahLst/>
              <a:cxnLst/>
              <a:rect l="l" t="t" r="r" b="b"/>
              <a:pathLst>
                <a:path w="4530" h="5654" extrusionOk="0">
                  <a:moveTo>
                    <a:pt x="4135" y="0"/>
                  </a:moveTo>
                  <a:cubicBezTo>
                    <a:pt x="2980" y="1672"/>
                    <a:pt x="1460" y="3708"/>
                    <a:pt x="1" y="4712"/>
                  </a:cubicBezTo>
                  <a:cubicBezTo>
                    <a:pt x="31" y="5046"/>
                    <a:pt x="31" y="5350"/>
                    <a:pt x="62" y="5654"/>
                  </a:cubicBezTo>
                  <a:cubicBezTo>
                    <a:pt x="1673" y="5076"/>
                    <a:pt x="3223" y="3313"/>
                    <a:pt x="4530" y="1490"/>
                  </a:cubicBezTo>
                  <a:cubicBezTo>
                    <a:pt x="440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40"/>
            <p:cNvSpPr/>
            <p:nvPr/>
          </p:nvSpPr>
          <p:spPr>
            <a:xfrm>
              <a:off x="11755442" y="5908031"/>
              <a:ext cx="131518" cy="198860"/>
            </a:xfrm>
            <a:custGeom>
              <a:avLst/>
              <a:gdLst/>
              <a:ahLst/>
              <a:cxnLst/>
              <a:rect l="l" t="t" r="r" b="b"/>
              <a:pathLst>
                <a:path w="4986" h="7539" extrusionOk="0">
                  <a:moveTo>
                    <a:pt x="3983" y="1"/>
                  </a:moveTo>
                  <a:cubicBezTo>
                    <a:pt x="3071" y="1520"/>
                    <a:pt x="2129" y="3010"/>
                    <a:pt x="1095" y="4438"/>
                  </a:cubicBezTo>
                  <a:cubicBezTo>
                    <a:pt x="791" y="4864"/>
                    <a:pt x="426" y="5441"/>
                    <a:pt x="1" y="6049"/>
                  </a:cubicBezTo>
                  <a:cubicBezTo>
                    <a:pt x="122" y="6536"/>
                    <a:pt x="274" y="7052"/>
                    <a:pt x="396" y="7539"/>
                  </a:cubicBezTo>
                  <a:cubicBezTo>
                    <a:pt x="1429" y="6140"/>
                    <a:pt x="2311" y="4712"/>
                    <a:pt x="3010" y="3709"/>
                  </a:cubicBezTo>
                  <a:cubicBezTo>
                    <a:pt x="3709" y="2736"/>
                    <a:pt x="4347" y="1672"/>
                    <a:pt x="4986" y="639"/>
                  </a:cubicBezTo>
                  <a:cubicBezTo>
                    <a:pt x="4651" y="426"/>
                    <a:pt x="4347" y="183"/>
                    <a:pt x="398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0"/>
            <p:cNvSpPr/>
            <p:nvPr/>
          </p:nvSpPr>
          <p:spPr>
            <a:xfrm>
              <a:off x="11614930" y="6191853"/>
              <a:ext cx="33104" cy="29807"/>
            </a:xfrm>
            <a:custGeom>
              <a:avLst/>
              <a:gdLst/>
              <a:ahLst/>
              <a:cxnLst/>
              <a:rect l="l" t="t" r="r" b="b"/>
              <a:pathLst>
                <a:path w="1255" h="1130" extrusionOk="0">
                  <a:moveTo>
                    <a:pt x="1194" y="1"/>
                  </a:moveTo>
                  <a:cubicBezTo>
                    <a:pt x="920" y="213"/>
                    <a:pt x="647" y="365"/>
                    <a:pt x="404" y="456"/>
                  </a:cubicBezTo>
                  <a:cubicBezTo>
                    <a:pt x="0" y="629"/>
                    <a:pt x="116" y="1130"/>
                    <a:pt x="517" y="1130"/>
                  </a:cubicBezTo>
                  <a:cubicBezTo>
                    <a:pt x="539" y="1130"/>
                    <a:pt x="562" y="1128"/>
                    <a:pt x="586" y="1125"/>
                  </a:cubicBezTo>
                  <a:cubicBezTo>
                    <a:pt x="799" y="1095"/>
                    <a:pt x="1012" y="1034"/>
                    <a:pt x="1255" y="943"/>
                  </a:cubicBezTo>
                  <a:cubicBezTo>
                    <a:pt x="1224" y="639"/>
                    <a:pt x="1224" y="305"/>
                    <a:pt x="119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0"/>
            <p:cNvSpPr/>
            <p:nvPr/>
          </p:nvSpPr>
          <p:spPr>
            <a:xfrm>
              <a:off x="11663253" y="6387495"/>
              <a:ext cx="170794" cy="141937"/>
            </a:xfrm>
            <a:custGeom>
              <a:avLst/>
              <a:gdLst/>
              <a:ahLst/>
              <a:cxnLst/>
              <a:rect l="l" t="t" r="r" b="b"/>
              <a:pathLst>
                <a:path w="6475" h="5381" extrusionOk="0">
                  <a:moveTo>
                    <a:pt x="6231" y="0"/>
                  </a:moveTo>
                  <a:cubicBezTo>
                    <a:pt x="4377" y="1702"/>
                    <a:pt x="2310" y="3222"/>
                    <a:pt x="0" y="4529"/>
                  </a:cubicBezTo>
                  <a:cubicBezTo>
                    <a:pt x="0" y="4803"/>
                    <a:pt x="31" y="5107"/>
                    <a:pt x="31" y="5380"/>
                  </a:cubicBezTo>
                  <a:cubicBezTo>
                    <a:pt x="2371" y="4468"/>
                    <a:pt x="4529" y="3161"/>
                    <a:pt x="6475" y="1550"/>
                  </a:cubicBezTo>
                  <a:cubicBezTo>
                    <a:pt x="6414" y="1034"/>
                    <a:pt x="6323" y="517"/>
                    <a:pt x="623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40"/>
            <p:cNvSpPr/>
            <p:nvPr/>
          </p:nvSpPr>
          <p:spPr>
            <a:xfrm>
              <a:off x="11827611" y="6114092"/>
              <a:ext cx="239745" cy="314314"/>
            </a:xfrm>
            <a:custGeom>
              <a:avLst/>
              <a:gdLst/>
              <a:ahLst/>
              <a:cxnLst/>
              <a:rect l="l" t="t" r="r" b="b"/>
              <a:pathLst>
                <a:path w="9089" h="11916" extrusionOk="0">
                  <a:moveTo>
                    <a:pt x="8390" y="0"/>
                  </a:moveTo>
                  <a:cubicBezTo>
                    <a:pt x="5958" y="3830"/>
                    <a:pt x="3283" y="7356"/>
                    <a:pt x="0" y="10365"/>
                  </a:cubicBezTo>
                  <a:cubicBezTo>
                    <a:pt x="92" y="10882"/>
                    <a:pt x="183" y="11399"/>
                    <a:pt x="244" y="11915"/>
                  </a:cubicBezTo>
                  <a:cubicBezTo>
                    <a:pt x="3769" y="9028"/>
                    <a:pt x="6687" y="5228"/>
                    <a:pt x="9089" y="1277"/>
                  </a:cubicBezTo>
                  <a:cubicBezTo>
                    <a:pt x="8846" y="851"/>
                    <a:pt x="8633" y="395"/>
                    <a:pt x="839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0"/>
            <p:cNvSpPr/>
            <p:nvPr/>
          </p:nvSpPr>
          <p:spPr>
            <a:xfrm>
              <a:off x="11642415" y="6506959"/>
              <a:ext cx="21656" cy="27644"/>
            </a:xfrm>
            <a:custGeom>
              <a:avLst/>
              <a:gdLst/>
              <a:ahLst/>
              <a:cxnLst/>
              <a:rect l="l" t="t" r="r" b="b"/>
              <a:pathLst>
                <a:path w="821" h="1048" extrusionOk="0">
                  <a:moveTo>
                    <a:pt x="790" y="0"/>
                  </a:moveTo>
                  <a:cubicBezTo>
                    <a:pt x="608" y="91"/>
                    <a:pt x="486" y="213"/>
                    <a:pt x="304" y="304"/>
                  </a:cubicBezTo>
                  <a:cubicBezTo>
                    <a:pt x="449" y="478"/>
                    <a:pt x="318" y="762"/>
                    <a:pt x="68" y="762"/>
                  </a:cubicBezTo>
                  <a:cubicBezTo>
                    <a:pt x="56" y="762"/>
                    <a:pt x="43" y="761"/>
                    <a:pt x="30" y="760"/>
                  </a:cubicBezTo>
                  <a:lnTo>
                    <a:pt x="0" y="760"/>
                  </a:lnTo>
                  <a:cubicBezTo>
                    <a:pt x="26" y="914"/>
                    <a:pt x="139" y="1047"/>
                    <a:pt x="302" y="1047"/>
                  </a:cubicBezTo>
                  <a:cubicBezTo>
                    <a:pt x="332" y="1047"/>
                    <a:pt x="363" y="1043"/>
                    <a:pt x="395" y="1033"/>
                  </a:cubicBezTo>
                  <a:cubicBezTo>
                    <a:pt x="547" y="973"/>
                    <a:pt x="699" y="912"/>
                    <a:pt x="821" y="851"/>
                  </a:cubicBezTo>
                  <a:cubicBezTo>
                    <a:pt x="821" y="578"/>
                    <a:pt x="790" y="304"/>
                    <a:pt x="79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0"/>
            <p:cNvSpPr/>
            <p:nvPr/>
          </p:nvSpPr>
          <p:spPr>
            <a:xfrm>
              <a:off x="11641597" y="6514951"/>
              <a:ext cx="12661" cy="12107"/>
            </a:xfrm>
            <a:custGeom>
              <a:avLst/>
              <a:gdLst/>
              <a:ahLst/>
              <a:cxnLst/>
              <a:rect l="l" t="t" r="r" b="b"/>
              <a:pathLst>
                <a:path w="480" h="459" extrusionOk="0">
                  <a:moveTo>
                    <a:pt x="335" y="1"/>
                  </a:moveTo>
                  <a:cubicBezTo>
                    <a:pt x="274" y="31"/>
                    <a:pt x="244" y="62"/>
                    <a:pt x="183" y="92"/>
                  </a:cubicBezTo>
                  <a:cubicBezTo>
                    <a:pt x="31" y="183"/>
                    <a:pt x="1" y="305"/>
                    <a:pt x="31" y="427"/>
                  </a:cubicBezTo>
                  <a:cubicBezTo>
                    <a:pt x="31" y="457"/>
                    <a:pt x="61" y="457"/>
                    <a:pt x="61" y="457"/>
                  </a:cubicBezTo>
                  <a:cubicBezTo>
                    <a:pt x="74" y="458"/>
                    <a:pt x="87" y="459"/>
                    <a:pt x="99" y="459"/>
                  </a:cubicBezTo>
                  <a:cubicBezTo>
                    <a:pt x="349" y="459"/>
                    <a:pt x="480" y="175"/>
                    <a:pt x="3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0"/>
            <p:cNvSpPr/>
            <p:nvPr/>
          </p:nvSpPr>
          <p:spPr>
            <a:xfrm>
              <a:off x="11650407" y="6866932"/>
              <a:ext cx="1635" cy="10445"/>
            </a:xfrm>
            <a:custGeom>
              <a:avLst/>
              <a:gdLst/>
              <a:ahLst/>
              <a:cxnLst/>
              <a:rect l="l" t="t" r="r" b="b"/>
              <a:pathLst>
                <a:path w="62" h="396" extrusionOk="0">
                  <a:moveTo>
                    <a:pt x="31" y="1"/>
                  </a:moveTo>
                  <a:cubicBezTo>
                    <a:pt x="1" y="153"/>
                    <a:pt x="1" y="274"/>
                    <a:pt x="62" y="396"/>
                  </a:cubicBezTo>
                  <a:cubicBezTo>
                    <a:pt x="62" y="274"/>
                    <a:pt x="62" y="153"/>
                    <a:pt x="3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0"/>
            <p:cNvSpPr/>
            <p:nvPr/>
          </p:nvSpPr>
          <p:spPr>
            <a:xfrm>
              <a:off x="11681691" y="6749078"/>
              <a:ext cx="184431" cy="126691"/>
            </a:xfrm>
            <a:custGeom>
              <a:avLst/>
              <a:gdLst/>
              <a:ahLst/>
              <a:cxnLst/>
              <a:rect l="l" t="t" r="r" b="b"/>
              <a:pathLst>
                <a:path w="6992" h="4803" extrusionOk="0">
                  <a:moveTo>
                    <a:pt x="6961" y="0"/>
                  </a:moveTo>
                  <a:cubicBezTo>
                    <a:pt x="4773" y="1399"/>
                    <a:pt x="2432" y="2675"/>
                    <a:pt x="0" y="3800"/>
                  </a:cubicBezTo>
                  <a:cubicBezTo>
                    <a:pt x="31" y="4134"/>
                    <a:pt x="31" y="4469"/>
                    <a:pt x="61" y="4803"/>
                  </a:cubicBezTo>
                  <a:cubicBezTo>
                    <a:pt x="2462" y="3800"/>
                    <a:pt x="4803" y="2645"/>
                    <a:pt x="6991" y="1307"/>
                  </a:cubicBezTo>
                  <a:cubicBezTo>
                    <a:pt x="6991" y="882"/>
                    <a:pt x="6961" y="456"/>
                    <a:pt x="69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0"/>
            <p:cNvSpPr/>
            <p:nvPr/>
          </p:nvSpPr>
          <p:spPr>
            <a:xfrm>
              <a:off x="11865305" y="6486912"/>
              <a:ext cx="315106" cy="297459"/>
            </a:xfrm>
            <a:custGeom>
              <a:avLst/>
              <a:gdLst/>
              <a:ahLst/>
              <a:cxnLst/>
              <a:rect l="l" t="t" r="r" b="b"/>
              <a:pathLst>
                <a:path w="11946" h="11277" extrusionOk="0">
                  <a:moveTo>
                    <a:pt x="11672" y="0"/>
                  </a:moveTo>
                  <a:cubicBezTo>
                    <a:pt x="8268" y="3830"/>
                    <a:pt x="4377" y="7143"/>
                    <a:pt x="0" y="9939"/>
                  </a:cubicBezTo>
                  <a:cubicBezTo>
                    <a:pt x="0" y="10395"/>
                    <a:pt x="30" y="10821"/>
                    <a:pt x="30" y="11277"/>
                  </a:cubicBezTo>
                  <a:cubicBezTo>
                    <a:pt x="4468" y="8632"/>
                    <a:pt x="8450" y="5441"/>
                    <a:pt x="11946" y="1702"/>
                  </a:cubicBezTo>
                  <a:cubicBezTo>
                    <a:pt x="11854" y="1125"/>
                    <a:pt x="11763" y="578"/>
                    <a:pt x="1167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0"/>
            <p:cNvSpPr/>
            <p:nvPr/>
          </p:nvSpPr>
          <p:spPr>
            <a:xfrm>
              <a:off x="11651225" y="6849286"/>
              <a:ext cx="32101" cy="35319"/>
            </a:xfrm>
            <a:custGeom>
              <a:avLst/>
              <a:gdLst/>
              <a:ahLst/>
              <a:cxnLst/>
              <a:rect l="l" t="t" r="r" b="b"/>
              <a:pathLst>
                <a:path w="1217" h="1339" extrusionOk="0">
                  <a:moveTo>
                    <a:pt x="1155" y="1"/>
                  </a:moveTo>
                  <a:cubicBezTo>
                    <a:pt x="821" y="153"/>
                    <a:pt x="517" y="335"/>
                    <a:pt x="183" y="487"/>
                  </a:cubicBezTo>
                  <a:cubicBezTo>
                    <a:pt x="92" y="518"/>
                    <a:pt x="61" y="609"/>
                    <a:pt x="0" y="670"/>
                  </a:cubicBezTo>
                  <a:cubicBezTo>
                    <a:pt x="31" y="822"/>
                    <a:pt x="31" y="943"/>
                    <a:pt x="31" y="1065"/>
                  </a:cubicBezTo>
                  <a:cubicBezTo>
                    <a:pt x="101" y="1229"/>
                    <a:pt x="225" y="1339"/>
                    <a:pt x="390" y="1339"/>
                  </a:cubicBezTo>
                  <a:cubicBezTo>
                    <a:pt x="439" y="1339"/>
                    <a:pt x="492" y="1329"/>
                    <a:pt x="547" y="1308"/>
                  </a:cubicBezTo>
                  <a:cubicBezTo>
                    <a:pt x="760" y="1217"/>
                    <a:pt x="1003" y="1126"/>
                    <a:pt x="1216" y="1004"/>
                  </a:cubicBezTo>
                  <a:cubicBezTo>
                    <a:pt x="1186" y="670"/>
                    <a:pt x="1186" y="335"/>
                    <a:pt x="115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0"/>
            <p:cNvSpPr/>
            <p:nvPr/>
          </p:nvSpPr>
          <p:spPr>
            <a:xfrm>
              <a:off x="11671272" y="7272618"/>
              <a:ext cx="7227" cy="10445"/>
            </a:xfrm>
            <a:custGeom>
              <a:avLst/>
              <a:gdLst/>
              <a:ahLst/>
              <a:cxnLst/>
              <a:rect l="l" t="t" r="r" b="b"/>
              <a:pathLst>
                <a:path w="274" h="396" extrusionOk="0">
                  <a:moveTo>
                    <a:pt x="122" y="1"/>
                  </a:moveTo>
                  <a:cubicBezTo>
                    <a:pt x="0" y="153"/>
                    <a:pt x="91" y="366"/>
                    <a:pt x="274" y="396"/>
                  </a:cubicBezTo>
                  <a:cubicBezTo>
                    <a:pt x="274" y="274"/>
                    <a:pt x="243" y="153"/>
                    <a:pt x="2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0"/>
            <p:cNvSpPr/>
            <p:nvPr/>
          </p:nvSpPr>
          <p:spPr>
            <a:xfrm>
              <a:off x="11706539" y="7179611"/>
              <a:ext cx="142729" cy="97043"/>
            </a:xfrm>
            <a:custGeom>
              <a:avLst/>
              <a:gdLst/>
              <a:ahLst/>
              <a:cxnLst/>
              <a:rect l="l" t="t" r="r" b="b"/>
              <a:pathLst>
                <a:path w="5411" h="3679" extrusionOk="0">
                  <a:moveTo>
                    <a:pt x="5411" y="1"/>
                  </a:moveTo>
                  <a:lnTo>
                    <a:pt x="5411" y="1"/>
                  </a:lnTo>
                  <a:cubicBezTo>
                    <a:pt x="3679" y="1095"/>
                    <a:pt x="1855" y="2007"/>
                    <a:pt x="1" y="2919"/>
                  </a:cubicBezTo>
                  <a:cubicBezTo>
                    <a:pt x="1" y="3162"/>
                    <a:pt x="1" y="3405"/>
                    <a:pt x="31" y="3679"/>
                  </a:cubicBezTo>
                  <a:cubicBezTo>
                    <a:pt x="1855" y="3132"/>
                    <a:pt x="3618" y="2372"/>
                    <a:pt x="5259" y="1429"/>
                  </a:cubicBezTo>
                  <a:cubicBezTo>
                    <a:pt x="5320" y="943"/>
                    <a:pt x="5350" y="487"/>
                    <a:pt x="541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0"/>
            <p:cNvSpPr/>
            <p:nvPr/>
          </p:nvSpPr>
          <p:spPr>
            <a:xfrm>
              <a:off x="11845258" y="6803600"/>
              <a:ext cx="360000" cy="413731"/>
            </a:xfrm>
            <a:custGeom>
              <a:avLst/>
              <a:gdLst/>
              <a:ahLst/>
              <a:cxnLst/>
              <a:rect l="l" t="t" r="r" b="b"/>
              <a:pathLst>
                <a:path w="13648" h="15685" extrusionOk="0">
                  <a:moveTo>
                    <a:pt x="13617" y="0"/>
                  </a:moveTo>
                  <a:cubicBezTo>
                    <a:pt x="11034" y="3526"/>
                    <a:pt x="8511" y="7052"/>
                    <a:pt x="5411" y="10152"/>
                  </a:cubicBezTo>
                  <a:cubicBezTo>
                    <a:pt x="3800" y="11794"/>
                    <a:pt x="2037" y="13101"/>
                    <a:pt x="152" y="14256"/>
                  </a:cubicBezTo>
                  <a:cubicBezTo>
                    <a:pt x="91" y="14742"/>
                    <a:pt x="61" y="15198"/>
                    <a:pt x="0" y="15684"/>
                  </a:cubicBezTo>
                  <a:cubicBezTo>
                    <a:pt x="5623" y="12523"/>
                    <a:pt x="10243" y="7326"/>
                    <a:pt x="13648" y="1946"/>
                  </a:cubicBezTo>
                  <a:cubicBezTo>
                    <a:pt x="13648" y="1307"/>
                    <a:pt x="13648" y="639"/>
                    <a:pt x="1361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0"/>
            <p:cNvSpPr/>
            <p:nvPr/>
          </p:nvSpPr>
          <p:spPr>
            <a:xfrm>
              <a:off x="11677682" y="7256581"/>
              <a:ext cx="29675" cy="27301"/>
            </a:xfrm>
            <a:custGeom>
              <a:avLst/>
              <a:gdLst/>
              <a:ahLst/>
              <a:cxnLst/>
              <a:rect l="l" t="t" r="r" b="b"/>
              <a:pathLst>
                <a:path w="1125" h="1035" extrusionOk="0">
                  <a:moveTo>
                    <a:pt x="1064" y="1"/>
                  </a:moveTo>
                  <a:cubicBezTo>
                    <a:pt x="912" y="92"/>
                    <a:pt x="730" y="183"/>
                    <a:pt x="548" y="274"/>
                  </a:cubicBezTo>
                  <a:cubicBezTo>
                    <a:pt x="608" y="426"/>
                    <a:pt x="517" y="639"/>
                    <a:pt x="304" y="639"/>
                  </a:cubicBezTo>
                  <a:cubicBezTo>
                    <a:pt x="213" y="639"/>
                    <a:pt x="92" y="609"/>
                    <a:pt x="0" y="609"/>
                  </a:cubicBezTo>
                  <a:cubicBezTo>
                    <a:pt x="0" y="761"/>
                    <a:pt x="31" y="882"/>
                    <a:pt x="31" y="1004"/>
                  </a:cubicBezTo>
                  <a:cubicBezTo>
                    <a:pt x="61" y="1034"/>
                    <a:pt x="92" y="1034"/>
                    <a:pt x="152" y="1034"/>
                  </a:cubicBezTo>
                  <a:cubicBezTo>
                    <a:pt x="456" y="943"/>
                    <a:pt x="791" y="852"/>
                    <a:pt x="1125" y="761"/>
                  </a:cubicBezTo>
                  <a:cubicBezTo>
                    <a:pt x="1095" y="487"/>
                    <a:pt x="1095" y="244"/>
                    <a:pt x="106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0"/>
            <p:cNvSpPr/>
            <p:nvPr/>
          </p:nvSpPr>
          <p:spPr>
            <a:xfrm>
              <a:off x="11674464" y="7270218"/>
              <a:ext cx="3244" cy="2427"/>
            </a:xfrm>
            <a:custGeom>
              <a:avLst/>
              <a:gdLst/>
              <a:ahLst/>
              <a:cxnLst/>
              <a:rect l="l" t="t" r="r" b="b"/>
              <a:pathLst>
                <a:path w="123" h="92" extrusionOk="0">
                  <a:moveTo>
                    <a:pt x="122" y="1"/>
                  </a:moveTo>
                  <a:cubicBezTo>
                    <a:pt x="92" y="31"/>
                    <a:pt x="92" y="31"/>
                    <a:pt x="62" y="31"/>
                  </a:cubicBezTo>
                  <a:cubicBezTo>
                    <a:pt x="31" y="61"/>
                    <a:pt x="31" y="92"/>
                    <a:pt x="1" y="92"/>
                  </a:cubicBezTo>
                  <a:lnTo>
                    <a:pt x="122" y="92"/>
                  </a:lnTo>
                  <a:cubicBezTo>
                    <a:pt x="122" y="61"/>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0"/>
            <p:cNvSpPr/>
            <p:nvPr/>
          </p:nvSpPr>
          <p:spPr>
            <a:xfrm>
              <a:off x="11677682" y="7263808"/>
              <a:ext cx="16064" cy="9654"/>
            </a:xfrm>
            <a:custGeom>
              <a:avLst/>
              <a:gdLst/>
              <a:ahLst/>
              <a:cxnLst/>
              <a:rect l="l" t="t" r="r" b="b"/>
              <a:pathLst>
                <a:path w="609" h="366" extrusionOk="0">
                  <a:moveTo>
                    <a:pt x="548" y="0"/>
                  </a:moveTo>
                  <a:lnTo>
                    <a:pt x="548" y="0"/>
                  </a:lnTo>
                  <a:cubicBezTo>
                    <a:pt x="365" y="92"/>
                    <a:pt x="183" y="183"/>
                    <a:pt x="0" y="244"/>
                  </a:cubicBezTo>
                  <a:cubicBezTo>
                    <a:pt x="0" y="274"/>
                    <a:pt x="0" y="304"/>
                    <a:pt x="0" y="335"/>
                  </a:cubicBezTo>
                  <a:cubicBezTo>
                    <a:pt x="92" y="335"/>
                    <a:pt x="183" y="365"/>
                    <a:pt x="304" y="365"/>
                  </a:cubicBezTo>
                  <a:cubicBezTo>
                    <a:pt x="517" y="365"/>
                    <a:pt x="608" y="152"/>
                    <a:pt x="54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0"/>
            <p:cNvSpPr/>
            <p:nvPr/>
          </p:nvSpPr>
          <p:spPr>
            <a:xfrm>
              <a:off x="11720967" y="7497909"/>
              <a:ext cx="72987" cy="40120"/>
            </a:xfrm>
            <a:custGeom>
              <a:avLst/>
              <a:gdLst/>
              <a:ahLst/>
              <a:cxnLst/>
              <a:rect l="l" t="t" r="r" b="b"/>
              <a:pathLst>
                <a:path w="2767" h="1521" extrusionOk="0">
                  <a:moveTo>
                    <a:pt x="2767" y="1"/>
                  </a:moveTo>
                  <a:cubicBezTo>
                    <a:pt x="1794" y="183"/>
                    <a:pt x="821" y="275"/>
                    <a:pt x="1" y="761"/>
                  </a:cubicBezTo>
                  <a:cubicBezTo>
                    <a:pt x="31" y="1004"/>
                    <a:pt x="31" y="1247"/>
                    <a:pt x="62" y="1521"/>
                  </a:cubicBezTo>
                  <a:cubicBezTo>
                    <a:pt x="913" y="1460"/>
                    <a:pt x="1703" y="1338"/>
                    <a:pt x="2493" y="1186"/>
                  </a:cubicBezTo>
                  <a:cubicBezTo>
                    <a:pt x="2584" y="791"/>
                    <a:pt x="2676" y="396"/>
                    <a:pt x="2767"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0"/>
            <p:cNvSpPr/>
            <p:nvPr/>
          </p:nvSpPr>
          <p:spPr>
            <a:xfrm>
              <a:off x="11786726" y="7208495"/>
              <a:ext cx="388883" cy="320724"/>
            </a:xfrm>
            <a:custGeom>
              <a:avLst/>
              <a:gdLst/>
              <a:ahLst/>
              <a:cxnLst/>
              <a:rect l="l" t="t" r="r" b="b"/>
              <a:pathLst>
                <a:path w="14743" h="12159" extrusionOk="0">
                  <a:moveTo>
                    <a:pt x="14742" y="0"/>
                  </a:moveTo>
                  <a:lnTo>
                    <a:pt x="14742" y="0"/>
                  </a:lnTo>
                  <a:cubicBezTo>
                    <a:pt x="13557" y="1277"/>
                    <a:pt x="12341" y="2523"/>
                    <a:pt x="11186" y="3800"/>
                  </a:cubicBezTo>
                  <a:cubicBezTo>
                    <a:pt x="8450" y="6778"/>
                    <a:pt x="5380" y="9453"/>
                    <a:pt x="1459" y="10699"/>
                  </a:cubicBezTo>
                  <a:cubicBezTo>
                    <a:pt x="1064" y="10851"/>
                    <a:pt x="669" y="10912"/>
                    <a:pt x="274" y="10973"/>
                  </a:cubicBezTo>
                  <a:cubicBezTo>
                    <a:pt x="183" y="11368"/>
                    <a:pt x="91" y="11763"/>
                    <a:pt x="0" y="12158"/>
                  </a:cubicBezTo>
                  <a:cubicBezTo>
                    <a:pt x="3526" y="11459"/>
                    <a:pt x="6505" y="9879"/>
                    <a:pt x="9453" y="7417"/>
                  </a:cubicBezTo>
                  <a:cubicBezTo>
                    <a:pt x="10973" y="6170"/>
                    <a:pt x="12462" y="4833"/>
                    <a:pt x="13921" y="3435"/>
                  </a:cubicBezTo>
                  <a:cubicBezTo>
                    <a:pt x="14225" y="2401"/>
                    <a:pt x="14499" y="1246"/>
                    <a:pt x="1474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0"/>
            <p:cNvSpPr/>
            <p:nvPr/>
          </p:nvSpPr>
          <p:spPr>
            <a:xfrm>
              <a:off x="11704930" y="7517955"/>
              <a:ext cx="17673" cy="20891"/>
            </a:xfrm>
            <a:custGeom>
              <a:avLst/>
              <a:gdLst/>
              <a:ahLst/>
              <a:cxnLst/>
              <a:rect l="l" t="t" r="r" b="b"/>
              <a:pathLst>
                <a:path w="670" h="792" extrusionOk="0">
                  <a:moveTo>
                    <a:pt x="609" y="1"/>
                  </a:moveTo>
                  <a:cubicBezTo>
                    <a:pt x="457" y="92"/>
                    <a:pt x="305" y="214"/>
                    <a:pt x="183" y="335"/>
                  </a:cubicBezTo>
                  <a:cubicBezTo>
                    <a:pt x="1" y="487"/>
                    <a:pt x="122" y="791"/>
                    <a:pt x="366" y="791"/>
                  </a:cubicBezTo>
                  <a:cubicBezTo>
                    <a:pt x="457" y="761"/>
                    <a:pt x="548" y="761"/>
                    <a:pt x="670" y="761"/>
                  </a:cubicBezTo>
                  <a:cubicBezTo>
                    <a:pt x="639" y="518"/>
                    <a:pt x="639" y="244"/>
                    <a:pt x="60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0"/>
            <p:cNvSpPr/>
            <p:nvPr/>
          </p:nvSpPr>
          <p:spPr>
            <a:xfrm>
              <a:off x="12508309" y="7907630"/>
              <a:ext cx="232518" cy="337553"/>
            </a:xfrm>
            <a:custGeom>
              <a:avLst/>
              <a:gdLst/>
              <a:ahLst/>
              <a:cxnLst/>
              <a:rect l="l" t="t" r="r" b="b"/>
              <a:pathLst>
                <a:path w="8815" h="12797" extrusionOk="0">
                  <a:moveTo>
                    <a:pt x="8815" y="0"/>
                  </a:moveTo>
                  <a:cubicBezTo>
                    <a:pt x="5836" y="699"/>
                    <a:pt x="2858" y="1368"/>
                    <a:pt x="0" y="2189"/>
                  </a:cubicBezTo>
                  <a:lnTo>
                    <a:pt x="1155" y="12797"/>
                  </a:lnTo>
                  <a:lnTo>
                    <a:pt x="6839"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0"/>
            <p:cNvSpPr/>
            <p:nvPr/>
          </p:nvSpPr>
          <p:spPr>
            <a:xfrm>
              <a:off x="12493881" y="7753691"/>
              <a:ext cx="270211" cy="211679"/>
            </a:xfrm>
            <a:custGeom>
              <a:avLst/>
              <a:gdLst/>
              <a:ahLst/>
              <a:cxnLst/>
              <a:rect l="l" t="t" r="r" b="b"/>
              <a:pathLst>
                <a:path w="10244" h="8025" extrusionOk="0">
                  <a:moveTo>
                    <a:pt x="10244" y="0"/>
                  </a:moveTo>
                  <a:lnTo>
                    <a:pt x="0" y="3009"/>
                  </a:lnTo>
                  <a:lnTo>
                    <a:pt x="547" y="8025"/>
                  </a:lnTo>
                  <a:cubicBezTo>
                    <a:pt x="3405" y="7204"/>
                    <a:pt x="6383" y="6535"/>
                    <a:pt x="9362" y="5836"/>
                  </a:cubicBezTo>
                  <a:lnTo>
                    <a:pt x="10244"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0"/>
            <p:cNvSpPr/>
            <p:nvPr/>
          </p:nvSpPr>
          <p:spPr>
            <a:xfrm>
              <a:off x="12340733" y="6323345"/>
              <a:ext cx="183640" cy="307905"/>
            </a:xfrm>
            <a:custGeom>
              <a:avLst/>
              <a:gdLst/>
              <a:ahLst/>
              <a:cxnLst/>
              <a:rect l="l" t="t" r="r" b="b"/>
              <a:pathLst>
                <a:path w="6962" h="11673" extrusionOk="0">
                  <a:moveTo>
                    <a:pt x="6505" y="0"/>
                  </a:moveTo>
                  <a:cubicBezTo>
                    <a:pt x="4043" y="213"/>
                    <a:pt x="1885" y="639"/>
                    <a:pt x="1" y="1277"/>
                  </a:cubicBezTo>
                  <a:cubicBezTo>
                    <a:pt x="1764" y="5016"/>
                    <a:pt x="4013" y="8511"/>
                    <a:pt x="6961" y="11672"/>
                  </a:cubicBezTo>
                  <a:cubicBezTo>
                    <a:pt x="6749" y="7782"/>
                    <a:pt x="6566" y="3891"/>
                    <a:pt x="650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0"/>
            <p:cNvSpPr/>
            <p:nvPr/>
          </p:nvSpPr>
          <p:spPr>
            <a:xfrm>
              <a:off x="12022436" y="6477284"/>
              <a:ext cx="533195" cy="721609"/>
            </a:xfrm>
            <a:custGeom>
              <a:avLst/>
              <a:gdLst/>
              <a:ahLst/>
              <a:cxnLst/>
              <a:rect l="l" t="t" r="r" b="b"/>
              <a:pathLst>
                <a:path w="20214" h="27357" extrusionOk="0">
                  <a:moveTo>
                    <a:pt x="4651" y="0"/>
                  </a:moveTo>
                  <a:cubicBezTo>
                    <a:pt x="2007" y="2888"/>
                    <a:pt x="548" y="6809"/>
                    <a:pt x="1" y="11581"/>
                  </a:cubicBezTo>
                  <a:cubicBezTo>
                    <a:pt x="5806" y="18116"/>
                    <a:pt x="11429" y="25533"/>
                    <a:pt x="20214" y="27356"/>
                  </a:cubicBezTo>
                  <a:cubicBezTo>
                    <a:pt x="20214" y="27326"/>
                    <a:pt x="20214" y="27296"/>
                    <a:pt x="20214" y="27265"/>
                  </a:cubicBezTo>
                  <a:cubicBezTo>
                    <a:pt x="20153" y="27174"/>
                    <a:pt x="20153" y="27052"/>
                    <a:pt x="20183" y="26931"/>
                  </a:cubicBezTo>
                  <a:cubicBezTo>
                    <a:pt x="19971" y="23223"/>
                    <a:pt x="19758" y="19514"/>
                    <a:pt x="19575" y="15806"/>
                  </a:cubicBezTo>
                  <a:cubicBezTo>
                    <a:pt x="16171" y="14925"/>
                    <a:pt x="12736" y="10548"/>
                    <a:pt x="10609" y="8116"/>
                  </a:cubicBezTo>
                  <a:cubicBezTo>
                    <a:pt x="8390" y="5563"/>
                    <a:pt x="6384" y="2858"/>
                    <a:pt x="465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0"/>
            <p:cNvSpPr/>
            <p:nvPr/>
          </p:nvSpPr>
          <p:spPr>
            <a:xfrm>
              <a:off x="12541967" y="6320575"/>
              <a:ext cx="101870" cy="289810"/>
            </a:xfrm>
            <a:custGeom>
              <a:avLst/>
              <a:gdLst/>
              <a:ahLst/>
              <a:cxnLst/>
              <a:rect l="l" t="t" r="r" b="b"/>
              <a:pathLst>
                <a:path w="3862" h="10987" extrusionOk="0">
                  <a:moveTo>
                    <a:pt x="1048" y="1"/>
                  </a:moveTo>
                  <a:cubicBezTo>
                    <a:pt x="703" y="1"/>
                    <a:pt x="345" y="14"/>
                    <a:pt x="1" y="14"/>
                  </a:cubicBezTo>
                  <a:cubicBezTo>
                    <a:pt x="31" y="3692"/>
                    <a:pt x="183" y="7340"/>
                    <a:pt x="335" y="10987"/>
                  </a:cubicBezTo>
                  <a:cubicBezTo>
                    <a:pt x="1582" y="10106"/>
                    <a:pt x="2889" y="8373"/>
                    <a:pt x="3861" y="6944"/>
                  </a:cubicBezTo>
                  <a:cubicBezTo>
                    <a:pt x="3071" y="4209"/>
                    <a:pt x="2281" y="1899"/>
                    <a:pt x="1551" y="14"/>
                  </a:cubicBezTo>
                  <a:cubicBezTo>
                    <a:pt x="1389" y="4"/>
                    <a:pt x="1220" y="1"/>
                    <a:pt x="104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0"/>
            <p:cNvSpPr/>
            <p:nvPr/>
          </p:nvSpPr>
          <p:spPr>
            <a:xfrm>
              <a:off x="12011225" y="6819638"/>
              <a:ext cx="565243" cy="701562"/>
            </a:xfrm>
            <a:custGeom>
              <a:avLst/>
              <a:gdLst/>
              <a:ahLst/>
              <a:cxnLst/>
              <a:rect l="l" t="t" r="r" b="b"/>
              <a:pathLst>
                <a:path w="21429" h="26597" extrusionOk="0">
                  <a:moveTo>
                    <a:pt x="304" y="0"/>
                  </a:moveTo>
                  <a:lnTo>
                    <a:pt x="304" y="0"/>
                  </a:lnTo>
                  <a:cubicBezTo>
                    <a:pt x="0" y="3617"/>
                    <a:pt x="152" y="7690"/>
                    <a:pt x="638" y="12189"/>
                  </a:cubicBezTo>
                  <a:cubicBezTo>
                    <a:pt x="6170" y="18846"/>
                    <a:pt x="12888" y="25715"/>
                    <a:pt x="21429" y="26596"/>
                  </a:cubicBezTo>
                  <a:cubicBezTo>
                    <a:pt x="21186" y="22706"/>
                    <a:pt x="20943" y="18815"/>
                    <a:pt x="20669" y="14925"/>
                  </a:cubicBezTo>
                  <a:cubicBezTo>
                    <a:pt x="20648" y="14946"/>
                    <a:pt x="20611" y="14967"/>
                    <a:pt x="20570" y="14967"/>
                  </a:cubicBezTo>
                  <a:cubicBezTo>
                    <a:pt x="20553" y="14967"/>
                    <a:pt x="20535" y="14964"/>
                    <a:pt x="20517" y="14955"/>
                  </a:cubicBezTo>
                  <a:cubicBezTo>
                    <a:pt x="12219" y="13374"/>
                    <a:pt x="5806" y="6566"/>
                    <a:pt x="30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0"/>
            <p:cNvSpPr/>
            <p:nvPr/>
          </p:nvSpPr>
          <p:spPr>
            <a:xfrm>
              <a:off x="12161155" y="6365021"/>
              <a:ext cx="376829" cy="513966"/>
            </a:xfrm>
            <a:custGeom>
              <a:avLst/>
              <a:gdLst/>
              <a:ahLst/>
              <a:cxnLst/>
              <a:rect l="l" t="t" r="r" b="b"/>
              <a:pathLst>
                <a:path w="14286" h="19485" extrusionOk="0">
                  <a:moveTo>
                    <a:pt x="5897" y="1"/>
                  </a:moveTo>
                  <a:cubicBezTo>
                    <a:pt x="3526" y="882"/>
                    <a:pt x="1581" y="2098"/>
                    <a:pt x="0" y="3618"/>
                  </a:cubicBezTo>
                  <a:cubicBezTo>
                    <a:pt x="1733" y="6536"/>
                    <a:pt x="3648" y="9302"/>
                    <a:pt x="5897" y="11825"/>
                  </a:cubicBezTo>
                  <a:cubicBezTo>
                    <a:pt x="7994" y="14196"/>
                    <a:pt x="11125" y="18269"/>
                    <a:pt x="14286" y="19485"/>
                  </a:cubicBezTo>
                  <a:cubicBezTo>
                    <a:pt x="14256" y="18998"/>
                    <a:pt x="14225" y="18542"/>
                    <a:pt x="14195" y="18056"/>
                  </a:cubicBezTo>
                  <a:cubicBezTo>
                    <a:pt x="14104" y="15716"/>
                    <a:pt x="13952" y="13345"/>
                    <a:pt x="13830" y="10943"/>
                  </a:cubicBezTo>
                  <a:cubicBezTo>
                    <a:pt x="10487" y="7813"/>
                    <a:pt x="7873" y="4074"/>
                    <a:pt x="5897"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0"/>
            <p:cNvSpPr/>
            <p:nvPr/>
          </p:nvSpPr>
          <p:spPr>
            <a:xfrm>
              <a:off x="12582061" y="7116279"/>
              <a:ext cx="159584" cy="404921"/>
            </a:xfrm>
            <a:custGeom>
              <a:avLst/>
              <a:gdLst/>
              <a:ahLst/>
              <a:cxnLst/>
              <a:rect l="l" t="t" r="r" b="b"/>
              <a:pathLst>
                <a:path w="6050" h="15351" extrusionOk="0">
                  <a:moveTo>
                    <a:pt x="5958" y="1"/>
                  </a:moveTo>
                  <a:lnTo>
                    <a:pt x="5958" y="1"/>
                  </a:lnTo>
                  <a:cubicBezTo>
                    <a:pt x="4043" y="1125"/>
                    <a:pt x="2068" y="2128"/>
                    <a:pt x="1" y="3010"/>
                  </a:cubicBezTo>
                  <a:cubicBezTo>
                    <a:pt x="244" y="7113"/>
                    <a:pt x="517" y="11247"/>
                    <a:pt x="761" y="15350"/>
                  </a:cubicBezTo>
                  <a:cubicBezTo>
                    <a:pt x="2372" y="14560"/>
                    <a:pt x="3922" y="13770"/>
                    <a:pt x="5381" y="12858"/>
                  </a:cubicBezTo>
                  <a:cubicBezTo>
                    <a:pt x="5898" y="8359"/>
                    <a:pt x="6050" y="4074"/>
                    <a:pt x="595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0"/>
            <p:cNvSpPr/>
            <p:nvPr/>
          </p:nvSpPr>
          <p:spPr>
            <a:xfrm>
              <a:off x="12602925" y="7487489"/>
              <a:ext cx="117881" cy="257392"/>
            </a:xfrm>
            <a:custGeom>
              <a:avLst/>
              <a:gdLst/>
              <a:ahLst/>
              <a:cxnLst/>
              <a:rect l="l" t="t" r="r" b="b"/>
              <a:pathLst>
                <a:path w="4469" h="9758" extrusionOk="0">
                  <a:moveTo>
                    <a:pt x="4468" y="1"/>
                  </a:moveTo>
                  <a:lnTo>
                    <a:pt x="4468" y="1"/>
                  </a:lnTo>
                  <a:cubicBezTo>
                    <a:pt x="3040" y="791"/>
                    <a:pt x="1550" y="1460"/>
                    <a:pt x="0" y="1916"/>
                  </a:cubicBezTo>
                  <a:cubicBezTo>
                    <a:pt x="152" y="4530"/>
                    <a:pt x="304" y="7144"/>
                    <a:pt x="456" y="9758"/>
                  </a:cubicBezTo>
                  <a:cubicBezTo>
                    <a:pt x="1155" y="9332"/>
                    <a:pt x="1976" y="9241"/>
                    <a:pt x="2796" y="9119"/>
                  </a:cubicBezTo>
                  <a:cubicBezTo>
                    <a:pt x="3526" y="6019"/>
                    <a:pt x="4103" y="2949"/>
                    <a:pt x="446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0"/>
            <p:cNvSpPr/>
            <p:nvPr/>
          </p:nvSpPr>
          <p:spPr>
            <a:xfrm>
              <a:off x="12551595" y="6537425"/>
              <a:ext cx="153965" cy="342354"/>
            </a:xfrm>
            <a:custGeom>
              <a:avLst/>
              <a:gdLst/>
              <a:ahLst/>
              <a:cxnLst/>
              <a:rect l="l" t="t" r="r" b="b"/>
              <a:pathLst>
                <a:path w="5837" h="12979" extrusionOk="0">
                  <a:moveTo>
                    <a:pt x="3861" y="0"/>
                  </a:moveTo>
                  <a:cubicBezTo>
                    <a:pt x="2706" y="1550"/>
                    <a:pt x="1399" y="3040"/>
                    <a:pt x="1" y="3556"/>
                  </a:cubicBezTo>
                  <a:cubicBezTo>
                    <a:pt x="183" y="6717"/>
                    <a:pt x="335" y="9848"/>
                    <a:pt x="517" y="12979"/>
                  </a:cubicBezTo>
                  <a:cubicBezTo>
                    <a:pt x="2493" y="11854"/>
                    <a:pt x="4256" y="10547"/>
                    <a:pt x="5837" y="9088"/>
                  </a:cubicBezTo>
                  <a:cubicBezTo>
                    <a:pt x="5290" y="5745"/>
                    <a:pt x="4590" y="2705"/>
                    <a:pt x="386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0"/>
            <p:cNvSpPr/>
            <p:nvPr/>
          </p:nvSpPr>
          <p:spPr>
            <a:xfrm>
              <a:off x="12566023" y="6812410"/>
              <a:ext cx="171612" cy="360026"/>
            </a:xfrm>
            <a:custGeom>
              <a:avLst/>
              <a:gdLst/>
              <a:ahLst/>
              <a:cxnLst/>
              <a:rect l="l" t="t" r="r" b="b"/>
              <a:pathLst>
                <a:path w="6506" h="13649" extrusionOk="0">
                  <a:moveTo>
                    <a:pt x="5502" y="1"/>
                  </a:moveTo>
                  <a:cubicBezTo>
                    <a:pt x="3831" y="1369"/>
                    <a:pt x="2007" y="2493"/>
                    <a:pt x="1" y="3283"/>
                  </a:cubicBezTo>
                  <a:cubicBezTo>
                    <a:pt x="1" y="3496"/>
                    <a:pt x="31" y="3739"/>
                    <a:pt x="31" y="3983"/>
                  </a:cubicBezTo>
                  <a:cubicBezTo>
                    <a:pt x="183" y="7204"/>
                    <a:pt x="366" y="10426"/>
                    <a:pt x="578" y="13648"/>
                  </a:cubicBezTo>
                  <a:cubicBezTo>
                    <a:pt x="2645" y="12676"/>
                    <a:pt x="4621" y="11612"/>
                    <a:pt x="6506" y="10396"/>
                  </a:cubicBezTo>
                  <a:cubicBezTo>
                    <a:pt x="6354" y="6718"/>
                    <a:pt x="6019" y="3223"/>
                    <a:pt x="550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0"/>
            <p:cNvSpPr/>
            <p:nvPr/>
          </p:nvSpPr>
          <p:spPr>
            <a:xfrm>
              <a:off x="12615745" y="7753691"/>
              <a:ext cx="55340" cy="117881"/>
            </a:xfrm>
            <a:custGeom>
              <a:avLst/>
              <a:gdLst/>
              <a:ahLst/>
              <a:cxnLst/>
              <a:rect l="l" t="t" r="r" b="b"/>
              <a:pathLst>
                <a:path w="2098" h="4469" extrusionOk="0">
                  <a:moveTo>
                    <a:pt x="2098" y="0"/>
                  </a:moveTo>
                  <a:cubicBezTo>
                    <a:pt x="1399" y="152"/>
                    <a:pt x="730" y="243"/>
                    <a:pt x="0" y="304"/>
                  </a:cubicBezTo>
                  <a:cubicBezTo>
                    <a:pt x="61" y="1672"/>
                    <a:pt x="122" y="3070"/>
                    <a:pt x="183" y="4468"/>
                  </a:cubicBezTo>
                  <a:lnTo>
                    <a:pt x="851" y="4468"/>
                  </a:lnTo>
                  <a:cubicBezTo>
                    <a:pt x="1307" y="2979"/>
                    <a:pt x="1703" y="1490"/>
                    <a:pt x="209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0"/>
            <p:cNvSpPr/>
            <p:nvPr/>
          </p:nvSpPr>
          <p:spPr>
            <a:xfrm>
              <a:off x="12202831" y="7653457"/>
              <a:ext cx="395293" cy="217298"/>
            </a:xfrm>
            <a:custGeom>
              <a:avLst/>
              <a:gdLst/>
              <a:ahLst/>
              <a:cxnLst/>
              <a:rect l="l" t="t" r="r" b="b"/>
              <a:pathLst>
                <a:path w="14986" h="8238" extrusionOk="0">
                  <a:moveTo>
                    <a:pt x="1" y="1"/>
                  </a:moveTo>
                  <a:lnTo>
                    <a:pt x="1" y="1"/>
                  </a:lnTo>
                  <a:cubicBezTo>
                    <a:pt x="6141" y="7326"/>
                    <a:pt x="14560" y="8207"/>
                    <a:pt x="14986" y="8238"/>
                  </a:cubicBezTo>
                  <a:cubicBezTo>
                    <a:pt x="14925" y="7052"/>
                    <a:pt x="14864" y="5867"/>
                    <a:pt x="14803" y="4682"/>
                  </a:cubicBezTo>
                  <a:cubicBezTo>
                    <a:pt x="14773" y="4682"/>
                    <a:pt x="14743" y="4712"/>
                    <a:pt x="14712" y="4742"/>
                  </a:cubicBezTo>
                  <a:cubicBezTo>
                    <a:pt x="13841" y="5017"/>
                    <a:pt x="12938" y="5140"/>
                    <a:pt x="12022" y="5140"/>
                  </a:cubicBezTo>
                  <a:cubicBezTo>
                    <a:pt x="7756" y="5140"/>
                    <a:pt x="3178" y="2477"/>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0"/>
            <p:cNvSpPr/>
            <p:nvPr/>
          </p:nvSpPr>
          <p:spPr>
            <a:xfrm>
              <a:off x="12032855" y="7187630"/>
              <a:ext cx="559651" cy="582811"/>
            </a:xfrm>
            <a:custGeom>
              <a:avLst/>
              <a:gdLst/>
              <a:ahLst/>
              <a:cxnLst/>
              <a:rect l="l" t="t" r="r" b="b"/>
              <a:pathLst>
                <a:path w="21217" h="22095" extrusionOk="0">
                  <a:moveTo>
                    <a:pt x="1" y="1"/>
                  </a:moveTo>
                  <a:cubicBezTo>
                    <a:pt x="153" y="1095"/>
                    <a:pt x="274" y="2189"/>
                    <a:pt x="457" y="3344"/>
                  </a:cubicBezTo>
                  <a:cubicBezTo>
                    <a:pt x="1156" y="8390"/>
                    <a:pt x="2767" y="12311"/>
                    <a:pt x="4742" y="15351"/>
                  </a:cubicBezTo>
                  <a:cubicBezTo>
                    <a:pt x="8870" y="19217"/>
                    <a:pt x="13603" y="22095"/>
                    <a:pt x="18556" y="22095"/>
                  </a:cubicBezTo>
                  <a:cubicBezTo>
                    <a:pt x="19367" y="22095"/>
                    <a:pt x="20183" y="22018"/>
                    <a:pt x="21004" y="21855"/>
                  </a:cubicBezTo>
                  <a:cubicBezTo>
                    <a:pt x="21031" y="21846"/>
                    <a:pt x="21055" y="21843"/>
                    <a:pt x="21077" y="21843"/>
                  </a:cubicBezTo>
                  <a:cubicBezTo>
                    <a:pt x="21131" y="21843"/>
                    <a:pt x="21174" y="21864"/>
                    <a:pt x="21217" y="21886"/>
                  </a:cubicBezTo>
                  <a:cubicBezTo>
                    <a:pt x="21035" y="19089"/>
                    <a:pt x="20852" y="16293"/>
                    <a:pt x="20670" y="13496"/>
                  </a:cubicBezTo>
                  <a:cubicBezTo>
                    <a:pt x="20518" y="13466"/>
                    <a:pt x="20427" y="13284"/>
                    <a:pt x="20548" y="13162"/>
                  </a:cubicBezTo>
                  <a:cubicBezTo>
                    <a:pt x="12493" y="13132"/>
                    <a:pt x="5472" y="6445"/>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0"/>
            <p:cNvSpPr/>
            <p:nvPr/>
          </p:nvSpPr>
          <p:spPr>
            <a:xfrm>
              <a:off x="12653412" y="6381877"/>
              <a:ext cx="242172" cy="395293"/>
            </a:xfrm>
            <a:custGeom>
              <a:avLst/>
              <a:gdLst/>
              <a:ahLst/>
              <a:cxnLst/>
              <a:rect l="l" t="t" r="r" b="b"/>
              <a:pathLst>
                <a:path w="9181" h="14986" extrusionOk="0">
                  <a:moveTo>
                    <a:pt x="3922" y="0"/>
                  </a:moveTo>
                  <a:cubicBezTo>
                    <a:pt x="3375" y="882"/>
                    <a:pt x="2828" y="1763"/>
                    <a:pt x="2220" y="2614"/>
                  </a:cubicBezTo>
                  <a:cubicBezTo>
                    <a:pt x="1612" y="3465"/>
                    <a:pt x="852" y="4681"/>
                    <a:pt x="1" y="5897"/>
                  </a:cubicBezTo>
                  <a:cubicBezTo>
                    <a:pt x="730" y="8602"/>
                    <a:pt x="1430" y="11642"/>
                    <a:pt x="1977" y="14985"/>
                  </a:cubicBezTo>
                  <a:cubicBezTo>
                    <a:pt x="4804" y="12432"/>
                    <a:pt x="7083" y="9393"/>
                    <a:pt x="9180" y="6110"/>
                  </a:cubicBezTo>
                  <a:cubicBezTo>
                    <a:pt x="7752" y="3587"/>
                    <a:pt x="6019" y="1459"/>
                    <a:pt x="392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0"/>
            <p:cNvSpPr/>
            <p:nvPr/>
          </p:nvSpPr>
          <p:spPr>
            <a:xfrm>
              <a:off x="12582878" y="6320945"/>
              <a:ext cx="151539" cy="182822"/>
            </a:xfrm>
            <a:custGeom>
              <a:avLst/>
              <a:gdLst/>
              <a:ahLst/>
              <a:cxnLst/>
              <a:rect l="l" t="t" r="r" b="b"/>
              <a:pathLst>
                <a:path w="5745" h="6931" extrusionOk="0">
                  <a:moveTo>
                    <a:pt x="0" y="0"/>
                  </a:moveTo>
                  <a:lnTo>
                    <a:pt x="0" y="0"/>
                  </a:lnTo>
                  <a:cubicBezTo>
                    <a:pt x="730" y="1885"/>
                    <a:pt x="1520" y="4195"/>
                    <a:pt x="2310" y="6930"/>
                  </a:cubicBezTo>
                  <a:cubicBezTo>
                    <a:pt x="2675" y="6414"/>
                    <a:pt x="3009" y="5927"/>
                    <a:pt x="3253" y="5563"/>
                  </a:cubicBezTo>
                  <a:cubicBezTo>
                    <a:pt x="4134" y="4316"/>
                    <a:pt x="4955" y="3040"/>
                    <a:pt x="5745" y="1733"/>
                  </a:cubicBezTo>
                  <a:cubicBezTo>
                    <a:pt x="4043" y="730"/>
                    <a:pt x="2158" y="122"/>
                    <a:pt x="0"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0"/>
            <p:cNvSpPr/>
            <p:nvPr/>
          </p:nvSpPr>
          <p:spPr>
            <a:xfrm>
              <a:off x="12676677" y="7177211"/>
              <a:ext cx="352008" cy="550050"/>
            </a:xfrm>
            <a:custGeom>
              <a:avLst/>
              <a:gdLst/>
              <a:ahLst/>
              <a:cxnLst/>
              <a:rect l="l" t="t" r="r" b="b"/>
              <a:pathLst>
                <a:path w="13345" h="20853" extrusionOk="0">
                  <a:moveTo>
                    <a:pt x="13344" y="1"/>
                  </a:moveTo>
                  <a:cubicBezTo>
                    <a:pt x="10426" y="4590"/>
                    <a:pt x="6475" y="9059"/>
                    <a:pt x="1672" y="11764"/>
                  </a:cubicBezTo>
                  <a:cubicBezTo>
                    <a:pt x="1307" y="14712"/>
                    <a:pt x="730" y="17752"/>
                    <a:pt x="0" y="20852"/>
                  </a:cubicBezTo>
                  <a:cubicBezTo>
                    <a:pt x="365" y="20791"/>
                    <a:pt x="700" y="20730"/>
                    <a:pt x="1034" y="20639"/>
                  </a:cubicBezTo>
                  <a:cubicBezTo>
                    <a:pt x="4377" y="19545"/>
                    <a:pt x="6991" y="17265"/>
                    <a:pt x="9332" y="14712"/>
                  </a:cubicBezTo>
                  <a:cubicBezTo>
                    <a:pt x="10335" y="13618"/>
                    <a:pt x="11368" y="12554"/>
                    <a:pt x="12402" y="11460"/>
                  </a:cubicBezTo>
                  <a:cubicBezTo>
                    <a:pt x="13010" y="8238"/>
                    <a:pt x="13344" y="4256"/>
                    <a:pt x="1334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0"/>
            <p:cNvSpPr/>
            <p:nvPr/>
          </p:nvSpPr>
          <p:spPr>
            <a:xfrm>
              <a:off x="12711152" y="6572691"/>
              <a:ext cx="290258" cy="513939"/>
            </a:xfrm>
            <a:custGeom>
              <a:avLst/>
              <a:gdLst/>
              <a:ahLst/>
              <a:cxnLst/>
              <a:rect l="l" t="t" r="r" b="b"/>
              <a:pathLst>
                <a:path w="11004" h="19484" extrusionOk="0">
                  <a:moveTo>
                    <a:pt x="7569" y="0"/>
                  </a:moveTo>
                  <a:cubicBezTo>
                    <a:pt x="5532" y="3374"/>
                    <a:pt x="3010" y="6627"/>
                    <a:pt x="0" y="9089"/>
                  </a:cubicBezTo>
                  <a:cubicBezTo>
                    <a:pt x="517" y="12311"/>
                    <a:pt x="852" y="15806"/>
                    <a:pt x="1004" y="19484"/>
                  </a:cubicBezTo>
                  <a:cubicBezTo>
                    <a:pt x="4742" y="17113"/>
                    <a:pt x="8086" y="14256"/>
                    <a:pt x="11004" y="10973"/>
                  </a:cubicBezTo>
                  <a:cubicBezTo>
                    <a:pt x="10274" y="7022"/>
                    <a:pt x="9150" y="3222"/>
                    <a:pt x="7569"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0"/>
            <p:cNvSpPr/>
            <p:nvPr/>
          </p:nvSpPr>
          <p:spPr>
            <a:xfrm>
              <a:off x="12638192" y="7557258"/>
              <a:ext cx="347181" cy="314314"/>
            </a:xfrm>
            <a:custGeom>
              <a:avLst/>
              <a:gdLst/>
              <a:ahLst/>
              <a:cxnLst/>
              <a:rect l="l" t="t" r="r" b="b"/>
              <a:pathLst>
                <a:path w="13162" h="11916" extrusionOk="0">
                  <a:moveTo>
                    <a:pt x="13162" y="0"/>
                  </a:moveTo>
                  <a:lnTo>
                    <a:pt x="13162" y="0"/>
                  </a:lnTo>
                  <a:cubicBezTo>
                    <a:pt x="11885" y="1186"/>
                    <a:pt x="10609" y="2341"/>
                    <a:pt x="9332" y="3405"/>
                  </a:cubicBezTo>
                  <a:cubicBezTo>
                    <a:pt x="6809" y="5502"/>
                    <a:pt x="4256" y="6870"/>
                    <a:pt x="1216" y="7447"/>
                  </a:cubicBezTo>
                  <a:cubicBezTo>
                    <a:pt x="852" y="8937"/>
                    <a:pt x="456" y="10426"/>
                    <a:pt x="0" y="11915"/>
                  </a:cubicBezTo>
                  <a:cubicBezTo>
                    <a:pt x="3040" y="11763"/>
                    <a:pt x="9940" y="10335"/>
                    <a:pt x="13010" y="487"/>
                  </a:cubicBezTo>
                  <a:cubicBezTo>
                    <a:pt x="13071" y="335"/>
                    <a:pt x="13101" y="152"/>
                    <a:pt x="1316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0"/>
            <p:cNvSpPr/>
            <p:nvPr/>
          </p:nvSpPr>
          <p:spPr>
            <a:xfrm>
              <a:off x="12723972" y="6900616"/>
              <a:ext cx="303895" cy="554824"/>
            </a:xfrm>
            <a:custGeom>
              <a:avLst/>
              <a:gdLst/>
              <a:ahLst/>
              <a:cxnLst/>
              <a:rect l="l" t="t" r="r" b="b"/>
              <a:pathLst>
                <a:path w="11521" h="21034" extrusionOk="0">
                  <a:moveTo>
                    <a:pt x="10761" y="0"/>
                  </a:moveTo>
                  <a:cubicBezTo>
                    <a:pt x="7782" y="3192"/>
                    <a:pt x="4347" y="5927"/>
                    <a:pt x="578" y="8177"/>
                  </a:cubicBezTo>
                  <a:cubicBezTo>
                    <a:pt x="670" y="12250"/>
                    <a:pt x="518" y="16535"/>
                    <a:pt x="1" y="21034"/>
                  </a:cubicBezTo>
                  <a:cubicBezTo>
                    <a:pt x="1612" y="20031"/>
                    <a:pt x="3132" y="18906"/>
                    <a:pt x="4499" y="17508"/>
                  </a:cubicBezTo>
                  <a:cubicBezTo>
                    <a:pt x="7174" y="14833"/>
                    <a:pt x="9332" y="11824"/>
                    <a:pt x="11521" y="8815"/>
                  </a:cubicBezTo>
                  <a:cubicBezTo>
                    <a:pt x="11460" y="5897"/>
                    <a:pt x="11217" y="2918"/>
                    <a:pt x="10761"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0"/>
            <p:cNvSpPr/>
            <p:nvPr/>
          </p:nvSpPr>
          <p:spPr>
            <a:xfrm>
              <a:off x="12555604" y="7195649"/>
              <a:ext cx="46530" cy="331170"/>
            </a:xfrm>
            <a:custGeom>
              <a:avLst/>
              <a:gdLst/>
              <a:ahLst/>
              <a:cxnLst/>
              <a:rect l="l" t="t" r="r" b="b"/>
              <a:pathLst>
                <a:path w="1764" h="12555" extrusionOk="0">
                  <a:moveTo>
                    <a:pt x="1" y="31"/>
                  </a:moveTo>
                  <a:cubicBezTo>
                    <a:pt x="1" y="92"/>
                    <a:pt x="1" y="122"/>
                    <a:pt x="1" y="153"/>
                  </a:cubicBezTo>
                  <a:lnTo>
                    <a:pt x="31" y="153"/>
                  </a:lnTo>
                  <a:cubicBezTo>
                    <a:pt x="60" y="158"/>
                    <a:pt x="85" y="167"/>
                    <a:pt x="107" y="177"/>
                  </a:cubicBezTo>
                  <a:lnTo>
                    <a:pt x="107" y="177"/>
                  </a:lnTo>
                  <a:cubicBezTo>
                    <a:pt x="66" y="140"/>
                    <a:pt x="30" y="90"/>
                    <a:pt x="1" y="31"/>
                  </a:cubicBezTo>
                  <a:close/>
                  <a:moveTo>
                    <a:pt x="107" y="177"/>
                  </a:moveTo>
                  <a:cubicBezTo>
                    <a:pt x="129" y="198"/>
                    <a:pt x="153" y="215"/>
                    <a:pt x="178" y="228"/>
                  </a:cubicBezTo>
                  <a:lnTo>
                    <a:pt x="178" y="228"/>
                  </a:lnTo>
                  <a:cubicBezTo>
                    <a:pt x="159" y="208"/>
                    <a:pt x="136" y="191"/>
                    <a:pt x="107" y="177"/>
                  </a:cubicBezTo>
                  <a:close/>
                  <a:moveTo>
                    <a:pt x="1004" y="1"/>
                  </a:moveTo>
                  <a:cubicBezTo>
                    <a:pt x="821" y="62"/>
                    <a:pt x="609" y="153"/>
                    <a:pt x="426" y="244"/>
                  </a:cubicBezTo>
                  <a:cubicBezTo>
                    <a:pt x="388" y="257"/>
                    <a:pt x="351" y="263"/>
                    <a:pt x="316" y="263"/>
                  </a:cubicBezTo>
                  <a:cubicBezTo>
                    <a:pt x="267" y="263"/>
                    <a:pt x="221" y="251"/>
                    <a:pt x="178" y="228"/>
                  </a:cubicBezTo>
                  <a:lnTo>
                    <a:pt x="178" y="228"/>
                  </a:lnTo>
                  <a:cubicBezTo>
                    <a:pt x="301" y="358"/>
                    <a:pt x="222" y="598"/>
                    <a:pt x="31" y="670"/>
                  </a:cubicBezTo>
                  <a:cubicBezTo>
                    <a:pt x="305" y="4560"/>
                    <a:pt x="548" y="8451"/>
                    <a:pt x="791" y="12341"/>
                  </a:cubicBezTo>
                  <a:cubicBezTo>
                    <a:pt x="882" y="12341"/>
                    <a:pt x="973" y="12372"/>
                    <a:pt x="1065" y="12372"/>
                  </a:cubicBezTo>
                  <a:cubicBezTo>
                    <a:pt x="1217" y="12372"/>
                    <a:pt x="1277" y="12463"/>
                    <a:pt x="1308" y="12554"/>
                  </a:cubicBezTo>
                  <a:lnTo>
                    <a:pt x="1764" y="12341"/>
                  </a:lnTo>
                  <a:cubicBezTo>
                    <a:pt x="1520" y="8238"/>
                    <a:pt x="1247" y="4104"/>
                    <a:pt x="100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0"/>
            <p:cNvSpPr/>
            <p:nvPr/>
          </p:nvSpPr>
          <p:spPr>
            <a:xfrm>
              <a:off x="12538775" y="6894207"/>
              <a:ext cx="42521" cy="293450"/>
            </a:xfrm>
            <a:custGeom>
              <a:avLst/>
              <a:gdLst/>
              <a:ahLst/>
              <a:cxnLst/>
              <a:rect l="l" t="t" r="r" b="b"/>
              <a:pathLst>
                <a:path w="1612" h="11125" extrusionOk="0">
                  <a:moveTo>
                    <a:pt x="0" y="0"/>
                  </a:moveTo>
                  <a:lnTo>
                    <a:pt x="0" y="0"/>
                  </a:lnTo>
                  <a:cubicBezTo>
                    <a:pt x="183" y="3708"/>
                    <a:pt x="396" y="7417"/>
                    <a:pt x="608" y="11125"/>
                  </a:cubicBezTo>
                  <a:cubicBezTo>
                    <a:pt x="639" y="11064"/>
                    <a:pt x="669" y="11003"/>
                    <a:pt x="760" y="10942"/>
                  </a:cubicBezTo>
                  <a:cubicBezTo>
                    <a:pt x="1064" y="10821"/>
                    <a:pt x="1307" y="10669"/>
                    <a:pt x="1611" y="10547"/>
                  </a:cubicBezTo>
                  <a:cubicBezTo>
                    <a:pt x="1399" y="7325"/>
                    <a:pt x="1216" y="4103"/>
                    <a:pt x="1064" y="882"/>
                  </a:cubicBezTo>
                  <a:cubicBezTo>
                    <a:pt x="1064" y="638"/>
                    <a:pt x="1034" y="395"/>
                    <a:pt x="1034" y="182"/>
                  </a:cubicBezTo>
                  <a:cubicBezTo>
                    <a:pt x="912" y="213"/>
                    <a:pt x="791" y="274"/>
                    <a:pt x="669" y="304"/>
                  </a:cubicBezTo>
                  <a:cubicBezTo>
                    <a:pt x="636" y="315"/>
                    <a:pt x="605" y="320"/>
                    <a:pt x="577" y="320"/>
                  </a:cubicBezTo>
                  <a:cubicBezTo>
                    <a:pt x="446" y="320"/>
                    <a:pt x="360" y="216"/>
                    <a:pt x="335" y="91"/>
                  </a:cubicBezTo>
                  <a:cubicBezTo>
                    <a:pt x="213" y="61"/>
                    <a:pt x="92" y="30"/>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0"/>
            <p:cNvSpPr/>
            <p:nvPr/>
          </p:nvSpPr>
          <p:spPr>
            <a:xfrm>
              <a:off x="12512318" y="6321393"/>
              <a:ext cx="52940" cy="564821"/>
            </a:xfrm>
            <a:custGeom>
              <a:avLst/>
              <a:gdLst/>
              <a:ahLst/>
              <a:cxnLst/>
              <a:rect l="l" t="t" r="r" b="b"/>
              <a:pathLst>
                <a:path w="2007" h="21413" extrusionOk="0">
                  <a:moveTo>
                    <a:pt x="904" y="0"/>
                  </a:moveTo>
                  <a:cubicBezTo>
                    <a:pt x="868" y="0"/>
                    <a:pt x="831" y="4"/>
                    <a:pt x="791" y="14"/>
                  </a:cubicBezTo>
                  <a:cubicBezTo>
                    <a:pt x="517" y="14"/>
                    <a:pt x="244" y="44"/>
                    <a:pt x="0" y="74"/>
                  </a:cubicBezTo>
                  <a:cubicBezTo>
                    <a:pt x="61" y="3965"/>
                    <a:pt x="244" y="7886"/>
                    <a:pt x="487" y="11746"/>
                  </a:cubicBezTo>
                  <a:cubicBezTo>
                    <a:pt x="669" y="11959"/>
                    <a:pt x="821" y="12172"/>
                    <a:pt x="1034" y="12354"/>
                  </a:cubicBezTo>
                  <a:cubicBezTo>
                    <a:pt x="1223" y="12567"/>
                    <a:pt x="1044" y="12817"/>
                    <a:pt x="841" y="12817"/>
                  </a:cubicBezTo>
                  <a:cubicBezTo>
                    <a:pt x="783" y="12817"/>
                    <a:pt x="723" y="12797"/>
                    <a:pt x="669" y="12749"/>
                  </a:cubicBezTo>
                  <a:cubicBezTo>
                    <a:pt x="608" y="12689"/>
                    <a:pt x="578" y="12658"/>
                    <a:pt x="517" y="12597"/>
                  </a:cubicBezTo>
                  <a:lnTo>
                    <a:pt x="517" y="12597"/>
                  </a:lnTo>
                  <a:cubicBezTo>
                    <a:pt x="669" y="14999"/>
                    <a:pt x="791" y="17370"/>
                    <a:pt x="912" y="19740"/>
                  </a:cubicBezTo>
                  <a:cubicBezTo>
                    <a:pt x="912" y="20196"/>
                    <a:pt x="943" y="20652"/>
                    <a:pt x="973" y="21139"/>
                  </a:cubicBezTo>
                  <a:cubicBezTo>
                    <a:pt x="1155" y="21199"/>
                    <a:pt x="1307" y="21291"/>
                    <a:pt x="1490" y="21321"/>
                  </a:cubicBezTo>
                  <a:cubicBezTo>
                    <a:pt x="1520" y="21351"/>
                    <a:pt x="1551" y="21382"/>
                    <a:pt x="1581" y="21412"/>
                  </a:cubicBezTo>
                  <a:cubicBezTo>
                    <a:pt x="1733" y="21351"/>
                    <a:pt x="1854" y="21260"/>
                    <a:pt x="2006" y="21169"/>
                  </a:cubicBezTo>
                  <a:cubicBezTo>
                    <a:pt x="1824" y="18038"/>
                    <a:pt x="1672" y="14907"/>
                    <a:pt x="1490" y="11746"/>
                  </a:cubicBezTo>
                  <a:cubicBezTo>
                    <a:pt x="1307" y="11838"/>
                    <a:pt x="1125" y="11868"/>
                    <a:pt x="912" y="11898"/>
                  </a:cubicBezTo>
                  <a:cubicBezTo>
                    <a:pt x="891" y="11902"/>
                    <a:pt x="870" y="11904"/>
                    <a:pt x="851" y="11904"/>
                  </a:cubicBezTo>
                  <a:cubicBezTo>
                    <a:pt x="531" y="11904"/>
                    <a:pt x="417" y="11466"/>
                    <a:pt x="760" y="11351"/>
                  </a:cubicBezTo>
                  <a:cubicBezTo>
                    <a:pt x="1003" y="11260"/>
                    <a:pt x="1247" y="11108"/>
                    <a:pt x="1459" y="10956"/>
                  </a:cubicBezTo>
                  <a:cubicBezTo>
                    <a:pt x="1307" y="7309"/>
                    <a:pt x="1155" y="3661"/>
                    <a:pt x="1125" y="14"/>
                  </a:cubicBezTo>
                  <a:cubicBezTo>
                    <a:pt x="1044" y="14"/>
                    <a:pt x="976" y="0"/>
                    <a:pt x="90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0"/>
            <p:cNvSpPr/>
            <p:nvPr/>
          </p:nvSpPr>
          <p:spPr>
            <a:xfrm>
              <a:off x="12578051" y="7538002"/>
              <a:ext cx="42521" cy="333570"/>
            </a:xfrm>
            <a:custGeom>
              <a:avLst/>
              <a:gdLst/>
              <a:ahLst/>
              <a:cxnLst/>
              <a:rect l="l" t="t" r="r" b="b"/>
              <a:pathLst>
                <a:path w="1612" h="12646" extrusionOk="0">
                  <a:moveTo>
                    <a:pt x="943" y="1"/>
                  </a:moveTo>
                  <a:cubicBezTo>
                    <a:pt x="669" y="62"/>
                    <a:pt x="396" y="153"/>
                    <a:pt x="92" y="213"/>
                  </a:cubicBezTo>
                  <a:cubicBezTo>
                    <a:pt x="82" y="224"/>
                    <a:pt x="72" y="227"/>
                    <a:pt x="62" y="227"/>
                  </a:cubicBezTo>
                  <a:cubicBezTo>
                    <a:pt x="41" y="227"/>
                    <a:pt x="21" y="213"/>
                    <a:pt x="1" y="213"/>
                  </a:cubicBezTo>
                  <a:lnTo>
                    <a:pt x="1" y="213"/>
                  </a:lnTo>
                  <a:cubicBezTo>
                    <a:pt x="183" y="3010"/>
                    <a:pt x="366" y="5806"/>
                    <a:pt x="548" y="8603"/>
                  </a:cubicBezTo>
                  <a:cubicBezTo>
                    <a:pt x="700" y="8694"/>
                    <a:pt x="730" y="8907"/>
                    <a:pt x="578" y="9028"/>
                  </a:cubicBezTo>
                  <a:cubicBezTo>
                    <a:pt x="639" y="10244"/>
                    <a:pt x="700" y="11429"/>
                    <a:pt x="761" y="12615"/>
                  </a:cubicBezTo>
                  <a:lnTo>
                    <a:pt x="791" y="12615"/>
                  </a:lnTo>
                  <a:cubicBezTo>
                    <a:pt x="791" y="12615"/>
                    <a:pt x="1095" y="12645"/>
                    <a:pt x="1612" y="12645"/>
                  </a:cubicBezTo>
                  <a:cubicBezTo>
                    <a:pt x="1551" y="11247"/>
                    <a:pt x="1490" y="9849"/>
                    <a:pt x="1429" y="8481"/>
                  </a:cubicBezTo>
                  <a:lnTo>
                    <a:pt x="1156" y="8481"/>
                  </a:lnTo>
                  <a:cubicBezTo>
                    <a:pt x="1146" y="8483"/>
                    <a:pt x="1137" y="8483"/>
                    <a:pt x="1128" y="8483"/>
                  </a:cubicBezTo>
                  <a:cubicBezTo>
                    <a:pt x="962" y="8483"/>
                    <a:pt x="860" y="8232"/>
                    <a:pt x="1004" y="8116"/>
                  </a:cubicBezTo>
                  <a:cubicBezTo>
                    <a:pt x="1125" y="7995"/>
                    <a:pt x="1247" y="7934"/>
                    <a:pt x="1399" y="7843"/>
                  </a:cubicBezTo>
                  <a:cubicBezTo>
                    <a:pt x="1247" y="5229"/>
                    <a:pt x="1095" y="2615"/>
                    <a:pt x="9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0"/>
            <p:cNvSpPr/>
            <p:nvPr/>
          </p:nvSpPr>
          <p:spPr>
            <a:xfrm>
              <a:off x="12145117" y="6460455"/>
              <a:ext cx="393684" cy="433778"/>
            </a:xfrm>
            <a:custGeom>
              <a:avLst/>
              <a:gdLst/>
              <a:ahLst/>
              <a:cxnLst/>
              <a:rect l="l" t="t" r="r" b="b"/>
              <a:pathLst>
                <a:path w="14925" h="16445" extrusionOk="0">
                  <a:moveTo>
                    <a:pt x="608" y="0"/>
                  </a:moveTo>
                  <a:cubicBezTo>
                    <a:pt x="395" y="213"/>
                    <a:pt x="213" y="426"/>
                    <a:pt x="0" y="638"/>
                  </a:cubicBezTo>
                  <a:cubicBezTo>
                    <a:pt x="1733" y="3496"/>
                    <a:pt x="3739" y="6201"/>
                    <a:pt x="5958" y="8754"/>
                  </a:cubicBezTo>
                  <a:cubicBezTo>
                    <a:pt x="8085" y="11186"/>
                    <a:pt x="11520" y="15563"/>
                    <a:pt x="14924" y="16444"/>
                  </a:cubicBezTo>
                  <a:cubicBezTo>
                    <a:pt x="14924" y="16231"/>
                    <a:pt x="14894" y="16049"/>
                    <a:pt x="14894" y="15867"/>
                  </a:cubicBezTo>
                  <a:cubicBezTo>
                    <a:pt x="11733" y="14651"/>
                    <a:pt x="8632" y="10578"/>
                    <a:pt x="6505" y="8207"/>
                  </a:cubicBezTo>
                  <a:cubicBezTo>
                    <a:pt x="4256" y="5684"/>
                    <a:pt x="2341" y="2918"/>
                    <a:pt x="60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0"/>
            <p:cNvSpPr/>
            <p:nvPr/>
          </p:nvSpPr>
          <p:spPr>
            <a:xfrm>
              <a:off x="12537984" y="6878169"/>
              <a:ext cx="16038" cy="17647"/>
            </a:xfrm>
            <a:custGeom>
              <a:avLst/>
              <a:gdLst/>
              <a:ahLst/>
              <a:cxnLst/>
              <a:rect l="l" t="t" r="r" b="b"/>
              <a:pathLst>
                <a:path w="608" h="669" extrusionOk="0">
                  <a:moveTo>
                    <a:pt x="0" y="0"/>
                  </a:moveTo>
                  <a:cubicBezTo>
                    <a:pt x="0" y="213"/>
                    <a:pt x="30" y="395"/>
                    <a:pt x="30" y="608"/>
                  </a:cubicBezTo>
                  <a:cubicBezTo>
                    <a:pt x="122" y="638"/>
                    <a:pt x="243" y="669"/>
                    <a:pt x="334" y="669"/>
                  </a:cubicBezTo>
                  <a:cubicBezTo>
                    <a:pt x="334" y="578"/>
                    <a:pt x="365" y="456"/>
                    <a:pt x="486" y="395"/>
                  </a:cubicBezTo>
                  <a:cubicBezTo>
                    <a:pt x="517" y="365"/>
                    <a:pt x="547" y="335"/>
                    <a:pt x="608" y="304"/>
                  </a:cubicBezTo>
                  <a:cubicBezTo>
                    <a:pt x="578" y="274"/>
                    <a:pt x="547" y="213"/>
                    <a:pt x="486" y="213"/>
                  </a:cubicBezTo>
                  <a:cubicBezTo>
                    <a:pt x="334" y="183"/>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0"/>
            <p:cNvSpPr/>
            <p:nvPr/>
          </p:nvSpPr>
          <p:spPr>
            <a:xfrm>
              <a:off x="12019217" y="6782762"/>
              <a:ext cx="537204" cy="431694"/>
            </a:xfrm>
            <a:custGeom>
              <a:avLst/>
              <a:gdLst/>
              <a:ahLst/>
              <a:cxnLst/>
              <a:rect l="l" t="t" r="r" b="b"/>
              <a:pathLst>
                <a:path w="20366" h="16366" extrusionOk="0">
                  <a:moveTo>
                    <a:pt x="123" y="0"/>
                  </a:moveTo>
                  <a:cubicBezTo>
                    <a:pt x="62" y="456"/>
                    <a:pt x="31" y="912"/>
                    <a:pt x="1" y="1398"/>
                  </a:cubicBezTo>
                  <a:cubicBezTo>
                    <a:pt x="5503" y="7964"/>
                    <a:pt x="11916" y="14772"/>
                    <a:pt x="20214" y="16353"/>
                  </a:cubicBezTo>
                  <a:cubicBezTo>
                    <a:pt x="20232" y="16362"/>
                    <a:pt x="20250" y="16365"/>
                    <a:pt x="20267" y="16365"/>
                  </a:cubicBezTo>
                  <a:cubicBezTo>
                    <a:pt x="20308" y="16365"/>
                    <a:pt x="20345" y="16344"/>
                    <a:pt x="20366" y="16323"/>
                  </a:cubicBezTo>
                  <a:lnTo>
                    <a:pt x="20336" y="15775"/>
                  </a:lnTo>
                  <a:cubicBezTo>
                    <a:pt x="11551" y="13921"/>
                    <a:pt x="5928" y="6535"/>
                    <a:pt x="12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0"/>
            <p:cNvSpPr/>
            <p:nvPr/>
          </p:nvSpPr>
          <p:spPr>
            <a:xfrm>
              <a:off x="12555604" y="7198867"/>
              <a:ext cx="8836" cy="14455"/>
            </a:xfrm>
            <a:custGeom>
              <a:avLst/>
              <a:gdLst/>
              <a:ahLst/>
              <a:cxnLst/>
              <a:rect l="l" t="t" r="r" b="b"/>
              <a:pathLst>
                <a:path w="335" h="548" extrusionOk="0">
                  <a:moveTo>
                    <a:pt x="1" y="0"/>
                  </a:moveTo>
                  <a:cubicBezTo>
                    <a:pt x="1" y="2"/>
                    <a:pt x="1" y="4"/>
                    <a:pt x="1" y="5"/>
                  </a:cubicBezTo>
                  <a:lnTo>
                    <a:pt x="1" y="5"/>
                  </a:lnTo>
                  <a:lnTo>
                    <a:pt x="1" y="0"/>
                  </a:lnTo>
                  <a:close/>
                  <a:moveTo>
                    <a:pt x="1" y="5"/>
                  </a:moveTo>
                  <a:lnTo>
                    <a:pt x="31" y="548"/>
                  </a:lnTo>
                  <a:cubicBezTo>
                    <a:pt x="274" y="456"/>
                    <a:pt x="335" y="92"/>
                    <a:pt x="31" y="31"/>
                  </a:cubicBezTo>
                  <a:cubicBezTo>
                    <a:pt x="31" y="31"/>
                    <a:pt x="4" y="31"/>
                    <a:pt x="1" y="5"/>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0"/>
            <p:cNvSpPr/>
            <p:nvPr/>
          </p:nvSpPr>
          <p:spPr>
            <a:xfrm>
              <a:off x="12028054" y="7140335"/>
              <a:ext cx="549232" cy="394502"/>
            </a:xfrm>
            <a:custGeom>
              <a:avLst/>
              <a:gdLst/>
              <a:ahLst/>
              <a:cxnLst/>
              <a:rect l="l" t="t" r="r" b="b"/>
              <a:pathLst>
                <a:path w="20822" h="14956" extrusionOk="0">
                  <a:moveTo>
                    <a:pt x="0" y="1"/>
                  </a:moveTo>
                  <a:lnTo>
                    <a:pt x="0" y="1"/>
                  </a:lnTo>
                  <a:cubicBezTo>
                    <a:pt x="61" y="608"/>
                    <a:pt x="122" y="1186"/>
                    <a:pt x="183" y="1794"/>
                  </a:cubicBezTo>
                  <a:cubicBezTo>
                    <a:pt x="5654" y="8268"/>
                    <a:pt x="12675" y="14925"/>
                    <a:pt x="20730" y="14955"/>
                  </a:cubicBezTo>
                  <a:cubicBezTo>
                    <a:pt x="20761" y="14955"/>
                    <a:pt x="20761" y="14925"/>
                    <a:pt x="20791" y="14894"/>
                  </a:cubicBezTo>
                  <a:lnTo>
                    <a:pt x="20821" y="14894"/>
                  </a:lnTo>
                  <a:cubicBezTo>
                    <a:pt x="20821" y="14712"/>
                    <a:pt x="20821" y="14590"/>
                    <a:pt x="20791" y="14408"/>
                  </a:cubicBezTo>
                  <a:cubicBezTo>
                    <a:pt x="12250" y="13557"/>
                    <a:pt x="5532" y="6688"/>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0"/>
            <p:cNvSpPr/>
            <p:nvPr/>
          </p:nvSpPr>
          <p:spPr>
            <a:xfrm>
              <a:off x="12576469" y="7520382"/>
              <a:ext cx="13637" cy="12028"/>
            </a:xfrm>
            <a:custGeom>
              <a:avLst/>
              <a:gdLst/>
              <a:ahLst/>
              <a:cxnLst/>
              <a:rect l="l" t="t" r="r" b="b"/>
              <a:pathLst>
                <a:path w="517" h="456" extrusionOk="0">
                  <a:moveTo>
                    <a:pt x="0" y="0"/>
                  </a:moveTo>
                  <a:cubicBezTo>
                    <a:pt x="0" y="152"/>
                    <a:pt x="30" y="304"/>
                    <a:pt x="30" y="456"/>
                  </a:cubicBezTo>
                  <a:cubicBezTo>
                    <a:pt x="182" y="395"/>
                    <a:pt x="334" y="334"/>
                    <a:pt x="517" y="243"/>
                  </a:cubicBezTo>
                  <a:cubicBezTo>
                    <a:pt x="486" y="152"/>
                    <a:pt x="426" y="61"/>
                    <a:pt x="274" y="61"/>
                  </a:cubicBezTo>
                  <a:cubicBezTo>
                    <a:pt x="182" y="61"/>
                    <a:pt x="91" y="30"/>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0"/>
            <p:cNvSpPr/>
            <p:nvPr/>
          </p:nvSpPr>
          <p:spPr>
            <a:xfrm>
              <a:off x="12157937" y="7592525"/>
              <a:ext cx="435387" cy="196512"/>
            </a:xfrm>
            <a:custGeom>
              <a:avLst/>
              <a:gdLst/>
              <a:ahLst/>
              <a:cxnLst/>
              <a:rect l="l" t="t" r="r" b="b"/>
              <a:pathLst>
                <a:path w="16506" h="7450" extrusionOk="0">
                  <a:moveTo>
                    <a:pt x="0" y="1"/>
                  </a:moveTo>
                  <a:cubicBezTo>
                    <a:pt x="548" y="821"/>
                    <a:pt x="1095" y="1612"/>
                    <a:pt x="1703" y="2311"/>
                  </a:cubicBezTo>
                  <a:cubicBezTo>
                    <a:pt x="4880" y="4787"/>
                    <a:pt x="9478" y="7450"/>
                    <a:pt x="13734" y="7450"/>
                  </a:cubicBezTo>
                  <a:cubicBezTo>
                    <a:pt x="14649" y="7450"/>
                    <a:pt x="15548" y="7327"/>
                    <a:pt x="16414" y="7052"/>
                  </a:cubicBezTo>
                  <a:cubicBezTo>
                    <a:pt x="16445" y="7022"/>
                    <a:pt x="16475" y="6992"/>
                    <a:pt x="16505" y="6992"/>
                  </a:cubicBezTo>
                  <a:cubicBezTo>
                    <a:pt x="16475" y="6840"/>
                    <a:pt x="16475" y="6688"/>
                    <a:pt x="16475" y="6536"/>
                  </a:cubicBezTo>
                  <a:cubicBezTo>
                    <a:pt x="16432" y="6514"/>
                    <a:pt x="16389" y="6493"/>
                    <a:pt x="16335" y="6493"/>
                  </a:cubicBezTo>
                  <a:cubicBezTo>
                    <a:pt x="16313" y="6493"/>
                    <a:pt x="16289" y="6496"/>
                    <a:pt x="16262" y="6505"/>
                  </a:cubicBezTo>
                  <a:cubicBezTo>
                    <a:pt x="15441" y="6668"/>
                    <a:pt x="14625" y="6745"/>
                    <a:pt x="13814" y="6745"/>
                  </a:cubicBezTo>
                  <a:cubicBezTo>
                    <a:pt x="8861" y="6745"/>
                    <a:pt x="4128" y="3867"/>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0"/>
            <p:cNvSpPr/>
            <p:nvPr/>
          </p:nvSpPr>
          <p:spPr>
            <a:xfrm>
              <a:off x="12592480" y="7764902"/>
              <a:ext cx="4853" cy="12055"/>
            </a:xfrm>
            <a:custGeom>
              <a:avLst/>
              <a:gdLst/>
              <a:ahLst/>
              <a:cxnLst/>
              <a:rect l="l" t="t" r="r" b="b"/>
              <a:pathLst>
                <a:path w="184" h="457" extrusionOk="0">
                  <a:moveTo>
                    <a:pt x="1" y="1"/>
                  </a:moveTo>
                  <a:lnTo>
                    <a:pt x="31" y="457"/>
                  </a:lnTo>
                  <a:cubicBezTo>
                    <a:pt x="183" y="305"/>
                    <a:pt x="153" y="92"/>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0"/>
            <p:cNvSpPr/>
            <p:nvPr/>
          </p:nvSpPr>
          <p:spPr>
            <a:xfrm>
              <a:off x="12316677" y="6357029"/>
              <a:ext cx="209279" cy="296668"/>
            </a:xfrm>
            <a:custGeom>
              <a:avLst/>
              <a:gdLst/>
              <a:ahLst/>
              <a:cxnLst/>
              <a:rect l="l" t="t" r="r" b="b"/>
              <a:pathLst>
                <a:path w="7934" h="11247" extrusionOk="0">
                  <a:moveTo>
                    <a:pt x="913" y="0"/>
                  </a:moveTo>
                  <a:cubicBezTo>
                    <a:pt x="609" y="91"/>
                    <a:pt x="305" y="182"/>
                    <a:pt x="1" y="304"/>
                  </a:cubicBezTo>
                  <a:cubicBezTo>
                    <a:pt x="1977" y="4377"/>
                    <a:pt x="4591" y="8116"/>
                    <a:pt x="7934" y="11246"/>
                  </a:cubicBezTo>
                  <a:cubicBezTo>
                    <a:pt x="7904" y="10973"/>
                    <a:pt x="7904" y="10669"/>
                    <a:pt x="7873" y="10395"/>
                  </a:cubicBezTo>
                  <a:cubicBezTo>
                    <a:pt x="4955" y="7234"/>
                    <a:pt x="2676" y="3739"/>
                    <a:pt x="9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0"/>
            <p:cNvSpPr/>
            <p:nvPr/>
          </p:nvSpPr>
          <p:spPr>
            <a:xfrm>
              <a:off x="12524347" y="6631223"/>
              <a:ext cx="20232" cy="28250"/>
            </a:xfrm>
            <a:custGeom>
              <a:avLst/>
              <a:gdLst/>
              <a:ahLst/>
              <a:cxnLst/>
              <a:rect l="l" t="t" r="r" b="b"/>
              <a:pathLst>
                <a:path w="767" h="1071" extrusionOk="0">
                  <a:moveTo>
                    <a:pt x="0" y="0"/>
                  </a:moveTo>
                  <a:cubicBezTo>
                    <a:pt x="31" y="274"/>
                    <a:pt x="61" y="578"/>
                    <a:pt x="61" y="851"/>
                  </a:cubicBezTo>
                  <a:cubicBezTo>
                    <a:pt x="122" y="882"/>
                    <a:pt x="152" y="943"/>
                    <a:pt x="213" y="1003"/>
                  </a:cubicBezTo>
                  <a:cubicBezTo>
                    <a:pt x="267" y="1051"/>
                    <a:pt x="327" y="1071"/>
                    <a:pt x="385" y="1071"/>
                  </a:cubicBezTo>
                  <a:cubicBezTo>
                    <a:pt x="588" y="1071"/>
                    <a:pt x="767" y="821"/>
                    <a:pt x="578" y="608"/>
                  </a:cubicBezTo>
                  <a:cubicBezTo>
                    <a:pt x="365" y="426"/>
                    <a:pt x="213" y="213"/>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0"/>
            <p:cNvSpPr/>
            <p:nvPr/>
          </p:nvSpPr>
          <p:spPr>
            <a:xfrm>
              <a:off x="12550803" y="6503741"/>
              <a:ext cx="102635" cy="127509"/>
            </a:xfrm>
            <a:custGeom>
              <a:avLst/>
              <a:gdLst/>
              <a:ahLst/>
              <a:cxnLst/>
              <a:rect l="l" t="t" r="r" b="b"/>
              <a:pathLst>
                <a:path w="3891" h="4834" extrusionOk="0">
                  <a:moveTo>
                    <a:pt x="3526" y="0"/>
                  </a:moveTo>
                  <a:cubicBezTo>
                    <a:pt x="2554" y="1429"/>
                    <a:pt x="1247" y="3162"/>
                    <a:pt x="0" y="4043"/>
                  </a:cubicBezTo>
                  <a:lnTo>
                    <a:pt x="31" y="4833"/>
                  </a:lnTo>
                  <a:cubicBezTo>
                    <a:pt x="1429" y="4317"/>
                    <a:pt x="2736" y="2827"/>
                    <a:pt x="3891" y="1277"/>
                  </a:cubicBezTo>
                  <a:cubicBezTo>
                    <a:pt x="3769" y="852"/>
                    <a:pt x="3648" y="396"/>
                    <a:pt x="352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0"/>
            <p:cNvSpPr/>
            <p:nvPr/>
          </p:nvSpPr>
          <p:spPr>
            <a:xfrm>
              <a:off x="12643810" y="6366630"/>
              <a:ext cx="113054" cy="170794"/>
            </a:xfrm>
            <a:custGeom>
              <a:avLst/>
              <a:gdLst/>
              <a:ahLst/>
              <a:cxnLst/>
              <a:rect l="l" t="t" r="r" b="b"/>
              <a:pathLst>
                <a:path w="4286" h="6475" extrusionOk="0">
                  <a:moveTo>
                    <a:pt x="3435" y="1"/>
                  </a:moveTo>
                  <a:cubicBezTo>
                    <a:pt x="2645" y="1308"/>
                    <a:pt x="1824" y="2584"/>
                    <a:pt x="943" y="3831"/>
                  </a:cubicBezTo>
                  <a:cubicBezTo>
                    <a:pt x="699" y="4195"/>
                    <a:pt x="365" y="4682"/>
                    <a:pt x="0" y="5198"/>
                  </a:cubicBezTo>
                  <a:cubicBezTo>
                    <a:pt x="122" y="5594"/>
                    <a:pt x="243" y="6050"/>
                    <a:pt x="365" y="6475"/>
                  </a:cubicBezTo>
                  <a:cubicBezTo>
                    <a:pt x="1216" y="5259"/>
                    <a:pt x="1976" y="4043"/>
                    <a:pt x="2584" y="3192"/>
                  </a:cubicBezTo>
                  <a:cubicBezTo>
                    <a:pt x="3192" y="2341"/>
                    <a:pt x="3739" y="1460"/>
                    <a:pt x="4286" y="578"/>
                  </a:cubicBezTo>
                  <a:cubicBezTo>
                    <a:pt x="4012" y="366"/>
                    <a:pt x="3709" y="183"/>
                    <a:pt x="34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0"/>
            <p:cNvSpPr/>
            <p:nvPr/>
          </p:nvSpPr>
          <p:spPr>
            <a:xfrm>
              <a:off x="12523291" y="6610385"/>
              <a:ext cx="28329" cy="25006"/>
            </a:xfrm>
            <a:custGeom>
              <a:avLst/>
              <a:gdLst/>
              <a:ahLst/>
              <a:cxnLst/>
              <a:rect l="l" t="t" r="r" b="b"/>
              <a:pathLst>
                <a:path w="1074" h="948" extrusionOk="0">
                  <a:moveTo>
                    <a:pt x="1043" y="0"/>
                  </a:moveTo>
                  <a:cubicBezTo>
                    <a:pt x="800" y="152"/>
                    <a:pt x="587" y="274"/>
                    <a:pt x="344" y="365"/>
                  </a:cubicBezTo>
                  <a:cubicBezTo>
                    <a:pt x="1" y="508"/>
                    <a:pt x="116" y="948"/>
                    <a:pt x="435" y="948"/>
                  </a:cubicBezTo>
                  <a:cubicBezTo>
                    <a:pt x="454" y="948"/>
                    <a:pt x="475" y="946"/>
                    <a:pt x="496" y="942"/>
                  </a:cubicBezTo>
                  <a:cubicBezTo>
                    <a:pt x="709" y="912"/>
                    <a:pt x="891" y="851"/>
                    <a:pt x="1074" y="790"/>
                  </a:cubicBezTo>
                  <a:lnTo>
                    <a:pt x="1043" y="0"/>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0"/>
            <p:cNvSpPr/>
            <p:nvPr/>
          </p:nvSpPr>
          <p:spPr>
            <a:xfrm>
              <a:off x="12564440" y="6777143"/>
              <a:ext cx="146738" cy="121890"/>
            </a:xfrm>
            <a:custGeom>
              <a:avLst/>
              <a:gdLst/>
              <a:ahLst/>
              <a:cxnLst/>
              <a:rect l="l" t="t" r="r" b="b"/>
              <a:pathLst>
                <a:path w="5563" h="4621" extrusionOk="0">
                  <a:moveTo>
                    <a:pt x="5350" y="0"/>
                  </a:moveTo>
                  <a:cubicBezTo>
                    <a:pt x="3769" y="1459"/>
                    <a:pt x="2006" y="2766"/>
                    <a:pt x="0" y="3891"/>
                  </a:cubicBezTo>
                  <a:cubicBezTo>
                    <a:pt x="30" y="4134"/>
                    <a:pt x="30" y="4377"/>
                    <a:pt x="61" y="4620"/>
                  </a:cubicBezTo>
                  <a:cubicBezTo>
                    <a:pt x="2067" y="3830"/>
                    <a:pt x="3891" y="2706"/>
                    <a:pt x="5562" y="1338"/>
                  </a:cubicBezTo>
                  <a:cubicBezTo>
                    <a:pt x="5502" y="882"/>
                    <a:pt x="5411" y="456"/>
                    <a:pt x="535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0"/>
            <p:cNvSpPr/>
            <p:nvPr/>
          </p:nvSpPr>
          <p:spPr>
            <a:xfrm>
              <a:off x="12705534" y="6543017"/>
              <a:ext cx="205270" cy="269420"/>
            </a:xfrm>
            <a:custGeom>
              <a:avLst/>
              <a:gdLst/>
              <a:ahLst/>
              <a:cxnLst/>
              <a:rect l="l" t="t" r="r" b="b"/>
              <a:pathLst>
                <a:path w="7782" h="10214" extrusionOk="0">
                  <a:moveTo>
                    <a:pt x="7204" y="1"/>
                  </a:moveTo>
                  <a:cubicBezTo>
                    <a:pt x="5107" y="3284"/>
                    <a:pt x="2828" y="6323"/>
                    <a:pt x="1" y="8876"/>
                  </a:cubicBezTo>
                  <a:cubicBezTo>
                    <a:pt x="92" y="9332"/>
                    <a:pt x="153" y="9758"/>
                    <a:pt x="213" y="10214"/>
                  </a:cubicBezTo>
                  <a:cubicBezTo>
                    <a:pt x="3223" y="7752"/>
                    <a:pt x="5745" y="4499"/>
                    <a:pt x="7782" y="1125"/>
                  </a:cubicBezTo>
                  <a:cubicBezTo>
                    <a:pt x="7600" y="730"/>
                    <a:pt x="7387" y="366"/>
                    <a:pt x="720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0"/>
            <p:cNvSpPr/>
            <p:nvPr/>
          </p:nvSpPr>
          <p:spPr>
            <a:xfrm>
              <a:off x="12547585" y="6879752"/>
              <a:ext cx="18464" cy="22896"/>
            </a:xfrm>
            <a:custGeom>
              <a:avLst/>
              <a:gdLst/>
              <a:ahLst/>
              <a:cxnLst/>
              <a:rect l="l" t="t" r="r" b="b"/>
              <a:pathLst>
                <a:path w="700" h="868" extrusionOk="0">
                  <a:moveTo>
                    <a:pt x="669" y="1"/>
                  </a:moveTo>
                  <a:cubicBezTo>
                    <a:pt x="517" y="62"/>
                    <a:pt x="396" y="153"/>
                    <a:pt x="244" y="244"/>
                  </a:cubicBezTo>
                  <a:cubicBezTo>
                    <a:pt x="359" y="388"/>
                    <a:pt x="256" y="642"/>
                    <a:pt x="38" y="642"/>
                  </a:cubicBezTo>
                  <a:cubicBezTo>
                    <a:pt x="26" y="642"/>
                    <a:pt x="13" y="641"/>
                    <a:pt x="1" y="639"/>
                  </a:cubicBezTo>
                  <a:lnTo>
                    <a:pt x="1" y="639"/>
                  </a:lnTo>
                  <a:cubicBezTo>
                    <a:pt x="26" y="764"/>
                    <a:pt x="112" y="868"/>
                    <a:pt x="243" y="868"/>
                  </a:cubicBezTo>
                  <a:cubicBezTo>
                    <a:pt x="271" y="868"/>
                    <a:pt x="302" y="863"/>
                    <a:pt x="335" y="852"/>
                  </a:cubicBezTo>
                  <a:cubicBezTo>
                    <a:pt x="457" y="822"/>
                    <a:pt x="578" y="761"/>
                    <a:pt x="700" y="730"/>
                  </a:cubicBezTo>
                  <a:cubicBezTo>
                    <a:pt x="66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0"/>
            <p:cNvSpPr/>
            <p:nvPr/>
          </p:nvSpPr>
          <p:spPr>
            <a:xfrm>
              <a:off x="12546794" y="6886188"/>
              <a:ext cx="10287" cy="10498"/>
            </a:xfrm>
            <a:custGeom>
              <a:avLst/>
              <a:gdLst/>
              <a:ahLst/>
              <a:cxnLst/>
              <a:rect l="l" t="t" r="r" b="b"/>
              <a:pathLst>
                <a:path w="390" h="398" extrusionOk="0">
                  <a:moveTo>
                    <a:pt x="274" y="0"/>
                  </a:moveTo>
                  <a:cubicBezTo>
                    <a:pt x="244" y="31"/>
                    <a:pt x="183" y="61"/>
                    <a:pt x="152" y="91"/>
                  </a:cubicBezTo>
                  <a:cubicBezTo>
                    <a:pt x="31" y="152"/>
                    <a:pt x="0" y="274"/>
                    <a:pt x="31" y="395"/>
                  </a:cubicBezTo>
                  <a:cubicBezTo>
                    <a:pt x="43" y="397"/>
                    <a:pt x="56" y="398"/>
                    <a:pt x="68" y="398"/>
                  </a:cubicBezTo>
                  <a:cubicBezTo>
                    <a:pt x="286" y="398"/>
                    <a:pt x="389" y="144"/>
                    <a:pt x="27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0"/>
            <p:cNvSpPr/>
            <p:nvPr/>
          </p:nvSpPr>
          <p:spPr>
            <a:xfrm>
              <a:off x="12553995" y="7187630"/>
              <a:ext cx="1635" cy="8863"/>
            </a:xfrm>
            <a:custGeom>
              <a:avLst/>
              <a:gdLst/>
              <a:ahLst/>
              <a:cxnLst/>
              <a:rect l="l" t="t" r="r" b="b"/>
              <a:pathLst>
                <a:path w="62" h="336" extrusionOk="0">
                  <a:moveTo>
                    <a:pt x="31" y="1"/>
                  </a:moveTo>
                  <a:cubicBezTo>
                    <a:pt x="1" y="122"/>
                    <a:pt x="1" y="244"/>
                    <a:pt x="62" y="335"/>
                  </a:cubicBezTo>
                  <a:cubicBezTo>
                    <a:pt x="62" y="244"/>
                    <a:pt x="62" y="122"/>
                    <a:pt x="3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0"/>
            <p:cNvSpPr/>
            <p:nvPr/>
          </p:nvSpPr>
          <p:spPr>
            <a:xfrm>
              <a:off x="12581269" y="7086631"/>
              <a:ext cx="157975" cy="109045"/>
            </a:xfrm>
            <a:custGeom>
              <a:avLst/>
              <a:gdLst/>
              <a:ahLst/>
              <a:cxnLst/>
              <a:rect l="l" t="t" r="r" b="b"/>
              <a:pathLst>
                <a:path w="5989" h="4134" extrusionOk="0">
                  <a:moveTo>
                    <a:pt x="5928" y="0"/>
                  </a:moveTo>
                  <a:cubicBezTo>
                    <a:pt x="4043" y="1216"/>
                    <a:pt x="2067" y="2280"/>
                    <a:pt x="0" y="3252"/>
                  </a:cubicBezTo>
                  <a:cubicBezTo>
                    <a:pt x="0" y="3526"/>
                    <a:pt x="31" y="3830"/>
                    <a:pt x="31" y="4134"/>
                  </a:cubicBezTo>
                  <a:cubicBezTo>
                    <a:pt x="2098" y="3252"/>
                    <a:pt x="4073" y="2249"/>
                    <a:pt x="5988" y="1125"/>
                  </a:cubicBezTo>
                  <a:cubicBezTo>
                    <a:pt x="5958" y="760"/>
                    <a:pt x="5958" y="395"/>
                    <a:pt x="592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0"/>
            <p:cNvSpPr/>
            <p:nvPr/>
          </p:nvSpPr>
          <p:spPr>
            <a:xfrm>
              <a:off x="12737609" y="6862132"/>
              <a:ext cx="270211" cy="254174"/>
            </a:xfrm>
            <a:custGeom>
              <a:avLst/>
              <a:gdLst/>
              <a:ahLst/>
              <a:cxnLst/>
              <a:rect l="l" t="t" r="r" b="b"/>
              <a:pathLst>
                <a:path w="10244" h="9636" extrusionOk="0">
                  <a:moveTo>
                    <a:pt x="10001" y="0"/>
                  </a:moveTo>
                  <a:cubicBezTo>
                    <a:pt x="7083" y="3283"/>
                    <a:pt x="3739" y="6140"/>
                    <a:pt x="1" y="8511"/>
                  </a:cubicBezTo>
                  <a:cubicBezTo>
                    <a:pt x="31" y="8906"/>
                    <a:pt x="31" y="9271"/>
                    <a:pt x="61" y="9636"/>
                  </a:cubicBezTo>
                  <a:cubicBezTo>
                    <a:pt x="3830" y="7386"/>
                    <a:pt x="7265" y="4651"/>
                    <a:pt x="10244" y="1459"/>
                  </a:cubicBezTo>
                  <a:cubicBezTo>
                    <a:pt x="10153" y="973"/>
                    <a:pt x="10062" y="487"/>
                    <a:pt x="1000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0"/>
            <p:cNvSpPr/>
            <p:nvPr/>
          </p:nvSpPr>
          <p:spPr>
            <a:xfrm>
              <a:off x="12554813" y="7172410"/>
              <a:ext cx="27274" cy="30176"/>
            </a:xfrm>
            <a:custGeom>
              <a:avLst/>
              <a:gdLst/>
              <a:ahLst/>
              <a:cxnLst/>
              <a:rect l="l" t="t" r="r" b="b"/>
              <a:pathLst>
                <a:path w="1034" h="1144" extrusionOk="0">
                  <a:moveTo>
                    <a:pt x="1003" y="0"/>
                  </a:moveTo>
                  <a:cubicBezTo>
                    <a:pt x="699" y="122"/>
                    <a:pt x="456" y="274"/>
                    <a:pt x="152" y="395"/>
                  </a:cubicBezTo>
                  <a:cubicBezTo>
                    <a:pt x="92" y="456"/>
                    <a:pt x="31" y="517"/>
                    <a:pt x="0" y="578"/>
                  </a:cubicBezTo>
                  <a:cubicBezTo>
                    <a:pt x="31" y="699"/>
                    <a:pt x="31" y="791"/>
                    <a:pt x="31" y="912"/>
                  </a:cubicBezTo>
                  <a:cubicBezTo>
                    <a:pt x="103" y="1057"/>
                    <a:pt x="213" y="1144"/>
                    <a:pt x="346" y="1144"/>
                  </a:cubicBezTo>
                  <a:cubicBezTo>
                    <a:pt x="381" y="1144"/>
                    <a:pt x="418" y="1138"/>
                    <a:pt x="456" y="1125"/>
                  </a:cubicBezTo>
                  <a:cubicBezTo>
                    <a:pt x="669" y="1034"/>
                    <a:pt x="851" y="943"/>
                    <a:pt x="1034" y="882"/>
                  </a:cubicBezTo>
                  <a:cubicBezTo>
                    <a:pt x="1034" y="578"/>
                    <a:pt x="1003" y="274"/>
                    <a:pt x="100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0"/>
            <p:cNvSpPr/>
            <p:nvPr/>
          </p:nvSpPr>
          <p:spPr>
            <a:xfrm>
              <a:off x="12571641" y="7534811"/>
              <a:ext cx="6436" cy="8836"/>
            </a:xfrm>
            <a:custGeom>
              <a:avLst/>
              <a:gdLst/>
              <a:ahLst/>
              <a:cxnLst/>
              <a:rect l="l" t="t" r="r" b="b"/>
              <a:pathLst>
                <a:path w="244" h="335" extrusionOk="0">
                  <a:moveTo>
                    <a:pt x="122" y="0"/>
                  </a:moveTo>
                  <a:cubicBezTo>
                    <a:pt x="1" y="122"/>
                    <a:pt x="92" y="304"/>
                    <a:pt x="244" y="334"/>
                  </a:cubicBezTo>
                  <a:cubicBezTo>
                    <a:pt x="244" y="243"/>
                    <a:pt x="244" y="122"/>
                    <a:pt x="2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0"/>
            <p:cNvSpPr/>
            <p:nvPr/>
          </p:nvSpPr>
          <p:spPr>
            <a:xfrm>
              <a:off x="12602107" y="7455414"/>
              <a:ext cx="121890" cy="82614"/>
            </a:xfrm>
            <a:custGeom>
              <a:avLst/>
              <a:gdLst/>
              <a:ahLst/>
              <a:cxnLst/>
              <a:rect l="l" t="t" r="r" b="b"/>
              <a:pathLst>
                <a:path w="4621" h="3132" extrusionOk="0">
                  <a:moveTo>
                    <a:pt x="4621" y="1"/>
                  </a:moveTo>
                  <a:cubicBezTo>
                    <a:pt x="3162" y="913"/>
                    <a:pt x="1581" y="1703"/>
                    <a:pt x="1" y="2493"/>
                  </a:cubicBezTo>
                  <a:cubicBezTo>
                    <a:pt x="1" y="2706"/>
                    <a:pt x="1" y="2919"/>
                    <a:pt x="31" y="3132"/>
                  </a:cubicBezTo>
                  <a:cubicBezTo>
                    <a:pt x="1581" y="2676"/>
                    <a:pt x="3071" y="2007"/>
                    <a:pt x="4499" y="1217"/>
                  </a:cubicBezTo>
                  <a:cubicBezTo>
                    <a:pt x="4560" y="791"/>
                    <a:pt x="4590" y="396"/>
                    <a:pt x="462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0"/>
            <p:cNvSpPr/>
            <p:nvPr/>
          </p:nvSpPr>
          <p:spPr>
            <a:xfrm>
              <a:off x="12720780" y="7133108"/>
              <a:ext cx="307905" cy="354408"/>
            </a:xfrm>
            <a:custGeom>
              <a:avLst/>
              <a:gdLst/>
              <a:ahLst/>
              <a:cxnLst/>
              <a:rect l="l" t="t" r="r" b="b"/>
              <a:pathLst>
                <a:path w="11673" h="13436" extrusionOk="0">
                  <a:moveTo>
                    <a:pt x="11642" y="1"/>
                  </a:moveTo>
                  <a:cubicBezTo>
                    <a:pt x="9453" y="3010"/>
                    <a:pt x="7295" y="6019"/>
                    <a:pt x="4620" y="8694"/>
                  </a:cubicBezTo>
                  <a:cubicBezTo>
                    <a:pt x="3253" y="10092"/>
                    <a:pt x="1733" y="11217"/>
                    <a:pt x="122" y="12220"/>
                  </a:cubicBezTo>
                  <a:cubicBezTo>
                    <a:pt x="91" y="12615"/>
                    <a:pt x="61" y="13010"/>
                    <a:pt x="0" y="13436"/>
                  </a:cubicBezTo>
                  <a:cubicBezTo>
                    <a:pt x="4803" y="10731"/>
                    <a:pt x="8754" y="6262"/>
                    <a:pt x="11672" y="1673"/>
                  </a:cubicBezTo>
                  <a:cubicBezTo>
                    <a:pt x="11672" y="1126"/>
                    <a:pt x="11672" y="548"/>
                    <a:pt x="1164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0"/>
            <p:cNvSpPr/>
            <p:nvPr/>
          </p:nvSpPr>
          <p:spPr>
            <a:xfrm>
              <a:off x="12577260" y="7521174"/>
              <a:ext cx="25665" cy="23265"/>
            </a:xfrm>
            <a:custGeom>
              <a:avLst/>
              <a:gdLst/>
              <a:ahLst/>
              <a:cxnLst/>
              <a:rect l="l" t="t" r="r" b="b"/>
              <a:pathLst>
                <a:path w="973" h="882" extrusionOk="0">
                  <a:moveTo>
                    <a:pt x="943" y="0"/>
                  </a:moveTo>
                  <a:cubicBezTo>
                    <a:pt x="791" y="61"/>
                    <a:pt x="639" y="152"/>
                    <a:pt x="487" y="213"/>
                  </a:cubicBezTo>
                  <a:cubicBezTo>
                    <a:pt x="517" y="365"/>
                    <a:pt x="456" y="517"/>
                    <a:pt x="244" y="548"/>
                  </a:cubicBezTo>
                  <a:cubicBezTo>
                    <a:pt x="183" y="548"/>
                    <a:pt x="92" y="517"/>
                    <a:pt x="0" y="517"/>
                  </a:cubicBezTo>
                  <a:cubicBezTo>
                    <a:pt x="31" y="639"/>
                    <a:pt x="31" y="730"/>
                    <a:pt x="31" y="851"/>
                  </a:cubicBezTo>
                  <a:cubicBezTo>
                    <a:pt x="61" y="851"/>
                    <a:pt x="92" y="882"/>
                    <a:pt x="122" y="882"/>
                  </a:cubicBezTo>
                  <a:cubicBezTo>
                    <a:pt x="396" y="791"/>
                    <a:pt x="699" y="700"/>
                    <a:pt x="973" y="639"/>
                  </a:cubicBezTo>
                  <a:cubicBezTo>
                    <a:pt x="943" y="426"/>
                    <a:pt x="943" y="213"/>
                    <a:pt x="94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40"/>
            <p:cNvSpPr/>
            <p:nvPr/>
          </p:nvSpPr>
          <p:spPr>
            <a:xfrm>
              <a:off x="12574860" y="7532384"/>
              <a:ext cx="2427" cy="2453"/>
            </a:xfrm>
            <a:custGeom>
              <a:avLst/>
              <a:gdLst/>
              <a:ahLst/>
              <a:cxnLst/>
              <a:rect l="l" t="t" r="r" b="b"/>
              <a:pathLst>
                <a:path w="92" h="93" extrusionOk="0">
                  <a:moveTo>
                    <a:pt x="91" y="1"/>
                  </a:moveTo>
                  <a:cubicBezTo>
                    <a:pt x="91" y="31"/>
                    <a:pt x="61" y="31"/>
                    <a:pt x="61" y="31"/>
                  </a:cubicBezTo>
                  <a:cubicBezTo>
                    <a:pt x="31" y="62"/>
                    <a:pt x="31" y="62"/>
                    <a:pt x="0" y="92"/>
                  </a:cubicBezTo>
                  <a:lnTo>
                    <a:pt x="91" y="92"/>
                  </a:lnTo>
                  <a:cubicBezTo>
                    <a:pt x="91" y="62"/>
                    <a:pt x="91" y="31"/>
                    <a:pt x="9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0"/>
            <p:cNvSpPr/>
            <p:nvPr/>
          </p:nvSpPr>
          <p:spPr>
            <a:xfrm>
              <a:off x="12577260" y="7526792"/>
              <a:ext cx="13637" cy="8836"/>
            </a:xfrm>
            <a:custGeom>
              <a:avLst/>
              <a:gdLst/>
              <a:ahLst/>
              <a:cxnLst/>
              <a:rect l="l" t="t" r="r" b="b"/>
              <a:pathLst>
                <a:path w="517" h="335" extrusionOk="0">
                  <a:moveTo>
                    <a:pt x="487" y="0"/>
                  </a:moveTo>
                  <a:lnTo>
                    <a:pt x="487" y="0"/>
                  </a:lnTo>
                  <a:cubicBezTo>
                    <a:pt x="335" y="91"/>
                    <a:pt x="152" y="152"/>
                    <a:pt x="0" y="213"/>
                  </a:cubicBezTo>
                  <a:cubicBezTo>
                    <a:pt x="0" y="243"/>
                    <a:pt x="0" y="274"/>
                    <a:pt x="0" y="304"/>
                  </a:cubicBezTo>
                  <a:cubicBezTo>
                    <a:pt x="92" y="304"/>
                    <a:pt x="183" y="335"/>
                    <a:pt x="244" y="335"/>
                  </a:cubicBezTo>
                  <a:cubicBezTo>
                    <a:pt x="456" y="304"/>
                    <a:pt x="517" y="152"/>
                    <a:pt x="48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0"/>
            <p:cNvSpPr/>
            <p:nvPr/>
          </p:nvSpPr>
          <p:spPr>
            <a:xfrm>
              <a:off x="12614927" y="7727235"/>
              <a:ext cx="61776" cy="34502"/>
            </a:xfrm>
            <a:custGeom>
              <a:avLst/>
              <a:gdLst/>
              <a:ahLst/>
              <a:cxnLst/>
              <a:rect l="l" t="t" r="r" b="b"/>
              <a:pathLst>
                <a:path w="2342" h="1308" extrusionOk="0">
                  <a:moveTo>
                    <a:pt x="2341" y="0"/>
                  </a:moveTo>
                  <a:lnTo>
                    <a:pt x="2341" y="0"/>
                  </a:lnTo>
                  <a:cubicBezTo>
                    <a:pt x="1521" y="152"/>
                    <a:pt x="700" y="243"/>
                    <a:pt x="1" y="669"/>
                  </a:cubicBezTo>
                  <a:cubicBezTo>
                    <a:pt x="1" y="882"/>
                    <a:pt x="31" y="1094"/>
                    <a:pt x="31" y="1307"/>
                  </a:cubicBezTo>
                  <a:cubicBezTo>
                    <a:pt x="761" y="1246"/>
                    <a:pt x="1430" y="1155"/>
                    <a:pt x="2129" y="1003"/>
                  </a:cubicBezTo>
                  <a:cubicBezTo>
                    <a:pt x="2189" y="669"/>
                    <a:pt x="2281" y="334"/>
                    <a:pt x="234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0"/>
            <p:cNvSpPr/>
            <p:nvPr/>
          </p:nvSpPr>
          <p:spPr>
            <a:xfrm>
              <a:off x="12671058" y="7479471"/>
              <a:ext cx="332752" cy="274247"/>
            </a:xfrm>
            <a:custGeom>
              <a:avLst/>
              <a:gdLst/>
              <a:ahLst/>
              <a:cxnLst/>
              <a:rect l="l" t="t" r="r" b="b"/>
              <a:pathLst>
                <a:path w="12615" h="10397" extrusionOk="0">
                  <a:moveTo>
                    <a:pt x="12615" y="1"/>
                  </a:moveTo>
                  <a:cubicBezTo>
                    <a:pt x="11581" y="1095"/>
                    <a:pt x="10548" y="2159"/>
                    <a:pt x="9545" y="3253"/>
                  </a:cubicBezTo>
                  <a:cubicBezTo>
                    <a:pt x="7204" y="5806"/>
                    <a:pt x="4590" y="8086"/>
                    <a:pt x="1247" y="9180"/>
                  </a:cubicBezTo>
                  <a:cubicBezTo>
                    <a:pt x="913" y="9271"/>
                    <a:pt x="578" y="9363"/>
                    <a:pt x="213" y="9393"/>
                  </a:cubicBezTo>
                  <a:cubicBezTo>
                    <a:pt x="153" y="9727"/>
                    <a:pt x="61" y="10062"/>
                    <a:pt x="1" y="10396"/>
                  </a:cubicBezTo>
                  <a:cubicBezTo>
                    <a:pt x="3010" y="9819"/>
                    <a:pt x="5563" y="8451"/>
                    <a:pt x="8086" y="6354"/>
                  </a:cubicBezTo>
                  <a:cubicBezTo>
                    <a:pt x="9363" y="5290"/>
                    <a:pt x="10670" y="4135"/>
                    <a:pt x="11916" y="2949"/>
                  </a:cubicBezTo>
                  <a:cubicBezTo>
                    <a:pt x="12189" y="2037"/>
                    <a:pt x="12402" y="1065"/>
                    <a:pt x="1261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0"/>
            <p:cNvSpPr/>
            <p:nvPr/>
          </p:nvSpPr>
          <p:spPr>
            <a:xfrm>
              <a:off x="12600709" y="7744855"/>
              <a:ext cx="15062" cy="16934"/>
            </a:xfrm>
            <a:custGeom>
              <a:avLst/>
              <a:gdLst/>
              <a:ahLst/>
              <a:cxnLst/>
              <a:rect l="l" t="t" r="r" b="b"/>
              <a:pathLst>
                <a:path w="571" h="642" extrusionOk="0">
                  <a:moveTo>
                    <a:pt x="540" y="1"/>
                  </a:moveTo>
                  <a:cubicBezTo>
                    <a:pt x="388" y="92"/>
                    <a:pt x="266" y="153"/>
                    <a:pt x="145" y="274"/>
                  </a:cubicBezTo>
                  <a:cubicBezTo>
                    <a:pt x="1" y="390"/>
                    <a:pt x="103" y="641"/>
                    <a:pt x="269" y="641"/>
                  </a:cubicBezTo>
                  <a:cubicBezTo>
                    <a:pt x="278" y="641"/>
                    <a:pt x="287" y="641"/>
                    <a:pt x="297" y="639"/>
                  </a:cubicBezTo>
                  <a:lnTo>
                    <a:pt x="570" y="639"/>
                  </a:lnTo>
                  <a:lnTo>
                    <a:pt x="540" y="1"/>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5" name="Google Shape;445;p40"/>
          <p:cNvSpPr/>
          <p:nvPr/>
        </p:nvSpPr>
        <p:spPr>
          <a:xfrm>
            <a:off x="97795" y="485998"/>
            <a:ext cx="1170794" cy="679970"/>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6" name="Google Shape;446;p40"/>
          <p:cNvGrpSpPr/>
          <p:nvPr/>
        </p:nvGrpSpPr>
        <p:grpSpPr>
          <a:xfrm>
            <a:off x="-1208" y="3506288"/>
            <a:ext cx="9144294" cy="1637222"/>
            <a:chOff x="6554550" y="3707188"/>
            <a:chExt cx="7127831" cy="1637222"/>
          </a:xfrm>
        </p:grpSpPr>
        <p:sp>
          <p:nvSpPr>
            <p:cNvPr id="447" name="Google Shape;447;p40"/>
            <p:cNvSpPr/>
            <p:nvPr/>
          </p:nvSpPr>
          <p:spPr>
            <a:xfrm>
              <a:off x="6554550" y="3707188"/>
              <a:ext cx="7122500" cy="468875"/>
            </a:xfrm>
            <a:custGeom>
              <a:avLst/>
              <a:gdLst/>
              <a:ahLst/>
              <a:cxnLst/>
              <a:rect l="l" t="t" r="r" b="b"/>
              <a:pathLst>
                <a:path w="284900" h="18755" extrusionOk="0">
                  <a:moveTo>
                    <a:pt x="1" y="0"/>
                  </a:moveTo>
                  <a:lnTo>
                    <a:pt x="1" y="18754"/>
                  </a:lnTo>
                  <a:lnTo>
                    <a:pt x="284900" y="18754"/>
                  </a:lnTo>
                  <a:lnTo>
                    <a:pt x="284900" y="0"/>
                  </a:ln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0"/>
            <p:cNvSpPr/>
            <p:nvPr/>
          </p:nvSpPr>
          <p:spPr>
            <a:xfrm>
              <a:off x="6554550" y="4172238"/>
              <a:ext cx="7124025" cy="496225"/>
            </a:xfrm>
            <a:custGeom>
              <a:avLst/>
              <a:gdLst/>
              <a:ahLst/>
              <a:cxnLst/>
              <a:rect l="l" t="t" r="r" b="b"/>
              <a:pathLst>
                <a:path w="284961" h="19849" extrusionOk="0">
                  <a:moveTo>
                    <a:pt x="1" y="0"/>
                  </a:moveTo>
                  <a:lnTo>
                    <a:pt x="1" y="19849"/>
                  </a:lnTo>
                  <a:lnTo>
                    <a:pt x="284960" y="16475"/>
                  </a:lnTo>
                  <a:lnTo>
                    <a:pt x="284960" y="0"/>
                  </a:ln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0"/>
            <p:cNvSpPr/>
            <p:nvPr/>
          </p:nvSpPr>
          <p:spPr>
            <a:xfrm>
              <a:off x="6554556" y="4217140"/>
              <a:ext cx="7124025" cy="635279"/>
            </a:xfrm>
            <a:custGeom>
              <a:avLst/>
              <a:gdLst/>
              <a:ahLst/>
              <a:cxnLst/>
              <a:rect l="l" t="t" r="r" b="b"/>
              <a:pathLst>
                <a:path w="284961" h="6476" extrusionOk="0">
                  <a:moveTo>
                    <a:pt x="284960" y="1"/>
                  </a:moveTo>
                  <a:lnTo>
                    <a:pt x="1" y="3375"/>
                  </a:lnTo>
                  <a:lnTo>
                    <a:pt x="1" y="6475"/>
                  </a:lnTo>
                  <a:lnTo>
                    <a:pt x="284960" y="6475"/>
                  </a:lnTo>
                  <a:lnTo>
                    <a:pt x="284960" y="1"/>
                  </a:ln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 name="Google Shape;452;p40"/>
          <p:cNvGrpSpPr/>
          <p:nvPr/>
        </p:nvGrpSpPr>
        <p:grpSpPr>
          <a:xfrm>
            <a:off x="3532505" y="3208655"/>
            <a:ext cx="1999615" cy="1100455"/>
            <a:chOff x="1313950" y="2027925"/>
            <a:chExt cx="6516100" cy="3115575"/>
          </a:xfrm>
        </p:grpSpPr>
        <p:sp>
          <p:nvSpPr>
            <p:cNvPr id="453" name="Google Shape;453;p40"/>
            <p:cNvSpPr/>
            <p:nvPr/>
          </p:nvSpPr>
          <p:spPr>
            <a:xfrm>
              <a:off x="6738075" y="4060625"/>
              <a:ext cx="1039550" cy="1050950"/>
            </a:xfrm>
            <a:custGeom>
              <a:avLst/>
              <a:gdLst/>
              <a:ahLst/>
              <a:cxnLst/>
              <a:rect l="l" t="t" r="r" b="b"/>
              <a:pathLst>
                <a:path w="41582" h="42038" extrusionOk="0">
                  <a:moveTo>
                    <a:pt x="41582" y="1"/>
                  </a:moveTo>
                  <a:lnTo>
                    <a:pt x="0" y="2311"/>
                  </a:lnTo>
                  <a:lnTo>
                    <a:pt x="3131" y="42038"/>
                  </a:lnTo>
                  <a:lnTo>
                    <a:pt x="39484" y="40944"/>
                  </a:lnTo>
                  <a:lnTo>
                    <a:pt x="41582"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0"/>
            <p:cNvSpPr/>
            <p:nvPr/>
          </p:nvSpPr>
          <p:spPr>
            <a:xfrm>
              <a:off x="6437150" y="3809875"/>
              <a:ext cx="1351125" cy="1313100"/>
            </a:xfrm>
            <a:custGeom>
              <a:avLst/>
              <a:gdLst/>
              <a:ahLst/>
              <a:cxnLst/>
              <a:rect l="l" t="t" r="r" b="b"/>
              <a:pathLst>
                <a:path w="54045" h="52524" extrusionOk="0">
                  <a:moveTo>
                    <a:pt x="1520" y="0"/>
                  </a:moveTo>
                  <a:lnTo>
                    <a:pt x="1" y="52524"/>
                  </a:lnTo>
                  <a:lnTo>
                    <a:pt x="15168" y="52068"/>
                  </a:lnTo>
                  <a:lnTo>
                    <a:pt x="12037" y="12341"/>
                  </a:lnTo>
                  <a:lnTo>
                    <a:pt x="53619" y="10031"/>
                  </a:lnTo>
                  <a:lnTo>
                    <a:pt x="54044" y="1702"/>
                  </a:lnTo>
                  <a:lnTo>
                    <a:pt x="1520"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0"/>
            <p:cNvSpPr/>
            <p:nvPr/>
          </p:nvSpPr>
          <p:spPr>
            <a:xfrm>
              <a:off x="6475150" y="3328100"/>
              <a:ext cx="1354900" cy="525100"/>
            </a:xfrm>
            <a:custGeom>
              <a:avLst/>
              <a:gdLst/>
              <a:ahLst/>
              <a:cxnLst/>
              <a:rect l="l" t="t" r="r" b="b"/>
              <a:pathLst>
                <a:path w="54196" h="21004" extrusionOk="0">
                  <a:moveTo>
                    <a:pt x="548" y="0"/>
                  </a:moveTo>
                  <a:lnTo>
                    <a:pt x="0" y="19271"/>
                  </a:lnTo>
                  <a:lnTo>
                    <a:pt x="54196" y="21004"/>
                  </a:lnTo>
                  <a:lnTo>
                    <a:pt x="54196" y="21004"/>
                  </a:lnTo>
                  <a:lnTo>
                    <a:pt x="47722" y="5137"/>
                  </a:lnTo>
                  <a:lnTo>
                    <a:pt x="548"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0"/>
            <p:cNvSpPr/>
            <p:nvPr/>
          </p:nvSpPr>
          <p:spPr>
            <a:xfrm>
              <a:off x="6468300" y="3809875"/>
              <a:ext cx="1361750" cy="100325"/>
            </a:xfrm>
            <a:custGeom>
              <a:avLst/>
              <a:gdLst/>
              <a:ahLst/>
              <a:cxnLst/>
              <a:rect l="l" t="t" r="r" b="b"/>
              <a:pathLst>
                <a:path w="54470" h="4013" extrusionOk="0">
                  <a:moveTo>
                    <a:pt x="274" y="0"/>
                  </a:moveTo>
                  <a:lnTo>
                    <a:pt x="1" y="3435"/>
                  </a:lnTo>
                  <a:lnTo>
                    <a:pt x="53619" y="4012"/>
                  </a:lnTo>
                  <a:lnTo>
                    <a:pt x="54470" y="1733"/>
                  </a:lnTo>
                  <a:lnTo>
                    <a:pt x="274"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0"/>
            <p:cNvSpPr/>
            <p:nvPr/>
          </p:nvSpPr>
          <p:spPr>
            <a:xfrm>
              <a:off x="2639200" y="2169275"/>
              <a:ext cx="3892200" cy="955950"/>
            </a:xfrm>
            <a:custGeom>
              <a:avLst/>
              <a:gdLst/>
              <a:ahLst/>
              <a:cxnLst/>
              <a:rect l="l" t="t" r="r" b="b"/>
              <a:pathLst>
                <a:path w="155688" h="38238" extrusionOk="0">
                  <a:moveTo>
                    <a:pt x="76051" y="0"/>
                  </a:moveTo>
                  <a:lnTo>
                    <a:pt x="1" y="25259"/>
                  </a:lnTo>
                  <a:lnTo>
                    <a:pt x="305" y="35806"/>
                  </a:lnTo>
                  <a:lnTo>
                    <a:pt x="155171" y="38238"/>
                  </a:lnTo>
                  <a:lnTo>
                    <a:pt x="155688" y="25259"/>
                  </a:lnTo>
                  <a:lnTo>
                    <a:pt x="76051"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0"/>
            <p:cNvSpPr/>
            <p:nvPr/>
          </p:nvSpPr>
          <p:spPr>
            <a:xfrm>
              <a:off x="2812475" y="2277925"/>
              <a:ext cx="3559350" cy="705975"/>
            </a:xfrm>
            <a:custGeom>
              <a:avLst/>
              <a:gdLst/>
              <a:ahLst/>
              <a:cxnLst/>
              <a:rect l="l" t="t" r="r" b="b"/>
              <a:pathLst>
                <a:path w="142374" h="28239" extrusionOk="0">
                  <a:moveTo>
                    <a:pt x="69515" y="1"/>
                  </a:moveTo>
                  <a:lnTo>
                    <a:pt x="1277" y="20730"/>
                  </a:lnTo>
                  <a:lnTo>
                    <a:pt x="0" y="25776"/>
                  </a:lnTo>
                  <a:lnTo>
                    <a:pt x="142374" y="28238"/>
                  </a:lnTo>
                  <a:lnTo>
                    <a:pt x="142374" y="22676"/>
                  </a:lnTo>
                  <a:lnTo>
                    <a:pt x="69515"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0"/>
            <p:cNvSpPr/>
            <p:nvPr/>
          </p:nvSpPr>
          <p:spPr>
            <a:xfrm>
              <a:off x="2646800" y="3064425"/>
              <a:ext cx="3871675" cy="2079075"/>
            </a:xfrm>
            <a:custGeom>
              <a:avLst/>
              <a:gdLst/>
              <a:ahLst/>
              <a:cxnLst/>
              <a:rect l="l" t="t" r="r" b="b"/>
              <a:pathLst>
                <a:path w="154867" h="83163" extrusionOk="0">
                  <a:moveTo>
                    <a:pt x="1" y="0"/>
                  </a:moveTo>
                  <a:lnTo>
                    <a:pt x="2372" y="83162"/>
                  </a:lnTo>
                  <a:lnTo>
                    <a:pt x="31795" y="82919"/>
                  </a:lnTo>
                  <a:cubicBezTo>
                    <a:pt x="27387" y="64044"/>
                    <a:pt x="18725" y="25411"/>
                    <a:pt x="18725" y="25411"/>
                  </a:cubicBezTo>
                  <a:lnTo>
                    <a:pt x="154138" y="20487"/>
                  </a:lnTo>
                  <a:lnTo>
                    <a:pt x="154867" y="2432"/>
                  </a:lnTo>
                  <a:lnTo>
                    <a:pt x="1"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0"/>
            <p:cNvSpPr/>
            <p:nvPr/>
          </p:nvSpPr>
          <p:spPr>
            <a:xfrm>
              <a:off x="3114900" y="3576575"/>
              <a:ext cx="3385350" cy="1560850"/>
            </a:xfrm>
            <a:custGeom>
              <a:avLst/>
              <a:gdLst/>
              <a:ahLst/>
              <a:cxnLst/>
              <a:rect l="l" t="t" r="r" b="b"/>
              <a:pathLst>
                <a:path w="135414" h="62434" extrusionOk="0">
                  <a:moveTo>
                    <a:pt x="135414" y="1"/>
                  </a:moveTo>
                  <a:lnTo>
                    <a:pt x="1" y="4925"/>
                  </a:lnTo>
                  <a:cubicBezTo>
                    <a:pt x="1" y="4925"/>
                    <a:pt x="8663" y="43558"/>
                    <a:pt x="13071" y="62433"/>
                  </a:cubicBezTo>
                  <a:lnTo>
                    <a:pt x="132921" y="61339"/>
                  </a:lnTo>
                  <a:lnTo>
                    <a:pt x="135414"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0"/>
            <p:cNvSpPr/>
            <p:nvPr/>
          </p:nvSpPr>
          <p:spPr>
            <a:xfrm>
              <a:off x="3618700" y="3787075"/>
              <a:ext cx="1823775" cy="1345775"/>
            </a:xfrm>
            <a:custGeom>
              <a:avLst/>
              <a:gdLst/>
              <a:ahLst/>
              <a:cxnLst/>
              <a:rect l="l" t="t" r="r" b="b"/>
              <a:pathLst>
                <a:path w="72951" h="53831" extrusionOk="0">
                  <a:moveTo>
                    <a:pt x="72951" y="0"/>
                  </a:moveTo>
                  <a:lnTo>
                    <a:pt x="1" y="1064"/>
                  </a:lnTo>
                  <a:lnTo>
                    <a:pt x="5047" y="53162"/>
                  </a:lnTo>
                  <a:lnTo>
                    <a:pt x="8664" y="53162"/>
                  </a:lnTo>
                  <a:lnTo>
                    <a:pt x="66324" y="53831"/>
                  </a:lnTo>
                  <a:lnTo>
                    <a:pt x="70094" y="53831"/>
                  </a:lnTo>
                  <a:lnTo>
                    <a:pt x="72951"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0"/>
            <p:cNvSpPr/>
            <p:nvPr/>
          </p:nvSpPr>
          <p:spPr>
            <a:xfrm>
              <a:off x="3756250" y="3931450"/>
              <a:ext cx="1567675" cy="807025"/>
            </a:xfrm>
            <a:custGeom>
              <a:avLst/>
              <a:gdLst/>
              <a:ahLst/>
              <a:cxnLst/>
              <a:rect l="l" t="t" r="r" b="b"/>
              <a:pathLst>
                <a:path w="62707" h="32281" extrusionOk="0">
                  <a:moveTo>
                    <a:pt x="62707" y="0"/>
                  </a:moveTo>
                  <a:lnTo>
                    <a:pt x="1" y="5077"/>
                  </a:lnTo>
                  <a:lnTo>
                    <a:pt x="3162" y="32281"/>
                  </a:lnTo>
                  <a:lnTo>
                    <a:pt x="60944" y="23071"/>
                  </a:lnTo>
                  <a:lnTo>
                    <a:pt x="62707" y="0"/>
                  </a:lnTo>
                  <a:close/>
                </a:path>
              </a:pathLst>
            </a:custGeom>
            <a:solidFill>
              <a:srgbClr val="F9A2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0"/>
            <p:cNvSpPr/>
            <p:nvPr/>
          </p:nvSpPr>
          <p:spPr>
            <a:xfrm>
              <a:off x="1355750" y="3830375"/>
              <a:ext cx="1325275" cy="1286525"/>
            </a:xfrm>
            <a:custGeom>
              <a:avLst/>
              <a:gdLst/>
              <a:ahLst/>
              <a:cxnLst/>
              <a:rect l="l" t="t" r="r" b="b"/>
              <a:pathLst>
                <a:path w="53011" h="51461" extrusionOk="0">
                  <a:moveTo>
                    <a:pt x="52524" y="1"/>
                  </a:moveTo>
                  <a:lnTo>
                    <a:pt x="1" y="1703"/>
                  </a:lnTo>
                  <a:lnTo>
                    <a:pt x="2523" y="51005"/>
                  </a:lnTo>
                  <a:lnTo>
                    <a:pt x="18542" y="51461"/>
                  </a:lnTo>
                  <a:lnTo>
                    <a:pt x="11338" y="14256"/>
                  </a:lnTo>
                  <a:lnTo>
                    <a:pt x="11338" y="14256"/>
                  </a:lnTo>
                  <a:lnTo>
                    <a:pt x="53011" y="17053"/>
                  </a:lnTo>
                  <a:lnTo>
                    <a:pt x="52524"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0"/>
            <p:cNvSpPr/>
            <p:nvPr/>
          </p:nvSpPr>
          <p:spPr>
            <a:xfrm>
              <a:off x="1639200" y="4186775"/>
              <a:ext cx="1066900" cy="956725"/>
            </a:xfrm>
            <a:custGeom>
              <a:avLst/>
              <a:gdLst/>
              <a:ahLst/>
              <a:cxnLst/>
              <a:rect l="l" t="t" r="r" b="b"/>
              <a:pathLst>
                <a:path w="42676" h="38269" extrusionOk="0">
                  <a:moveTo>
                    <a:pt x="0" y="0"/>
                  </a:moveTo>
                  <a:lnTo>
                    <a:pt x="7204" y="37205"/>
                  </a:lnTo>
                  <a:lnTo>
                    <a:pt x="42676" y="38268"/>
                  </a:lnTo>
                  <a:lnTo>
                    <a:pt x="42676" y="38268"/>
                  </a:lnTo>
                  <a:lnTo>
                    <a:pt x="41673" y="2797"/>
                  </a:lnTo>
                  <a:lnTo>
                    <a:pt x="0" y="0"/>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0"/>
            <p:cNvSpPr/>
            <p:nvPr/>
          </p:nvSpPr>
          <p:spPr>
            <a:xfrm>
              <a:off x="1313950" y="3349375"/>
              <a:ext cx="1354925" cy="525100"/>
            </a:xfrm>
            <a:custGeom>
              <a:avLst/>
              <a:gdLst/>
              <a:ahLst/>
              <a:cxnLst/>
              <a:rect l="l" t="t" r="r" b="b"/>
              <a:pathLst>
                <a:path w="54197" h="21004" extrusionOk="0">
                  <a:moveTo>
                    <a:pt x="53649" y="0"/>
                  </a:moveTo>
                  <a:lnTo>
                    <a:pt x="6475" y="5137"/>
                  </a:lnTo>
                  <a:lnTo>
                    <a:pt x="1" y="21004"/>
                  </a:lnTo>
                  <a:lnTo>
                    <a:pt x="54196" y="19241"/>
                  </a:lnTo>
                  <a:lnTo>
                    <a:pt x="53649"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0"/>
            <p:cNvSpPr/>
            <p:nvPr/>
          </p:nvSpPr>
          <p:spPr>
            <a:xfrm>
              <a:off x="2579175" y="2983875"/>
              <a:ext cx="3990975" cy="243950"/>
            </a:xfrm>
            <a:custGeom>
              <a:avLst/>
              <a:gdLst/>
              <a:ahLst/>
              <a:cxnLst/>
              <a:rect l="l" t="t" r="r" b="b"/>
              <a:pathLst>
                <a:path w="159639" h="9758" extrusionOk="0">
                  <a:moveTo>
                    <a:pt x="1" y="0"/>
                  </a:moveTo>
                  <a:lnTo>
                    <a:pt x="821" y="9757"/>
                  </a:lnTo>
                  <a:lnTo>
                    <a:pt x="159639" y="9757"/>
                  </a:lnTo>
                  <a:lnTo>
                    <a:pt x="159639" y="1429"/>
                  </a:lnTo>
                  <a:lnTo>
                    <a:pt x="1"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0"/>
            <p:cNvSpPr/>
            <p:nvPr/>
          </p:nvSpPr>
          <p:spPr>
            <a:xfrm>
              <a:off x="2599700" y="3227800"/>
              <a:ext cx="3970450" cy="76000"/>
            </a:xfrm>
            <a:custGeom>
              <a:avLst/>
              <a:gdLst/>
              <a:ahLst/>
              <a:cxnLst/>
              <a:rect l="l" t="t" r="r" b="b"/>
              <a:pathLst>
                <a:path w="158818" h="3040" extrusionOk="0">
                  <a:moveTo>
                    <a:pt x="0" y="0"/>
                  </a:moveTo>
                  <a:lnTo>
                    <a:pt x="1338" y="3040"/>
                  </a:lnTo>
                  <a:lnTo>
                    <a:pt x="157055" y="3040"/>
                  </a:lnTo>
                  <a:lnTo>
                    <a:pt x="158818"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0"/>
            <p:cNvSpPr/>
            <p:nvPr/>
          </p:nvSpPr>
          <p:spPr>
            <a:xfrm>
              <a:off x="2535875" y="2055275"/>
              <a:ext cx="4089000" cy="860225"/>
            </a:xfrm>
            <a:custGeom>
              <a:avLst/>
              <a:gdLst/>
              <a:ahLst/>
              <a:cxnLst/>
              <a:rect l="l" t="t" r="r" b="b"/>
              <a:pathLst>
                <a:path w="163560" h="34409" extrusionOk="0">
                  <a:moveTo>
                    <a:pt x="81734" y="1"/>
                  </a:moveTo>
                  <a:lnTo>
                    <a:pt x="0" y="26840"/>
                  </a:lnTo>
                  <a:lnTo>
                    <a:pt x="426" y="32828"/>
                  </a:lnTo>
                  <a:lnTo>
                    <a:pt x="80883" y="6262"/>
                  </a:lnTo>
                  <a:lnTo>
                    <a:pt x="163559" y="34409"/>
                  </a:lnTo>
                  <a:lnTo>
                    <a:pt x="163559" y="25685"/>
                  </a:lnTo>
                  <a:lnTo>
                    <a:pt x="81734"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0"/>
            <p:cNvSpPr/>
            <p:nvPr/>
          </p:nvSpPr>
          <p:spPr>
            <a:xfrm>
              <a:off x="2520675" y="2027925"/>
              <a:ext cx="4104200" cy="860225"/>
            </a:xfrm>
            <a:custGeom>
              <a:avLst/>
              <a:gdLst/>
              <a:ahLst/>
              <a:cxnLst/>
              <a:rect l="l" t="t" r="r" b="b"/>
              <a:pathLst>
                <a:path w="164168" h="34409" extrusionOk="0">
                  <a:moveTo>
                    <a:pt x="82342" y="1"/>
                  </a:moveTo>
                  <a:lnTo>
                    <a:pt x="0" y="26718"/>
                  </a:lnTo>
                  <a:lnTo>
                    <a:pt x="1034" y="32858"/>
                  </a:lnTo>
                  <a:lnTo>
                    <a:pt x="81491" y="6262"/>
                  </a:lnTo>
                  <a:lnTo>
                    <a:pt x="164167" y="34408"/>
                  </a:lnTo>
                  <a:lnTo>
                    <a:pt x="164167" y="25715"/>
                  </a:lnTo>
                  <a:lnTo>
                    <a:pt x="82342"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0"/>
            <p:cNvSpPr/>
            <p:nvPr/>
          </p:nvSpPr>
          <p:spPr>
            <a:xfrm>
              <a:off x="5776800" y="3874450"/>
              <a:ext cx="336650" cy="114025"/>
            </a:xfrm>
            <a:custGeom>
              <a:avLst/>
              <a:gdLst/>
              <a:ahLst/>
              <a:cxnLst/>
              <a:rect l="l" t="t" r="r" b="b"/>
              <a:pathLst>
                <a:path w="13466" h="4561" extrusionOk="0">
                  <a:moveTo>
                    <a:pt x="1" y="1"/>
                  </a:moveTo>
                  <a:lnTo>
                    <a:pt x="1"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0"/>
            <p:cNvSpPr/>
            <p:nvPr/>
          </p:nvSpPr>
          <p:spPr>
            <a:xfrm>
              <a:off x="3091350" y="3977050"/>
              <a:ext cx="337425" cy="114000"/>
            </a:xfrm>
            <a:custGeom>
              <a:avLst/>
              <a:gdLst/>
              <a:ahLst/>
              <a:cxnLst/>
              <a:rect l="l" t="t" r="r" b="b"/>
              <a:pathLst>
                <a:path w="13497" h="4560" extrusionOk="0">
                  <a:moveTo>
                    <a:pt x="0" y="0"/>
                  </a:moveTo>
                  <a:lnTo>
                    <a:pt x="0" y="4560"/>
                  </a:lnTo>
                  <a:lnTo>
                    <a:pt x="13496" y="4560"/>
                  </a:lnTo>
                  <a:lnTo>
                    <a:pt x="13496"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0"/>
            <p:cNvSpPr/>
            <p:nvPr/>
          </p:nvSpPr>
          <p:spPr>
            <a:xfrm>
              <a:off x="6062525" y="4135850"/>
              <a:ext cx="337425" cy="114025"/>
            </a:xfrm>
            <a:custGeom>
              <a:avLst/>
              <a:gdLst/>
              <a:ahLst/>
              <a:cxnLst/>
              <a:rect l="l" t="t" r="r" b="b"/>
              <a:pathLst>
                <a:path w="13497" h="4561" extrusionOk="0">
                  <a:moveTo>
                    <a:pt x="1" y="1"/>
                  </a:moveTo>
                  <a:lnTo>
                    <a:pt x="1"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0"/>
            <p:cNvSpPr/>
            <p:nvPr/>
          </p:nvSpPr>
          <p:spPr>
            <a:xfrm>
              <a:off x="7330800" y="4139650"/>
              <a:ext cx="337400" cy="114025"/>
            </a:xfrm>
            <a:custGeom>
              <a:avLst/>
              <a:gdLst/>
              <a:ahLst/>
              <a:cxnLst/>
              <a:rect l="l" t="t" r="r" b="b"/>
              <a:pathLst>
                <a:path w="13496" h="4561"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0"/>
            <p:cNvSpPr/>
            <p:nvPr/>
          </p:nvSpPr>
          <p:spPr>
            <a:xfrm>
              <a:off x="5656750" y="4588750"/>
              <a:ext cx="336650" cy="114000"/>
            </a:xfrm>
            <a:custGeom>
              <a:avLst/>
              <a:gdLst/>
              <a:ahLst/>
              <a:cxnLst/>
              <a:rect l="l" t="t" r="r" b="b"/>
              <a:pathLst>
                <a:path w="13466" h="4560" extrusionOk="0">
                  <a:moveTo>
                    <a:pt x="0" y="1"/>
                  </a:moveTo>
                  <a:lnTo>
                    <a:pt x="0"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0"/>
            <p:cNvSpPr/>
            <p:nvPr/>
          </p:nvSpPr>
          <p:spPr>
            <a:xfrm>
              <a:off x="2114875" y="4312925"/>
              <a:ext cx="337425" cy="114000"/>
            </a:xfrm>
            <a:custGeom>
              <a:avLst/>
              <a:gdLst/>
              <a:ahLst/>
              <a:cxnLst/>
              <a:rect l="l" t="t" r="r" b="b"/>
              <a:pathLst>
                <a:path w="13497" h="4560" extrusionOk="0">
                  <a:moveTo>
                    <a:pt x="1" y="0"/>
                  </a:moveTo>
                  <a:lnTo>
                    <a:pt x="1" y="4559"/>
                  </a:lnTo>
                  <a:lnTo>
                    <a:pt x="13497" y="4559"/>
                  </a:lnTo>
                  <a:lnTo>
                    <a:pt x="13497"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0"/>
            <p:cNvSpPr/>
            <p:nvPr/>
          </p:nvSpPr>
          <p:spPr>
            <a:xfrm>
              <a:off x="5331500" y="2713350"/>
              <a:ext cx="336675" cy="114000"/>
            </a:xfrm>
            <a:custGeom>
              <a:avLst/>
              <a:gdLst/>
              <a:ahLst/>
              <a:cxnLst/>
              <a:rect l="l" t="t" r="r" b="b"/>
              <a:pathLst>
                <a:path w="13467" h="4560" extrusionOk="0">
                  <a:moveTo>
                    <a:pt x="1" y="0"/>
                  </a:moveTo>
                  <a:lnTo>
                    <a:pt x="1" y="4560"/>
                  </a:lnTo>
                  <a:lnTo>
                    <a:pt x="13466" y="4560"/>
                  </a:lnTo>
                  <a:lnTo>
                    <a:pt x="13466"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0"/>
            <p:cNvSpPr/>
            <p:nvPr/>
          </p:nvSpPr>
          <p:spPr>
            <a:xfrm>
              <a:off x="3770700" y="2573525"/>
              <a:ext cx="337400" cy="114000"/>
            </a:xfrm>
            <a:custGeom>
              <a:avLst/>
              <a:gdLst/>
              <a:ahLst/>
              <a:cxnLst/>
              <a:rect l="l" t="t" r="r" b="b"/>
              <a:pathLst>
                <a:path w="13496" h="4560"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0"/>
            <p:cNvSpPr/>
            <p:nvPr/>
          </p:nvSpPr>
          <p:spPr>
            <a:xfrm>
              <a:off x="3560950" y="3746025"/>
              <a:ext cx="1938525" cy="1391400"/>
            </a:xfrm>
            <a:custGeom>
              <a:avLst/>
              <a:gdLst/>
              <a:ahLst/>
              <a:cxnLst/>
              <a:rect l="l" t="t" r="r" b="b"/>
              <a:pathLst>
                <a:path w="77541" h="55656" extrusionOk="0">
                  <a:moveTo>
                    <a:pt x="77540" y="1"/>
                  </a:moveTo>
                  <a:lnTo>
                    <a:pt x="1" y="1247"/>
                  </a:lnTo>
                  <a:lnTo>
                    <a:pt x="5381" y="54926"/>
                  </a:lnTo>
                  <a:lnTo>
                    <a:pt x="9211" y="54926"/>
                  </a:lnTo>
                  <a:lnTo>
                    <a:pt x="3466" y="3588"/>
                  </a:lnTo>
                  <a:lnTo>
                    <a:pt x="73954" y="2706"/>
                  </a:lnTo>
                  <a:lnTo>
                    <a:pt x="73954" y="2706"/>
                  </a:lnTo>
                  <a:lnTo>
                    <a:pt x="70519" y="55655"/>
                  </a:lnTo>
                  <a:lnTo>
                    <a:pt x="74501" y="55655"/>
                  </a:lnTo>
                  <a:lnTo>
                    <a:pt x="77540"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0"/>
            <p:cNvSpPr/>
            <p:nvPr/>
          </p:nvSpPr>
          <p:spPr>
            <a:xfrm>
              <a:off x="4445475" y="3801225"/>
              <a:ext cx="110125" cy="1322525"/>
            </a:xfrm>
            <a:custGeom>
              <a:avLst/>
              <a:gdLst/>
              <a:ahLst/>
              <a:cxnLst/>
              <a:rect l="l" t="t" r="r" b="b"/>
              <a:pathLst>
                <a:path w="4405" h="52901" extrusionOk="0">
                  <a:moveTo>
                    <a:pt x="4142" y="0"/>
                  </a:moveTo>
                  <a:lnTo>
                    <a:pt x="4142" y="0"/>
                  </a:lnTo>
                  <a:cubicBezTo>
                    <a:pt x="4139" y="0"/>
                    <a:pt x="4137" y="4"/>
                    <a:pt x="4134" y="12"/>
                  </a:cubicBezTo>
                  <a:cubicBezTo>
                    <a:pt x="4023" y="326"/>
                    <a:pt x="3570" y="431"/>
                    <a:pt x="3016" y="431"/>
                  </a:cubicBezTo>
                  <a:cubicBezTo>
                    <a:pt x="1909" y="431"/>
                    <a:pt x="396" y="12"/>
                    <a:pt x="396" y="12"/>
                  </a:cubicBezTo>
                  <a:lnTo>
                    <a:pt x="1" y="52718"/>
                  </a:lnTo>
                  <a:lnTo>
                    <a:pt x="2432" y="52900"/>
                  </a:lnTo>
                  <a:cubicBezTo>
                    <a:pt x="2432" y="52900"/>
                    <a:pt x="4405" y="0"/>
                    <a:pt x="4142" y="0"/>
                  </a:cubicBez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0"/>
            <p:cNvSpPr/>
            <p:nvPr/>
          </p:nvSpPr>
          <p:spPr>
            <a:xfrm>
              <a:off x="6518475" y="2882050"/>
              <a:ext cx="106400" cy="137550"/>
            </a:xfrm>
            <a:custGeom>
              <a:avLst/>
              <a:gdLst/>
              <a:ahLst/>
              <a:cxnLst/>
              <a:rect l="l" t="t" r="r" b="b"/>
              <a:pathLst>
                <a:path w="4256" h="5502" extrusionOk="0">
                  <a:moveTo>
                    <a:pt x="395" y="0"/>
                  </a:moveTo>
                  <a:lnTo>
                    <a:pt x="0" y="5502"/>
                  </a:lnTo>
                  <a:lnTo>
                    <a:pt x="4255" y="1338"/>
                  </a:lnTo>
                  <a:lnTo>
                    <a:pt x="395"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0"/>
            <p:cNvSpPr/>
            <p:nvPr/>
          </p:nvSpPr>
          <p:spPr>
            <a:xfrm>
              <a:off x="2546500" y="2845575"/>
              <a:ext cx="98825" cy="139075"/>
            </a:xfrm>
            <a:custGeom>
              <a:avLst/>
              <a:gdLst/>
              <a:ahLst/>
              <a:cxnLst/>
              <a:rect l="l" t="t" r="r" b="b"/>
              <a:pathLst>
                <a:path w="3953" h="5563" extrusionOk="0">
                  <a:moveTo>
                    <a:pt x="3739" y="0"/>
                  </a:moveTo>
                  <a:lnTo>
                    <a:pt x="1" y="1216"/>
                  </a:lnTo>
                  <a:lnTo>
                    <a:pt x="3952" y="5563"/>
                  </a:lnTo>
                  <a:lnTo>
                    <a:pt x="3739"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0"/>
            <p:cNvSpPr/>
            <p:nvPr/>
          </p:nvSpPr>
          <p:spPr>
            <a:xfrm>
              <a:off x="4265375" y="2362275"/>
              <a:ext cx="636050" cy="598050"/>
            </a:xfrm>
            <a:custGeom>
              <a:avLst/>
              <a:gdLst/>
              <a:ahLst/>
              <a:cxnLst/>
              <a:rect l="l" t="t" r="r" b="b"/>
              <a:pathLst>
                <a:path w="25442" h="23922" extrusionOk="0">
                  <a:moveTo>
                    <a:pt x="12098" y="1"/>
                  </a:moveTo>
                  <a:cubicBezTo>
                    <a:pt x="5290" y="1"/>
                    <a:pt x="1" y="5837"/>
                    <a:pt x="1" y="11946"/>
                  </a:cubicBezTo>
                  <a:cubicBezTo>
                    <a:pt x="1" y="19667"/>
                    <a:pt x="6688" y="23922"/>
                    <a:pt x="13527" y="23922"/>
                  </a:cubicBezTo>
                  <a:cubicBezTo>
                    <a:pt x="20335" y="23922"/>
                    <a:pt x="25442" y="17235"/>
                    <a:pt x="25442" y="11095"/>
                  </a:cubicBezTo>
                  <a:cubicBezTo>
                    <a:pt x="25442" y="4985"/>
                    <a:pt x="18907" y="1"/>
                    <a:pt x="12098" y="1"/>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0"/>
            <p:cNvSpPr/>
            <p:nvPr/>
          </p:nvSpPr>
          <p:spPr>
            <a:xfrm>
              <a:off x="4247150" y="2353150"/>
              <a:ext cx="636050" cy="598075"/>
            </a:xfrm>
            <a:custGeom>
              <a:avLst/>
              <a:gdLst/>
              <a:ahLst/>
              <a:cxnLst/>
              <a:rect l="l" t="t" r="r" b="b"/>
              <a:pathLst>
                <a:path w="25442" h="23923" extrusionOk="0">
                  <a:moveTo>
                    <a:pt x="12098" y="1"/>
                  </a:moveTo>
                  <a:cubicBezTo>
                    <a:pt x="5289" y="1"/>
                    <a:pt x="0" y="5837"/>
                    <a:pt x="0" y="11946"/>
                  </a:cubicBezTo>
                  <a:cubicBezTo>
                    <a:pt x="0" y="19697"/>
                    <a:pt x="6718" y="23922"/>
                    <a:pt x="13526" y="23922"/>
                  </a:cubicBezTo>
                  <a:cubicBezTo>
                    <a:pt x="20335" y="23922"/>
                    <a:pt x="25441" y="17235"/>
                    <a:pt x="25441" y="11095"/>
                  </a:cubicBezTo>
                  <a:cubicBezTo>
                    <a:pt x="25441" y="4986"/>
                    <a:pt x="18906" y="1"/>
                    <a:pt x="12098"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0"/>
            <p:cNvSpPr/>
            <p:nvPr/>
          </p:nvSpPr>
          <p:spPr>
            <a:xfrm>
              <a:off x="4331500" y="2385825"/>
              <a:ext cx="516750" cy="322225"/>
            </a:xfrm>
            <a:custGeom>
              <a:avLst/>
              <a:gdLst/>
              <a:ahLst/>
              <a:cxnLst/>
              <a:rect l="l" t="t" r="r" b="b"/>
              <a:pathLst>
                <a:path w="20670" h="12889" extrusionOk="0">
                  <a:moveTo>
                    <a:pt x="8785" y="1"/>
                  </a:moveTo>
                  <a:cubicBezTo>
                    <a:pt x="5107" y="1"/>
                    <a:pt x="1945" y="1885"/>
                    <a:pt x="0" y="4591"/>
                  </a:cubicBezTo>
                  <a:cubicBezTo>
                    <a:pt x="6626" y="7691"/>
                    <a:pt x="13313" y="10670"/>
                    <a:pt x="20244" y="12889"/>
                  </a:cubicBezTo>
                  <a:cubicBezTo>
                    <a:pt x="20517" y="11916"/>
                    <a:pt x="20669" y="10882"/>
                    <a:pt x="20669" y="9879"/>
                  </a:cubicBezTo>
                  <a:cubicBezTo>
                    <a:pt x="20669" y="4408"/>
                    <a:pt x="14864" y="1"/>
                    <a:pt x="8785" y="1"/>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0"/>
            <p:cNvSpPr/>
            <p:nvPr/>
          </p:nvSpPr>
          <p:spPr>
            <a:xfrm>
              <a:off x="4281350" y="2500575"/>
              <a:ext cx="556250" cy="417975"/>
            </a:xfrm>
            <a:custGeom>
              <a:avLst/>
              <a:gdLst/>
              <a:ahLst/>
              <a:cxnLst/>
              <a:rect l="l" t="t" r="r" b="b"/>
              <a:pathLst>
                <a:path w="22250" h="16719" extrusionOk="0">
                  <a:moveTo>
                    <a:pt x="2006" y="1"/>
                  </a:moveTo>
                  <a:cubicBezTo>
                    <a:pt x="760" y="1794"/>
                    <a:pt x="0" y="3891"/>
                    <a:pt x="0" y="6049"/>
                  </a:cubicBezTo>
                  <a:cubicBezTo>
                    <a:pt x="0" y="12949"/>
                    <a:pt x="5988" y="16718"/>
                    <a:pt x="12067" y="16718"/>
                  </a:cubicBezTo>
                  <a:cubicBezTo>
                    <a:pt x="17022" y="16718"/>
                    <a:pt x="20973" y="12736"/>
                    <a:pt x="22250" y="8299"/>
                  </a:cubicBezTo>
                  <a:cubicBezTo>
                    <a:pt x="15319" y="6080"/>
                    <a:pt x="8632" y="3101"/>
                    <a:pt x="20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0"/>
            <p:cNvSpPr/>
            <p:nvPr/>
          </p:nvSpPr>
          <p:spPr>
            <a:xfrm>
              <a:off x="4525275" y="2515775"/>
              <a:ext cx="79800" cy="160350"/>
            </a:xfrm>
            <a:custGeom>
              <a:avLst/>
              <a:gdLst/>
              <a:ahLst/>
              <a:cxnLst/>
              <a:rect l="l" t="t" r="r" b="b"/>
              <a:pathLst>
                <a:path w="3192" h="6414" extrusionOk="0">
                  <a:moveTo>
                    <a:pt x="1550" y="1"/>
                  </a:moveTo>
                  <a:lnTo>
                    <a:pt x="0" y="2189"/>
                  </a:lnTo>
                  <a:lnTo>
                    <a:pt x="1246" y="2189"/>
                  </a:lnTo>
                  <a:lnTo>
                    <a:pt x="1246" y="6414"/>
                  </a:lnTo>
                  <a:lnTo>
                    <a:pt x="2128" y="6414"/>
                  </a:lnTo>
                  <a:lnTo>
                    <a:pt x="1854" y="1885"/>
                  </a:lnTo>
                  <a:lnTo>
                    <a:pt x="3192" y="1885"/>
                  </a:lnTo>
                  <a:lnTo>
                    <a:pt x="1550" y="1"/>
                  </a:lnTo>
                  <a:close/>
                </a:path>
              </a:pathLst>
            </a:custGeom>
            <a:solidFill>
              <a:srgbClr val="645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0"/>
            <p:cNvSpPr/>
            <p:nvPr/>
          </p:nvSpPr>
          <p:spPr>
            <a:xfrm>
              <a:off x="4553375" y="2593275"/>
              <a:ext cx="252325" cy="88175"/>
            </a:xfrm>
            <a:custGeom>
              <a:avLst/>
              <a:gdLst/>
              <a:ahLst/>
              <a:cxnLst/>
              <a:rect l="l" t="t" r="r" b="b"/>
              <a:pathLst>
                <a:path w="10093" h="3527" extrusionOk="0">
                  <a:moveTo>
                    <a:pt x="7600" y="1"/>
                  </a:moveTo>
                  <a:lnTo>
                    <a:pt x="7934" y="1217"/>
                  </a:lnTo>
                  <a:lnTo>
                    <a:pt x="1" y="2676"/>
                  </a:lnTo>
                  <a:lnTo>
                    <a:pt x="244" y="3527"/>
                  </a:lnTo>
                  <a:lnTo>
                    <a:pt x="8390" y="1703"/>
                  </a:lnTo>
                  <a:lnTo>
                    <a:pt x="8755" y="3010"/>
                  </a:lnTo>
                  <a:lnTo>
                    <a:pt x="10092" y="913"/>
                  </a:lnTo>
                  <a:lnTo>
                    <a:pt x="7600" y="1"/>
                  </a:lnTo>
                  <a:close/>
                </a:path>
              </a:pathLst>
            </a:custGeom>
            <a:solidFill>
              <a:srgbClr val="645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0"/>
            <p:cNvSpPr/>
            <p:nvPr/>
          </p:nvSpPr>
          <p:spPr>
            <a:xfrm>
              <a:off x="1313950" y="3830375"/>
              <a:ext cx="1361750" cy="101100"/>
            </a:xfrm>
            <a:custGeom>
              <a:avLst/>
              <a:gdLst/>
              <a:ahLst/>
              <a:cxnLst/>
              <a:rect l="l" t="t" r="r" b="b"/>
              <a:pathLst>
                <a:path w="54470" h="4044" extrusionOk="0">
                  <a:moveTo>
                    <a:pt x="54196" y="1"/>
                  </a:moveTo>
                  <a:lnTo>
                    <a:pt x="1" y="1764"/>
                  </a:lnTo>
                  <a:lnTo>
                    <a:pt x="852" y="4043"/>
                  </a:lnTo>
                  <a:lnTo>
                    <a:pt x="54470" y="3466"/>
                  </a:lnTo>
                  <a:lnTo>
                    <a:pt x="54196"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0" name="Google Shape;490;p40"/>
          <p:cNvSpPr/>
          <p:nvPr/>
        </p:nvSpPr>
        <p:spPr>
          <a:xfrm>
            <a:off x="6542212" y="3762350"/>
            <a:ext cx="2616038" cy="888818"/>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0"/>
          <p:cNvSpPr/>
          <p:nvPr/>
        </p:nvSpPr>
        <p:spPr>
          <a:xfrm>
            <a:off x="-14225" y="3762361"/>
            <a:ext cx="2616038" cy="888818"/>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2" name="Google Shape;492;p40"/>
          <p:cNvGrpSpPr/>
          <p:nvPr/>
        </p:nvGrpSpPr>
        <p:grpSpPr>
          <a:xfrm>
            <a:off x="7724248" y="2758285"/>
            <a:ext cx="1104150" cy="2065350"/>
            <a:chOff x="35658225" y="12492275"/>
            <a:chExt cx="1104150" cy="2065350"/>
          </a:xfrm>
        </p:grpSpPr>
        <p:sp>
          <p:nvSpPr>
            <p:cNvPr id="493" name="Google Shape;493;p40"/>
            <p:cNvSpPr/>
            <p:nvPr/>
          </p:nvSpPr>
          <p:spPr>
            <a:xfrm>
              <a:off x="35658225" y="12736025"/>
              <a:ext cx="1104150" cy="1000175"/>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40"/>
            <p:cNvSpPr/>
            <p:nvPr/>
          </p:nvSpPr>
          <p:spPr>
            <a:xfrm>
              <a:off x="35897600" y="13187750"/>
              <a:ext cx="551700" cy="60240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40"/>
            <p:cNvSpPr/>
            <p:nvPr/>
          </p:nvSpPr>
          <p:spPr>
            <a:xfrm>
              <a:off x="35917350" y="13186300"/>
              <a:ext cx="551700" cy="6023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40"/>
            <p:cNvSpPr/>
            <p:nvPr/>
          </p:nvSpPr>
          <p:spPr>
            <a:xfrm>
              <a:off x="35978900" y="14042275"/>
              <a:ext cx="208225" cy="222675"/>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40"/>
            <p:cNvSpPr/>
            <p:nvPr/>
          </p:nvSpPr>
          <p:spPr>
            <a:xfrm>
              <a:off x="35991825" y="14145625"/>
              <a:ext cx="193800" cy="328000"/>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40"/>
            <p:cNvSpPr/>
            <p:nvPr/>
          </p:nvSpPr>
          <p:spPr>
            <a:xfrm>
              <a:off x="35929500" y="14512100"/>
              <a:ext cx="257875" cy="45525"/>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40"/>
            <p:cNvSpPr/>
            <p:nvPr/>
          </p:nvSpPr>
          <p:spPr>
            <a:xfrm>
              <a:off x="35928750" y="14478475"/>
              <a:ext cx="96525" cy="67650"/>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40"/>
            <p:cNvSpPr/>
            <p:nvPr/>
          </p:nvSpPr>
          <p:spPr>
            <a:xfrm>
              <a:off x="35989550" y="14457175"/>
              <a:ext cx="203675" cy="8985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0"/>
            <p:cNvSpPr/>
            <p:nvPr/>
          </p:nvSpPr>
          <p:spPr>
            <a:xfrm>
              <a:off x="35981825" y="14422225"/>
              <a:ext cx="51750" cy="56650"/>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40"/>
            <p:cNvSpPr/>
            <p:nvPr/>
          </p:nvSpPr>
          <p:spPr>
            <a:xfrm>
              <a:off x="36273750" y="13928200"/>
              <a:ext cx="315375" cy="280675"/>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0"/>
            <p:cNvSpPr/>
            <p:nvPr/>
          </p:nvSpPr>
          <p:spPr>
            <a:xfrm>
              <a:off x="36347450" y="14194275"/>
              <a:ext cx="304750" cy="189225"/>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40"/>
            <p:cNvSpPr/>
            <p:nvPr/>
          </p:nvSpPr>
          <p:spPr>
            <a:xfrm>
              <a:off x="36459925" y="14357525"/>
              <a:ext cx="231775" cy="136275"/>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40"/>
            <p:cNvSpPr/>
            <p:nvPr/>
          </p:nvSpPr>
          <p:spPr>
            <a:xfrm>
              <a:off x="36455350" y="14418425"/>
              <a:ext cx="99575" cy="69075"/>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40"/>
            <p:cNvSpPr/>
            <p:nvPr/>
          </p:nvSpPr>
          <p:spPr>
            <a:xfrm>
              <a:off x="36491075" y="14305200"/>
              <a:ext cx="197575" cy="155050"/>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40"/>
            <p:cNvSpPr/>
            <p:nvPr/>
          </p:nvSpPr>
          <p:spPr>
            <a:xfrm>
              <a:off x="36474800" y="14355275"/>
              <a:ext cx="51525" cy="5027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40"/>
            <p:cNvSpPr/>
            <p:nvPr/>
          </p:nvSpPr>
          <p:spPr>
            <a:xfrm>
              <a:off x="36457625" y="12735950"/>
              <a:ext cx="205950" cy="37752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40"/>
            <p:cNvSpPr/>
            <p:nvPr/>
          </p:nvSpPr>
          <p:spPr>
            <a:xfrm>
              <a:off x="36404450" y="13086350"/>
              <a:ext cx="199100" cy="307775"/>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0"/>
            <p:cNvSpPr/>
            <p:nvPr/>
          </p:nvSpPr>
          <p:spPr>
            <a:xfrm>
              <a:off x="35836800" y="13675250"/>
              <a:ext cx="717350" cy="455825"/>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0"/>
            <p:cNvSpPr/>
            <p:nvPr/>
          </p:nvSpPr>
          <p:spPr>
            <a:xfrm>
              <a:off x="35890750" y="13159300"/>
              <a:ext cx="612500" cy="496975"/>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0"/>
            <p:cNvSpPr/>
            <p:nvPr/>
          </p:nvSpPr>
          <p:spPr>
            <a:xfrm>
              <a:off x="35850475" y="13375875"/>
              <a:ext cx="554750" cy="328225"/>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0"/>
            <p:cNvSpPr/>
            <p:nvPr/>
          </p:nvSpPr>
          <p:spPr>
            <a:xfrm>
              <a:off x="35988775" y="13655500"/>
              <a:ext cx="602625" cy="33895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0"/>
            <p:cNvSpPr/>
            <p:nvPr/>
          </p:nvSpPr>
          <p:spPr>
            <a:xfrm>
              <a:off x="36259300" y="13205750"/>
              <a:ext cx="198350" cy="48930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0"/>
            <p:cNvSpPr/>
            <p:nvPr/>
          </p:nvSpPr>
          <p:spPr>
            <a:xfrm>
              <a:off x="36228900" y="13233775"/>
              <a:ext cx="230275" cy="48407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0"/>
            <p:cNvSpPr/>
            <p:nvPr/>
          </p:nvSpPr>
          <p:spPr>
            <a:xfrm>
              <a:off x="35722825" y="12981525"/>
              <a:ext cx="136025" cy="8330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0"/>
            <p:cNvSpPr/>
            <p:nvPr/>
          </p:nvSpPr>
          <p:spPr>
            <a:xfrm>
              <a:off x="35715975" y="12937200"/>
              <a:ext cx="133775" cy="79250"/>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0"/>
            <p:cNvSpPr/>
            <p:nvPr/>
          </p:nvSpPr>
          <p:spPr>
            <a:xfrm>
              <a:off x="35758525" y="12985325"/>
              <a:ext cx="89700" cy="61675"/>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0"/>
            <p:cNvSpPr/>
            <p:nvPr/>
          </p:nvSpPr>
          <p:spPr>
            <a:xfrm>
              <a:off x="35796075" y="13002750"/>
              <a:ext cx="49525" cy="2332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0"/>
            <p:cNvSpPr/>
            <p:nvPr/>
          </p:nvSpPr>
          <p:spPr>
            <a:xfrm>
              <a:off x="36429525" y="12867300"/>
              <a:ext cx="129850" cy="85075"/>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0"/>
            <p:cNvSpPr/>
            <p:nvPr/>
          </p:nvSpPr>
          <p:spPr>
            <a:xfrm>
              <a:off x="36423450" y="12831975"/>
              <a:ext cx="135275" cy="61375"/>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0"/>
            <p:cNvSpPr/>
            <p:nvPr/>
          </p:nvSpPr>
          <p:spPr>
            <a:xfrm>
              <a:off x="36442425" y="12871300"/>
              <a:ext cx="76775" cy="7587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0"/>
            <p:cNvSpPr/>
            <p:nvPr/>
          </p:nvSpPr>
          <p:spPr>
            <a:xfrm>
              <a:off x="36445475" y="12894350"/>
              <a:ext cx="43075" cy="3202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40"/>
            <p:cNvSpPr/>
            <p:nvPr/>
          </p:nvSpPr>
          <p:spPr>
            <a:xfrm>
              <a:off x="36094400" y="13210200"/>
              <a:ext cx="151250" cy="7707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40"/>
            <p:cNvSpPr/>
            <p:nvPr/>
          </p:nvSpPr>
          <p:spPr>
            <a:xfrm>
              <a:off x="36094400" y="13153225"/>
              <a:ext cx="162650" cy="84375"/>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40"/>
            <p:cNvSpPr/>
            <p:nvPr/>
          </p:nvSpPr>
          <p:spPr>
            <a:xfrm>
              <a:off x="35779500" y="12594425"/>
              <a:ext cx="671325" cy="584125"/>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0"/>
            <p:cNvSpPr/>
            <p:nvPr/>
          </p:nvSpPr>
          <p:spPr>
            <a:xfrm>
              <a:off x="35973575" y="12924300"/>
              <a:ext cx="38025" cy="4220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0"/>
            <p:cNvSpPr/>
            <p:nvPr/>
          </p:nvSpPr>
          <p:spPr>
            <a:xfrm>
              <a:off x="36258550" y="12877325"/>
              <a:ext cx="38000" cy="4225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0"/>
            <p:cNvSpPr/>
            <p:nvPr/>
          </p:nvSpPr>
          <p:spPr>
            <a:xfrm>
              <a:off x="36116450" y="12883150"/>
              <a:ext cx="47875" cy="71550"/>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0"/>
            <p:cNvSpPr/>
            <p:nvPr/>
          </p:nvSpPr>
          <p:spPr>
            <a:xfrm>
              <a:off x="36125850" y="12994175"/>
              <a:ext cx="62800" cy="35625"/>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0"/>
            <p:cNvSpPr/>
            <p:nvPr/>
          </p:nvSpPr>
          <p:spPr>
            <a:xfrm>
              <a:off x="35908225" y="12827975"/>
              <a:ext cx="51700" cy="4955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0"/>
            <p:cNvSpPr/>
            <p:nvPr/>
          </p:nvSpPr>
          <p:spPr>
            <a:xfrm>
              <a:off x="36246375" y="12770850"/>
              <a:ext cx="67150" cy="21250"/>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0"/>
            <p:cNvSpPr/>
            <p:nvPr/>
          </p:nvSpPr>
          <p:spPr>
            <a:xfrm>
              <a:off x="35934825" y="12998850"/>
              <a:ext cx="125400" cy="109650"/>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0"/>
            <p:cNvSpPr/>
            <p:nvPr/>
          </p:nvSpPr>
          <p:spPr>
            <a:xfrm>
              <a:off x="36250175" y="12946625"/>
              <a:ext cx="124650" cy="11020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0"/>
            <p:cNvSpPr/>
            <p:nvPr/>
          </p:nvSpPr>
          <p:spPr>
            <a:xfrm>
              <a:off x="35968250" y="13032400"/>
              <a:ext cx="12200" cy="1232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0"/>
            <p:cNvSpPr/>
            <p:nvPr/>
          </p:nvSpPr>
          <p:spPr>
            <a:xfrm>
              <a:off x="36010825" y="13061275"/>
              <a:ext cx="12175" cy="1232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40"/>
            <p:cNvSpPr/>
            <p:nvPr/>
          </p:nvSpPr>
          <p:spPr>
            <a:xfrm>
              <a:off x="35969775" y="13092275"/>
              <a:ext cx="12175" cy="1247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0"/>
            <p:cNvSpPr/>
            <p:nvPr/>
          </p:nvSpPr>
          <p:spPr>
            <a:xfrm>
              <a:off x="36029825" y="13013250"/>
              <a:ext cx="12175" cy="1247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0"/>
            <p:cNvSpPr/>
            <p:nvPr/>
          </p:nvSpPr>
          <p:spPr>
            <a:xfrm>
              <a:off x="36070850" y="13064150"/>
              <a:ext cx="12175" cy="11725"/>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0"/>
            <p:cNvSpPr/>
            <p:nvPr/>
          </p:nvSpPr>
          <p:spPr>
            <a:xfrm>
              <a:off x="36242575" y="12987425"/>
              <a:ext cx="12200" cy="1232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0"/>
            <p:cNvSpPr/>
            <p:nvPr/>
          </p:nvSpPr>
          <p:spPr>
            <a:xfrm>
              <a:off x="36274500" y="13042150"/>
              <a:ext cx="11425" cy="12450"/>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40"/>
            <p:cNvSpPr/>
            <p:nvPr/>
          </p:nvSpPr>
          <p:spPr>
            <a:xfrm>
              <a:off x="36310225" y="12979825"/>
              <a:ext cx="12175" cy="1232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0"/>
            <p:cNvSpPr/>
            <p:nvPr/>
          </p:nvSpPr>
          <p:spPr>
            <a:xfrm>
              <a:off x="36349725" y="13017950"/>
              <a:ext cx="12175" cy="1232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40"/>
            <p:cNvSpPr/>
            <p:nvPr/>
          </p:nvSpPr>
          <p:spPr>
            <a:xfrm>
              <a:off x="36304900" y="13019325"/>
              <a:ext cx="11425" cy="1232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0"/>
            <p:cNvSpPr/>
            <p:nvPr/>
          </p:nvSpPr>
          <p:spPr>
            <a:xfrm>
              <a:off x="35879350" y="12782600"/>
              <a:ext cx="520550" cy="26120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0"/>
            <p:cNvSpPr/>
            <p:nvPr/>
          </p:nvSpPr>
          <p:spPr>
            <a:xfrm>
              <a:off x="35691650" y="12692725"/>
              <a:ext cx="217375" cy="180125"/>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0"/>
            <p:cNvSpPr/>
            <p:nvPr/>
          </p:nvSpPr>
          <p:spPr>
            <a:xfrm>
              <a:off x="35729650" y="12492625"/>
              <a:ext cx="527400" cy="33690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0"/>
            <p:cNvSpPr/>
            <p:nvPr/>
          </p:nvSpPr>
          <p:spPr>
            <a:xfrm>
              <a:off x="36051850" y="12492275"/>
              <a:ext cx="250025" cy="32662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0"/>
            <p:cNvSpPr/>
            <p:nvPr/>
          </p:nvSpPr>
          <p:spPr>
            <a:xfrm>
              <a:off x="36211425" y="12498200"/>
              <a:ext cx="302450" cy="344475"/>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0"/>
            <p:cNvSpPr/>
            <p:nvPr/>
          </p:nvSpPr>
          <p:spPr>
            <a:xfrm>
              <a:off x="35697750" y="12821900"/>
              <a:ext cx="187700" cy="145925"/>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0"/>
            <p:cNvSpPr/>
            <p:nvPr/>
          </p:nvSpPr>
          <p:spPr>
            <a:xfrm>
              <a:off x="36189400" y="12726150"/>
              <a:ext cx="1525" cy="382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0"/>
            <p:cNvSpPr/>
            <p:nvPr/>
          </p:nvSpPr>
          <p:spPr>
            <a:xfrm>
              <a:off x="35931800" y="13248625"/>
              <a:ext cx="136025" cy="49050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0"/>
            <p:cNvSpPr/>
            <p:nvPr/>
          </p:nvSpPr>
          <p:spPr>
            <a:xfrm>
              <a:off x="35935575" y="13248975"/>
              <a:ext cx="164925" cy="51217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0"/>
            <p:cNvSpPr/>
            <p:nvPr/>
          </p:nvSpPr>
          <p:spPr>
            <a:xfrm>
              <a:off x="35821600" y="13499725"/>
              <a:ext cx="135275" cy="144400"/>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0"/>
            <p:cNvSpPr/>
            <p:nvPr/>
          </p:nvSpPr>
          <p:spPr>
            <a:xfrm>
              <a:off x="35795275" y="13432300"/>
              <a:ext cx="349300" cy="360150"/>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6" name="Google Shape;556;p40"/>
          <p:cNvGrpSpPr/>
          <p:nvPr/>
        </p:nvGrpSpPr>
        <p:grpSpPr>
          <a:xfrm>
            <a:off x="567353" y="2666913"/>
            <a:ext cx="1114025" cy="2225925"/>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Nhacn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48775" y="4488180"/>
            <a:ext cx="506095" cy="506095"/>
          </a:xfrm>
          <a:prstGeom prst="rect">
            <a:avLst/>
          </a:prstGeom>
        </p:spPr>
      </p:pic>
      <p:pic>
        <p:nvPicPr>
          <p:cNvPr id="2" name="Picture 1">
            <a:extLst>
              <a:ext uri="{FF2B5EF4-FFF2-40B4-BE49-F238E27FC236}">
                <a16:creationId xmlns:a16="http://schemas.microsoft.com/office/drawing/2014/main" id="{72CB737D-7328-2C99-CB65-7A8E861A7063}"/>
              </a:ext>
            </a:extLst>
          </p:cNvPr>
          <p:cNvPicPr>
            <a:picLocks noChangeAspect="1"/>
          </p:cNvPicPr>
          <p:nvPr/>
        </p:nvPicPr>
        <p:blipFill>
          <a:blip r:embed="rId6"/>
          <a:stretch>
            <a:fillRect/>
          </a:stretch>
        </p:blipFill>
        <p:spPr>
          <a:xfrm>
            <a:off x="2503209" y="1404946"/>
            <a:ext cx="4121253" cy="1713124"/>
          </a:xfrm>
          <a:prstGeom prst="rect">
            <a:avLst/>
          </a:prstGeom>
        </p:spPr>
      </p:pic>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11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06"/>
        <p:cNvGrpSpPr/>
        <p:nvPr/>
      </p:nvGrpSpPr>
      <p:grpSpPr>
        <a:xfrm>
          <a:off x="0" y="0"/>
          <a:ext cx="0" cy="0"/>
          <a:chOff x="0" y="0"/>
          <a:chExt cx="0" cy="0"/>
        </a:xfrm>
      </p:grpSpPr>
      <p:sp>
        <p:nvSpPr>
          <p:cNvPr id="13" name="Rectangles 12"/>
          <p:cNvSpPr/>
          <p:nvPr/>
        </p:nvSpPr>
        <p:spPr>
          <a:xfrm>
            <a:off x="0" y="262890"/>
            <a:ext cx="9144000" cy="1671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10" name="Google Shape;1710;p59"/>
          <p:cNvGrpSpPr/>
          <p:nvPr/>
        </p:nvGrpSpPr>
        <p:grpSpPr>
          <a:xfrm>
            <a:off x="167630" y="3984838"/>
            <a:ext cx="627275" cy="954325"/>
            <a:chOff x="1307650" y="2650450"/>
            <a:chExt cx="627275" cy="954325"/>
          </a:xfrm>
        </p:grpSpPr>
        <p:sp>
          <p:nvSpPr>
            <p:cNvPr id="1711" name="Google Shape;1711;p59"/>
            <p:cNvSpPr/>
            <p:nvPr/>
          </p:nvSpPr>
          <p:spPr>
            <a:xfrm>
              <a:off x="1431225" y="2650450"/>
              <a:ext cx="503700" cy="503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59"/>
            <p:cNvSpPr/>
            <p:nvPr/>
          </p:nvSpPr>
          <p:spPr>
            <a:xfrm>
              <a:off x="1307650" y="3313175"/>
              <a:ext cx="291600" cy="291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19" name="Google Shape;1719;p59"/>
          <p:cNvSpPr/>
          <p:nvPr/>
        </p:nvSpPr>
        <p:spPr>
          <a:xfrm>
            <a:off x="2594531" y="420700"/>
            <a:ext cx="5987415" cy="1341846"/>
          </a:xfrm>
          <a:prstGeom prst="roundRect">
            <a:avLst>
              <a:gd name="adj" fmla="val 30219"/>
            </a:avLst>
          </a:prstGeom>
          <a:solidFill>
            <a:schemeClr val="dk2"/>
          </a:solidFill>
          <a:ln>
            <a:noFill/>
          </a:ln>
          <a:effectLst>
            <a:outerShdw blurRad="57150" dist="28575" dir="7620000" algn="bl" rotWithShape="0">
              <a:srgbClr val="000000">
                <a:alpha val="50000"/>
              </a:srgbClr>
            </a:outerShdw>
          </a:effectLst>
        </p:spPr>
        <p:txBody>
          <a:bodyPr spcFirstLastPara="1" wrap="square" lIns="91425" tIns="91425" rIns="91425" bIns="91425" anchor="ctr" anchorCtr="0">
            <a:noAutofit/>
          </a:bodyPr>
          <a:lstStyle/>
          <a:p>
            <a:pPr lvl="0" algn="ctr"/>
            <a:r>
              <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a:t>
            </a: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Hàng</a:t>
            </a:r>
            <a:r>
              <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 </a:t>
            </a: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xóm</a:t>
            </a:r>
            <a:r>
              <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 </a:t>
            </a: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láng</a:t>
            </a:r>
            <a:r>
              <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 </a:t>
            </a: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giềng</a:t>
            </a:r>
            <a:endPar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endParaRPr>
          </a:p>
          <a:p>
            <a:pPr lvl="0" algn="ct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Tối</a:t>
            </a:r>
            <a:r>
              <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 </a:t>
            </a: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lửa</a:t>
            </a:r>
            <a:r>
              <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 </a:t>
            </a: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tắt</a:t>
            </a:r>
            <a:r>
              <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 </a:t>
            </a: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đèn</a:t>
            </a:r>
            <a:r>
              <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 </a:t>
            </a: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có</a:t>
            </a:r>
            <a:r>
              <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 </a:t>
            </a: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nhau</a:t>
            </a:r>
            <a:r>
              <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 </a:t>
            </a:r>
          </a:p>
        </p:txBody>
      </p:sp>
      <p:grpSp>
        <p:nvGrpSpPr>
          <p:cNvPr id="27" name="Google Shape;1710;p59"/>
          <p:cNvGrpSpPr/>
          <p:nvPr/>
        </p:nvGrpSpPr>
        <p:grpSpPr>
          <a:xfrm>
            <a:off x="8320395" y="4076278"/>
            <a:ext cx="627275" cy="954325"/>
            <a:chOff x="1307650" y="2650450"/>
            <a:chExt cx="627275" cy="954325"/>
          </a:xfrm>
        </p:grpSpPr>
        <p:sp>
          <p:nvSpPr>
            <p:cNvPr id="28" name="Google Shape;1711;p59"/>
            <p:cNvSpPr/>
            <p:nvPr/>
          </p:nvSpPr>
          <p:spPr>
            <a:xfrm>
              <a:off x="1431225" y="2650450"/>
              <a:ext cx="503700" cy="503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712;p59"/>
            <p:cNvSpPr/>
            <p:nvPr/>
          </p:nvSpPr>
          <p:spPr>
            <a:xfrm>
              <a:off x="1307650" y="3313175"/>
              <a:ext cx="291600" cy="291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3896;p80">
            <a:extLst>
              <a:ext uri="{FF2B5EF4-FFF2-40B4-BE49-F238E27FC236}">
                <a16:creationId xmlns:a16="http://schemas.microsoft.com/office/drawing/2014/main" id="{80F0817C-446D-41B9-84B3-40B6BFB74562}"/>
              </a:ext>
            </a:extLst>
          </p:cNvPr>
          <p:cNvGrpSpPr/>
          <p:nvPr/>
        </p:nvGrpSpPr>
        <p:grpSpPr>
          <a:xfrm>
            <a:off x="105345" y="1901323"/>
            <a:ext cx="1370965" cy="2434590"/>
            <a:chOff x="-1254075" y="6362388"/>
            <a:chExt cx="982525" cy="1754400"/>
          </a:xfrm>
        </p:grpSpPr>
        <p:sp>
          <p:nvSpPr>
            <p:cNvPr id="47" name="Google Shape;3897;p80">
              <a:extLst>
                <a:ext uri="{FF2B5EF4-FFF2-40B4-BE49-F238E27FC236}">
                  <a16:creationId xmlns:a16="http://schemas.microsoft.com/office/drawing/2014/main" id="{D98D10F4-1A04-46C7-9411-AB8C7F36CF1C}"/>
                </a:ext>
              </a:extLst>
            </p:cNvPr>
            <p:cNvSpPr/>
            <p:nvPr/>
          </p:nvSpPr>
          <p:spPr>
            <a:xfrm>
              <a:off x="-1254075" y="6613863"/>
              <a:ext cx="982525" cy="813825"/>
            </a:xfrm>
            <a:custGeom>
              <a:avLst/>
              <a:gdLst/>
              <a:ahLst/>
              <a:cxnLst/>
              <a:rect l="l" t="t" r="r" b="b"/>
              <a:pathLst>
                <a:path w="39301" h="32553" extrusionOk="0">
                  <a:moveTo>
                    <a:pt x="17888" y="0"/>
                  </a:moveTo>
                  <a:cubicBezTo>
                    <a:pt x="12440" y="0"/>
                    <a:pt x="7022" y="908"/>
                    <a:pt x="5807" y="4301"/>
                  </a:cubicBezTo>
                  <a:cubicBezTo>
                    <a:pt x="5807" y="4301"/>
                    <a:pt x="7752" y="15760"/>
                    <a:pt x="4651" y="18678"/>
                  </a:cubicBezTo>
                  <a:cubicBezTo>
                    <a:pt x="1582" y="21596"/>
                    <a:pt x="1" y="24301"/>
                    <a:pt x="3253" y="26733"/>
                  </a:cubicBezTo>
                  <a:cubicBezTo>
                    <a:pt x="4189" y="27432"/>
                    <a:pt x="4941" y="27681"/>
                    <a:pt x="5538" y="27681"/>
                  </a:cubicBezTo>
                  <a:cubicBezTo>
                    <a:pt x="7002" y="27681"/>
                    <a:pt x="7530" y="26181"/>
                    <a:pt x="7539" y="26155"/>
                  </a:cubicBezTo>
                  <a:lnTo>
                    <a:pt x="7539" y="26155"/>
                  </a:lnTo>
                  <a:cubicBezTo>
                    <a:pt x="7522" y="26205"/>
                    <a:pt x="5653" y="31638"/>
                    <a:pt x="9754" y="31638"/>
                  </a:cubicBezTo>
                  <a:cubicBezTo>
                    <a:pt x="9863" y="31638"/>
                    <a:pt x="9975" y="31634"/>
                    <a:pt x="10092" y="31626"/>
                  </a:cubicBezTo>
                  <a:cubicBezTo>
                    <a:pt x="14652" y="31322"/>
                    <a:pt x="17266" y="27523"/>
                    <a:pt x="17266" y="27523"/>
                  </a:cubicBezTo>
                  <a:cubicBezTo>
                    <a:pt x="17266" y="27523"/>
                    <a:pt x="22172" y="32553"/>
                    <a:pt x="27034" y="32553"/>
                  </a:cubicBezTo>
                  <a:cubicBezTo>
                    <a:pt x="27570" y="32553"/>
                    <a:pt x="28105" y="32492"/>
                    <a:pt x="28634" y="32356"/>
                  </a:cubicBezTo>
                  <a:cubicBezTo>
                    <a:pt x="31126" y="31991"/>
                    <a:pt x="32068" y="29802"/>
                    <a:pt x="32798" y="27766"/>
                  </a:cubicBezTo>
                  <a:cubicBezTo>
                    <a:pt x="33057" y="27996"/>
                    <a:pt x="33448" y="28214"/>
                    <a:pt x="33885" y="28214"/>
                  </a:cubicBezTo>
                  <a:cubicBezTo>
                    <a:pt x="34832" y="28214"/>
                    <a:pt x="35988" y="27186"/>
                    <a:pt x="36445" y="23024"/>
                  </a:cubicBezTo>
                  <a:cubicBezTo>
                    <a:pt x="36445" y="23024"/>
                    <a:pt x="36597" y="23055"/>
                    <a:pt x="36818" y="23055"/>
                  </a:cubicBezTo>
                  <a:cubicBezTo>
                    <a:pt x="37610" y="23055"/>
                    <a:pt x="39301" y="22665"/>
                    <a:pt x="38208" y="19103"/>
                  </a:cubicBezTo>
                  <a:cubicBezTo>
                    <a:pt x="36780" y="14514"/>
                    <a:pt x="32828" y="16003"/>
                    <a:pt x="31704" y="11687"/>
                  </a:cubicBezTo>
                  <a:cubicBezTo>
                    <a:pt x="30579" y="7371"/>
                    <a:pt x="30457" y="1200"/>
                    <a:pt x="30457" y="1200"/>
                  </a:cubicBezTo>
                  <a:cubicBezTo>
                    <a:pt x="30457" y="1200"/>
                    <a:pt x="24153" y="0"/>
                    <a:pt x="17888" y="0"/>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898;p80">
              <a:extLst>
                <a:ext uri="{FF2B5EF4-FFF2-40B4-BE49-F238E27FC236}">
                  <a16:creationId xmlns:a16="http://schemas.microsoft.com/office/drawing/2014/main" id="{7E377D48-7917-4A3B-8777-83D457D15B96}"/>
                </a:ext>
              </a:extLst>
            </p:cNvPr>
            <p:cNvSpPr/>
            <p:nvPr/>
          </p:nvSpPr>
          <p:spPr>
            <a:xfrm>
              <a:off x="-977475" y="6981763"/>
              <a:ext cx="459775" cy="501850"/>
            </a:xfrm>
            <a:custGeom>
              <a:avLst/>
              <a:gdLst/>
              <a:ahLst/>
              <a:cxnLst/>
              <a:rect l="l" t="t" r="r" b="b"/>
              <a:pathLst>
                <a:path w="18391" h="20074" extrusionOk="0">
                  <a:moveTo>
                    <a:pt x="9316" y="0"/>
                  </a:moveTo>
                  <a:cubicBezTo>
                    <a:pt x="8299" y="0"/>
                    <a:pt x="7203" y="62"/>
                    <a:pt x="6050" y="193"/>
                  </a:cubicBezTo>
                  <a:cubicBezTo>
                    <a:pt x="6050" y="193"/>
                    <a:pt x="1" y="770"/>
                    <a:pt x="335" y="4448"/>
                  </a:cubicBezTo>
                  <a:cubicBezTo>
                    <a:pt x="700" y="8126"/>
                    <a:pt x="396" y="16454"/>
                    <a:pt x="2341" y="19494"/>
                  </a:cubicBezTo>
                  <a:cubicBezTo>
                    <a:pt x="2617" y="19912"/>
                    <a:pt x="3923" y="20074"/>
                    <a:pt x="5635" y="20074"/>
                  </a:cubicBezTo>
                  <a:cubicBezTo>
                    <a:pt x="9023" y="20074"/>
                    <a:pt x="13999" y="19441"/>
                    <a:pt x="15716" y="18916"/>
                  </a:cubicBezTo>
                  <a:cubicBezTo>
                    <a:pt x="18330" y="18126"/>
                    <a:pt x="18390" y="15694"/>
                    <a:pt x="18117" y="13232"/>
                  </a:cubicBezTo>
                  <a:cubicBezTo>
                    <a:pt x="17813" y="10740"/>
                    <a:pt x="17023" y="4843"/>
                    <a:pt x="16141" y="2168"/>
                  </a:cubicBezTo>
                  <a:cubicBezTo>
                    <a:pt x="15687" y="831"/>
                    <a:pt x="13039" y="0"/>
                    <a:pt x="9316"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899;p80">
              <a:extLst>
                <a:ext uri="{FF2B5EF4-FFF2-40B4-BE49-F238E27FC236}">
                  <a16:creationId xmlns:a16="http://schemas.microsoft.com/office/drawing/2014/main" id="{903826C8-A98C-41FD-8416-EC93899111AE}"/>
                </a:ext>
              </a:extLst>
            </p:cNvPr>
            <p:cNvSpPr/>
            <p:nvPr/>
          </p:nvSpPr>
          <p:spPr>
            <a:xfrm>
              <a:off x="-961500" y="6980638"/>
              <a:ext cx="460525" cy="502050"/>
            </a:xfrm>
            <a:custGeom>
              <a:avLst/>
              <a:gdLst/>
              <a:ahLst/>
              <a:cxnLst/>
              <a:rect l="l" t="t" r="r" b="b"/>
              <a:pathLst>
                <a:path w="18421" h="20082" extrusionOk="0">
                  <a:moveTo>
                    <a:pt x="9244" y="0"/>
                  </a:moveTo>
                  <a:cubicBezTo>
                    <a:pt x="8257" y="0"/>
                    <a:pt x="7195" y="57"/>
                    <a:pt x="6079" y="177"/>
                  </a:cubicBezTo>
                  <a:cubicBezTo>
                    <a:pt x="6079" y="177"/>
                    <a:pt x="0" y="785"/>
                    <a:pt x="365" y="4463"/>
                  </a:cubicBezTo>
                  <a:cubicBezTo>
                    <a:pt x="730" y="8140"/>
                    <a:pt x="395" y="16438"/>
                    <a:pt x="2371" y="19508"/>
                  </a:cubicBezTo>
                  <a:cubicBezTo>
                    <a:pt x="2644" y="19922"/>
                    <a:pt x="3922" y="20081"/>
                    <a:pt x="5605" y="20081"/>
                  </a:cubicBezTo>
                  <a:cubicBezTo>
                    <a:pt x="8987" y="20081"/>
                    <a:pt x="14000" y="19438"/>
                    <a:pt x="15745" y="18931"/>
                  </a:cubicBezTo>
                  <a:cubicBezTo>
                    <a:pt x="18359" y="18141"/>
                    <a:pt x="18420" y="15709"/>
                    <a:pt x="18147" y="13217"/>
                  </a:cubicBezTo>
                  <a:cubicBezTo>
                    <a:pt x="17843" y="10755"/>
                    <a:pt x="17052" y="4858"/>
                    <a:pt x="16171" y="2183"/>
                  </a:cubicBezTo>
                  <a:cubicBezTo>
                    <a:pt x="15713" y="834"/>
                    <a:pt x="13021" y="0"/>
                    <a:pt x="9244"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900;p80">
              <a:extLst>
                <a:ext uri="{FF2B5EF4-FFF2-40B4-BE49-F238E27FC236}">
                  <a16:creationId xmlns:a16="http://schemas.microsoft.com/office/drawing/2014/main" id="{8CC95BF6-9419-4E83-BEA7-24E0F3636D24}"/>
                </a:ext>
              </a:extLst>
            </p:cNvPr>
            <p:cNvSpPr/>
            <p:nvPr/>
          </p:nvSpPr>
          <p:spPr>
            <a:xfrm>
              <a:off x="-701875" y="8078438"/>
              <a:ext cx="214575" cy="38350"/>
            </a:xfrm>
            <a:custGeom>
              <a:avLst/>
              <a:gdLst/>
              <a:ahLst/>
              <a:cxnLst/>
              <a:rect l="l" t="t" r="r" b="b"/>
              <a:pathLst>
                <a:path w="8583" h="1534" extrusionOk="0">
                  <a:moveTo>
                    <a:pt x="2204" y="1"/>
                  </a:moveTo>
                  <a:cubicBezTo>
                    <a:pt x="943" y="1"/>
                    <a:pt x="0" y="55"/>
                    <a:pt x="11" y="217"/>
                  </a:cubicBezTo>
                  <a:cubicBezTo>
                    <a:pt x="71" y="703"/>
                    <a:pt x="132" y="1007"/>
                    <a:pt x="132" y="1007"/>
                  </a:cubicBezTo>
                  <a:cubicBezTo>
                    <a:pt x="132" y="1007"/>
                    <a:pt x="922" y="1190"/>
                    <a:pt x="2625" y="1433"/>
                  </a:cubicBezTo>
                  <a:cubicBezTo>
                    <a:pt x="3123" y="1504"/>
                    <a:pt x="3653" y="1533"/>
                    <a:pt x="4181" y="1533"/>
                  </a:cubicBezTo>
                  <a:cubicBezTo>
                    <a:pt x="5454" y="1533"/>
                    <a:pt x="6714" y="1361"/>
                    <a:pt x="7488" y="1190"/>
                  </a:cubicBezTo>
                  <a:cubicBezTo>
                    <a:pt x="8582" y="916"/>
                    <a:pt x="8521" y="217"/>
                    <a:pt x="8521" y="217"/>
                  </a:cubicBezTo>
                  <a:cubicBezTo>
                    <a:pt x="8521" y="217"/>
                    <a:pt x="4725" y="1"/>
                    <a:pt x="2204"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901;p80">
              <a:extLst>
                <a:ext uri="{FF2B5EF4-FFF2-40B4-BE49-F238E27FC236}">
                  <a16:creationId xmlns:a16="http://schemas.microsoft.com/office/drawing/2014/main" id="{8DC6E84F-F9DA-467F-BFA6-5B79424FB2E5}"/>
                </a:ext>
              </a:extLst>
            </p:cNvPr>
            <p:cNvSpPr/>
            <p:nvPr/>
          </p:nvSpPr>
          <p:spPr>
            <a:xfrm>
              <a:off x="-567125" y="8051163"/>
              <a:ext cx="80575" cy="56275"/>
            </a:xfrm>
            <a:custGeom>
              <a:avLst/>
              <a:gdLst/>
              <a:ahLst/>
              <a:cxnLst/>
              <a:rect l="l" t="t" r="r" b="b"/>
              <a:pathLst>
                <a:path w="3223" h="2251" extrusionOk="0">
                  <a:moveTo>
                    <a:pt x="1186" y="1"/>
                  </a:moveTo>
                  <a:cubicBezTo>
                    <a:pt x="609" y="670"/>
                    <a:pt x="244" y="1429"/>
                    <a:pt x="1" y="2250"/>
                  </a:cubicBezTo>
                  <a:cubicBezTo>
                    <a:pt x="1794" y="2159"/>
                    <a:pt x="3223" y="1825"/>
                    <a:pt x="3131" y="1308"/>
                  </a:cubicBezTo>
                  <a:cubicBezTo>
                    <a:pt x="3010" y="761"/>
                    <a:pt x="2068" y="305"/>
                    <a:pt x="1186"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902;p80">
              <a:extLst>
                <a:ext uri="{FF2B5EF4-FFF2-40B4-BE49-F238E27FC236}">
                  <a16:creationId xmlns:a16="http://schemas.microsoft.com/office/drawing/2014/main" id="{844978E7-BAFC-4556-B20D-13EA2B7D90BE}"/>
                </a:ext>
              </a:extLst>
            </p:cNvPr>
            <p:cNvSpPr/>
            <p:nvPr/>
          </p:nvSpPr>
          <p:spPr>
            <a:xfrm>
              <a:off x="-706950" y="8032938"/>
              <a:ext cx="169500" cy="75125"/>
            </a:xfrm>
            <a:custGeom>
              <a:avLst/>
              <a:gdLst/>
              <a:ahLst/>
              <a:cxnLst/>
              <a:rect l="l" t="t" r="r" b="b"/>
              <a:pathLst>
                <a:path w="6780" h="3005" extrusionOk="0">
                  <a:moveTo>
                    <a:pt x="274" y="0"/>
                  </a:moveTo>
                  <a:cubicBezTo>
                    <a:pt x="1" y="1034"/>
                    <a:pt x="274" y="2523"/>
                    <a:pt x="274" y="2523"/>
                  </a:cubicBezTo>
                  <a:cubicBezTo>
                    <a:pt x="1361" y="2844"/>
                    <a:pt x="2989" y="3005"/>
                    <a:pt x="4540" y="3005"/>
                  </a:cubicBezTo>
                  <a:cubicBezTo>
                    <a:pt x="4898" y="3005"/>
                    <a:pt x="5252" y="2996"/>
                    <a:pt x="5594" y="2979"/>
                  </a:cubicBezTo>
                  <a:cubicBezTo>
                    <a:pt x="5837" y="2158"/>
                    <a:pt x="6232" y="1399"/>
                    <a:pt x="6779" y="730"/>
                  </a:cubicBezTo>
                  <a:cubicBezTo>
                    <a:pt x="5989" y="426"/>
                    <a:pt x="5229" y="274"/>
                    <a:pt x="5229" y="274"/>
                  </a:cubicBezTo>
                  <a:cubicBezTo>
                    <a:pt x="4499" y="468"/>
                    <a:pt x="3807" y="540"/>
                    <a:pt x="3183" y="540"/>
                  </a:cubicBezTo>
                  <a:cubicBezTo>
                    <a:pt x="1468" y="540"/>
                    <a:pt x="274" y="0"/>
                    <a:pt x="274"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903;p80">
              <a:extLst>
                <a:ext uri="{FF2B5EF4-FFF2-40B4-BE49-F238E27FC236}">
                  <a16:creationId xmlns:a16="http://schemas.microsoft.com/office/drawing/2014/main" id="{8045645D-6E48-42BB-BF9D-BD7C89F36AB9}"/>
                </a:ext>
              </a:extLst>
            </p:cNvPr>
            <p:cNvSpPr/>
            <p:nvPr/>
          </p:nvSpPr>
          <p:spPr>
            <a:xfrm>
              <a:off x="-573900" y="8004038"/>
              <a:ext cx="43500" cy="46975"/>
            </a:xfrm>
            <a:custGeom>
              <a:avLst/>
              <a:gdLst/>
              <a:ahLst/>
              <a:cxnLst/>
              <a:rect l="l" t="t" r="r" b="b"/>
              <a:pathLst>
                <a:path w="1740" h="1879" extrusionOk="0">
                  <a:moveTo>
                    <a:pt x="673" y="183"/>
                  </a:moveTo>
                  <a:cubicBezTo>
                    <a:pt x="900" y="183"/>
                    <a:pt x="600" y="953"/>
                    <a:pt x="545" y="1035"/>
                  </a:cubicBezTo>
                  <a:cubicBezTo>
                    <a:pt x="481" y="1162"/>
                    <a:pt x="418" y="1281"/>
                    <a:pt x="350" y="1397"/>
                  </a:cubicBezTo>
                  <a:lnTo>
                    <a:pt x="350" y="1397"/>
                  </a:lnTo>
                  <a:cubicBezTo>
                    <a:pt x="346" y="1401"/>
                    <a:pt x="343" y="1406"/>
                    <a:pt x="340" y="1411"/>
                  </a:cubicBezTo>
                  <a:lnTo>
                    <a:pt x="340" y="1411"/>
                  </a:lnTo>
                  <a:cubicBezTo>
                    <a:pt x="340" y="1285"/>
                    <a:pt x="347" y="1160"/>
                    <a:pt x="363" y="1035"/>
                  </a:cubicBezTo>
                  <a:cubicBezTo>
                    <a:pt x="363" y="822"/>
                    <a:pt x="363" y="336"/>
                    <a:pt x="576" y="214"/>
                  </a:cubicBezTo>
                  <a:cubicBezTo>
                    <a:pt x="616" y="193"/>
                    <a:pt x="648" y="183"/>
                    <a:pt x="673" y="183"/>
                  </a:cubicBezTo>
                  <a:close/>
                  <a:moveTo>
                    <a:pt x="1181" y="901"/>
                  </a:moveTo>
                  <a:cubicBezTo>
                    <a:pt x="1296" y="901"/>
                    <a:pt x="1354" y="1055"/>
                    <a:pt x="1275" y="1187"/>
                  </a:cubicBezTo>
                  <a:cubicBezTo>
                    <a:pt x="1080" y="1454"/>
                    <a:pt x="749" y="1566"/>
                    <a:pt x="437" y="1647"/>
                  </a:cubicBezTo>
                  <a:lnTo>
                    <a:pt x="437" y="1647"/>
                  </a:lnTo>
                  <a:cubicBezTo>
                    <a:pt x="474" y="1585"/>
                    <a:pt x="517" y="1512"/>
                    <a:pt x="562" y="1432"/>
                  </a:cubicBezTo>
                  <a:lnTo>
                    <a:pt x="562" y="1432"/>
                  </a:lnTo>
                  <a:cubicBezTo>
                    <a:pt x="632" y="1331"/>
                    <a:pt x="707" y="1238"/>
                    <a:pt x="788" y="1156"/>
                  </a:cubicBezTo>
                  <a:cubicBezTo>
                    <a:pt x="880" y="1065"/>
                    <a:pt x="1001" y="944"/>
                    <a:pt x="1123" y="913"/>
                  </a:cubicBezTo>
                  <a:cubicBezTo>
                    <a:pt x="1143" y="905"/>
                    <a:pt x="1163" y="901"/>
                    <a:pt x="1181" y="901"/>
                  </a:cubicBezTo>
                  <a:close/>
                  <a:moveTo>
                    <a:pt x="616" y="1"/>
                  </a:moveTo>
                  <a:cubicBezTo>
                    <a:pt x="1" y="1"/>
                    <a:pt x="120" y="1373"/>
                    <a:pt x="120" y="1764"/>
                  </a:cubicBezTo>
                  <a:cubicBezTo>
                    <a:pt x="120" y="1840"/>
                    <a:pt x="180" y="1878"/>
                    <a:pt x="241" y="1878"/>
                  </a:cubicBezTo>
                  <a:cubicBezTo>
                    <a:pt x="287" y="1878"/>
                    <a:pt x="333" y="1857"/>
                    <a:pt x="353" y="1813"/>
                  </a:cubicBezTo>
                  <a:lnTo>
                    <a:pt x="353" y="1813"/>
                  </a:lnTo>
                  <a:cubicBezTo>
                    <a:pt x="830" y="1749"/>
                    <a:pt x="1740" y="1469"/>
                    <a:pt x="1487" y="852"/>
                  </a:cubicBezTo>
                  <a:cubicBezTo>
                    <a:pt x="1452" y="746"/>
                    <a:pt x="1333" y="701"/>
                    <a:pt x="1210" y="701"/>
                  </a:cubicBezTo>
                  <a:cubicBezTo>
                    <a:pt x="1123" y="701"/>
                    <a:pt x="1034" y="723"/>
                    <a:pt x="971" y="761"/>
                  </a:cubicBezTo>
                  <a:cubicBezTo>
                    <a:pt x="930" y="785"/>
                    <a:pt x="892" y="810"/>
                    <a:pt x="854" y="838"/>
                  </a:cubicBezTo>
                  <a:lnTo>
                    <a:pt x="854" y="838"/>
                  </a:lnTo>
                  <a:cubicBezTo>
                    <a:pt x="1023" y="414"/>
                    <a:pt x="1067" y="17"/>
                    <a:pt x="636" y="1"/>
                  </a:cubicBezTo>
                  <a:cubicBezTo>
                    <a:pt x="630" y="1"/>
                    <a:pt x="623" y="1"/>
                    <a:pt x="616"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904;p80">
              <a:extLst>
                <a:ext uri="{FF2B5EF4-FFF2-40B4-BE49-F238E27FC236}">
                  <a16:creationId xmlns:a16="http://schemas.microsoft.com/office/drawing/2014/main" id="{5E7F6C7D-0938-4995-84B8-116C23137D27}"/>
                </a:ext>
              </a:extLst>
            </p:cNvPr>
            <p:cNvSpPr/>
            <p:nvPr/>
          </p:nvSpPr>
          <p:spPr>
            <a:xfrm>
              <a:off x="-997975" y="8078438"/>
              <a:ext cx="215325" cy="38350"/>
            </a:xfrm>
            <a:custGeom>
              <a:avLst/>
              <a:gdLst/>
              <a:ahLst/>
              <a:cxnLst/>
              <a:rect l="l" t="t" r="r" b="b"/>
              <a:pathLst>
                <a:path w="8613" h="1534" extrusionOk="0">
                  <a:moveTo>
                    <a:pt x="6409" y="1"/>
                  </a:moveTo>
                  <a:cubicBezTo>
                    <a:pt x="3888" y="1"/>
                    <a:pt x="91" y="217"/>
                    <a:pt x="91" y="217"/>
                  </a:cubicBezTo>
                  <a:cubicBezTo>
                    <a:pt x="91" y="217"/>
                    <a:pt x="0" y="916"/>
                    <a:pt x="1095" y="1190"/>
                  </a:cubicBezTo>
                  <a:cubicBezTo>
                    <a:pt x="1868" y="1361"/>
                    <a:pt x="3128" y="1533"/>
                    <a:pt x="4402" y="1533"/>
                  </a:cubicBezTo>
                  <a:cubicBezTo>
                    <a:pt x="4929" y="1533"/>
                    <a:pt x="5459" y="1504"/>
                    <a:pt x="5958" y="1433"/>
                  </a:cubicBezTo>
                  <a:cubicBezTo>
                    <a:pt x="7690" y="1190"/>
                    <a:pt x="8481" y="1007"/>
                    <a:pt x="8481" y="1007"/>
                  </a:cubicBezTo>
                  <a:cubicBezTo>
                    <a:pt x="8481" y="1007"/>
                    <a:pt x="8541" y="703"/>
                    <a:pt x="8602" y="217"/>
                  </a:cubicBezTo>
                  <a:cubicBezTo>
                    <a:pt x="8612" y="55"/>
                    <a:pt x="7670" y="1"/>
                    <a:pt x="6409"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905;p80">
              <a:extLst>
                <a:ext uri="{FF2B5EF4-FFF2-40B4-BE49-F238E27FC236}">
                  <a16:creationId xmlns:a16="http://schemas.microsoft.com/office/drawing/2014/main" id="{816A0693-3C9F-43BA-9311-79760B3A9591}"/>
                </a:ext>
              </a:extLst>
            </p:cNvPr>
            <p:cNvSpPr/>
            <p:nvPr/>
          </p:nvSpPr>
          <p:spPr>
            <a:xfrm>
              <a:off x="-998750" y="8051163"/>
              <a:ext cx="80575" cy="56275"/>
            </a:xfrm>
            <a:custGeom>
              <a:avLst/>
              <a:gdLst/>
              <a:ahLst/>
              <a:cxnLst/>
              <a:rect l="l" t="t" r="r" b="b"/>
              <a:pathLst>
                <a:path w="3223" h="2251" extrusionOk="0">
                  <a:moveTo>
                    <a:pt x="2037" y="1"/>
                  </a:moveTo>
                  <a:cubicBezTo>
                    <a:pt x="1186" y="305"/>
                    <a:pt x="244" y="761"/>
                    <a:pt x="122" y="1308"/>
                  </a:cubicBezTo>
                  <a:cubicBezTo>
                    <a:pt x="1" y="1825"/>
                    <a:pt x="1429" y="2159"/>
                    <a:pt x="3223" y="2250"/>
                  </a:cubicBezTo>
                  <a:cubicBezTo>
                    <a:pt x="3010" y="1429"/>
                    <a:pt x="2615" y="670"/>
                    <a:pt x="2037"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906;p80">
              <a:extLst>
                <a:ext uri="{FF2B5EF4-FFF2-40B4-BE49-F238E27FC236}">
                  <a16:creationId xmlns:a16="http://schemas.microsoft.com/office/drawing/2014/main" id="{9C2CEE8B-B64D-4C3C-847E-EB8A6260CA51}"/>
                </a:ext>
              </a:extLst>
            </p:cNvPr>
            <p:cNvSpPr/>
            <p:nvPr/>
          </p:nvSpPr>
          <p:spPr>
            <a:xfrm>
              <a:off x="-947825" y="8032938"/>
              <a:ext cx="169475" cy="75125"/>
            </a:xfrm>
            <a:custGeom>
              <a:avLst/>
              <a:gdLst/>
              <a:ahLst/>
              <a:cxnLst/>
              <a:rect l="l" t="t" r="r" b="b"/>
              <a:pathLst>
                <a:path w="6779" h="3005" extrusionOk="0">
                  <a:moveTo>
                    <a:pt x="6505" y="0"/>
                  </a:moveTo>
                  <a:cubicBezTo>
                    <a:pt x="6505" y="0"/>
                    <a:pt x="5328" y="540"/>
                    <a:pt x="3622" y="540"/>
                  </a:cubicBezTo>
                  <a:cubicBezTo>
                    <a:pt x="3001" y="540"/>
                    <a:pt x="2310" y="468"/>
                    <a:pt x="1581" y="274"/>
                  </a:cubicBezTo>
                  <a:cubicBezTo>
                    <a:pt x="1581" y="274"/>
                    <a:pt x="821" y="426"/>
                    <a:pt x="0" y="730"/>
                  </a:cubicBezTo>
                  <a:cubicBezTo>
                    <a:pt x="578" y="1399"/>
                    <a:pt x="973" y="2158"/>
                    <a:pt x="1186" y="2979"/>
                  </a:cubicBezTo>
                  <a:cubicBezTo>
                    <a:pt x="1528" y="2996"/>
                    <a:pt x="1883" y="3005"/>
                    <a:pt x="2242" y="3005"/>
                  </a:cubicBezTo>
                  <a:cubicBezTo>
                    <a:pt x="3799" y="3005"/>
                    <a:pt x="5443" y="2844"/>
                    <a:pt x="6505" y="2523"/>
                  </a:cubicBezTo>
                  <a:cubicBezTo>
                    <a:pt x="6505" y="2523"/>
                    <a:pt x="6779" y="1034"/>
                    <a:pt x="6505"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907;p80">
              <a:extLst>
                <a:ext uri="{FF2B5EF4-FFF2-40B4-BE49-F238E27FC236}">
                  <a16:creationId xmlns:a16="http://schemas.microsoft.com/office/drawing/2014/main" id="{3C1ECB42-E00D-4627-A938-93537079986A}"/>
                </a:ext>
              </a:extLst>
            </p:cNvPr>
            <p:cNvSpPr/>
            <p:nvPr/>
          </p:nvSpPr>
          <p:spPr>
            <a:xfrm>
              <a:off x="-954125" y="8004038"/>
              <a:ext cx="43500" cy="46975"/>
            </a:xfrm>
            <a:custGeom>
              <a:avLst/>
              <a:gdLst/>
              <a:ahLst/>
              <a:cxnLst/>
              <a:rect l="l" t="t" r="r" b="b"/>
              <a:pathLst>
                <a:path w="1740" h="1879" extrusionOk="0">
                  <a:moveTo>
                    <a:pt x="1059" y="183"/>
                  </a:moveTo>
                  <a:cubicBezTo>
                    <a:pt x="1087" y="183"/>
                    <a:pt x="1121" y="193"/>
                    <a:pt x="1164" y="214"/>
                  </a:cubicBezTo>
                  <a:cubicBezTo>
                    <a:pt x="1377" y="336"/>
                    <a:pt x="1377" y="822"/>
                    <a:pt x="1377" y="1035"/>
                  </a:cubicBezTo>
                  <a:cubicBezTo>
                    <a:pt x="1392" y="1157"/>
                    <a:pt x="1392" y="1279"/>
                    <a:pt x="1388" y="1402"/>
                  </a:cubicBezTo>
                  <a:lnTo>
                    <a:pt x="1388" y="1402"/>
                  </a:lnTo>
                  <a:cubicBezTo>
                    <a:pt x="1362" y="1364"/>
                    <a:pt x="1334" y="1327"/>
                    <a:pt x="1307" y="1290"/>
                  </a:cubicBezTo>
                  <a:lnTo>
                    <a:pt x="1307" y="1290"/>
                  </a:lnTo>
                  <a:cubicBezTo>
                    <a:pt x="1257" y="1208"/>
                    <a:pt x="1209" y="1123"/>
                    <a:pt x="1164" y="1035"/>
                  </a:cubicBezTo>
                  <a:cubicBezTo>
                    <a:pt x="1137" y="953"/>
                    <a:pt x="815" y="183"/>
                    <a:pt x="1059" y="183"/>
                  </a:cubicBezTo>
                  <a:close/>
                  <a:moveTo>
                    <a:pt x="550" y="901"/>
                  </a:moveTo>
                  <a:cubicBezTo>
                    <a:pt x="570" y="901"/>
                    <a:pt x="592" y="905"/>
                    <a:pt x="617" y="913"/>
                  </a:cubicBezTo>
                  <a:cubicBezTo>
                    <a:pt x="739" y="944"/>
                    <a:pt x="860" y="1065"/>
                    <a:pt x="921" y="1156"/>
                  </a:cubicBezTo>
                  <a:cubicBezTo>
                    <a:pt x="1084" y="1296"/>
                    <a:pt x="1194" y="1471"/>
                    <a:pt x="1304" y="1655"/>
                  </a:cubicBezTo>
                  <a:lnTo>
                    <a:pt x="1304" y="1655"/>
                  </a:lnTo>
                  <a:cubicBezTo>
                    <a:pt x="984" y="1574"/>
                    <a:pt x="641" y="1464"/>
                    <a:pt x="465" y="1187"/>
                  </a:cubicBezTo>
                  <a:cubicBezTo>
                    <a:pt x="386" y="1055"/>
                    <a:pt x="421" y="901"/>
                    <a:pt x="550" y="901"/>
                  </a:cubicBezTo>
                  <a:close/>
                  <a:moveTo>
                    <a:pt x="1094" y="1"/>
                  </a:moveTo>
                  <a:cubicBezTo>
                    <a:pt x="1087" y="1"/>
                    <a:pt x="1080" y="1"/>
                    <a:pt x="1073" y="1"/>
                  </a:cubicBezTo>
                  <a:cubicBezTo>
                    <a:pt x="656" y="17"/>
                    <a:pt x="710" y="417"/>
                    <a:pt x="884" y="843"/>
                  </a:cubicBezTo>
                  <a:lnTo>
                    <a:pt x="884" y="843"/>
                  </a:lnTo>
                  <a:cubicBezTo>
                    <a:pt x="847" y="814"/>
                    <a:pt x="808" y="786"/>
                    <a:pt x="769" y="761"/>
                  </a:cubicBezTo>
                  <a:cubicBezTo>
                    <a:pt x="706" y="723"/>
                    <a:pt x="617" y="701"/>
                    <a:pt x="530" y="701"/>
                  </a:cubicBezTo>
                  <a:cubicBezTo>
                    <a:pt x="407" y="701"/>
                    <a:pt x="288" y="746"/>
                    <a:pt x="252" y="852"/>
                  </a:cubicBezTo>
                  <a:cubicBezTo>
                    <a:pt x="1" y="1468"/>
                    <a:pt x="908" y="1749"/>
                    <a:pt x="1386" y="1813"/>
                  </a:cubicBezTo>
                  <a:lnTo>
                    <a:pt x="1386" y="1813"/>
                  </a:lnTo>
                  <a:cubicBezTo>
                    <a:pt x="1403" y="1857"/>
                    <a:pt x="1444" y="1878"/>
                    <a:pt x="1487" y="1878"/>
                  </a:cubicBezTo>
                  <a:cubicBezTo>
                    <a:pt x="1544" y="1878"/>
                    <a:pt x="1605" y="1840"/>
                    <a:pt x="1620" y="1764"/>
                  </a:cubicBezTo>
                  <a:cubicBezTo>
                    <a:pt x="1620" y="1373"/>
                    <a:pt x="1739" y="1"/>
                    <a:pt x="1094"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908;p80">
              <a:extLst>
                <a:ext uri="{FF2B5EF4-FFF2-40B4-BE49-F238E27FC236}">
                  <a16:creationId xmlns:a16="http://schemas.microsoft.com/office/drawing/2014/main" id="{67E635F7-E4A8-44D7-8189-DCB22AB91212}"/>
                </a:ext>
              </a:extLst>
            </p:cNvPr>
            <p:cNvSpPr/>
            <p:nvPr/>
          </p:nvSpPr>
          <p:spPr>
            <a:xfrm>
              <a:off x="-920475" y="7539013"/>
              <a:ext cx="347300" cy="517525"/>
            </a:xfrm>
            <a:custGeom>
              <a:avLst/>
              <a:gdLst/>
              <a:ahLst/>
              <a:cxnLst/>
              <a:rect l="l" t="t" r="r" b="b"/>
              <a:pathLst>
                <a:path w="13892" h="20701" extrusionOk="0">
                  <a:moveTo>
                    <a:pt x="13466" y="0"/>
                  </a:moveTo>
                  <a:lnTo>
                    <a:pt x="13466" y="0"/>
                  </a:lnTo>
                  <a:cubicBezTo>
                    <a:pt x="9180" y="2006"/>
                    <a:pt x="4651" y="3222"/>
                    <a:pt x="31" y="3435"/>
                  </a:cubicBezTo>
                  <a:cubicBezTo>
                    <a:pt x="1" y="6718"/>
                    <a:pt x="761" y="18572"/>
                    <a:pt x="973" y="20001"/>
                  </a:cubicBezTo>
                  <a:cubicBezTo>
                    <a:pt x="973" y="20001"/>
                    <a:pt x="2065" y="20395"/>
                    <a:pt x="3280" y="20395"/>
                  </a:cubicBezTo>
                  <a:cubicBezTo>
                    <a:pt x="4030" y="20395"/>
                    <a:pt x="4826" y="20245"/>
                    <a:pt x="5441" y="19757"/>
                  </a:cubicBezTo>
                  <a:cubicBezTo>
                    <a:pt x="5441" y="19757"/>
                    <a:pt x="6080" y="5958"/>
                    <a:pt x="5958" y="5228"/>
                  </a:cubicBezTo>
                  <a:lnTo>
                    <a:pt x="5958" y="5228"/>
                  </a:lnTo>
                  <a:cubicBezTo>
                    <a:pt x="5958" y="5228"/>
                    <a:pt x="6282" y="5267"/>
                    <a:pt x="6723" y="5267"/>
                  </a:cubicBezTo>
                  <a:cubicBezTo>
                    <a:pt x="7238" y="5267"/>
                    <a:pt x="7913" y="5214"/>
                    <a:pt x="8420" y="4985"/>
                  </a:cubicBezTo>
                  <a:cubicBezTo>
                    <a:pt x="8420" y="4985"/>
                    <a:pt x="8511" y="19180"/>
                    <a:pt x="8785" y="20092"/>
                  </a:cubicBezTo>
                  <a:cubicBezTo>
                    <a:pt x="8785" y="20092"/>
                    <a:pt x="9990" y="20700"/>
                    <a:pt x="11190" y="20700"/>
                  </a:cubicBezTo>
                  <a:cubicBezTo>
                    <a:pt x="11828" y="20700"/>
                    <a:pt x="12465" y="20528"/>
                    <a:pt x="12919" y="20001"/>
                  </a:cubicBezTo>
                  <a:cubicBezTo>
                    <a:pt x="12919" y="20001"/>
                    <a:pt x="13891" y="3648"/>
                    <a:pt x="13466" y="0"/>
                  </a:cubicBezTo>
                  <a:close/>
                </a:path>
              </a:pathLst>
            </a:custGeom>
            <a:solidFill>
              <a:srgbClr val="C4BA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909;p80">
              <a:extLst>
                <a:ext uri="{FF2B5EF4-FFF2-40B4-BE49-F238E27FC236}">
                  <a16:creationId xmlns:a16="http://schemas.microsoft.com/office/drawing/2014/main" id="{76A8F329-1E73-4255-9AA6-D37C9F2A8B16}"/>
                </a:ext>
              </a:extLst>
            </p:cNvPr>
            <p:cNvSpPr/>
            <p:nvPr/>
          </p:nvSpPr>
          <p:spPr>
            <a:xfrm>
              <a:off x="-919700" y="7468638"/>
              <a:ext cx="336650" cy="156250"/>
            </a:xfrm>
            <a:custGeom>
              <a:avLst/>
              <a:gdLst/>
              <a:ahLst/>
              <a:cxnLst/>
              <a:rect l="l" t="t" r="r" b="b"/>
              <a:pathLst>
                <a:path w="13466" h="6250" extrusionOk="0">
                  <a:moveTo>
                    <a:pt x="8711" y="0"/>
                  </a:moveTo>
                  <a:cubicBezTo>
                    <a:pt x="4932" y="0"/>
                    <a:pt x="213" y="323"/>
                    <a:pt x="213" y="323"/>
                  </a:cubicBezTo>
                  <a:cubicBezTo>
                    <a:pt x="213" y="323"/>
                    <a:pt x="61" y="3636"/>
                    <a:pt x="0" y="6250"/>
                  </a:cubicBezTo>
                  <a:cubicBezTo>
                    <a:pt x="4620" y="6037"/>
                    <a:pt x="9149" y="4821"/>
                    <a:pt x="13435" y="2815"/>
                  </a:cubicBezTo>
                  <a:cubicBezTo>
                    <a:pt x="13344" y="1843"/>
                    <a:pt x="13465" y="779"/>
                    <a:pt x="13313" y="536"/>
                  </a:cubicBezTo>
                  <a:cubicBezTo>
                    <a:pt x="13068" y="126"/>
                    <a:pt x="11073" y="0"/>
                    <a:pt x="8711" y="0"/>
                  </a:cubicBezTo>
                  <a:close/>
                </a:path>
              </a:pathLst>
            </a:custGeom>
            <a:solidFill>
              <a:srgbClr val="B4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910;p80">
              <a:extLst>
                <a:ext uri="{FF2B5EF4-FFF2-40B4-BE49-F238E27FC236}">
                  <a16:creationId xmlns:a16="http://schemas.microsoft.com/office/drawing/2014/main" id="{DC0B7A41-06B9-4DDD-BC88-9B0930AF3D3D}"/>
                </a:ext>
              </a:extLst>
            </p:cNvPr>
            <p:cNvSpPr/>
            <p:nvPr/>
          </p:nvSpPr>
          <p:spPr>
            <a:xfrm>
              <a:off x="-620325" y="7520763"/>
              <a:ext cx="39550" cy="75250"/>
            </a:xfrm>
            <a:custGeom>
              <a:avLst/>
              <a:gdLst/>
              <a:ahLst/>
              <a:cxnLst/>
              <a:rect l="l" t="t" r="r" b="b"/>
              <a:pathLst>
                <a:path w="1582" h="3010" extrusionOk="0">
                  <a:moveTo>
                    <a:pt x="1" y="1"/>
                  </a:moveTo>
                  <a:cubicBezTo>
                    <a:pt x="335" y="973"/>
                    <a:pt x="882" y="2220"/>
                    <a:pt x="1582" y="3010"/>
                  </a:cubicBezTo>
                  <a:lnTo>
                    <a:pt x="1" y="1"/>
                  </a:ln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911;p80">
              <a:extLst>
                <a:ext uri="{FF2B5EF4-FFF2-40B4-BE49-F238E27FC236}">
                  <a16:creationId xmlns:a16="http://schemas.microsoft.com/office/drawing/2014/main" id="{4DA94919-FAA3-469E-8EA4-8436F10FD3DC}"/>
                </a:ext>
              </a:extLst>
            </p:cNvPr>
            <p:cNvSpPr/>
            <p:nvPr/>
          </p:nvSpPr>
          <p:spPr>
            <a:xfrm>
              <a:off x="-622325" y="7519213"/>
              <a:ext cx="44825" cy="80100"/>
            </a:xfrm>
            <a:custGeom>
              <a:avLst/>
              <a:gdLst/>
              <a:ahLst/>
              <a:cxnLst/>
              <a:rect l="l" t="t" r="r" b="b"/>
              <a:pathLst>
                <a:path w="1793" h="3204" extrusionOk="0">
                  <a:moveTo>
                    <a:pt x="64" y="1"/>
                  </a:moveTo>
                  <a:cubicBezTo>
                    <a:pt x="32" y="1"/>
                    <a:pt x="1" y="34"/>
                    <a:pt x="20" y="93"/>
                  </a:cubicBezTo>
                  <a:cubicBezTo>
                    <a:pt x="111" y="640"/>
                    <a:pt x="385" y="1157"/>
                    <a:pt x="598" y="1643"/>
                  </a:cubicBezTo>
                  <a:cubicBezTo>
                    <a:pt x="871" y="2190"/>
                    <a:pt x="1175" y="2738"/>
                    <a:pt x="1570" y="3163"/>
                  </a:cubicBezTo>
                  <a:cubicBezTo>
                    <a:pt x="1599" y="3191"/>
                    <a:pt x="1627" y="3203"/>
                    <a:pt x="1652" y="3203"/>
                  </a:cubicBezTo>
                  <a:cubicBezTo>
                    <a:pt x="1737" y="3203"/>
                    <a:pt x="1792" y="3074"/>
                    <a:pt x="1722" y="2981"/>
                  </a:cubicBezTo>
                  <a:cubicBezTo>
                    <a:pt x="1388" y="2525"/>
                    <a:pt x="1054" y="2038"/>
                    <a:pt x="780" y="1491"/>
                  </a:cubicBezTo>
                  <a:cubicBezTo>
                    <a:pt x="537" y="1035"/>
                    <a:pt x="385" y="488"/>
                    <a:pt x="111" y="32"/>
                  </a:cubicBezTo>
                  <a:cubicBezTo>
                    <a:pt x="101" y="11"/>
                    <a:pt x="82" y="1"/>
                    <a:pt x="64"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912;p80">
              <a:extLst>
                <a:ext uri="{FF2B5EF4-FFF2-40B4-BE49-F238E27FC236}">
                  <a16:creationId xmlns:a16="http://schemas.microsoft.com/office/drawing/2014/main" id="{ED23EE2B-97BA-464F-AD23-92293F5F8012}"/>
                </a:ext>
              </a:extLst>
            </p:cNvPr>
            <p:cNvSpPr/>
            <p:nvPr/>
          </p:nvSpPr>
          <p:spPr>
            <a:xfrm>
              <a:off x="-914400" y="7532938"/>
              <a:ext cx="28150" cy="57000"/>
            </a:xfrm>
            <a:custGeom>
              <a:avLst/>
              <a:gdLst/>
              <a:ahLst/>
              <a:cxnLst/>
              <a:rect l="l" t="t" r="r" b="b"/>
              <a:pathLst>
                <a:path w="1126" h="2280" extrusionOk="0">
                  <a:moveTo>
                    <a:pt x="1125" y="0"/>
                  </a:moveTo>
                  <a:lnTo>
                    <a:pt x="1" y="2280"/>
                  </a:lnTo>
                  <a:cubicBezTo>
                    <a:pt x="670" y="1793"/>
                    <a:pt x="821" y="851"/>
                    <a:pt x="1125"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913;p80">
              <a:extLst>
                <a:ext uri="{FF2B5EF4-FFF2-40B4-BE49-F238E27FC236}">
                  <a16:creationId xmlns:a16="http://schemas.microsoft.com/office/drawing/2014/main" id="{64630DDF-D23B-4F46-85F5-57C6D97D3335}"/>
                </a:ext>
              </a:extLst>
            </p:cNvPr>
            <p:cNvSpPr/>
            <p:nvPr/>
          </p:nvSpPr>
          <p:spPr>
            <a:xfrm>
              <a:off x="-917950" y="7530413"/>
              <a:ext cx="33975" cy="62700"/>
            </a:xfrm>
            <a:custGeom>
              <a:avLst/>
              <a:gdLst/>
              <a:ahLst/>
              <a:cxnLst/>
              <a:rect l="l" t="t" r="r" b="b"/>
              <a:pathLst>
                <a:path w="1359" h="2508" extrusionOk="0">
                  <a:moveTo>
                    <a:pt x="1276" y="0"/>
                  </a:moveTo>
                  <a:cubicBezTo>
                    <a:pt x="1247" y="0"/>
                    <a:pt x="1219" y="15"/>
                    <a:pt x="1207" y="40"/>
                  </a:cubicBezTo>
                  <a:cubicBezTo>
                    <a:pt x="994" y="375"/>
                    <a:pt x="903" y="861"/>
                    <a:pt x="751" y="1226"/>
                  </a:cubicBezTo>
                  <a:cubicBezTo>
                    <a:pt x="599" y="1682"/>
                    <a:pt x="356" y="1986"/>
                    <a:pt x="82" y="2320"/>
                  </a:cubicBezTo>
                  <a:cubicBezTo>
                    <a:pt x="1" y="2401"/>
                    <a:pt x="65" y="2507"/>
                    <a:pt x="144" y="2507"/>
                  </a:cubicBezTo>
                  <a:cubicBezTo>
                    <a:pt x="154" y="2507"/>
                    <a:pt x="163" y="2506"/>
                    <a:pt x="173" y="2502"/>
                  </a:cubicBezTo>
                  <a:cubicBezTo>
                    <a:pt x="842" y="2138"/>
                    <a:pt x="1267" y="922"/>
                    <a:pt x="1359" y="101"/>
                  </a:cubicBezTo>
                  <a:cubicBezTo>
                    <a:pt x="1359" y="30"/>
                    <a:pt x="1317" y="0"/>
                    <a:pt x="1276"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914;p80">
              <a:extLst>
                <a:ext uri="{FF2B5EF4-FFF2-40B4-BE49-F238E27FC236}">
                  <a16:creationId xmlns:a16="http://schemas.microsoft.com/office/drawing/2014/main" id="{6E7B0EB9-D95F-48C7-B11B-EBDC4EF1F4DD}"/>
                </a:ext>
              </a:extLst>
            </p:cNvPr>
            <p:cNvSpPr/>
            <p:nvPr/>
          </p:nvSpPr>
          <p:spPr>
            <a:xfrm>
              <a:off x="-821675" y="7662863"/>
              <a:ext cx="147425" cy="7075"/>
            </a:xfrm>
            <a:custGeom>
              <a:avLst/>
              <a:gdLst/>
              <a:ahLst/>
              <a:cxnLst/>
              <a:rect l="l" t="t" r="r" b="b"/>
              <a:pathLst>
                <a:path w="5897" h="283" extrusionOk="0">
                  <a:moveTo>
                    <a:pt x="0" y="1"/>
                  </a:moveTo>
                  <a:lnTo>
                    <a:pt x="1569" y="73"/>
                  </a:lnTo>
                  <a:lnTo>
                    <a:pt x="1569" y="73"/>
                  </a:lnTo>
                  <a:cubicBezTo>
                    <a:pt x="1037" y="38"/>
                    <a:pt x="513" y="9"/>
                    <a:pt x="0" y="1"/>
                  </a:cubicBezTo>
                  <a:close/>
                  <a:moveTo>
                    <a:pt x="1569" y="73"/>
                  </a:moveTo>
                  <a:cubicBezTo>
                    <a:pt x="2812" y="158"/>
                    <a:pt x="4094" y="282"/>
                    <a:pt x="5359" y="282"/>
                  </a:cubicBezTo>
                  <a:cubicBezTo>
                    <a:pt x="5539" y="282"/>
                    <a:pt x="5718" y="280"/>
                    <a:pt x="5897" y="274"/>
                  </a:cubicBezTo>
                  <a:lnTo>
                    <a:pt x="1569" y="73"/>
                  </a:ln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915;p80">
              <a:extLst>
                <a:ext uri="{FF2B5EF4-FFF2-40B4-BE49-F238E27FC236}">
                  <a16:creationId xmlns:a16="http://schemas.microsoft.com/office/drawing/2014/main" id="{5FE737FE-50D5-4872-BAA4-DF2BD9E57F51}"/>
                </a:ext>
              </a:extLst>
            </p:cNvPr>
            <p:cNvSpPr/>
            <p:nvPr/>
          </p:nvSpPr>
          <p:spPr>
            <a:xfrm>
              <a:off x="-825475" y="7659063"/>
              <a:ext cx="156550" cy="17350"/>
            </a:xfrm>
            <a:custGeom>
              <a:avLst/>
              <a:gdLst/>
              <a:ahLst/>
              <a:cxnLst/>
              <a:rect l="l" t="t" r="r" b="b"/>
              <a:pathLst>
                <a:path w="6262" h="694" extrusionOk="0">
                  <a:moveTo>
                    <a:pt x="152" y="1"/>
                  </a:moveTo>
                  <a:cubicBezTo>
                    <a:pt x="0" y="1"/>
                    <a:pt x="0" y="305"/>
                    <a:pt x="152" y="305"/>
                  </a:cubicBezTo>
                  <a:cubicBezTo>
                    <a:pt x="1615" y="396"/>
                    <a:pt x="3146" y="694"/>
                    <a:pt x="4630" y="694"/>
                  </a:cubicBezTo>
                  <a:cubicBezTo>
                    <a:pt x="5119" y="694"/>
                    <a:pt x="5604" y="661"/>
                    <a:pt x="6079" y="578"/>
                  </a:cubicBezTo>
                  <a:cubicBezTo>
                    <a:pt x="6262" y="548"/>
                    <a:pt x="6201" y="274"/>
                    <a:pt x="6049" y="244"/>
                  </a:cubicBezTo>
                  <a:cubicBezTo>
                    <a:pt x="4104" y="31"/>
                    <a:pt x="2097" y="1"/>
                    <a:pt x="152"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916;p80">
              <a:extLst>
                <a:ext uri="{FF2B5EF4-FFF2-40B4-BE49-F238E27FC236}">
                  <a16:creationId xmlns:a16="http://schemas.microsoft.com/office/drawing/2014/main" id="{583C7437-B90E-419E-8A92-352EF80FBDDF}"/>
                </a:ext>
              </a:extLst>
            </p:cNvPr>
            <p:cNvSpPr/>
            <p:nvPr/>
          </p:nvSpPr>
          <p:spPr>
            <a:xfrm>
              <a:off x="-762425" y="7505563"/>
              <a:ext cx="3075" cy="161900"/>
            </a:xfrm>
            <a:custGeom>
              <a:avLst/>
              <a:gdLst/>
              <a:ahLst/>
              <a:cxnLst/>
              <a:rect l="l" t="t" r="r" b="b"/>
              <a:pathLst>
                <a:path w="123" h="6476" extrusionOk="0">
                  <a:moveTo>
                    <a:pt x="31" y="1"/>
                  </a:moveTo>
                  <a:cubicBezTo>
                    <a:pt x="1" y="2189"/>
                    <a:pt x="31" y="4317"/>
                    <a:pt x="123" y="6475"/>
                  </a:cubicBezTo>
                  <a:lnTo>
                    <a:pt x="31" y="1"/>
                  </a:ln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917;p80">
              <a:extLst>
                <a:ext uri="{FF2B5EF4-FFF2-40B4-BE49-F238E27FC236}">
                  <a16:creationId xmlns:a16="http://schemas.microsoft.com/office/drawing/2014/main" id="{D6B8ABEB-FE1B-4E1B-A133-283DEB55C917}"/>
                </a:ext>
              </a:extLst>
            </p:cNvPr>
            <p:cNvSpPr/>
            <p:nvPr/>
          </p:nvSpPr>
          <p:spPr>
            <a:xfrm>
              <a:off x="-767725" y="7501588"/>
              <a:ext cx="11425" cy="168725"/>
            </a:xfrm>
            <a:custGeom>
              <a:avLst/>
              <a:gdLst/>
              <a:ahLst/>
              <a:cxnLst/>
              <a:rect l="l" t="t" r="r" b="b"/>
              <a:pathLst>
                <a:path w="457" h="6749" extrusionOk="0">
                  <a:moveTo>
                    <a:pt x="243" y="0"/>
                  </a:moveTo>
                  <a:cubicBezTo>
                    <a:pt x="183" y="0"/>
                    <a:pt x="122" y="53"/>
                    <a:pt x="122" y="160"/>
                  </a:cubicBezTo>
                  <a:cubicBezTo>
                    <a:pt x="0" y="2288"/>
                    <a:pt x="31" y="4506"/>
                    <a:pt x="243" y="6634"/>
                  </a:cubicBezTo>
                  <a:cubicBezTo>
                    <a:pt x="259" y="6710"/>
                    <a:pt x="304" y="6748"/>
                    <a:pt x="346" y="6748"/>
                  </a:cubicBezTo>
                  <a:cubicBezTo>
                    <a:pt x="388" y="6748"/>
                    <a:pt x="426" y="6710"/>
                    <a:pt x="426" y="6634"/>
                  </a:cubicBezTo>
                  <a:cubicBezTo>
                    <a:pt x="456" y="4476"/>
                    <a:pt x="456" y="2288"/>
                    <a:pt x="365" y="160"/>
                  </a:cubicBezTo>
                  <a:cubicBezTo>
                    <a:pt x="365" y="53"/>
                    <a:pt x="304" y="0"/>
                    <a:pt x="243"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918;p80">
              <a:extLst>
                <a:ext uri="{FF2B5EF4-FFF2-40B4-BE49-F238E27FC236}">
                  <a16:creationId xmlns:a16="http://schemas.microsoft.com/office/drawing/2014/main" id="{1E64CD29-23A9-4582-86EE-9405BF674BF4}"/>
                </a:ext>
              </a:extLst>
            </p:cNvPr>
            <p:cNvSpPr/>
            <p:nvPr/>
          </p:nvSpPr>
          <p:spPr>
            <a:xfrm>
              <a:off x="-753875" y="7511638"/>
              <a:ext cx="51525" cy="158925"/>
            </a:xfrm>
            <a:custGeom>
              <a:avLst/>
              <a:gdLst/>
              <a:ahLst/>
              <a:cxnLst/>
              <a:rect l="l" t="t" r="r" b="b"/>
              <a:pathLst>
                <a:path w="2061" h="6357" extrusionOk="0">
                  <a:moveTo>
                    <a:pt x="1046" y="1"/>
                  </a:moveTo>
                  <a:cubicBezTo>
                    <a:pt x="974" y="1"/>
                    <a:pt x="905" y="62"/>
                    <a:pt x="905" y="183"/>
                  </a:cubicBezTo>
                  <a:cubicBezTo>
                    <a:pt x="905" y="1703"/>
                    <a:pt x="1787" y="5472"/>
                    <a:pt x="115" y="6110"/>
                  </a:cubicBezTo>
                  <a:cubicBezTo>
                    <a:pt x="0" y="6139"/>
                    <a:pt x="48" y="6356"/>
                    <a:pt x="155" y="6356"/>
                  </a:cubicBezTo>
                  <a:cubicBezTo>
                    <a:pt x="162" y="6356"/>
                    <a:pt x="169" y="6355"/>
                    <a:pt x="176" y="6354"/>
                  </a:cubicBezTo>
                  <a:cubicBezTo>
                    <a:pt x="2060" y="5837"/>
                    <a:pt x="1331" y="1764"/>
                    <a:pt x="1209" y="183"/>
                  </a:cubicBezTo>
                  <a:cubicBezTo>
                    <a:pt x="1194" y="62"/>
                    <a:pt x="1118" y="1"/>
                    <a:pt x="1046"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919;p80">
              <a:extLst>
                <a:ext uri="{FF2B5EF4-FFF2-40B4-BE49-F238E27FC236}">
                  <a16:creationId xmlns:a16="http://schemas.microsoft.com/office/drawing/2014/main" id="{0BF5FD5E-DEED-4012-B385-E9B7CDE06ECE}"/>
                </a:ext>
              </a:extLst>
            </p:cNvPr>
            <p:cNvSpPr/>
            <p:nvPr/>
          </p:nvSpPr>
          <p:spPr>
            <a:xfrm>
              <a:off x="-939475" y="7295838"/>
              <a:ext cx="384525" cy="217250"/>
            </a:xfrm>
            <a:custGeom>
              <a:avLst/>
              <a:gdLst/>
              <a:ahLst/>
              <a:cxnLst/>
              <a:rect l="l" t="t" r="r" b="b"/>
              <a:pathLst>
                <a:path w="15381" h="8690" extrusionOk="0">
                  <a:moveTo>
                    <a:pt x="183" y="1"/>
                  </a:moveTo>
                  <a:lnTo>
                    <a:pt x="1" y="7903"/>
                  </a:lnTo>
                  <a:cubicBezTo>
                    <a:pt x="1" y="7903"/>
                    <a:pt x="3551" y="8690"/>
                    <a:pt x="7916" y="8690"/>
                  </a:cubicBezTo>
                  <a:cubicBezTo>
                    <a:pt x="10309" y="8690"/>
                    <a:pt x="12948" y="8453"/>
                    <a:pt x="15381" y="7721"/>
                  </a:cubicBezTo>
                  <a:lnTo>
                    <a:pt x="15351" y="7204"/>
                  </a:lnTo>
                  <a:cubicBezTo>
                    <a:pt x="9879" y="6232"/>
                    <a:pt x="4621" y="3557"/>
                    <a:pt x="183" y="1"/>
                  </a:cubicBezTo>
                  <a:close/>
                </a:path>
              </a:pathLst>
            </a:custGeom>
            <a:solidFill>
              <a:srgbClr val="FCB3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920;p80">
              <a:extLst>
                <a:ext uri="{FF2B5EF4-FFF2-40B4-BE49-F238E27FC236}">
                  <a16:creationId xmlns:a16="http://schemas.microsoft.com/office/drawing/2014/main" id="{08D3A90A-4552-4AF2-AEDA-01E88561B34F}"/>
                </a:ext>
              </a:extLst>
            </p:cNvPr>
            <p:cNvSpPr/>
            <p:nvPr/>
          </p:nvSpPr>
          <p:spPr>
            <a:xfrm>
              <a:off x="-1016975" y="7029138"/>
              <a:ext cx="538775" cy="446825"/>
            </a:xfrm>
            <a:custGeom>
              <a:avLst/>
              <a:gdLst/>
              <a:ahLst/>
              <a:cxnLst/>
              <a:rect l="l" t="t" r="r" b="b"/>
              <a:pathLst>
                <a:path w="21551" h="17873" extrusionOk="0">
                  <a:moveTo>
                    <a:pt x="11165" y="1"/>
                  </a:moveTo>
                  <a:cubicBezTo>
                    <a:pt x="7989" y="1"/>
                    <a:pt x="6566" y="851"/>
                    <a:pt x="6566" y="851"/>
                  </a:cubicBezTo>
                  <a:cubicBezTo>
                    <a:pt x="6566" y="851"/>
                    <a:pt x="3131" y="1246"/>
                    <a:pt x="1581" y="3799"/>
                  </a:cubicBezTo>
                  <a:cubicBezTo>
                    <a:pt x="0" y="6352"/>
                    <a:pt x="61" y="8389"/>
                    <a:pt x="61" y="8389"/>
                  </a:cubicBezTo>
                  <a:cubicBezTo>
                    <a:pt x="61" y="8389"/>
                    <a:pt x="1034" y="9149"/>
                    <a:pt x="3070" y="9301"/>
                  </a:cubicBezTo>
                  <a:cubicBezTo>
                    <a:pt x="3162" y="9301"/>
                    <a:pt x="3253" y="9301"/>
                    <a:pt x="3314" y="9331"/>
                  </a:cubicBezTo>
                  <a:lnTo>
                    <a:pt x="3283" y="10669"/>
                  </a:lnTo>
                  <a:cubicBezTo>
                    <a:pt x="7721" y="14225"/>
                    <a:pt x="12979" y="16869"/>
                    <a:pt x="18451" y="17872"/>
                  </a:cubicBezTo>
                  <a:lnTo>
                    <a:pt x="17964" y="9210"/>
                  </a:lnTo>
                  <a:cubicBezTo>
                    <a:pt x="17964" y="9210"/>
                    <a:pt x="19940" y="8815"/>
                    <a:pt x="21551" y="6808"/>
                  </a:cubicBezTo>
                  <a:cubicBezTo>
                    <a:pt x="21551" y="6808"/>
                    <a:pt x="19636" y="1003"/>
                    <a:pt x="14286" y="243"/>
                  </a:cubicBezTo>
                  <a:cubicBezTo>
                    <a:pt x="13101" y="69"/>
                    <a:pt x="12063" y="1"/>
                    <a:pt x="11165" y="1"/>
                  </a:cubicBezTo>
                  <a:close/>
                </a:path>
              </a:pathLst>
            </a:custGeom>
            <a:solidFill>
              <a:srgbClr val="FFB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921;p80">
              <a:extLst>
                <a:ext uri="{FF2B5EF4-FFF2-40B4-BE49-F238E27FC236}">
                  <a16:creationId xmlns:a16="http://schemas.microsoft.com/office/drawing/2014/main" id="{1014050F-4765-4949-B179-626370A557F4}"/>
                </a:ext>
              </a:extLst>
            </p:cNvPr>
            <p:cNvSpPr/>
            <p:nvPr/>
          </p:nvSpPr>
          <p:spPr>
            <a:xfrm>
              <a:off x="-927000" y="7136863"/>
              <a:ext cx="333125" cy="290575"/>
            </a:xfrm>
            <a:custGeom>
              <a:avLst/>
              <a:gdLst/>
              <a:ahLst/>
              <a:cxnLst/>
              <a:rect l="l" t="t" r="r" b="b"/>
              <a:pathLst>
                <a:path w="13325" h="11623" extrusionOk="0">
                  <a:moveTo>
                    <a:pt x="10432" y="1"/>
                  </a:moveTo>
                  <a:cubicBezTo>
                    <a:pt x="10386" y="1"/>
                    <a:pt x="10340" y="3"/>
                    <a:pt x="10292" y="7"/>
                  </a:cubicBezTo>
                  <a:cubicBezTo>
                    <a:pt x="7253" y="281"/>
                    <a:pt x="6918" y="4961"/>
                    <a:pt x="6918" y="4961"/>
                  </a:cubicBezTo>
                  <a:cubicBezTo>
                    <a:pt x="6918" y="4961"/>
                    <a:pt x="5887" y="2216"/>
                    <a:pt x="4208" y="2216"/>
                  </a:cubicBezTo>
                  <a:cubicBezTo>
                    <a:pt x="3673" y="2216"/>
                    <a:pt x="3073" y="2495"/>
                    <a:pt x="2420" y="3229"/>
                  </a:cubicBezTo>
                  <a:cubicBezTo>
                    <a:pt x="1" y="7469"/>
                    <a:pt x="6589" y="11622"/>
                    <a:pt x="7052" y="11622"/>
                  </a:cubicBezTo>
                  <a:cubicBezTo>
                    <a:pt x="7060" y="11622"/>
                    <a:pt x="7066" y="11621"/>
                    <a:pt x="7070" y="11618"/>
                  </a:cubicBezTo>
                  <a:cubicBezTo>
                    <a:pt x="12098" y="8446"/>
                    <a:pt x="13325" y="1"/>
                    <a:pt x="10432" y="1"/>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922;p80">
              <a:extLst>
                <a:ext uri="{FF2B5EF4-FFF2-40B4-BE49-F238E27FC236}">
                  <a16:creationId xmlns:a16="http://schemas.microsoft.com/office/drawing/2014/main" id="{B4A57E0F-B508-462F-B9EE-693290B4B38B}"/>
                </a:ext>
              </a:extLst>
            </p:cNvPr>
            <p:cNvSpPr/>
            <p:nvPr/>
          </p:nvSpPr>
          <p:spPr>
            <a:xfrm>
              <a:off x="-683375" y="7017013"/>
              <a:ext cx="124625" cy="405000"/>
            </a:xfrm>
            <a:custGeom>
              <a:avLst/>
              <a:gdLst/>
              <a:ahLst/>
              <a:cxnLst/>
              <a:rect l="l" t="t" r="r" b="b"/>
              <a:pathLst>
                <a:path w="4985" h="16200" extrusionOk="0">
                  <a:moveTo>
                    <a:pt x="1112" y="1"/>
                  </a:moveTo>
                  <a:cubicBezTo>
                    <a:pt x="986" y="1"/>
                    <a:pt x="868" y="10"/>
                    <a:pt x="760" y="29"/>
                  </a:cubicBezTo>
                  <a:cubicBezTo>
                    <a:pt x="486" y="1366"/>
                    <a:pt x="0" y="4315"/>
                    <a:pt x="274" y="6685"/>
                  </a:cubicBezTo>
                  <a:cubicBezTo>
                    <a:pt x="821" y="11701"/>
                    <a:pt x="2523" y="13555"/>
                    <a:pt x="4894" y="16199"/>
                  </a:cubicBezTo>
                  <a:cubicBezTo>
                    <a:pt x="4985" y="14832"/>
                    <a:pt x="4559" y="12278"/>
                    <a:pt x="4559" y="12278"/>
                  </a:cubicBezTo>
                  <a:cubicBezTo>
                    <a:pt x="4559" y="12278"/>
                    <a:pt x="3465" y="7871"/>
                    <a:pt x="3252" y="5956"/>
                  </a:cubicBezTo>
                  <a:cubicBezTo>
                    <a:pt x="3009" y="4011"/>
                    <a:pt x="3678" y="819"/>
                    <a:pt x="3678" y="819"/>
                  </a:cubicBezTo>
                  <a:cubicBezTo>
                    <a:pt x="2727" y="280"/>
                    <a:pt x="1799" y="1"/>
                    <a:pt x="1112"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923;p80">
              <a:extLst>
                <a:ext uri="{FF2B5EF4-FFF2-40B4-BE49-F238E27FC236}">
                  <a16:creationId xmlns:a16="http://schemas.microsoft.com/office/drawing/2014/main" id="{AE2152BC-5809-4DAD-81DC-92FF02CBEFA7}"/>
                </a:ext>
              </a:extLst>
            </p:cNvPr>
            <p:cNvSpPr/>
            <p:nvPr/>
          </p:nvSpPr>
          <p:spPr>
            <a:xfrm>
              <a:off x="-710750" y="7017713"/>
              <a:ext cx="149725" cy="423300"/>
            </a:xfrm>
            <a:custGeom>
              <a:avLst/>
              <a:gdLst/>
              <a:ahLst/>
              <a:cxnLst/>
              <a:rect l="l" t="t" r="r" b="b"/>
              <a:pathLst>
                <a:path w="5989" h="16932" extrusionOk="0">
                  <a:moveTo>
                    <a:pt x="1855" y="1"/>
                  </a:moveTo>
                  <a:cubicBezTo>
                    <a:pt x="1490" y="92"/>
                    <a:pt x="1217" y="244"/>
                    <a:pt x="1126" y="548"/>
                  </a:cubicBezTo>
                  <a:cubicBezTo>
                    <a:pt x="882" y="1399"/>
                    <a:pt x="1" y="4743"/>
                    <a:pt x="1095" y="9363"/>
                  </a:cubicBezTo>
                  <a:cubicBezTo>
                    <a:pt x="2159" y="13983"/>
                    <a:pt x="5837" y="16931"/>
                    <a:pt x="5837" y="16931"/>
                  </a:cubicBezTo>
                  <a:cubicBezTo>
                    <a:pt x="5928" y="16779"/>
                    <a:pt x="5989" y="16536"/>
                    <a:pt x="5989" y="16202"/>
                  </a:cubicBezTo>
                  <a:cubicBezTo>
                    <a:pt x="3618" y="13527"/>
                    <a:pt x="1916" y="11673"/>
                    <a:pt x="1369" y="6688"/>
                  </a:cubicBezTo>
                  <a:cubicBezTo>
                    <a:pt x="1095" y="4287"/>
                    <a:pt x="1581" y="1338"/>
                    <a:pt x="1855"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924;p80">
              <a:extLst>
                <a:ext uri="{FF2B5EF4-FFF2-40B4-BE49-F238E27FC236}">
                  <a16:creationId xmlns:a16="http://schemas.microsoft.com/office/drawing/2014/main" id="{99551FF5-E7E5-4A5C-B95B-FA89CCE8B326}"/>
                </a:ext>
              </a:extLst>
            </p:cNvPr>
            <p:cNvSpPr/>
            <p:nvPr/>
          </p:nvSpPr>
          <p:spPr>
            <a:xfrm>
              <a:off x="-567875" y="7216813"/>
              <a:ext cx="117050" cy="129975"/>
            </a:xfrm>
            <a:custGeom>
              <a:avLst/>
              <a:gdLst/>
              <a:ahLst/>
              <a:cxnLst/>
              <a:rect l="l" t="t" r="r" b="b"/>
              <a:pathLst>
                <a:path w="4682" h="5199" extrusionOk="0">
                  <a:moveTo>
                    <a:pt x="2918" y="1"/>
                  </a:moveTo>
                  <a:cubicBezTo>
                    <a:pt x="2189" y="852"/>
                    <a:pt x="0" y="1703"/>
                    <a:pt x="0" y="1703"/>
                  </a:cubicBezTo>
                  <a:lnTo>
                    <a:pt x="61" y="2858"/>
                  </a:lnTo>
                  <a:cubicBezTo>
                    <a:pt x="61" y="2858"/>
                    <a:pt x="1785" y="4612"/>
                    <a:pt x="2970" y="5180"/>
                  </a:cubicBezTo>
                  <a:lnTo>
                    <a:pt x="2970" y="5180"/>
                  </a:lnTo>
                  <a:cubicBezTo>
                    <a:pt x="2912" y="5117"/>
                    <a:pt x="2962" y="4842"/>
                    <a:pt x="4681" y="3648"/>
                  </a:cubicBezTo>
                  <a:cubicBezTo>
                    <a:pt x="3861" y="1824"/>
                    <a:pt x="2918" y="1"/>
                    <a:pt x="2918" y="1"/>
                  </a:cubicBezTo>
                  <a:close/>
                  <a:moveTo>
                    <a:pt x="2970" y="5180"/>
                  </a:moveTo>
                  <a:cubicBezTo>
                    <a:pt x="2986" y="5197"/>
                    <a:pt x="3009" y="5198"/>
                    <a:pt x="3009" y="5198"/>
                  </a:cubicBezTo>
                  <a:cubicBezTo>
                    <a:pt x="2996" y="5192"/>
                    <a:pt x="2983" y="5186"/>
                    <a:pt x="2970" y="518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925;p80">
              <a:extLst>
                <a:ext uri="{FF2B5EF4-FFF2-40B4-BE49-F238E27FC236}">
                  <a16:creationId xmlns:a16="http://schemas.microsoft.com/office/drawing/2014/main" id="{CE378B3C-D02C-43CF-9E1F-7E1AB3DBADD8}"/>
                </a:ext>
              </a:extLst>
            </p:cNvPr>
            <p:cNvSpPr/>
            <p:nvPr/>
          </p:nvSpPr>
          <p:spPr>
            <a:xfrm>
              <a:off x="-728975" y="7189338"/>
              <a:ext cx="313400" cy="279850"/>
            </a:xfrm>
            <a:custGeom>
              <a:avLst/>
              <a:gdLst/>
              <a:ahLst/>
              <a:cxnLst/>
              <a:rect l="l" t="t" r="r" b="b"/>
              <a:pathLst>
                <a:path w="12536" h="11194" extrusionOk="0">
                  <a:moveTo>
                    <a:pt x="2069" y="0"/>
                  </a:moveTo>
                  <a:cubicBezTo>
                    <a:pt x="1989" y="0"/>
                    <a:pt x="1917" y="20"/>
                    <a:pt x="1855" y="66"/>
                  </a:cubicBezTo>
                  <a:cubicBezTo>
                    <a:pt x="1459" y="370"/>
                    <a:pt x="2128" y="1282"/>
                    <a:pt x="2128" y="1282"/>
                  </a:cubicBezTo>
                  <a:cubicBezTo>
                    <a:pt x="2128" y="1282"/>
                    <a:pt x="1523" y="630"/>
                    <a:pt x="1168" y="630"/>
                  </a:cubicBezTo>
                  <a:cubicBezTo>
                    <a:pt x="1117" y="630"/>
                    <a:pt x="1072" y="644"/>
                    <a:pt x="1034" y="674"/>
                  </a:cubicBezTo>
                  <a:cubicBezTo>
                    <a:pt x="760" y="917"/>
                    <a:pt x="1307" y="1829"/>
                    <a:pt x="1307" y="1829"/>
                  </a:cubicBezTo>
                  <a:cubicBezTo>
                    <a:pt x="1307" y="1829"/>
                    <a:pt x="801" y="1210"/>
                    <a:pt x="466" y="1210"/>
                  </a:cubicBezTo>
                  <a:cubicBezTo>
                    <a:pt x="374" y="1210"/>
                    <a:pt x="296" y="1256"/>
                    <a:pt x="244" y="1373"/>
                  </a:cubicBezTo>
                  <a:cubicBezTo>
                    <a:pt x="0" y="1920"/>
                    <a:pt x="1551" y="3926"/>
                    <a:pt x="1551" y="3926"/>
                  </a:cubicBezTo>
                  <a:cubicBezTo>
                    <a:pt x="2037" y="4747"/>
                    <a:pt x="2766" y="5476"/>
                    <a:pt x="2766" y="5476"/>
                  </a:cubicBezTo>
                  <a:cubicBezTo>
                    <a:pt x="5411" y="8820"/>
                    <a:pt x="8146" y="10856"/>
                    <a:pt x="9757" y="11160"/>
                  </a:cubicBezTo>
                  <a:cubicBezTo>
                    <a:pt x="9876" y="11183"/>
                    <a:pt x="9991" y="11193"/>
                    <a:pt x="10105" y="11193"/>
                  </a:cubicBezTo>
                  <a:cubicBezTo>
                    <a:pt x="11535" y="11193"/>
                    <a:pt x="12536" y="9488"/>
                    <a:pt x="12311" y="7939"/>
                  </a:cubicBezTo>
                  <a:cubicBezTo>
                    <a:pt x="12189" y="7270"/>
                    <a:pt x="11703" y="5993"/>
                    <a:pt x="11125" y="4747"/>
                  </a:cubicBezTo>
                  <a:cubicBezTo>
                    <a:pt x="9423" y="5932"/>
                    <a:pt x="9362" y="6206"/>
                    <a:pt x="9423" y="6297"/>
                  </a:cubicBezTo>
                  <a:cubicBezTo>
                    <a:pt x="8177" y="5659"/>
                    <a:pt x="4377" y="1890"/>
                    <a:pt x="4377" y="1890"/>
                  </a:cubicBezTo>
                  <a:cubicBezTo>
                    <a:pt x="4377" y="1890"/>
                    <a:pt x="4499" y="1525"/>
                    <a:pt x="4377" y="917"/>
                  </a:cubicBezTo>
                  <a:cubicBezTo>
                    <a:pt x="4346" y="708"/>
                    <a:pt x="4279" y="632"/>
                    <a:pt x="4194" y="632"/>
                  </a:cubicBezTo>
                  <a:cubicBezTo>
                    <a:pt x="4032" y="632"/>
                    <a:pt x="3807" y="910"/>
                    <a:pt x="3648" y="1069"/>
                  </a:cubicBezTo>
                  <a:cubicBezTo>
                    <a:pt x="3359" y="807"/>
                    <a:pt x="2572" y="0"/>
                    <a:pt x="2069"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926;p80">
              <a:extLst>
                <a:ext uri="{FF2B5EF4-FFF2-40B4-BE49-F238E27FC236}">
                  <a16:creationId xmlns:a16="http://schemas.microsoft.com/office/drawing/2014/main" id="{25ECAC99-9F22-4A58-B736-E48A292EC23A}"/>
                </a:ext>
              </a:extLst>
            </p:cNvPr>
            <p:cNvSpPr/>
            <p:nvPr/>
          </p:nvSpPr>
          <p:spPr>
            <a:xfrm>
              <a:off x="-1115000" y="6757763"/>
              <a:ext cx="107925" cy="68575"/>
            </a:xfrm>
            <a:custGeom>
              <a:avLst/>
              <a:gdLst/>
              <a:ahLst/>
              <a:cxnLst/>
              <a:rect l="l" t="t" r="r" b="b"/>
              <a:pathLst>
                <a:path w="4317" h="2743" extrusionOk="0">
                  <a:moveTo>
                    <a:pt x="2360" y="1"/>
                  </a:moveTo>
                  <a:cubicBezTo>
                    <a:pt x="1524" y="1"/>
                    <a:pt x="688" y="247"/>
                    <a:pt x="0" y="733"/>
                  </a:cubicBezTo>
                  <a:cubicBezTo>
                    <a:pt x="139" y="1746"/>
                    <a:pt x="975" y="2742"/>
                    <a:pt x="2562" y="2742"/>
                  </a:cubicBezTo>
                  <a:cubicBezTo>
                    <a:pt x="3069" y="2742"/>
                    <a:pt x="3654" y="2640"/>
                    <a:pt x="4317" y="2405"/>
                  </a:cubicBezTo>
                  <a:lnTo>
                    <a:pt x="4317" y="490"/>
                  </a:lnTo>
                  <a:cubicBezTo>
                    <a:pt x="3717" y="163"/>
                    <a:pt x="3038" y="1"/>
                    <a:pt x="236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927;p80">
              <a:extLst>
                <a:ext uri="{FF2B5EF4-FFF2-40B4-BE49-F238E27FC236}">
                  <a16:creationId xmlns:a16="http://schemas.microsoft.com/office/drawing/2014/main" id="{B841C9A4-7A95-45FC-BD23-E0BF52F878B4}"/>
                </a:ext>
              </a:extLst>
            </p:cNvPr>
            <p:cNvSpPr/>
            <p:nvPr/>
          </p:nvSpPr>
          <p:spPr>
            <a:xfrm>
              <a:off x="-1118050" y="6719013"/>
              <a:ext cx="110975" cy="57100"/>
            </a:xfrm>
            <a:custGeom>
              <a:avLst/>
              <a:gdLst/>
              <a:ahLst/>
              <a:cxnLst/>
              <a:rect l="l" t="t" r="r" b="b"/>
              <a:pathLst>
                <a:path w="4439" h="2284" extrusionOk="0">
                  <a:moveTo>
                    <a:pt x="2298" y="1"/>
                  </a:moveTo>
                  <a:cubicBezTo>
                    <a:pt x="1859" y="1"/>
                    <a:pt x="1386" y="99"/>
                    <a:pt x="913" y="368"/>
                  </a:cubicBezTo>
                  <a:cubicBezTo>
                    <a:pt x="274" y="763"/>
                    <a:pt x="1" y="1523"/>
                    <a:pt x="122" y="2283"/>
                  </a:cubicBezTo>
                  <a:cubicBezTo>
                    <a:pt x="810" y="1797"/>
                    <a:pt x="1646" y="1551"/>
                    <a:pt x="2482" y="1551"/>
                  </a:cubicBezTo>
                  <a:cubicBezTo>
                    <a:pt x="3160" y="1551"/>
                    <a:pt x="3839" y="1713"/>
                    <a:pt x="4439" y="2040"/>
                  </a:cubicBezTo>
                  <a:lnTo>
                    <a:pt x="4439" y="733"/>
                  </a:lnTo>
                  <a:cubicBezTo>
                    <a:pt x="4439" y="733"/>
                    <a:pt x="3495" y="1"/>
                    <a:pt x="2298"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928;p80">
              <a:extLst>
                <a:ext uri="{FF2B5EF4-FFF2-40B4-BE49-F238E27FC236}">
                  <a16:creationId xmlns:a16="http://schemas.microsoft.com/office/drawing/2014/main" id="{DC52D009-C5C7-49A8-9BD1-E5E2D9FCC4C5}"/>
                </a:ext>
              </a:extLst>
            </p:cNvPr>
            <p:cNvSpPr/>
            <p:nvPr/>
          </p:nvSpPr>
          <p:spPr>
            <a:xfrm>
              <a:off x="-1083100" y="6760788"/>
              <a:ext cx="66900" cy="57100"/>
            </a:xfrm>
            <a:custGeom>
              <a:avLst/>
              <a:gdLst/>
              <a:ahLst/>
              <a:cxnLst/>
              <a:rect l="l" t="t" r="r" b="b"/>
              <a:pathLst>
                <a:path w="2676" h="2284" extrusionOk="0">
                  <a:moveTo>
                    <a:pt x="1146" y="0"/>
                  </a:moveTo>
                  <a:cubicBezTo>
                    <a:pt x="766" y="0"/>
                    <a:pt x="373" y="82"/>
                    <a:pt x="31" y="156"/>
                  </a:cubicBezTo>
                  <a:cubicBezTo>
                    <a:pt x="1" y="187"/>
                    <a:pt x="1" y="217"/>
                    <a:pt x="31" y="217"/>
                  </a:cubicBezTo>
                  <a:cubicBezTo>
                    <a:pt x="388" y="217"/>
                    <a:pt x="796" y="137"/>
                    <a:pt x="1179" y="137"/>
                  </a:cubicBezTo>
                  <a:cubicBezTo>
                    <a:pt x="1580" y="137"/>
                    <a:pt x="1956" y="224"/>
                    <a:pt x="2220" y="582"/>
                  </a:cubicBezTo>
                  <a:cubicBezTo>
                    <a:pt x="2554" y="1038"/>
                    <a:pt x="2493" y="1676"/>
                    <a:pt x="2524" y="2193"/>
                  </a:cubicBezTo>
                  <a:cubicBezTo>
                    <a:pt x="2524" y="2253"/>
                    <a:pt x="2562" y="2284"/>
                    <a:pt x="2600" y="2284"/>
                  </a:cubicBezTo>
                  <a:cubicBezTo>
                    <a:pt x="2638" y="2284"/>
                    <a:pt x="2676" y="2253"/>
                    <a:pt x="2676" y="2193"/>
                  </a:cubicBezTo>
                  <a:cubicBezTo>
                    <a:pt x="2676" y="1585"/>
                    <a:pt x="2676" y="855"/>
                    <a:pt x="2220" y="369"/>
                  </a:cubicBezTo>
                  <a:cubicBezTo>
                    <a:pt x="1925" y="89"/>
                    <a:pt x="1542" y="0"/>
                    <a:pt x="1146"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929;p80">
              <a:extLst>
                <a:ext uri="{FF2B5EF4-FFF2-40B4-BE49-F238E27FC236}">
                  <a16:creationId xmlns:a16="http://schemas.microsoft.com/office/drawing/2014/main" id="{AB229C44-FD17-4E07-B4CF-C993FA268448}"/>
                </a:ext>
              </a:extLst>
            </p:cNvPr>
            <p:cNvSpPr/>
            <p:nvPr/>
          </p:nvSpPr>
          <p:spPr>
            <a:xfrm>
              <a:off x="-1054700" y="6776563"/>
              <a:ext cx="39100" cy="23575"/>
            </a:xfrm>
            <a:custGeom>
              <a:avLst/>
              <a:gdLst/>
              <a:ahLst/>
              <a:cxnLst/>
              <a:rect l="l" t="t" r="r" b="b"/>
              <a:pathLst>
                <a:path w="1564" h="943" extrusionOk="0">
                  <a:moveTo>
                    <a:pt x="552" y="1"/>
                  </a:moveTo>
                  <a:cubicBezTo>
                    <a:pt x="390" y="1"/>
                    <a:pt x="220" y="58"/>
                    <a:pt x="50" y="194"/>
                  </a:cubicBezTo>
                  <a:cubicBezTo>
                    <a:pt x="1" y="243"/>
                    <a:pt x="32" y="293"/>
                    <a:pt x="78" y="293"/>
                  </a:cubicBezTo>
                  <a:cubicBezTo>
                    <a:pt x="89" y="293"/>
                    <a:pt x="100" y="291"/>
                    <a:pt x="111" y="285"/>
                  </a:cubicBezTo>
                  <a:cubicBezTo>
                    <a:pt x="264" y="229"/>
                    <a:pt x="404" y="193"/>
                    <a:pt x="535" y="193"/>
                  </a:cubicBezTo>
                  <a:cubicBezTo>
                    <a:pt x="689" y="193"/>
                    <a:pt x="830" y="244"/>
                    <a:pt x="962" y="376"/>
                  </a:cubicBezTo>
                  <a:cubicBezTo>
                    <a:pt x="1145" y="528"/>
                    <a:pt x="1266" y="741"/>
                    <a:pt x="1388" y="923"/>
                  </a:cubicBezTo>
                  <a:cubicBezTo>
                    <a:pt x="1402" y="937"/>
                    <a:pt x="1418" y="943"/>
                    <a:pt x="1436" y="943"/>
                  </a:cubicBezTo>
                  <a:cubicBezTo>
                    <a:pt x="1496" y="943"/>
                    <a:pt x="1563" y="872"/>
                    <a:pt x="1540" y="802"/>
                  </a:cubicBezTo>
                  <a:cubicBezTo>
                    <a:pt x="1343" y="385"/>
                    <a:pt x="971" y="1"/>
                    <a:pt x="55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930;p80">
              <a:extLst>
                <a:ext uri="{FF2B5EF4-FFF2-40B4-BE49-F238E27FC236}">
                  <a16:creationId xmlns:a16="http://schemas.microsoft.com/office/drawing/2014/main" id="{1474332C-3843-4DC8-9546-12EF55915CA3}"/>
                </a:ext>
              </a:extLst>
            </p:cNvPr>
            <p:cNvSpPr/>
            <p:nvPr/>
          </p:nvSpPr>
          <p:spPr>
            <a:xfrm>
              <a:off x="-517725" y="6757763"/>
              <a:ext cx="107925" cy="68575"/>
            </a:xfrm>
            <a:custGeom>
              <a:avLst/>
              <a:gdLst/>
              <a:ahLst/>
              <a:cxnLst/>
              <a:rect l="l" t="t" r="r" b="b"/>
              <a:pathLst>
                <a:path w="4317" h="2743" extrusionOk="0">
                  <a:moveTo>
                    <a:pt x="1970" y="1"/>
                  </a:moveTo>
                  <a:cubicBezTo>
                    <a:pt x="1294" y="1"/>
                    <a:pt x="613" y="163"/>
                    <a:pt x="0" y="490"/>
                  </a:cubicBezTo>
                  <a:lnTo>
                    <a:pt x="0" y="2405"/>
                  </a:lnTo>
                  <a:cubicBezTo>
                    <a:pt x="663" y="2640"/>
                    <a:pt x="1248" y="2742"/>
                    <a:pt x="1755" y="2742"/>
                  </a:cubicBezTo>
                  <a:cubicBezTo>
                    <a:pt x="3342" y="2742"/>
                    <a:pt x="4178" y="1746"/>
                    <a:pt x="4317" y="733"/>
                  </a:cubicBezTo>
                  <a:cubicBezTo>
                    <a:pt x="3629" y="247"/>
                    <a:pt x="2802" y="1"/>
                    <a:pt x="197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931;p80">
              <a:extLst>
                <a:ext uri="{FF2B5EF4-FFF2-40B4-BE49-F238E27FC236}">
                  <a16:creationId xmlns:a16="http://schemas.microsoft.com/office/drawing/2014/main" id="{E5916BAF-FAA1-4543-BCF7-BE4AF3C898EA}"/>
                </a:ext>
              </a:extLst>
            </p:cNvPr>
            <p:cNvSpPr/>
            <p:nvPr/>
          </p:nvSpPr>
          <p:spPr>
            <a:xfrm>
              <a:off x="-517725" y="6725613"/>
              <a:ext cx="110975" cy="50500"/>
            </a:xfrm>
            <a:custGeom>
              <a:avLst/>
              <a:gdLst/>
              <a:ahLst/>
              <a:cxnLst/>
              <a:rect l="l" t="t" r="r" b="b"/>
              <a:pathLst>
                <a:path w="4439" h="2020" extrusionOk="0">
                  <a:moveTo>
                    <a:pt x="1472" y="0"/>
                  </a:moveTo>
                  <a:cubicBezTo>
                    <a:pt x="565" y="0"/>
                    <a:pt x="0" y="469"/>
                    <a:pt x="0" y="469"/>
                  </a:cubicBezTo>
                  <a:lnTo>
                    <a:pt x="0" y="1776"/>
                  </a:lnTo>
                  <a:cubicBezTo>
                    <a:pt x="613" y="1449"/>
                    <a:pt x="1294" y="1287"/>
                    <a:pt x="1972" y="1287"/>
                  </a:cubicBezTo>
                  <a:cubicBezTo>
                    <a:pt x="2808" y="1287"/>
                    <a:pt x="3642" y="1533"/>
                    <a:pt x="4347" y="2019"/>
                  </a:cubicBezTo>
                  <a:cubicBezTo>
                    <a:pt x="4438" y="1259"/>
                    <a:pt x="3648" y="803"/>
                    <a:pt x="3010" y="439"/>
                  </a:cubicBezTo>
                  <a:cubicBezTo>
                    <a:pt x="2434" y="111"/>
                    <a:pt x="1913" y="0"/>
                    <a:pt x="1472"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932;p80">
              <a:extLst>
                <a:ext uri="{FF2B5EF4-FFF2-40B4-BE49-F238E27FC236}">
                  <a16:creationId xmlns:a16="http://schemas.microsoft.com/office/drawing/2014/main" id="{E99D861F-FD12-42CF-82E5-6FC8F93B53F8}"/>
                </a:ext>
              </a:extLst>
            </p:cNvPr>
            <p:cNvSpPr/>
            <p:nvPr/>
          </p:nvSpPr>
          <p:spPr>
            <a:xfrm>
              <a:off x="-508600" y="6760788"/>
              <a:ext cx="66875" cy="57100"/>
            </a:xfrm>
            <a:custGeom>
              <a:avLst/>
              <a:gdLst/>
              <a:ahLst/>
              <a:cxnLst/>
              <a:rect l="l" t="t" r="r" b="b"/>
              <a:pathLst>
                <a:path w="2675" h="2284" extrusionOk="0">
                  <a:moveTo>
                    <a:pt x="1542" y="0"/>
                  </a:moveTo>
                  <a:cubicBezTo>
                    <a:pt x="1142" y="0"/>
                    <a:pt x="751" y="89"/>
                    <a:pt x="456" y="369"/>
                  </a:cubicBezTo>
                  <a:cubicBezTo>
                    <a:pt x="0" y="855"/>
                    <a:pt x="0" y="1585"/>
                    <a:pt x="0" y="2193"/>
                  </a:cubicBezTo>
                  <a:cubicBezTo>
                    <a:pt x="15" y="2253"/>
                    <a:pt x="61" y="2284"/>
                    <a:pt x="103" y="2284"/>
                  </a:cubicBezTo>
                  <a:cubicBezTo>
                    <a:pt x="145" y="2284"/>
                    <a:pt x="182" y="2253"/>
                    <a:pt x="182" y="2193"/>
                  </a:cubicBezTo>
                  <a:cubicBezTo>
                    <a:pt x="182" y="1676"/>
                    <a:pt x="152" y="1038"/>
                    <a:pt x="456" y="582"/>
                  </a:cubicBezTo>
                  <a:cubicBezTo>
                    <a:pt x="714" y="217"/>
                    <a:pt x="1087" y="126"/>
                    <a:pt x="1482" y="126"/>
                  </a:cubicBezTo>
                  <a:cubicBezTo>
                    <a:pt x="1877" y="126"/>
                    <a:pt x="2295" y="217"/>
                    <a:pt x="2645" y="217"/>
                  </a:cubicBezTo>
                  <a:cubicBezTo>
                    <a:pt x="2675" y="217"/>
                    <a:pt x="2675" y="187"/>
                    <a:pt x="2645" y="156"/>
                  </a:cubicBezTo>
                  <a:cubicBezTo>
                    <a:pt x="2318" y="82"/>
                    <a:pt x="1925" y="0"/>
                    <a:pt x="1542"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933;p80">
              <a:extLst>
                <a:ext uri="{FF2B5EF4-FFF2-40B4-BE49-F238E27FC236}">
                  <a16:creationId xmlns:a16="http://schemas.microsoft.com/office/drawing/2014/main" id="{6CBFDE18-8CAB-4A7A-9098-3BF1C648F0F8}"/>
                </a:ext>
              </a:extLst>
            </p:cNvPr>
            <p:cNvSpPr/>
            <p:nvPr/>
          </p:nvSpPr>
          <p:spPr>
            <a:xfrm>
              <a:off x="-508450" y="6776888"/>
              <a:ext cx="38350" cy="23250"/>
            </a:xfrm>
            <a:custGeom>
              <a:avLst/>
              <a:gdLst/>
              <a:ahLst/>
              <a:cxnLst/>
              <a:rect l="l" t="t" r="r" b="b"/>
              <a:pathLst>
                <a:path w="1534" h="930" extrusionOk="0">
                  <a:moveTo>
                    <a:pt x="1000" y="1"/>
                  </a:moveTo>
                  <a:cubicBezTo>
                    <a:pt x="583" y="1"/>
                    <a:pt x="200" y="371"/>
                    <a:pt x="25" y="789"/>
                  </a:cubicBezTo>
                  <a:cubicBezTo>
                    <a:pt x="1" y="859"/>
                    <a:pt x="50" y="930"/>
                    <a:pt x="102" y="930"/>
                  </a:cubicBezTo>
                  <a:cubicBezTo>
                    <a:pt x="117" y="930"/>
                    <a:pt x="132" y="924"/>
                    <a:pt x="146" y="910"/>
                  </a:cubicBezTo>
                  <a:cubicBezTo>
                    <a:pt x="298" y="728"/>
                    <a:pt x="389" y="515"/>
                    <a:pt x="572" y="363"/>
                  </a:cubicBezTo>
                  <a:cubicBezTo>
                    <a:pt x="720" y="231"/>
                    <a:pt x="868" y="180"/>
                    <a:pt x="1022" y="180"/>
                  </a:cubicBezTo>
                  <a:cubicBezTo>
                    <a:pt x="1151" y="180"/>
                    <a:pt x="1284" y="216"/>
                    <a:pt x="1423" y="272"/>
                  </a:cubicBezTo>
                  <a:cubicBezTo>
                    <a:pt x="1434" y="278"/>
                    <a:pt x="1445" y="280"/>
                    <a:pt x="1455" y="280"/>
                  </a:cubicBezTo>
                  <a:cubicBezTo>
                    <a:pt x="1502" y="280"/>
                    <a:pt x="1533" y="230"/>
                    <a:pt x="1484" y="181"/>
                  </a:cubicBezTo>
                  <a:cubicBezTo>
                    <a:pt x="1324" y="55"/>
                    <a:pt x="1160" y="1"/>
                    <a:pt x="100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934;p80">
              <a:extLst>
                <a:ext uri="{FF2B5EF4-FFF2-40B4-BE49-F238E27FC236}">
                  <a16:creationId xmlns:a16="http://schemas.microsoft.com/office/drawing/2014/main" id="{3FC055F3-5326-41D7-BB7A-D9A6A7CCB11A}"/>
                </a:ext>
              </a:extLst>
            </p:cNvPr>
            <p:cNvSpPr/>
            <p:nvPr/>
          </p:nvSpPr>
          <p:spPr>
            <a:xfrm>
              <a:off x="-813325" y="7000238"/>
              <a:ext cx="126175" cy="64675"/>
            </a:xfrm>
            <a:custGeom>
              <a:avLst/>
              <a:gdLst/>
              <a:ahLst/>
              <a:cxnLst/>
              <a:rect l="l" t="t" r="r" b="b"/>
              <a:pathLst>
                <a:path w="5047" h="2587" extrusionOk="0">
                  <a:moveTo>
                    <a:pt x="5046" y="1"/>
                  </a:moveTo>
                  <a:lnTo>
                    <a:pt x="5046" y="1"/>
                  </a:lnTo>
                  <a:cubicBezTo>
                    <a:pt x="3374" y="122"/>
                    <a:pt x="1763" y="396"/>
                    <a:pt x="183" y="943"/>
                  </a:cubicBezTo>
                  <a:cubicBezTo>
                    <a:pt x="122" y="1095"/>
                    <a:pt x="92" y="1277"/>
                    <a:pt x="0" y="1429"/>
                  </a:cubicBezTo>
                  <a:cubicBezTo>
                    <a:pt x="0" y="1429"/>
                    <a:pt x="1083" y="2587"/>
                    <a:pt x="2708" y="2587"/>
                  </a:cubicBezTo>
                  <a:cubicBezTo>
                    <a:pt x="3394" y="2587"/>
                    <a:pt x="4177" y="2381"/>
                    <a:pt x="5016" y="1794"/>
                  </a:cubicBezTo>
                  <a:cubicBezTo>
                    <a:pt x="5016" y="1794"/>
                    <a:pt x="4955" y="973"/>
                    <a:pt x="5046"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935;p80">
              <a:extLst>
                <a:ext uri="{FF2B5EF4-FFF2-40B4-BE49-F238E27FC236}">
                  <a16:creationId xmlns:a16="http://schemas.microsoft.com/office/drawing/2014/main" id="{D4D357CC-497E-4237-9BDE-6BA16BCFB579}"/>
                </a:ext>
              </a:extLst>
            </p:cNvPr>
            <p:cNvSpPr/>
            <p:nvPr/>
          </p:nvSpPr>
          <p:spPr>
            <a:xfrm>
              <a:off x="-813325" y="6953138"/>
              <a:ext cx="135275" cy="70675"/>
            </a:xfrm>
            <a:custGeom>
              <a:avLst/>
              <a:gdLst/>
              <a:ahLst/>
              <a:cxnLst/>
              <a:rect l="l" t="t" r="r" b="b"/>
              <a:pathLst>
                <a:path w="5411" h="2827" extrusionOk="0">
                  <a:moveTo>
                    <a:pt x="5411" y="0"/>
                  </a:moveTo>
                  <a:lnTo>
                    <a:pt x="0" y="426"/>
                  </a:lnTo>
                  <a:cubicBezTo>
                    <a:pt x="0" y="426"/>
                    <a:pt x="426" y="1763"/>
                    <a:pt x="183" y="2827"/>
                  </a:cubicBezTo>
                  <a:cubicBezTo>
                    <a:pt x="1763" y="2280"/>
                    <a:pt x="3374" y="2006"/>
                    <a:pt x="5046" y="1885"/>
                  </a:cubicBezTo>
                  <a:cubicBezTo>
                    <a:pt x="5077" y="1277"/>
                    <a:pt x="5198" y="578"/>
                    <a:pt x="5411"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936;p80">
              <a:extLst>
                <a:ext uri="{FF2B5EF4-FFF2-40B4-BE49-F238E27FC236}">
                  <a16:creationId xmlns:a16="http://schemas.microsoft.com/office/drawing/2014/main" id="{E2FE7A59-163B-40EA-848A-0DB7A72A7B63}"/>
                </a:ext>
              </a:extLst>
            </p:cNvPr>
            <p:cNvSpPr/>
            <p:nvPr/>
          </p:nvSpPr>
          <p:spPr>
            <a:xfrm>
              <a:off x="-1019000" y="6472613"/>
              <a:ext cx="522575" cy="492675"/>
            </a:xfrm>
            <a:custGeom>
              <a:avLst/>
              <a:gdLst/>
              <a:ahLst/>
              <a:cxnLst/>
              <a:rect l="l" t="t" r="r" b="b"/>
              <a:pathLst>
                <a:path w="20903" h="19707" extrusionOk="0">
                  <a:moveTo>
                    <a:pt x="7888" y="0"/>
                  </a:moveTo>
                  <a:cubicBezTo>
                    <a:pt x="3785" y="0"/>
                    <a:pt x="1" y="2090"/>
                    <a:pt x="203" y="9920"/>
                  </a:cubicBezTo>
                  <a:cubicBezTo>
                    <a:pt x="203" y="9920"/>
                    <a:pt x="81" y="13598"/>
                    <a:pt x="963" y="15422"/>
                  </a:cubicBezTo>
                  <a:cubicBezTo>
                    <a:pt x="1844" y="17246"/>
                    <a:pt x="4823" y="19282"/>
                    <a:pt x="8805" y="19647"/>
                  </a:cubicBezTo>
                  <a:cubicBezTo>
                    <a:pt x="9238" y="19687"/>
                    <a:pt x="9687" y="19707"/>
                    <a:pt x="10144" y="19707"/>
                  </a:cubicBezTo>
                  <a:cubicBezTo>
                    <a:pt x="13866" y="19707"/>
                    <a:pt x="18175" y="18392"/>
                    <a:pt x="19231" y="15847"/>
                  </a:cubicBezTo>
                  <a:cubicBezTo>
                    <a:pt x="20447" y="12960"/>
                    <a:pt x="20902" y="10984"/>
                    <a:pt x="20538" y="8066"/>
                  </a:cubicBezTo>
                  <a:cubicBezTo>
                    <a:pt x="20173" y="5148"/>
                    <a:pt x="20021" y="3841"/>
                    <a:pt x="17316" y="2534"/>
                  </a:cubicBezTo>
                  <a:cubicBezTo>
                    <a:pt x="15996" y="1896"/>
                    <a:pt x="11797" y="0"/>
                    <a:pt x="7888"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937;p80">
              <a:extLst>
                <a:ext uri="{FF2B5EF4-FFF2-40B4-BE49-F238E27FC236}">
                  <a16:creationId xmlns:a16="http://schemas.microsoft.com/office/drawing/2014/main" id="{45CF8336-A191-4301-B896-8D326C6A16A4}"/>
                </a:ext>
              </a:extLst>
            </p:cNvPr>
            <p:cNvSpPr/>
            <p:nvPr/>
          </p:nvSpPr>
          <p:spPr>
            <a:xfrm>
              <a:off x="-898425" y="6736563"/>
              <a:ext cx="28900" cy="34975"/>
            </a:xfrm>
            <a:custGeom>
              <a:avLst/>
              <a:gdLst/>
              <a:ahLst/>
              <a:cxnLst/>
              <a:rect l="l" t="t" r="r" b="b"/>
              <a:pathLst>
                <a:path w="1156" h="1399" extrusionOk="0">
                  <a:moveTo>
                    <a:pt x="578" y="1"/>
                  </a:moveTo>
                  <a:cubicBezTo>
                    <a:pt x="243" y="1"/>
                    <a:pt x="0" y="304"/>
                    <a:pt x="0" y="700"/>
                  </a:cubicBezTo>
                  <a:cubicBezTo>
                    <a:pt x="0" y="1095"/>
                    <a:pt x="243" y="1399"/>
                    <a:pt x="578" y="1399"/>
                  </a:cubicBezTo>
                  <a:cubicBezTo>
                    <a:pt x="912" y="1399"/>
                    <a:pt x="1155" y="1095"/>
                    <a:pt x="1155" y="700"/>
                  </a:cubicBezTo>
                  <a:cubicBezTo>
                    <a:pt x="1155" y="304"/>
                    <a:pt x="912" y="1"/>
                    <a:pt x="578"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938;p80">
              <a:extLst>
                <a:ext uri="{FF2B5EF4-FFF2-40B4-BE49-F238E27FC236}">
                  <a16:creationId xmlns:a16="http://schemas.microsoft.com/office/drawing/2014/main" id="{0F0535E6-BD32-40BE-BA13-76646FD7642F}"/>
                </a:ext>
              </a:extLst>
            </p:cNvPr>
            <p:cNvSpPr/>
            <p:nvPr/>
          </p:nvSpPr>
          <p:spPr>
            <a:xfrm>
              <a:off x="-658300" y="6736563"/>
              <a:ext cx="29650" cy="35750"/>
            </a:xfrm>
            <a:custGeom>
              <a:avLst/>
              <a:gdLst/>
              <a:ahLst/>
              <a:cxnLst/>
              <a:rect l="l" t="t" r="r" b="b"/>
              <a:pathLst>
                <a:path w="1186" h="1430" extrusionOk="0">
                  <a:moveTo>
                    <a:pt x="608" y="1"/>
                  </a:moveTo>
                  <a:cubicBezTo>
                    <a:pt x="274" y="1"/>
                    <a:pt x="0" y="335"/>
                    <a:pt x="0" y="700"/>
                  </a:cubicBezTo>
                  <a:cubicBezTo>
                    <a:pt x="0" y="1095"/>
                    <a:pt x="274" y="1429"/>
                    <a:pt x="608" y="1429"/>
                  </a:cubicBezTo>
                  <a:cubicBezTo>
                    <a:pt x="912" y="1429"/>
                    <a:pt x="1186" y="1095"/>
                    <a:pt x="1186" y="700"/>
                  </a:cubicBezTo>
                  <a:cubicBezTo>
                    <a:pt x="1186" y="335"/>
                    <a:pt x="912" y="1"/>
                    <a:pt x="608"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939;p80">
              <a:extLst>
                <a:ext uri="{FF2B5EF4-FFF2-40B4-BE49-F238E27FC236}">
                  <a16:creationId xmlns:a16="http://schemas.microsoft.com/office/drawing/2014/main" id="{DEBB2468-A259-4243-A262-D4BBCC9EA7D1}"/>
                </a:ext>
              </a:extLst>
            </p:cNvPr>
            <p:cNvSpPr/>
            <p:nvPr/>
          </p:nvSpPr>
          <p:spPr>
            <a:xfrm>
              <a:off x="-779900" y="6720038"/>
              <a:ext cx="36500" cy="63000"/>
            </a:xfrm>
            <a:custGeom>
              <a:avLst/>
              <a:gdLst/>
              <a:ahLst/>
              <a:cxnLst/>
              <a:rect l="l" t="t" r="r" b="b"/>
              <a:pathLst>
                <a:path w="1460" h="2520" extrusionOk="0">
                  <a:moveTo>
                    <a:pt x="324" y="0"/>
                  </a:moveTo>
                  <a:cubicBezTo>
                    <a:pt x="312" y="0"/>
                    <a:pt x="305" y="8"/>
                    <a:pt x="305" y="23"/>
                  </a:cubicBezTo>
                  <a:cubicBezTo>
                    <a:pt x="214" y="327"/>
                    <a:pt x="153" y="692"/>
                    <a:pt x="92" y="1026"/>
                  </a:cubicBezTo>
                  <a:cubicBezTo>
                    <a:pt x="62" y="1239"/>
                    <a:pt x="1" y="1482"/>
                    <a:pt x="122" y="1695"/>
                  </a:cubicBezTo>
                  <a:cubicBezTo>
                    <a:pt x="177" y="1831"/>
                    <a:pt x="304" y="1943"/>
                    <a:pt x="440" y="1943"/>
                  </a:cubicBezTo>
                  <a:cubicBezTo>
                    <a:pt x="455" y="1943"/>
                    <a:pt x="471" y="1941"/>
                    <a:pt x="487" y="1938"/>
                  </a:cubicBezTo>
                  <a:cubicBezTo>
                    <a:pt x="578" y="1938"/>
                    <a:pt x="670" y="1877"/>
                    <a:pt x="730" y="1847"/>
                  </a:cubicBezTo>
                  <a:cubicBezTo>
                    <a:pt x="761" y="1817"/>
                    <a:pt x="822" y="1756"/>
                    <a:pt x="852" y="1756"/>
                  </a:cubicBezTo>
                  <a:cubicBezTo>
                    <a:pt x="903" y="1715"/>
                    <a:pt x="943" y="1695"/>
                    <a:pt x="975" y="1695"/>
                  </a:cubicBezTo>
                  <a:cubicBezTo>
                    <a:pt x="1038" y="1695"/>
                    <a:pt x="1065" y="1776"/>
                    <a:pt x="1065" y="1938"/>
                  </a:cubicBezTo>
                  <a:cubicBezTo>
                    <a:pt x="1217" y="2151"/>
                    <a:pt x="1186" y="2272"/>
                    <a:pt x="943" y="2333"/>
                  </a:cubicBezTo>
                  <a:cubicBezTo>
                    <a:pt x="831" y="2361"/>
                    <a:pt x="848" y="2519"/>
                    <a:pt x="947" y="2519"/>
                  </a:cubicBezTo>
                  <a:cubicBezTo>
                    <a:pt x="955" y="2519"/>
                    <a:pt x="964" y="2518"/>
                    <a:pt x="974" y="2516"/>
                  </a:cubicBezTo>
                  <a:cubicBezTo>
                    <a:pt x="1217" y="2424"/>
                    <a:pt x="1460" y="2181"/>
                    <a:pt x="1460" y="1908"/>
                  </a:cubicBezTo>
                  <a:cubicBezTo>
                    <a:pt x="1429" y="1695"/>
                    <a:pt x="1217" y="1513"/>
                    <a:pt x="1004" y="1513"/>
                  </a:cubicBezTo>
                  <a:cubicBezTo>
                    <a:pt x="852" y="1513"/>
                    <a:pt x="791" y="1634"/>
                    <a:pt x="639" y="1695"/>
                  </a:cubicBezTo>
                  <a:cubicBezTo>
                    <a:pt x="563" y="1724"/>
                    <a:pt x="500" y="1738"/>
                    <a:pt x="448" y="1738"/>
                  </a:cubicBezTo>
                  <a:cubicBezTo>
                    <a:pt x="125" y="1738"/>
                    <a:pt x="222" y="1231"/>
                    <a:pt x="274" y="996"/>
                  </a:cubicBezTo>
                  <a:cubicBezTo>
                    <a:pt x="305" y="722"/>
                    <a:pt x="518" y="297"/>
                    <a:pt x="366" y="23"/>
                  </a:cubicBezTo>
                  <a:cubicBezTo>
                    <a:pt x="350" y="8"/>
                    <a:pt x="335" y="0"/>
                    <a:pt x="32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940;p80">
              <a:extLst>
                <a:ext uri="{FF2B5EF4-FFF2-40B4-BE49-F238E27FC236}">
                  <a16:creationId xmlns:a16="http://schemas.microsoft.com/office/drawing/2014/main" id="{CDE111BC-CA80-4948-9557-8BBE969411B3}"/>
                </a:ext>
              </a:extLst>
            </p:cNvPr>
            <p:cNvSpPr/>
            <p:nvPr/>
          </p:nvSpPr>
          <p:spPr>
            <a:xfrm>
              <a:off x="-785200" y="6820163"/>
              <a:ext cx="53975" cy="25900"/>
            </a:xfrm>
            <a:custGeom>
              <a:avLst/>
              <a:gdLst/>
              <a:ahLst/>
              <a:cxnLst/>
              <a:rect l="l" t="t" r="r" b="b"/>
              <a:pathLst>
                <a:path w="2159" h="1036" extrusionOk="0">
                  <a:moveTo>
                    <a:pt x="2048" y="0"/>
                  </a:moveTo>
                  <a:cubicBezTo>
                    <a:pt x="1991" y="0"/>
                    <a:pt x="1930" y="30"/>
                    <a:pt x="1915" y="91"/>
                  </a:cubicBezTo>
                  <a:cubicBezTo>
                    <a:pt x="1857" y="526"/>
                    <a:pt x="1578" y="823"/>
                    <a:pt x="1156" y="823"/>
                  </a:cubicBezTo>
                  <a:cubicBezTo>
                    <a:pt x="1136" y="823"/>
                    <a:pt x="1115" y="822"/>
                    <a:pt x="1094" y="821"/>
                  </a:cubicBezTo>
                  <a:cubicBezTo>
                    <a:pt x="882" y="821"/>
                    <a:pt x="669" y="760"/>
                    <a:pt x="517" y="608"/>
                  </a:cubicBezTo>
                  <a:cubicBezTo>
                    <a:pt x="365" y="486"/>
                    <a:pt x="334" y="304"/>
                    <a:pt x="213" y="152"/>
                  </a:cubicBezTo>
                  <a:cubicBezTo>
                    <a:pt x="213" y="152"/>
                    <a:pt x="182" y="152"/>
                    <a:pt x="152" y="182"/>
                  </a:cubicBezTo>
                  <a:cubicBezTo>
                    <a:pt x="0" y="669"/>
                    <a:pt x="730" y="1033"/>
                    <a:pt x="1125" y="1033"/>
                  </a:cubicBezTo>
                  <a:cubicBezTo>
                    <a:pt x="1144" y="1035"/>
                    <a:pt x="1164" y="1035"/>
                    <a:pt x="1184" y="1035"/>
                  </a:cubicBezTo>
                  <a:cubicBezTo>
                    <a:pt x="1706" y="1035"/>
                    <a:pt x="2158" y="648"/>
                    <a:pt x="2158" y="91"/>
                  </a:cubicBezTo>
                  <a:cubicBezTo>
                    <a:pt x="2158" y="30"/>
                    <a:pt x="2105" y="0"/>
                    <a:pt x="2048"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941;p80">
              <a:extLst>
                <a:ext uri="{FF2B5EF4-FFF2-40B4-BE49-F238E27FC236}">
                  <a16:creationId xmlns:a16="http://schemas.microsoft.com/office/drawing/2014/main" id="{3093AB99-0BDE-44A7-80F4-475EC6284A6B}"/>
                </a:ext>
              </a:extLst>
            </p:cNvPr>
            <p:cNvSpPr/>
            <p:nvPr/>
          </p:nvSpPr>
          <p:spPr>
            <a:xfrm>
              <a:off x="-944500" y="6652888"/>
              <a:ext cx="49125" cy="34375"/>
            </a:xfrm>
            <a:custGeom>
              <a:avLst/>
              <a:gdLst/>
              <a:ahLst/>
              <a:cxnLst/>
              <a:rect l="l" t="t" r="r" b="b"/>
              <a:pathLst>
                <a:path w="1965" h="1375" extrusionOk="0">
                  <a:moveTo>
                    <a:pt x="1756" y="0"/>
                  </a:moveTo>
                  <a:cubicBezTo>
                    <a:pt x="1088" y="0"/>
                    <a:pt x="136" y="642"/>
                    <a:pt x="19" y="1311"/>
                  </a:cubicBezTo>
                  <a:cubicBezTo>
                    <a:pt x="1" y="1349"/>
                    <a:pt x="28" y="1375"/>
                    <a:pt x="52" y="1375"/>
                  </a:cubicBezTo>
                  <a:cubicBezTo>
                    <a:pt x="67" y="1375"/>
                    <a:pt x="80" y="1365"/>
                    <a:pt x="80" y="1341"/>
                  </a:cubicBezTo>
                  <a:cubicBezTo>
                    <a:pt x="567" y="703"/>
                    <a:pt x="1083" y="308"/>
                    <a:pt x="1874" y="156"/>
                  </a:cubicBezTo>
                  <a:cubicBezTo>
                    <a:pt x="1965" y="126"/>
                    <a:pt x="1934" y="4"/>
                    <a:pt x="1843" y="4"/>
                  </a:cubicBezTo>
                  <a:cubicBezTo>
                    <a:pt x="1815" y="1"/>
                    <a:pt x="1786" y="0"/>
                    <a:pt x="1756"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942;p80">
              <a:extLst>
                <a:ext uri="{FF2B5EF4-FFF2-40B4-BE49-F238E27FC236}">
                  <a16:creationId xmlns:a16="http://schemas.microsoft.com/office/drawing/2014/main" id="{EFCE75A5-4068-473C-983B-A4AD4DC0479C}"/>
                </a:ext>
              </a:extLst>
            </p:cNvPr>
            <p:cNvSpPr/>
            <p:nvPr/>
          </p:nvSpPr>
          <p:spPr>
            <a:xfrm>
              <a:off x="-652225" y="6647038"/>
              <a:ext cx="52625" cy="23800"/>
            </a:xfrm>
            <a:custGeom>
              <a:avLst/>
              <a:gdLst/>
              <a:ahLst/>
              <a:cxnLst/>
              <a:rect l="l" t="t" r="r" b="b"/>
              <a:pathLst>
                <a:path w="2105" h="952" extrusionOk="0">
                  <a:moveTo>
                    <a:pt x="322" y="0"/>
                  </a:moveTo>
                  <a:cubicBezTo>
                    <a:pt x="222" y="0"/>
                    <a:pt x="124" y="8"/>
                    <a:pt x="31" y="25"/>
                  </a:cubicBezTo>
                  <a:cubicBezTo>
                    <a:pt x="0" y="25"/>
                    <a:pt x="0" y="116"/>
                    <a:pt x="31" y="116"/>
                  </a:cubicBezTo>
                  <a:cubicBezTo>
                    <a:pt x="699" y="299"/>
                    <a:pt x="1368" y="390"/>
                    <a:pt x="1885" y="907"/>
                  </a:cubicBezTo>
                  <a:cubicBezTo>
                    <a:pt x="1909" y="938"/>
                    <a:pt x="1936" y="951"/>
                    <a:pt x="1963" y="951"/>
                  </a:cubicBezTo>
                  <a:cubicBezTo>
                    <a:pt x="2039" y="951"/>
                    <a:pt x="2104" y="845"/>
                    <a:pt x="2037" y="755"/>
                  </a:cubicBezTo>
                  <a:cubicBezTo>
                    <a:pt x="1671" y="310"/>
                    <a:pt x="944" y="0"/>
                    <a:pt x="322"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943;p80">
              <a:extLst>
                <a:ext uri="{FF2B5EF4-FFF2-40B4-BE49-F238E27FC236}">
                  <a16:creationId xmlns:a16="http://schemas.microsoft.com/office/drawing/2014/main" id="{82149821-9DF7-4517-8438-93BC936ABC0D}"/>
                </a:ext>
              </a:extLst>
            </p:cNvPr>
            <p:cNvSpPr/>
            <p:nvPr/>
          </p:nvSpPr>
          <p:spPr>
            <a:xfrm>
              <a:off x="-943275" y="6798113"/>
              <a:ext cx="97300" cy="91200"/>
            </a:xfrm>
            <a:custGeom>
              <a:avLst/>
              <a:gdLst/>
              <a:ahLst/>
              <a:cxnLst/>
              <a:rect l="l" t="t" r="r" b="b"/>
              <a:pathLst>
                <a:path w="3892" h="3648" extrusionOk="0">
                  <a:moveTo>
                    <a:pt x="1946" y="1"/>
                  </a:moveTo>
                  <a:cubicBezTo>
                    <a:pt x="882" y="1"/>
                    <a:pt x="1" y="821"/>
                    <a:pt x="1" y="1824"/>
                  </a:cubicBezTo>
                  <a:cubicBezTo>
                    <a:pt x="1" y="2827"/>
                    <a:pt x="882" y="3648"/>
                    <a:pt x="1946" y="3648"/>
                  </a:cubicBezTo>
                  <a:cubicBezTo>
                    <a:pt x="3010" y="3648"/>
                    <a:pt x="3891" y="2827"/>
                    <a:pt x="3891" y="1824"/>
                  </a:cubicBezTo>
                  <a:cubicBezTo>
                    <a:pt x="3891" y="821"/>
                    <a:pt x="3040" y="1"/>
                    <a:pt x="1946"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944;p80">
              <a:extLst>
                <a:ext uri="{FF2B5EF4-FFF2-40B4-BE49-F238E27FC236}">
                  <a16:creationId xmlns:a16="http://schemas.microsoft.com/office/drawing/2014/main" id="{5D276397-DC91-4B94-9387-5AD07BAE0D2B}"/>
                </a:ext>
              </a:extLst>
            </p:cNvPr>
            <p:cNvSpPr/>
            <p:nvPr/>
          </p:nvSpPr>
          <p:spPr>
            <a:xfrm>
              <a:off x="-677300" y="6798113"/>
              <a:ext cx="97275" cy="91200"/>
            </a:xfrm>
            <a:custGeom>
              <a:avLst/>
              <a:gdLst/>
              <a:ahLst/>
              <a:cxnLst/>
              <a:rect l="l" t="t" r="r" b="b"/>
              <a:pathLst>
                <a:path w="3891" h="3648" extrusionOk="0">
                  <a:moveTo>
                    <a:pt x="1946" y="1"/>
                  </a:moveTo>
                  <a:cubicBezTo>
                    <a:pt x="882" y="1"/>
                    <a:pt x="0" y="821"/>
                    <a:pt x="0" y="1824"/>
                  </a:cubicBezTo>
                  <a:cubicBezTo>
                    <a:pt x="0" y="2827"/>
                    <a:pt x="882" y="3648"/>
                    <a:pt x="1946" y="3648"/>
                  </a:cubicBezTo>
                  <a:cubicBezTo>
                    <a:pt x="3009" y="3648"/>
                    <a:pt x="3891" y="2827"/>
                    <a:pt x="3891" y="1824"/>
                  </a:cubicBezTo>
                  <a:cubicBezTo>
                    <a:pt x="3891" y="821"/>
                    <a:pt x="3009" y="1"/>
                    <a:pt x="1946"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945;p80">
              <a:extLst>
                <a:ext uri="{FF2B5EF4-FFF2-40B4-BE49-F238E27FC236}">
                  <a16:creationId xmlns:a16="http://schemas.microsoft.com/office/drawing/2014/main" id="{0C401E12-F8DE-41C0-8BF0-4992981EB574}"/>
                </a:ext>
              </a:extLst>
            </p:cNvPr>
            <p:cNvSpPr/>
            <p:nvPr/>
          </p:nvSpPr>
          <p:spPr>
            <a:xfrm>
              <a:off x="-915900" y="6823188"/>
              <a:ext cx="8375" cy="10675"/>
            </a:xfrm>
            <a:custGeom>
              <a:avLst/>
              <a:gdLst/>
              <a:ahLst/>
              <a:cxnLst/>
              <a:rect l="l" t="t" r="r" b="b"/>
              <a:pathLst>
                <a:path w="335" h="427" extrusionOk="0">
                  <a:moveTo>
                    <a:pt x="152" y="1"/>
                  </a:moveTo>
                  <a:cubicBezTo>
                    <a:pt x="61" y="1"/>
                    <a:pt x="0" y="92"/>
                    <a:pt x="0" y="213"/>
                  </a:cubicBezTo>
                  <a:cubicBezTo>
                    <a:pt x="0" y="335"/>
                    <a:pt x="61" y="426"/>
                    <a:pt x="152" y="426"/>
                  </a:cubicBezTo>
                  <a:cubicBezTo>
                    <a:pt x="274" y="426"/>
                    <a:pt x="334" y="335"/>
                    <a:pt x="334" y="213"/>
                  </a:cubicBezTo>
                  <a:cubicBezTo>
                    <a:pt x="334" y="92"/>
                    <a:pt x="274" y="1"/>
                    <a:pt x="15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946;p80">
              <a:extLst>
                <a:ext uri="{FF2B5EF4-FFF2-40B4-BE49-F238E27FC236}">
                  <a16:creationId xmlns:a16="http://schemas.microsoft.com/office/drawing/2014/main" id="{0B6DFA68-F422-4F79-A6ED-28037F71CD1D}"/>
                </a:ext>
              </a:extLst>
            </p:cNvPr>
            <p:cNvSpPr/>
            <p:nvPr/>
          </p:nvSpPr>
          <p:spPr>
            <a:xfrm>
              <a:off x="-884750" y="6852838"/>
              <a:ext cx="9125" cy="9900"/>
            </a:xfrm>
            <a:custGeom>
              <a:avLst/>
              <a:gdLst/>
              <a:ahLst/>
              <a:cxnLst/>
              <a:rect l="l" t="t" r="r" b="b"/>
              <a:pathLst>
                <a:path w="365"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947;p80">
              <a:extLst>
                <a:ext uri="{FF2B5EF4-FFF2-40B4-BE49-F238E27FC236}">
                  <a16:creationId xmlns:a16="http://schemas.microsoft.com/office/drawing/2014/main" id="{E4FC834D-8B56-4505-9862-42E1F9216265}"/>
                </a:ext>
              </a:extLst>
            </p:cNvPr>
            <p:cNvSpPr/>
            <p:nvPr/>
          </p:nvSpPr>
          <p:spPr>
            <a:xfrm>
              <a:off x="-922750" y="6872588"/>
              <a:ext cx="9150" cy="9900"/>
            </a:xfrm>
            <a:custGeom>
              <a:avLst/>
              <a:gdLst/>
              <a:ahLst/>
              <a:cxnLst/>
              <a:rect l="l" t="t" r="r" b="b"/>
              <a:pathLst>
                <a:path w="366"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948;p80">
              <a:extLst>
                <a:ext uri="{FF2B5EF4-FFF2-40B4-BE49-F238E27FC236}">
                  <a16:creationId xmlns:a16="http://schemas.microsoft.com/office/drawing/2014/main" id="{9035F603-8D52-48A4-B55E-814384A8CFF6}"/>
                </a:ext>
              </a:extLst>
            </p:cNvPr>
            <p:cNvSpPr/>
            <p:nvPr/>
          </p:nvSpPr>
          <p:spPr>
            <a:xfrm>
              <a:off x="-862725" y="6815588"/>
              <a:ext cx="9150" cy="10675"/>
            </a:xfrm>
            <a:custGeom>
              <a:avLst/>
              <a:gdLst/>
              <a:ahLst/>
              <a:cxnLst/>
              <a:rect l="l" t="t" r="r" b="b"/>
              <a:pathLst>
                <a:path w="366" h="427" extrusionOk="0">
                  <a:moveTo>
                    <a:pt x="183" y="1"/>
                  </a:moveTo>
                  <a:cubicBezTo>
                    <a:pt x="92" y="1"/>
                    <a:pt x="1" y="92"/>
                    <a:pt x="1" y="213"/>
                  </a:cubicBezTo>
                  <a:cubicBezTo>
                    <a:pt x="1" y="335"/>
                    <a:pt x="9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949;p80">
              <a:extLst>
                <a:ext uri="{FF2B5EF4-FFF2-40B4-BE49-F238E27FC236}">
                  <a16:creationId xmlns:a16="http://schemas.microsoft.com/office/drawing/2014/main" id="{FBB8A292-BE63-4540-9547-BC44227C370D}"/>
                </a:ext>
              </a:extLst>
            </p:cNvPr>
            <p:cNvSpPr/>
            <p:nvPr/>
          </p:nvSpPr>
          <p:spPr>
            <a:xfrm>
              <a:off x="-836125" y="6862713"/>
              <a:ext cx="9150" cy="10650"/>
            </a:xfrm>
            <a:custGeom>
              <a:avLst/>
              <a:gdLst/>
              <a:ahLst/>
              <a:cxnLst/>
              <a:rect l="l" t="t" r="r" b="b"/>
              <a:pathLst>
                <a:path w="366" h="426" extrusionOk="0">
                  <a:moveTo>
                    <a:pt x="183" y="0"/>
                  </a:moveTo>
                  <a:cubicBezTo>
                    <a:pt x="92" y="0"/>
                    <a:pt x="1" y="91"/>
                    <a:pt x="1" y="213"/>
                  </a:cubicBezTo>
                  <a:cubicBezTo>
                    <a:pt x="1" y="335"/>
                    <a:pt x="92"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950;p80">
              <a:extLst>
                <a:ext uri="{FF2B5EF4-FFF2-40B4-BE49-F238E27FC236}">
                  <a16:creationId xmlns:a16="http://schemas.microsoft.com/office/drawing/2014/main" id="{C12C451C-9BEB-4243-A78F-4A6C9C7845B5}"/>
                </a:ext>
              </a:extLst>
            </p:cNvPr>
            <p:cNvSpPr/>
            <p:nvPr/>
          </p:nvSpPr>
          <p:spPr>
            <a:xfrm>
              <a:off x="-684150" y="6823188"/>
              <a:ext cx="9150" cy="10675"/>
            </a:xfrm>
            <a:custGeom>
              <a:avLst/>
              <a:gdLst/>
              <a:ahLst/>
              <a:cxnLst/>
              <a:rect l="l" t="t" r="r" b="b"/>
              <a:pathLst>
                <a:path w="366" h="427" extrusionOk="0">
                  <a:moveTo>
                    <a:pt x="183" y="1"/>
                  </a:moveTo>
                  <a:cubicBezTo>
                    <a:pt x="62" y="1"/>
                    <a:pt x="1" y="92"/>
                    <a:pt x="1" y="213"/>
                  </a:cubicBezTo>
                  <a:cubicBezTo>
                    <a:pt x="1" y="335"/>
                    <a:pt x="6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951;p80">
              <a:extLst>
                <a:ext uri="{FF2B5EF4-FFF2-40B4-BE49-F238E27FC236}">
                  <a16:creationId xmlns:a16="http://schemas.microsoft.com/office/drawing/2014/main" id="{B126BB8A-5DD4-44A4-84CD-3BB25C3B465B}"/>
                </a:ext>
              </a:extLst>
            </p:cNvPr>
            <p:cNvSpPr/>
            <p:nvPr/>
          </p:nvSpPr>
          <p:spPr>
            <a:xfrm>
              <a:off x="-665900" y="6872588"/>
              <a:ext cx="9125" cy="9900"/>
            </a:xfrm>
            <a:custGeom>
              <a:avLst/>
              <a:gdLst/>
              <a:ahLst/>
              <a:cxnLst/>
              <a:rect l="l" t="t" r="r" b="b"/>
              <a:pathLst>
                <a:path w="365" h="396" extrusionOk="0">
                  <a:moveTo>
                    <a:pt x="183" y="0"/>
                  </a:moveTo>
                  <a:cubicBezTo>
                    <a:pt x="91" y="0"/>
                    <a:pt x="0" y="91"/>
                    <a:pt x="0" y="213"/>
                  </a:cubicBezTo>
                  <a:cubicBezTo>
                    <a:pt x="0" y="304"/>
                    <a:pt x="9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952;p80">
              <a:extLst>
                <a:ext uri="{FF2B5EF4-FFF2-40B4-BE49-F238E27FC236}">
                  <a16:creationId xmlns:a16="http://schemas.microsoft.com/office/drawing/2014/main" id="{34E194F4-923D-4B81-A014-526DEE03AEFF}"/>
                </a:ext>
              </a:extLst>
            </p:cNvPr>
            <p:cNvSpPr/>
            <p:nvPr/>
          </p:nvSpPr>
          <p:spPr>
            <a:xfrm>
              <a:off x="-627925" y="6826238"/>
              <a:ext cx="9150" cy="9900"/>
            </a:xfrm>
            <a:custGeom>
              <a:avLst/>
              <a:gdLst/>
              <a:ahLst/>
              <a:cxnLst/>
              <a:rect l="l" t="t" r="r" b="b"/>
              <a:pathLst>
                <a:path w="366" h="396" extrusionOk="0">
                  <a:moveTo>
                    <a:pt x="183" y="0"/>
                  </a:moveTo>
                  <a:cubicBezTo>
                    <a:pt x="92" y="0"/>
                    <a:pt x="1" y="91"/>
                    <a:pt x="1" y="183"/>
                  </a:cubicBezTo>
                  <a:cubicBezTo>
                    <a:pt x="1" y="304"/>
                    <a:pt x="92" y="395"/>
                    <a:pt x="183" y="395"/>
                  </a:cubicBezTo>
                  <a:cubicBezTo>
                    <a:pt x="275" y="395"/>
                    <a:pt x="366" y="304"/>
                    <a:pt x="366" y="183"/>
                  </a:cubicBezTo>
                  <a:cubicBezTo>
                    <a:pt x="366" y="91"/>
                    <a:pt x="275"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953;p80">
              <a:extLst>
                <a:ext uri="{FF2B5EF4-FFF2-40B4-BE49-F238E27FC236}">
                  <a16:creationId xmlns:a16="http://schemas.microsoft.com/office/drawing/2014/main" id="{73AE4E71-2CA0-4B36-A3D8-207D1079AF03}"/>
                </a:ext>
              </a:extLst>
            </p:cNvPr>
            <p:cNvSpPr/>
            <p:nvPr/>
          </p:nvSpPr>
          <p:spPr>
            <a:xfrm>
              <a:off x="-600550" y="6862713"/>
              <a:ext cx="9125" cy="10650"/>
            </a:xfrm>
            <a:custGeom>
              <a:avLst/>
              <a:gdLst/>
              <a:ahLst/>
              <a:cxnLst/>
              <a:rect l="l" t="t" r="r" b="b"/>
              <a:pathLst>
                <a:path w="365" h="426" extrusionOk="0">
                  <a:moveTo>
                    <a:pt x="183" y="0"/>
                  </a:moveTo>
                  <a:cubicBezTo>
                    <a:pt x="61" y="0"/>
                    <a:pt x="0" y="91"/>
                    <a:pt x="0" y="213"/>
                  </a:cubicBezTo>
                  <a:cubicBezTo>
                    <a:pt x="0" y="335"/>
                    <a:pt x="91"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954;p80">
              <a:extLst>
                <a:ext uri="{FF2B5EF4-FFF2-40B4-BE49-F238E27FC236}">
                  <a16:creationId xmlns:a16="http://schemas.microsoft.com/office/drawing/2014/main" id="{32FC54F3-1446-4E42-A514-3DB9DB455648}"/>
                </a:ext>
              </a:extLst>
            </p:cNvPr>
            <p:cNvSpPr/>
            <p:nvPr/>
          </p:nvSpPr>
          <p:spPr>
            <a:xfrm>
              <a:off x="-637800" y="6858138"/>
              <a:ext cx="9150" cy="9900"/>
            </a:xfrm>
            <a:custGeom>
              <a:avLst/>
              <a:gdLst/>
              <a:ahLst/>
              <a:cxnLst/>
              <a:rect l="l" t="t" r="r" b="b"/>
              <a:pathLst>
                <a:path w="366" h="396" extrusionOk="0">
                  <a:moveTo>
                    <a:pt x="183" y="1"/>
                  </a:moveTo>
                  <a:cubicBezTo>
                    <a:pt x="6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955;p80">
              <a:extLst>
                <a:ext uri="{FF2B5EF4-FFF2-40B4-BE49-F238E27FC236}">
                  <a16:creationId xmlns:a16="http://schemas.microsoft.com/office/drawing/2014/main" id="{EBE58C5E-12B3-414E-95B3-F10D9DC9BEE8}"/>
                </a:ext>
              </a:extLst>
            </p:cNvPr>
            <p:cNvSpPr/>
            <p:nvPr/>
          </p:nvSpPr>
          <p:spPr>
            <a:xfrm>
              <a:off x="-970625" y="6659063"/>
              <a:ext cx="423275" cy="177825"/>
            </a:xfrm>
            <a:custGeom>
              <a:avLst/>
              <a:gdLst/>
              <a:ahLst/>
              <a:cxnLst/>
              <a:rect l="l" t="t" r="r" b="b"/>
              <a:pathLst>
                <a:path w="16931" h="7113" extrusionOk="0">
                  <a:moveTo>
                    <a:pt x="3587" y="335"/>
                  </a:moveTo>
                  <a:cubicBezTo>
                    <a:pt x="5350" y="335"/>
                    <a:pt x="6779" y="1793"/>
                    <a:pt x="6779" y="3556"/>
                  </a:cubicBezTo>
                  <a:cubicBezTo>
                    <a:pt x="6779" y="5319"/>
                    <a:pt x="5350" y="6748"/>
                    <a:pt x="3587" y="6748"/>
                  </a:cubicBezTo>
                  <a:cubicBezTo>
                    <a:pt x="1794" y="6748"/>
                    <a:pt x="365" y="5319"/>
                    <a:pt x="365" y="3556"/>
                  </a:cubicBezTo>
                  <a:cubicBezTo>
                    <a:pt x="365" y="1793"/>
                    <a:pt x="1794" y="335"/>
                    <a:pt x="3587" y="335"/>
                  </a:cubicBezTo>
                  <a:close/>
                  <a:moveTo>
                    <a:pt x="13375" y="335"/>
                  </a:moveTo>
                  <a:cubicBezTo>
                    <a:pt x="15138" y="335"/>
                    <a:pt x="16566" y="1793"/>
                    <a:pt x="16566" y="3556"/>
                  </a:cubicBezTo>
                  <a:cubicBezTo>
                    <a:pt x="16566" y="5319"/>
                    <a:pt x="15138" y="6748"/>
                    <a:pt x="13375" y="6748"/>
                  </a:cubicBezTo>
                  <a:cubicBezTo>
                    <a:pt x="11612" y="6748"/>
                    <a:pt x="10183" y="5319"/>
                    <a:pt x="10183" y="3556"/>
                  </a:cubicBezTo>
                  <a:cubicBezTo>
                    <a:pt x="10183" y="1793"/>
                    <a:pt x="11612" y="335"/>
                    <a:pt x="13375" y="335"/>
                  </a:cubicBezTo>
                  <a:close/>
                  <a:moveTo>
                    <a:pt x="3557" y="0"/>
                  </a:moveTo>
                  <a:cubicBezTo>
                    <a:pt x="1612" y="0"/>
                    <a:pt x="1" y="1581"/>
                    <a:pt x="1" y="3556"/>
                  </a:cubicBezTo>
                  <a:cubicBezTo>
                    <a:pt x="1" y="5502"/>
                    <a:pt x="1612" y="7113"/>
                    <a:pt x="3557" y="7113"/>
                  </a:cubicBezTo>
                  <a:cubicBezTo>
                    <a:pt x="5411" y="7113"/>
                    <a:pt x="6931" y="5684"/>
                    <a:pt x="7113" y="3891"/>
                  </a:cubicBezTo>
                  <a:cubicBezTo>
                    <a:pt x="7223" y="3781"/>
                    <a:pt x="7573" y="3497"/>
                    <a:pt x="8203" y="3497"/>
                  </a:cubicBezTo>
                  <a:cubicBezTo>
                    <a:pt x="8623" y="3497"/>
                    <a:pt x="9168" y="3623"/>
                    <a:pt x="9849" y="4012"/>
                  </a:cubicBezTo>
                  <a:cubicBezTo>
                    <a:pt x="10062" y="5745"/>
                    <a:pt x="11581" y="7113"/>
                    <a:pt x="13375" y="7113"/>
                  </a:cubicBezTo>
                  <a:cubicBezTo>
                    <a:pt x="15350" y="7113"/>
                    <a:pt x="16931" y="5502"/>
                    <a:pt x="16931" y="3556"/>
                  </a:cubicBezTo>
                  <a:cubicBezTo>
                    <a:pt x="16931" y="1581"/>
                    <a:pt x="15350" y="0"/>
                    <a:pt x="13375" y="0"/>
                  </a:cubicBezTo>
                  <a:cubicBezTo>
                    <a:pt x="11399" y="0"/>
                    <a:pt x="9818" y="1581"/>
                    <a:pt x="9818" y="3556"/>
                  </a:cubicBezTo>
                  <a:lnTo>
                    <a:pt x="7113" y="3435"/>
                  </a:lnTo>
                  <a:cubicBezTo>
                    <a:pt x="7052" y="1520"/>
                    <a:pt x="5502" y="0"/>
                    <a:pt x="3557"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956;p80">
              <a:extLst>
                <a:ext uri="{FF2B5EF4-FFF2-40B4-BE49-F238E27FC236}">
                  <a16:creationId xmlns:a16="http://schemas.microsoft.com/office/drawing/2014/main" id="{F716356B-635C-406E-9225-21A287E79546}"/>
                </a:ext>
              </a:extLst>
            </p:cNvPr>
            <p:cNvSpPr/>
            <p:nvPr/>
          </p:nvSpPr>
          <p:spPr>
            <a:xfrm>
              <a:off x="-1109675" y="6510888"/>
              <a:ext cx="172500" cy="168700"/>
            </a:xfrm>
            <a:custGeom>
              <a:avLst/>
              <a:gdLst/>
              <a:ahLst/>
              <a:cxnLst/>
              <a:rect l="l" t="t" r="r" b="b"/>
              <a:pathLst>
                <a:path w="6900" h="6748" extrusionOk="0">
                  <a:moveTo>
                    <a:pt x="1763" y="0"/>
                  </a:moveTo>
                  <a:cubicBezTo>
                    <a:pt x="882" y="881"/>
                    <a:pt x="122" y="2128"/>
                    <a:pt x="0" y="3860"/>
                  </a:cubicBezTo>
                  <a:cubicBezTo>
                    <a:pt x="0" y="3921"/>
                    <a:pt x="0" y="3982"/>
                    <a:pt x="0" y="4073"/>
                  </a:cubicBezTo>
                  <a:cubicBezTo>
                    <a:pt x="1641" y="5471"/>
                    <a:pt x="3708" y="6383"/>
                    <a:pt x="5897" y="6748"/>
                  </a:cubicBezTo>
                  <a:cubicBezTo>
                    <a:pt x="6231" y="6353"/>
                    <a:pt x="6596" y="5927"/>
                    <a:pt x="6900" y="5471"/>
                  </a:cubicBezTo>
                  <a:cubicBezTo>
                    <a:pt x="4863" y="4012"/>
                    <a:pt x="3192" y="2097"/>
                    <a:pt x="1763"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957;p80">
              <a:extLst>
                <a:ext uri="{FF2B5EF4-FFF2-40B4-BE49-F238E27FC236}">
                  <a16:creationId xmlns:a16="http://schemas.microsoft.com/office/drawing/2014/main" id="{2EDFAA5E-A1A3-461A-9BC6-9815DA54AD87}"/>
                </a:ext>
              </a:extLst>
            </p:cNvPr>
            <p:cNvSpPr/>
            <p:nvPr/>
          </p:nvSpPr>
          <p:spPr>
            <a:xfrm>
              <a:off x="-1065600" y="6362388"/>
              <a:ext cx="416425" cy="323275"/>
            </a:xfrm>
            <a:custGeom>
              <a:avLst/>
              <a:gdLst/>
              <a:ahLst/>
              <a:cxnLst/>
              <a:rect l="l" t="t" r="r" b="b"/>
              <a:pathLst>
                <a:path w="16657" h="12931" extrusionOk="0">
                  <a:moveTo>
                    <a:pt x="5001" y="0"/>
                  </a:moveTo>
                  <a:cubicBezTo>
                    <a:pt x="4967" y="0"/>
                    <a:pt x="4932" y="4"/>
                    <a:pt x="4894" y="13"/>
                  </a:cubicBezTo>
                  <a:cubicBezTo>
                    <a:pt x="3830" y="286"/>
                    <a:pt x="4164" y="3356"/>
                    <a:pt x="4164" y="3356"/>
                  </a:cubicBezTo>
                  <a:cubicBezTo>
                    <a:pt x="4164" y="3356"/>
                    <a:pt x="3462" y="1251"/>
                    <a:pt x="2924" y="1251"/>
                  </a:cubicBezTo>
                  <a:cubicBezTo>
                    <a:pt x="2869" y="1251"/>
                    <a:pt x="2816" y="1272"/>
                    <a:pt x="2766" y="1320"/>
                  </a:cubicBezTo>
                  <a:cubicBezTo>
                    <a:pt x="2189" y="1806"/>
                    <a:pt x="3374" y="4055"/>
                    <a:pt x="3374" y="4055"/>
                  </a:cubicBezTo>
                  <a:cubicBezTo>
                    <a:pt x="3374" y="4055"/>
                    <a:pt x="1459" y="4481"/>
                    <a:pt x="0" y="5940"/>
                  </a:cubicBezTo>
                  <a:cubicBezTo>
                    <a:pt x="1429" y="8037"/>
                    <a:pt x="3100" y="9952"/>
                    <a:pt x="5137" y="11411"/>
                  </a:cubicBezTo>
                  <a:cubicBezTo>
                    <a:pt x="5745" y="10560"/>
                    <a:pt x="6201" y="9648"/>
                    <a:pt x="6322" y="8858"/>
                  </a:cubicBezTo>
                  <a:cubicBezTo>
                    <a:pt x="6322" y="8858"/>
                    <a:pt x="8389" y="10925"/>
                    <a:pt x="10395" y="11837"/>
                  </a:cubicBezTo>
                  <a:cubicBezTo>
                    <a:pt x="10952" y="12087"/>
                    <a:pt x="11534" y="12236"/>
                    <a:pt x="12048" y="12236"/>
                  </a:cubicBezTo>
                  <a:cubicBezTo>
                    <a:pt x="12096" y="12236"/>
                    <a:pt x="12143" y="12234"/>
                    <a:pt x="12189" y="12232"/>
                  </a:cubicBezTo>
                  <a:cubicBezTo>
                    <a:pt x="14195" y="12080"/>
                    <a:pt x="13526" y="10074"/>
                    <a:pt x="13313" y="9527"/>
                  </a:cubicBezTo>
                  <a:lnTo>
                    <a:pt x="13313" y="9527"/>
                  </a:lnTo>
                  <a:cubicBezTo>
                    <a:pt x="13587" y="10165"/>
                    <a:pt x="14864" y="12809"/>
                    <a:pt x="16657" y="12931"/>
                  </a:cubicBezTo>
                  <a:cubicBezTo>
                    <a:pt x="16049" y="8706"/>
                    <a:pt x="14468" y="4633"/>
                    <a:pt x="11581" y="1502"/>
                  </a:cubicBezTo>
                  <a:cubicBezTo>
                    <a:pt x="7933" y="1745"/>
                    <a:pt x="5167" y="3052"/>
                    <a:pt x="5167" y="3052"/>
                  </a:cubicBezTo>
                  <a:cubicBezTo>
                    <a:pt x="5167" y="3052"/>
                    <a:pt x="5902" y="0"/>
                    <a:pt x="5001" y="0"/>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958;p80">
              <a:extLst>
                <a:ext uri="{FF2B5EF4-FFF2-40B4-BE49-F238E27FC236}">
                  <a16:creationId xmlns:a16="http://schemas.microsoft.com/office/drawing/2014/main" id="{1357A4E7-396F-47E4-8DE9-97B44C983945}"/>
                </a:ext>
              </a:extLst>
            </p:cNvPr>
            <p:cNvSpPr/>
            <p:nvPr/>
          </p:nvSpPr>
          <p:spPr>
            <a:xfrm>
              <a:off x="-775325" y="6398788"/>
              <a:ext cx="174800" cy="287225"/>
            </a:xfrm>
            <a:custGeom>
              <a:avLst/>
              <a:gdLst/>
              <a:ahLst/>
              <a:cxnLst/>
              <a:rect l="l" t="t" r="r" b="b"/>
              <a:pathLst>
                <a:path w="6992" h="11489" extrusionOk="0">
                  <a:moveTo>
                    <a:pt x="1197" y="1"/>
                  </a:moveTo>
                  <a:cubicBezTo>
                    <a:pt x="783" y="1"/>
                    <a:pt x="380" y="16"/>
                    <a:pt x="0" y="46"/>
                  </a:cubicBezTo>
                  <a:cubicBezTo>
                    <a:pt x="2857" y="3177"/>
                    <a:pt x="4438" y="7250"/>
                    <a:pt x="5046" y="11475"/>
                  </a:cubicBezTo>
                  <a:cubicBezTo>
                    <a:pt x="5107" y="11475"/>
                    <a:pt x="5154" y="11489"/>
                    <a:pt x="5206" y="11489"/>
                  </a:cubicBezTo>
                  <a:cubicBezTo>
                    <a:pt x="5232" y="11489"/>
                    <a:pt x="5259" y="11485"/>
                    <a:pt x="5289" y="11475"/>
                  </a:cubicBezTo>
                  <a:cubicBezTo>
                    <a:pt x="5958" y="11445"/>
                    <a:pt x="6383" y="11201"/>
                    <a:pt x="6657" y="10867"/>
                  </a:cubicBezTo>
                  <a:cubicBezTo>
                    <a:pt x="6991" y="7372"/>
                    <a:pt x="6626" y="3846"/>
                    <a:pt x="5289" y="685"/>
                  </a:cubicBezTo>
                  <a:cubicBezTo>
                    <a:pt x="4438" y="381"/>
                    <a:pt x="3496" y="137"/>
                    <a:pt x="2462" y="46"/>
                  </a:cubicBezTo>
                  <a:cubicBezTo>
                    <a:pt x="2037" y="16"/>
                    <a:pt x="1611" y="1"/>
                    <a:pt x="1197"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959;p80">
              <a:extLst>
                <a:ext uri="{FF2B5EF4-FFF2-40B4-BE49-F238E27FC236}">
                  <a16:creationId xmlns:a16="http://schemas.microsoft.com/office/drawing/2014/main" id="{52C79193-698C-4B81-B7A3-7951DD87F54E}"/>
                </a:ext>
              </a:extLst>
            </p:cNvPr>
            <p:cNvSpPr/>
            <p:nvPr/>
          </p:nvSpPr>
          <p:spPr>
            <a:xfrm>
              <a:off x="-643875" y="6415888"/>
              <a:ext cx="205200" cy="312475"/>
            </a:xfrm>
            <a:custGeom>
              <a:avLst/>
              <a:gdLst/>
              <a:ahLst/>
              <a:cxnLst/>
              <a:rect l="l" t="t" r="r" b="b"/>
              <a:pathLst>
                <a:path w="8208" h="12499" extrusionOk="0">
                  <a:moveTo>
                    <a:pt x="1" y="1"/>
                  </a:moveTo>
                  <a:lnTo>
                    <a:pt x="1" y="1"/>
                  </a:lnTo>
                  <a:cubicBezTo>
                    <a:pt x="1338" y="3162"/>
                    <a:pt x="1733" y="6688"/>
                    <a:pt x="1399" y="10183"/>
                  </a:cubicBezTo>
                  <a:cubicBezTo>
                    <a:pt x="2007" y="9484"/>
                    <a:pt x="1855" y="8390"/>
                    <a:pt x="1855" y="8390"/>
                  </a:cubicBezTo>
                  <a:lnTo>
                    <a:pt x="1855" y="8390"/>
                  </a:lnTo>
                  <a:cubicBezTo>
                    <a:pt x="1855" y="8390"/>
                    <a:pt x="3079" y="12499"/>
                    <a:pt x="5498" y="12499"/>
                  </a:cubicBezTo>
                  <a:cubicBezTo>
                    <a:pt x="5550" y="12499"/>
                    <a:pt x="5602" y="12497"/>
                    <a:pt x="5654" y="12493"/>
                  </a:cubicBezTo>
                  <a:cubicBezTo>
                    <a:pt x="8208" y="12311"/>
                    <a:pt x="6293" y="6627"/>
                    <a:pt x="5502" y="4925"/>
                  </a:cubicBezTo>
                  <a:cubicBezTo>
                    <a:pt x="4894" y="3587"/>
                    <a:pt x="3101" y="1156"/>
                    <a:pt x="1" y="1"/>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960;p80">
              <a:extLst>
                <a:ext uri="{FF2B5EF4-FFF2-40B4-BE49-F238E27FC236}">
                  <a16:creationId xmlns:a16="http://schemas.microsoft.com/office/drawing/2014/main" id="{701BA0A1-E3F7-42A3-91B4-FAD2030076C5}"/>
                </a:ext>
              </a:extLst>
            </p:cNvPr>
            <p:cNvSpPr/>
            <p:nvPr/>
          </p:nvSpPr>
          <p:spPr>
            <a:xfrm>
              <a:off x="-1116525" y="6612713"/>
              <a:ext cx="154275" cy="123875"/>
            </a:xfrm>
            <a:custGeom>
              <a:avLst/>
              <a:gdLst/>
              <a:ahLst/>
              <a:cxnLst/>
              <a:rect l="l" t="t" r="r" b="b"/>
              <a:pathLst>
                <a:path w="6171" h="4955" extrusionOk="0">
                  <a:moveTo>
                    <a:pt x="274" y="0"/>
                  </a:moveTo>
                  <a:cubicBezTo>
                    <a:pt x="1" y="4468"/>
                    <a:pt x="456" y="4955"/>
                    <a:pt x="456" y="4955"/>
                  </a:cubicBezTo>
                  <a:cubicBezTo>
                    <a:pt x="456" y="4955"/>
                    <a:pt x="1256" y="4285"/>
                    <a:pt x="2393" y="4285"/>
                  </a:cubicBezTo>
                  <a:cubicBezTo>
                    <a:pt x="2900" y="4285"/>
                    <a:pt x="3474" y="4418"/>
                    <a:pt x="4074" y="4803"/>
                  </a:cubicBezTo>
                  <a:cubicBezTo>
                    <a:pt x="4074" y="4803"/>
                    <a:pt x="5107" y="3891"/>
                    <a:pt x="6171" y="2675"/>
                  </a:cubicBezTo>
                  <a:cubicBezTo>
                    <a:pt x="3982" y="2310"/>
                    <a:pt x="1915" y="1398"/>
                    <a:pt x="274" y="0"/>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961;p80">
              <a:extLst>
                <a:ext uri="{FF2B5EF4-FFF2-40B4-BE49-F238E27FC236}">
                  <a16:creationId xmlns:a16="http://schemas.microsoft.com/office/drawing/2014/main" id="{9CAA73D5-5901-42AA-BBC3-91C0FFC32202}"/>
                </a:ext>
              </a:extLst>
            </p:cNvPr>
            <p:cNvSpPr/>
            <p:nvPr/>
          </p:nvSpPr>
          <p:spPr>
            <a:xfrm>
              <a:off x="-734300" y="6596738"/>
              <a:ext cx="1550" cy="3825"/>
            </a:xfrm>
            <a:custGeom>
              <a:avLst/>
              <a:gdLst/>
              <a:ahLst/>
              <a:cxnLst/>
              <a:rect l="l" t="t" r="r" b="b"/>
              <a:pathLst>
                <a:path w="62" h="153" extrusionOk="0">
                  <a:moveTo>
                    <a:pt x="61" y="153"/>
                  </a:moveTo>
                  <a:cubicBezTo>
                    <a:pt x="31" y="62"/>
                    <a:pt x="1" y="1"/>
                    <a:pt x="1" y="1"/>
                  </a:cubicBezTo>
                  <a:cubicBezTo>
                    <a:pt x="1"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962;p80">
              <a:extLst>
                <a:ext uri="{FF2B5EF4-FFF2-40B4-BE49-F238E27FC236}">
                  <a16:creationId xmlns:a16="http://schemas.microsoft.com/office/drawing/2014/main" id="{E63C6624-E624-4DB2-BC17-53C626D1EBC6}"/>
                </a:ext>
              </a:extLst>
            </p:cNvPr>
            <p:cNvSpPr/>
            <p:nvPr/>
          </p:nvSpPr>
          <p:spPr>
            <a:xfrm>
              <a:off x="-949350" y="7032563"/>
              <a:ext cx="113250" cy="409200"/>
            </a:xfrm>
            <a:custGeom>
              <a:avLst/>
              <a:gdLst/>
              <a:ahLst/>
              <a:cxnLst/>
              <a:rect l="l" t="t" r="r" b="b"/>
              <a:pathLst>
                <a:path w="4530" h="16368" extrusionOk="0">
                  <a:moveTo>
                    <a:pt x="3347" y="0"/>
                  </a:moveTo>
                  <a:cubicBezTo>
                    <a:pt x="2651" y="0"/>
                    <a:pt x="1675" y="330"/>
                    <a:pt x="700" y="927"/>
                  </a:cubicBezTo>
                  <a:cubicBezTo>
                    <a:pt x="700" y="927"/>
                    <a:pt x="1520" y="4088"/>
                    <a:pt x="1368" y="6033"/>
                  </a:cubicBezTo>
                  <a:cubicBezTo>
                    <a:pt x="1216" y="7978"/>
                    <a:pt x="305" y="12416"/>
                    <a:pt x="305" y="12416"/>
                  </a:cubicBezTo>
                  <a:cubicBezTo>
                    <a:pt x="305" y="12416"/>
                    <a:pt x="1" y="15000"/>
                    <a:pt x="153" y="16368"/>
                  </a:cubicBezTo>
                  <a:cubicBezTo>
                    <a:pt x="2402" y="13602"/>
                    <a:pt x="4043" y="11656"/>
                    <a:pt x="4378" y="6641"/>
                  </a:cubicBezTo>
                  <a:cubicBezTo>
                    <a:pt x="4530" y="4270"/>
                    <a:pt x="3922" y="1322"/>
                    <a:pt x="3587" y="15"/>
                  </a:cubicBezTo>
                  <a:cubicBezTo>
                    <a:pt x="3512" y="5"/>
                    <a:pt x="3431" y="0"/>
                    <a:pt x="3347"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963;p80">
              <a:extLst>
                <a:ext uri="{FF2B5EF4-FFF2-40B4-BE49-F238E27FC236}">
                  <a16:creationId xmlns:a16="http://schemas.microsoft.com/office/drawing/2014/main" id="{EFC7A40B-37C5-42CC-AC9C-4B77F6C58BEF}"/>
                </a:ext>
              </a:extLst>
            </p:cNvPr>
            <p:cNvSpPr/>
            <p:nvPr/>
          </p:nvSpPr>
          <p:spPr>
            <a:xfrm>
              <a:off x="-945550" y="7032913"/>
              <a:ext cx="137575" cy="426325"/>
            </a:xfrm>
            <a:custGeom>
              <a:avLst/>
              <a:gdLst/>
              <a:ahLst/>
              <a:cxnLst/>
              <a:rect l="l" t="t" r="r" b="b"/>
              <a:pathLst>
                <a:path w="5503" h="17053" extrusionOk="0">
                  <a:moveTo>
                    <a:pt x="3435" y="1"/>
                  </a:moveTo>
                  <a:lnTo>
                    <a:pt x="3435" y="1"/>
                  </a:lnTo>
                  <a:cubicBezTo>
                    <a:pt x="3770" y="1308"/>
                    <a:pt x="4378" y="4256"/>
                    <a:pt x="4226" y="6627"/>
                  </a:cubicBezTo>
                  <a:cubicBezTo>
                    <a:pt x="3891" y="11642"/>
                    <a:pt x="2250" y="13588"/>
                    <a:pt x="1" y="16354"/>
                  </a:cubicBezTo>
                  <a:cubicBezTo>
                    <a:pt x="31" y="16688"/>
                    <a:pt x="92" y="16931"/>
                    <a:pt x="183" y="17053"/>
                  </a:cubicBezTo>
                  <a:cubicBezTo>
                    <a:pt x="183" y="17053"/>
                    <a:pt x="3709" y="13983"/>
                    <a:pt x="4590" y="9332"/>
                  </a:cubicBezTo>
                  <a:cubicBezTo>
                    <a:pt x="5502" y="4651"/>
                    <a:pt x="4469" y="1338"/>
                    <a:pt x="4195" y="517"/>
                  </a:cubicBezTo>
                  <a:cubicBezTo>
                    <a:pt x="4104" y="214"/>
                    <a:pt x="3830" y="62"/>
                    <a:pt x="3435"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964;p80">
              <a:extLst>
                <a:ext uri="{FF2B5EF4-FFF2-40B4-BE49-F238E27FC236}">
                  <a16:creationId xmlns:a16="http://schemas.microsoft.com/office/drawing/2014/main" id="{6AF2004F-1047-47F8-A8BF-C85A9398642A}"/>
                </a:ext>
              </a:extLst>
            </p:cNvPr>
            <p:cNvSpPr/>
            <p:nvPr/>
          </p:nvSpPr>
          <p:spPr>
            <a:xfrm>
              <a:off x="-1040525" y="7241888"/>
              <a:ext cx="112475" cy="120100"/>
            </a:xfrm>
            <a:custGeom>
              <a:avLst/>
              <a:gdLst/>
              <a:ahLst/>
              <a:cxnLst/>
              <a:rect l="l" t="t" r="r" b="b"/>
              <a:pathLst>
                <a:path w="4499" h="4804" extrusionOk="0">
                  <a:moveTo>
                    <a:pt x="1216" y="1"/>
                  </a:moveTo>
                  <a:cubicBezTo>
                    <a:pt x="1216" y="1"/>
                    <a:pt x="608" y="1551"/>
                    <a:pt x="0" y="3435"/>
                  </a:cubicBezTo>
                  <a:cubicBezTo>
                    <a:pt x="1828" y="4433"/>
                    <a:pt x="1913" y="4706"/>
                    <a:pt x="1863" y="4778"/>
                  </a:cubicBezTo>
                  <a:lnTo>
                    <a:pt x="1863" y="4778"/>
                  </a:lnTo>
                  <a:cubicBezTo>
                    <a:pt x="2984" y="4059"/>
                    <a:pt x="4499" y="2128"/>
                    <a:pt x="4499" y="2128"/>
                  </a:cubicBezTo>
                  <a:lnTo>
                    <a:pt x="4256" y="821"/>
                  </a:lnTo>
                  <a:cubicBezTo>
                    <a:pt x="4256" y="821"/>
                    <a:pt x="2614" y="608"/>
                    <a:pt x="1216" y="1"/>
                  </a:cubicBezTo>
                  <a:close/>
                  <a:moveTo>
                    <a:pt x="1863" y="4778"/>
                  </a:moveTo>
                  <a:cubicBezTo>
                    <a:pt x="1850" y="4787"/>
                    <a:pt x="1837" y="4795"/>
                    <a:pt x="1824" y="4803"/>
                  </a:cubicBezTo>
                  <a:cubicBezTo>
                    <a:pt x="1824" y="4803"/>
                    <a:pt x="1849" y="4799"/>
                    <a:pt x="1863" y="4778"/>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965;p80">
              <a:extLst>
                <a:ext uri="{FF2B5EF4-FFF2-40B4-BE49-F238E27FC236}">
                  <a16:creationId xmlns:a16="http://schemas.microsoft.com/office/drawing/2014/main" id="{85C50688-1A3E-4AC3-9B3E-59B450286D91}"/>
                </a:ext>
              </a:extLst>
            </p:cNvPr>
            <p:cNvSpPr/>
            <p:nvPr/>
          </p:nvSpPr>
          <p:spPr>
            <a:xfrm>
              <a:off x="-1062400" y="7185363"/>
              <a:ext cx="290900" cy="300275"/>
            </a:xfrm>
            <a:custGeom>
              <a:avLst/>
              <a:gdLst/>
              <a:ahLst/>
              <a:cxnLst/>
              <a:rect l="l" t="t" r="r" b="b"/>
              <a:pathLst>
                <a:path w="11636" h="12011" extrusionOk="0">
                  <a:moveTo>
                    <a:pt x="9430" y="0"/>
                  </a:moveTo>
                  <a:cubicBezTo>
                    <a:pt x="8925" y="0"/>
                    <a:pt x="8171" y="929"/>
                    <a:pt x="7927" y="1228"/>
                  </a:cubicBezTo>
                  <a:cubicBezTo>
                    <a:pt x="7732" y="1091"/>
                    <a:pt x="7486" y="842"/>
                    <a:pt x="7328" y="842"/>
                  </a:cubicBezTo>
                  <a:cubicBezTo>
                    <a:pt x="7239" y="842"/>
                    <a:pt x="7178" y="919"/>
                    <a:pt x="7167" y="1137"/>
                  </a:cubicBezTo>
                  <a:cubicBezTo>
                    <a:pt x="7137" y="1775"/>
                    <a:pt x="7258" y="2140"/>
                    <a:pt x="7258" y="2140"/>
                  </a:cubicBezTo>
                  <a:cubicBezTo>
                    <a:pt x="7258" y="2140"/>
                    <a:pt x="3915" y="6274"/>
                    <a:pt x="2729" y="7034"/>
                  </a:cubicBezTo>
                  <a:cubicBezTo>
                    <a:pt x="2790" y="6973"/>
                    <a:pt x="2699" y="6699"/>
                    <a:pt x="875" y="5696"/>
                  </a:cubicBezTo>
                  <a:cubicBezTo>
                    <a:pt x="450" y="7003"/>
                    <a:pt x="85" y="8310"/>
                    <a:pt x="54" y="8979"/>
                  </a:cubicBezTo>
                  <a:cubicBezTo>
                    <a:pt x="1" y="10483"/>
                    <a:pt x="1062" y="12011"/>
                    <a:pt x="2400" y="12011"/>
                  </a:cubicBezTo>
                  <a:cubicBezTo>
                    <a:pt x="2577" y="12011"/>
                    <a:pt x="2758" y="11984"/>
                    <a:pt x="2942" y="11927"/>
                  </a:cubicBezTo>
                  <a:cubicBezTo>
                    <a:pt x="4523" y="11441"/>
                    <a:pt x="6985" y="9131"/>
                    <a:pt x="9264" y="5514"/>
                  </a:cubicBezTo>
                  <a:cubicBezTo>
                    <a:pt x="9264" y="5514"/>
                    <a:pt x="9933" y="4724"/>
                    <a:pt x="10298" y="3842"/>
                  </a:cubicBezTo>
                  <a:cubicBezTo>
                    <a:pt x="10298" y="3842"/>
                    <a:pt x="11635" y="1684"/>
                    <a:pt x="11331" y="1167"/>
                  </a:cubicBezTo>
                  <a:cubicBezTo>
                    <a:pt x="11278" y="1066"/>
                    <a:pt x="11207" y="1026"/>
                    <a:pt x="11128" y="1026"/>
                  </a:cubicBezTo>
                  <a:cubicBezTo>
                    <a:pt x="10800" y="1026"/>
                    <a:pt x="10328" y="1714"/>
                    <a:pt x="10328" y="1714"/>
                  </a:cubicBezTo>
                  <a:cubicBezTo>
                    <a:pt x="10328" y="1714"/>
                    <a:pt x="10784" y="772"/>
                    <a:pt x="10450" y="559"/>
                  </a:cubicBezTo>
                  <a:cubicBezTo>
                    <a:pt x="10418" y="537"/>
                    <a:pt x="10382" y="527"/>
                    <a:pt x="10344" y="527"/>
                  </a:cubicBezTo>
                  <a:cubicBezTo>
                    <a:pt x="10013" y="527"/>
                    <a:pt x="9477" y="1259"/>
                    <a:pt x="9477" y="1259"/>
                  </a:cubicBezTo>
                  <a:cubicBezTo>
                    <a:pt x="9477" y="1259"/>
                    <a:pt x="10024" y="286"/>
                    <a:pt x="9599" y="43"/>
                  </a:cubicBezTo>
                  <a:cubicBezTo>
                    <a:pt x="9547" y="13"/>
                    <a:pt x="9490" y="0"/>
                    <a:pt x="943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 name="Google Shape;3966;p80">
            <a:extLst>
              <a:ext uri="{FF2B5EF4-FFF2-40B4-BE49-F238E27FC236}">
                <a16:creationId xmlns:a16="http://schemas.microsoft.com/office/drawing/2014/main" id="{F8AEC94B-F924-42AE-8F40-7C7632E2D4F5}"/>
              </a:ext>
            </a:extLst>
          </p:cNvPr>
          <p:cNvGrpSpPr/>
          <p:nvPr/>
        </p:nvGrpSpPr>
        <p:grpSpPr>
          <a:xfrm>
            <a:off x="1376680" y="1772466"/>
            <a:ext cx="1196975" cy="2577465"/>
            <a:chOff x="1608450" y="6283988"/>
            <a:chExt cx="857950" cy="1857075"/>
          </a:xfrm>
        </p:grpSpPr>
        <p:sp>
          <p:nvSpPr>
            <p:cNvPr id="117" name="Google Shape;3967;p80">
              <a:extLst>
                <a:ext uri="{FF2B5EF4-FFF2-40B4-BE49-F238E27FC236}">
                  <a16:creationId xmlns:a16="http://schemas.microsoft.com/office/drawing/2014/main" id="{BBF6645C-D778-442A-B0A3-8526B40FC105}"/>
                </a:ext>
              </a:extLst>
            </p:cNvPr>
            <p:cNvSpPr/>
            <p:nvPr/>
          </p:nvSpPr>
          <p:spPr>
            <a:xfrm>
              <a:off x="1796150" y="6841363"/>
              <a:ext cx="449875" cy="498975"/>
            </a:xfrm>
            <a:custGeom>
              <a:avLst/>
              <a:gdLst/>
              <a:ahLst/>
              <a:cxnLst/>
              <a:rect l="l" t="t" r="r" b="b"/>
              <a:pathLst>
                <a:path w="17995" h="19959" extrusionOk="0">
                  <a:moveTo>
                    <a:pt x="7679" y="1"/>
                  </a:moveTo>
                  <a:cubicBezTo>
                    <a:pt x="7562" y="1"/>
                    <a:pt x="7444" y="1"/>
                    <a:pt x="7325" y="3"/>
                  </a:cubicBezTo>
                  <a:cubicBezTo>
                    <a:pt x="7325" y="3"/>
                    <a:pt x="7324" y="3"/>
                    <a:pt x="7321" y="3"/>
                  </a:cubicBezTo>
                  <a:cubicBezTo>
                    <a:pt x="7128" y="3"/>
                    <a:pt x="1215" y="32"/>
                    <a:pt x="1186" y="3650"/>
                  </a:cubicBezTo>
                  <a:cubicBezTo>
                    <a:pt x="1155" y="7328"/>
                    <a:pt x="0" y="15596"/>
                    <a:pt x="1641" y="18818"/>
                  </a:cubicBezTo>
                  <a:cubicBezTo>
                    <a:pt x="2054" y="19642"/>
                    <a:pt x="6015" y="19958"/>
                    <a:pt x="9618" y="19958"/>
                  </a:cubicBezTo>
                  <a:cubicBezTo>
                    <a:pt x="11858" y="19958"/>
                    <a:pt x="13960" y="19836"/>
                    <a:pt x="14985" y="19638"/>
                  </a:cubicBezTo>
                  <a:cubicBezTo>
                    <a:pt x="17660" y="19122"/>
                    <a:pt x="17994" y="16720"/>
                    <a:pt x="17964" y="14228"/>
                  </a:cubicBezTo>
                  <a:cubicBezTo>
                    <a:pt x="17934" y="11705"/>
                    <a:pt x="17751" y="5778"/>
                    <a:pt x="17143" y="3042"/>
                  </a:cubicBezTo>
                  <a:cubicBezTo>
                    <a:pt x="16757" y="1318"/>
                    <a:pt x="12910" y="1"/>
                    <a:pt x="7679"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968;p80">
              <a:extLst>
                <a:ext uri="{FF2B5EF4-FFF2-40B4-BE49-F238E27FC236}">
                  <a16:creationId xmlns:a16="http://schemas.microsoft.com/office/drawing/2014/main" id="{A81D9AB7-0C63-4E22-9940-263D65363162}"/>
                </a:ext>
              </a:extLst>
            </p:cNvPr>
            <p:cNvSpPr/>
            <p:nvPr/>
          </p:nvSpPr>
          <p:spPr>
            <a:xfrm>
              <a:off x="1812850" y="6842163"/>
              <a:ext cx="449900" cy="498925"/>
            </a:xfrm>
            <a:custGeom>
              <a:avLst/>
              <a:gdLst/>
              <a:ahLst/>
              <a:cxnLst/>
              <a:rect l="l" t="t" r="r" b="b"/>
              <a:pathLst>
                <a:path w="17996" h="19957" extrusionOk="0">
                  <a:moveTo>
                    <a:pt x="7481" y="1"/>
                  </a:moveTo>
                  <a:cubicBezTo>
                    <a:pt x="7420" y="1"/>
                    <a:pt x="7358" y="1"/>
                    <a:pt x="7296" y="1"/>
                  </a:cubicBezTo>
                  <a:cubicBezTo>
                    <a:pt x="7296" y="1"/>
                    <a:pt x="7294" y="1"/>
                    <a:pt x="7291" y="1"/>
                  </a:cubicBezTo>
                  <a:cubicBezTo>
                    <a:pt x="7100" y="1"/>
                    <a:pt x="1216" y="31"/>
                    <a:pt x="1186" y="3649"/>
                  </a:cubicBezTo>
                  <a:cubicBezTo>
                    <a:pt x="1156" y="7326"/>
                    <a:pt x="1" y="15594"/>
                    <a:pt x="1612" y="18816"/>
                  </a:cubicBezTo>
                  <a:cubicBezTo>
                    <a:pt x="2043" y="19641"/>
                    <a:pt x="6011" y="19957"/>
                    <a:pt x="9617" y="19957"/>
                  </a:cubicBezTo>
                  <a:cubicBezTo>
                    <a:pt x="11859" y="19957"/>
                    <a:pt x="13961" y="19835"/>
                    <a:pt x="14986" y="19637"/>
                  </a:cubicBezTo>
                  <a:cubicBezTo>
                    <a:pt x="17661" y="19120"/>
                    <a:pt x="17995" y="16719"/>
                    <a:pt x="17965" y="14226"/>
                  </a:cubicBezTo>
                  <a:cubicBezTo>
                    <a:pt x="17934" y="11703"/>
                    <a:pt x="17721" y="5776"/>
                    <a:pt x="17144" y="3041"/>
                  </a:cubicBezTo>
                  <a:cubicBezTo>
                    <a:pt x="16753" y="1298"/>
                    <a:pt x="12828" y="1"/>
                    <a:pt x="7481"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969;p80">
              <a:extLst>
                <a:ext uri="{FF2B5EF4-FFF2-40B4-BE49-F238E27FC236}">
                  <a16:creationId xmlns:a16="http://schemas.microsoft.com/office/drawing/2014/main" id="{95D83F11-B646-4BBA-98FF-F8FBD858458C}"/>
                </a:ext>
              </a:extLst>
            </p:cNvPr>
            <p:cNvSpPr/>
            <p:nvPr/>
          </p:nvSpPr>
          <p:spPr>
            <a:xfrm>
              <a:off x="1866800" y="7749488"/>
              <a:ext cx="156575" cy="67100"/>
            </a:xfrm>
            <a:custGeom>
              <a:avLst/>
              <a:gdLst/>
              <a:ahLst/>
              <a:cxnLst/>
              <a:rect l="l" t="t" r="r" b="b"/>
              <a:pathLst>
                <a:path w="6263" h="2684" extrusionOk="0">
                  <a:moveTo>
                    <a:pt x="6262" y="0"/>
                  </a:moveTo>
                  <a:lnTo>
                    <a:pt x="6262" y="0"/>
                  </a:lnTo>
                  <a:cubicBezTo>
                    <a:pt x="4226" y="1034"/>
                    <a:pt x="2189" y="1946"/>
                    <a:pt x="1" y="2189"/>
                  </a:cubicBezTo>
                  <a:cubicBezTo>
                    <a:pt x="1" y="2250"/>
                    <a:pt x="1" y="2280"/>
                    <a:pt x="1" y="2341"/>
                  </a:cubicBezTo>
                  <a:cubicBezTo>
                    <a:pt x="1382" y="2547"/>
                    <a:pt x="2791" y="2683"/>
                    <a:pt x="4199" y="2683"/>
                  </a:cubicBezTo>
                  <a:cubicBezTo>
                    <a:pt x="4868" y="2683"/>
                    <a:pt x="5536" y="2653"/>
                    <a:pt x="6202" y="2584"/>
                  </a:cubicBezTo>
                  <a:lnTo>
                    <a:pt x="6262" y="0"/>
                  </a:ln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970;p80">
              <a:extLst>
                <a:ext uri="{FF2B5EF4-FFF2-40B4-BE49-F238E27FC236}">
                  <a16:creationId xmlns:a16="http://schemas.microsoft.com/office/drawing/2014/main" id="{82F1DC91-70B0-4CC2-9021-1CD9A5F19557}"/>
                </a:ext>
              </a:extLst>
            </p:cNvPr>
            <p:cNvSpPr/>
            <p:nvPr/>
          </p:nvSpPr>
          <p:spPr>
            <a:xfrm>
              <a:off x="1866800" y="7806488"/>
              <a:ext cx="155800" cy="260825"/>
            </a:xfrm>
            <a:custGeom>
              <a:avLst/>
              <a:gdLst/>
              <a:ahLst/>
              <a:cxnLst/>
              <a:rect l="l" t="t" r="r" b="b"/>
              <a:pathLst>
                <a:path w="6232" h="10433" extrusionOk="0">
                  <a:moveTo>
                    <a:pt x="1" y="0"/>
                  </a:moveTo>
                  <a:lnTo>
                    <a:pt x="1" y="0"/>
                  </a:lnTo>
                  <a:cubicBezTo>
                    <a:pt x="183" y="4286"/>
                    <a:pt x="518" y="9666"/>
                    <a:pt x="670" y="10091"/>
                  </a:cubicBezTo>
                  <a:cubicBezTo>
                    <a:pt x="670" y="10091"/>
                    <a:pt x="1793" y="10433"/>
                    <a:pt x="3165" y="10433"/>
                  </a:cubicBezTo>
                  <a:cubicBezTo>
                    <a:pt x="4072" y="10433"/>
                    <a:pt x="5087" y="10284"/>
                    <a:pt x="5958" y="9787"/>
                  </a:cubicBezTo>
                  <a:lnTo>
                    <a:pt x="6232" y="304"/>
                  </a:lnTo>
                  <a:lnTo>
                    <a:pt x="6232" y="304"/>
                  </a:lnTo>
                  <a:cubicBezTo>
                    <a:pt x="5660" y="364"/>
                    <a:pt x="5078" y="390"/>
                    <a:pt x="4492" y="390"/>
                  </a:cubicBezTo>
                  <a:cubicBezTo>
                    <a:pt x="2992" y="390"/>
                    <a:pt x="1465" y="219"/>
                    <a:pt x="1" y="0"/>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971;p80">
              <a:extLst>
                <a:ext uri="{FF2B5EF4-FFF2-40B4-BE49-F238E27FC236}">
                  <a16:creationId xmlns:a16="http://schemas.microsoft.com/office/drawing/2014/main" id="{0300469D-40F5-4CC4-AC54-597F300C2B09}"/>
                </a:ext>
              </a:extLst>
            </p:cNvPr>
            <p:cNvSpPr/>
            <p:nvPr/>
          </p:nvSpPr>
          <p:spPr>
            <a:xfrm>
              <a:off x="1869850" y="7839163"/>
              <a:ext cx="152000" cy="16000"/>
            </a:xfrm>
            <a:custGeom>
              <a:avLst/>
              <a:gdLst/>
              <a:ahLst/>
              <a:cxnLst/>
              <a:rect l="l" t="t" r="r" b="b"/>
              <a:pathLst>
                <a:path w="6080" h="640" extrusionOk="0">
                  <a:moveTo>
                    <a:pt x="61" y="0"/>
                  </a:moveTo>
                  <a:cubicBezTo>
                    <a:pt x="31" y="0"/>
                    <a:pt x="0" y="61"/>
                    <a:pt x="31" y="61"/>
                  </a:cubicBezTo>
                  <a:cubicBezTo>
                    <a:pt x="968" y="458"/>
                    <a:pt x="2047" y="639"/>
                    <a:pt x="3128" y="639"/>
                  </a:cubicBezTo>
                  <a:cubicBezTo>
                    <a:pt x="4115" y="639"/>
                    <a:pt x="5104" y="488"/>
                    <a:pt x="5988" y="213"/>
                  </a:cubicBezTo>
                  <a:cubicBezTo>
                    <a:pt x="6080" y="182"/>
                    <a:pt x="6049" y="61"/>
                    <a:pt x="5958" y="61"/>
                  </a:cubicBezTo>
                  <a:cubicBezTo>
                    <a:pt x="4955" y="285"/>
                    <a:pt x="3997" y="407"/>
                    <a:pt x="3042" y="407"/>
                  </a:cubicBezTo>
                  <a:cubicBezTo>
                    <a:pt x="2059" y="407"/>
                    <a:pt x="1080" y="278"/>
                    <a:pt x="61"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972;p80">
              <a:extLst>
                <a:ext uri="{FF2B5EF4-FFF2-40B4-BE49-F238E27FC236}">
                  <a16:creationId xmlns:a16="http://schemas.microsoft.com/office/drawing/2014/main" id="{471F35C8-1930-441B-AD41-33A53A9D6634}"/>
                </a:ext>
              </a:extLst>
            </p:cNvPr>
            <p:cNvSpPr/>
            <p:nvPr/>
          </p:nvSpPr>
          <p:spPr>
            <a:xfrm>
              <a:off x="1874400" y="7808938"/>
              <a:ext cx="6100" cy="32700"/>
            </a:xfrm>
            <a:custGeom>
              <a:avLst/>
              <a:gdLst/>
              <a:ahLst/>
              <a:cxnLst/>
              <a:rect l="l" t="t" r="r" b="b"/>
              <a:pathLst>
                <a:path w="244" h="1308" extrusionOk="0">
                  <a:moveTo>
                    <a:pt x="122" y="1"/>
                  </a:moveTo>
                  <a:cubicBezTo>
                    <a:pt x="107" y="1"/>
                    <a:pt x="92" y="8"/>
                    <a:pt x="92" y="24"/>
                  </a:cubicBezTo>
                  <a:cubicBezTo>
                    <a:pt x="31" y="145"/>
                    <a:pt x="31" y="328"/>
                    <a:pt x="31" y="480"/>
                  </a:cubicBezTo>
                  <a:cubicBezTo>
                    <a:pt x="31" y="723"/>
                    <a:pt x="1" y="1027"/>
                    <a:pt x="62" y="1240"/>
                  </a:cubicBezTo>
                  <a:cubicBezTo>
                    <a:pt x="62" y="1285"/>
                    <a:pt x="92" y="1308"/>
                    <a:pt x="126" y="1308"/>
                  </a:cubicBezTo>
                  <a:cubicBezTo>
                    <a:pt x="160" y="1308"/>
                    <a:pt x="198" y="1285"/>
                    <a:pt x="214" y="1240"/>
                  </a:cubicBezTo>
                  <a:cubicBezTo>
                    <a:pt x="244" y="996"/>
                    <a:pt x="214" y="723"/>
                    <a:pt x="183" y="480"/>
                  </a:cubicBezTo>
                  <a:cubicBezTo>
                    <a:pt x="183" y="328"/>
                    <a:pt x="214" y="145"/>
                    <a:pt x="153" y="24"/>
                  </a:cubicBezTo>
                  <a:cubicBezTo>
                    <a:pt x="153" y="8"/>
                    <a:pt x="138" y="1"/>
                    <a:pt x="122"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973;p80">
              <a:extLst>
                <a:ext uri="{FF2B5EF4-FFF2-40B4-BE49-F238E27FC236}">
                  <a16:creationId xmlns:a16="http://schemas.microsoft.com/office/drawing/2014/main" id="{CC779990-F399-4964-B594-35B62B71D664}"/>
                </a:ext>
              </a:extLst>
            </p:cNvPr>
            <p:cNvSpPr/>
            <p:nvPr/>
          </p:nvSpPr>
          <p:spPr>
            <a:xfrm>
              <a:off x="1897975" y="7812563"/>
              <a:ext cx="4575" cy="35350"/>
            </a:xfrm>
            <a:custGeom>
              <a:avLst/>
              <a:gdLst/>
              <a:ahLst/>
              <a:cxnLst/>
              <a:rect l="l" t="t" r="r" b="b"/>
              <a:pathLst>
                <a:path w="183" h="1414" extrusionOk="0">
                  <a:moveTo>
                    <a:pt x="91" y="0"/>
                  </a:moveTo>
                  <a:cubicBezTo>
                    <a:pt x="46" y="0"/>
                    <a:pt x="0" y="31"/>
                    <a:pt x="0" y="91"/>
                  </a:cubicBezTo>
                  <a:cubicBezTo>
                    <a:pt x="0" y="517"/>
                    <a:pt x="30" y="943"/>
                    <a:pt x="30" y="1368"/>
                  </a:cubicBezTo>
                  <a:cubicBezTo>
                    <a:pt x="30" y="1398"/>
                    <a:pt x="61" y="1414"/>
                    <a:pt x="91" y="1414"/>
                  </a:cubicBezTo>
                  <a:cubicBezTo>
                    <a:pt x="122" y="1414"/>
                    <a:pt x="152" y="1398"/>
                    <a:pt x="152" y="1368"/>
                  </a:cubicBezTo>
                  <a:cubicBezTo>
                    <a:pt x="182" y="943"/>
                    <a:pt x="152" y="517"/>
                    <a:pt x="182" y="91"/>
                  </a:cubicBezTo>
                  <a:cubicBezTo>
                    <a:pt x="182" y="31"/>
                    <a:pt x="137" y="0"/>
                    <a:pt x="91"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974;p80">
              <a:extLst>
                <a:ext uri="{FF2B5EF4-FFF2-40B4-BE49-F238E27FC236}">
                  <a16:creationId xmlns:a16="http://schemas.microsoft.com/office/drawing/2014/main" id="{3838D9D3-135F-4D1E-B0CA-BB60089342FA}"/>
                </a:ext>
              </a:extLst>
            </p:cNvPr>
            <p:cNvSpPr/>
            <p:nvPr/>
          </p:nvSpPr>
          <p:spPr>
            <a:xfrm>
              <a:off x="1921525" y="7814638"/>
              <a:ext cx="6100" cy="36125"/>
            </a:xfrm>
            <a:custGeom>
              <a:avLst/>
              <a:gdLst/>
              <a:ahLst/>
              <a:cxnLst/>
              <a:rect l="l" t="t" r="r" b="b"/>
              <a:pathLst>
                <a:path w="244" h="1445" extrusionOk="0">
                  <a:moveTo>
                    <a:pt x="126" y="1"/>
                  </a:moveTo>
                  <a:cubicBezTo>
                    <a:pt x="92" y="1"/>
                    <a:pt x="61" y="24"/>
                    <a:pt x="61" y="69"/>
                  </a:cubicBezTo>
                  <a:cubicBezTo>
                    <a:pt x="0" y="495"/>
                    <a:pt x="31" y="951"/>
                    <a:pt x="61" y="1376"/>
                  </a:cubicBezTo>
                  <a:cubicBezTo>
                    <a:pt x="61" y="1422"/>
                    <a:pt x="92" y="1445"/>
                    <a:pt x="122" y="1445"/>
                  </a:cubicBezTo>
                  <a:cubicBezTo>
                    <a:pt x="152" y="1445"/>
                    <a:pt x="183" y="1422"/>
                    <a:pt x="183" y="1376"/>
                  </a:cubicBezTo>
                  <a:cubicBezTo>
                    <a:pt x="213" y="981"/>
                    <a:pt x="244" y="495"/>
                    <a:pt x="213" y="69"/>
                  </a:cubicBezTo>
                  <a:cubicBezTo>
                    <a:pt x="198" y="24"/>
                    <a:pt x="160" y="1"/>
                    <a:pt x="126"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975;p80">
              <a:extLst>
                <a:ext uri="{FF2B5EF4-FFF2-40B4-BE49-F238E27FC236}">
                  <a16:creationId xmlns:a16="http://schemas.microsoft.com/office/drawing/2014/main" id="{4EE04F34-B4FB-46C6-9ED7-6ADA63E0A5E8}"/>
                </a:ext>
              </a:extLst>
            </p:cNvPr>
            <p:cNvSpPr/>
            <p:nvPr/>
          </p:nvSpPr>
          <p:spPr>
            <a:xfrm>
              <a:off x="1946600" y="7815788"/>
              <a:ext cx="7625" cy="36650"/>
            </a:xfrm>
            <a:custGeom>
              <a:avLst/>
              <a:gdLst/>
              <a:ahLst/>
              <a:cxnLst/>
              <a:rect l="l" t="t" r="r" b="b"/>
              <a:pathLst>
                <a:path w="305" h="1466" extrusionOk="0">
                  <a:moveTo>
                    <a:pt x="168" y="0"/>
                  </a:moveTo>
                  <a:cubicBezTo>
                    <a:pt x="114" y="0"/>
                    <a:pt x="61" y="38"/>
                    <a:pt x="61" y="114"/>
                  </a:cubicBezTo>
                  <a:cubicBezTo>
                    <a:pt x="92" y="540"/>
                    <a:pt x="0" y="996"/>
                    <a:pt x="61" y="1452"/>
                  </a:cubicBezTo>
                  <a:cubicBezTo>
                    <a:pt x="71" y="1462"/>
                    <a:pt x="85" y="1465"/>
                    <a:pt x="98" y="1465"/>
                  </a:cubicBezTo>
                  <a:cubicBezTo>
                    <a:pt x="125" y="1465"/>
                    <a:pt x="152" y="1452"/>
                    <a:pt x="152" y="1452"/>
                  </a:cubicBezTo>
                  <a:cubicBezTo>
                    <a:pt x="304" y="1057"/>
                    <a:pt x="304" y="510"/>
                    <a:pt x="274" y="114"/>
                  </a:cubicBezTo>
                  <a:cubicBezTo>
                    <a:pt x="274" y="38"/>
                    <a:pt x="221" y="0"/>
                    <a:pt x="168"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976;p80">
              <a:extLst>
                <a:ext uri="{FF2B5EF4-FFF2-40B4-BE49-F238E27FC236}">
                  <a16:creationId xmlns:a16="http://schemas.microsoft.com/office/drawing/2014/main" id="{06B67666-F42F-43D4-A50E-D6D5F076126C}"/>
                </a:ext>
              </a:extLst>
            </p:cNvPr>
            <p:cNvSpPr/>
            <p:nvPr/>
          </p:nvSpPr>
          <p:spPr>
            <a:xfrm>
              <a:off x="1974725" y="7817113"/>
              <a:ext cx="6100" cy="33525"/>
            </a:xfrm>
            <a:custGeom>
              <a:avLst/>
              <a:gdLst/>
              <a:ahLst/>
              <a:cxnLst/>
              <a:rect l="l" t="t" r="r" b="b"/>
              <a:pathLst>
                <a:path w="244" h="1341" extrusionOk="0">
                  <a:moveTo>
                    <a:pt x="91" y="1"/>
                  </a:moveTo>
                  <a:cubicBezTo>
                    <a:pt x="46" y="1"/>
                    <a:pt x="0" y="31"/>
                    <a:pt x="0" y="92"/>
                  </a:cubicBezTo>
                  <a:cubicBezTo>
                    <a:pt x="0" y="487"/>
                    <a:pt x="30" y="882"/>
                    <a:pt x="91" y="1277"/>
                  </a:cubicBezTo>
                  <a:cubicBezTo>
                    <a:pt x="91" y="1315"/>
                    <a:pt x="126" y="1341"/>
                    <a:pt x="160" y="1341"/>
                  </a:cubicBezTo>
                  <a:cubicBezTo>
                    <a:pt x="181" y="1341"/>
                    <a:pt x="201" y="1331"/>
                    <a:pt x="213" y="1308"/>
                  </a:cubicBezTo>
                  <a:cubicBezTo>
                    <a:pt x="243" y="913"/>
                    <a:pt x="182" y="487"/>
                    <a:pt x="182" y="92"/>
                  </a:cubicBezTo>
                  <a:cubicBezTo>
                    <a:pt x="182" y="31"/>
                    <a:pt x="137" y="1"/>
                    <a:pt x="91"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3977;p80">
              <a:extLst>
                <a:ext uri="{FF2B5EF4-FFF2-40B4-BE49-F238E27FC236}">
                  <a16:creationId xmlns:a16="http://schemas.microsoft.com/office/drawing/2014/main" id="{070720BC-3BF0-4BD3-85C1-A8A79E027C68}"/>
                </a:ext>
              </a:extLst>
            </p:cNvPr>
            <p:cNvSpPr/>
            <p:nvPr/>
          </p:nvSpPr>
          <p:spPr>
            <a:xfrm>
              <a:off x="1995225" y="7816013"/>
              <a:ext cx="9150" cy="30375"/>
            </a:xfrm>
            <a:custGeom>
              <a:avLst/>
              <a:gdLst/>
              <a:ahLst/>
              <a:cxnLst/>
              <a:rect l="l" t="t" r="r" b="b"/>
              <a:pathLst>
                <a:path w="366" h="1215" extrusionOk="0">
                  <a:moveTo>
                    <a:pt x="243" y="1"/>
                  </a:moveTo>
                  <a:cubicBezTo>
                    <a:pt x="217" y="1"/>
                    <a:pt x="193" y="14"/>
                    <a:pt x="183" y="45"/>
                  </a:cubicBezTo>
                  <a:cubicBezTo>
                    <a:pt x="1" y="409"/>
                    <a:pt x="214" y="805"/>
                    <a:pt x="183" y="1169"/>
                  </a:cubicBezTo>
                  <a:cubicBezTo>
                    <a:pt x="183" y="1200"/>
                    <a:pt x="206" y="1215"/>
                    <a:pt x="229" y="1215"/>
                  </a:cubicBezTo>
                  <a:cubicBezTo>
                    <a:pt x="252" y="1215"/>
                    <a:pt x="274" y="1200"/>
                    <a:pt x="274" y="1169"/>
                  </a:cubicBezTo>
                  <a:cubicBezTo>
                    <a:pt x="365" y="835"/>
                    <a:pt x="244" y="470"/>
                    <a:pt x="335" y="136"/>
                  </a:cubicBezTo>
                  <a:cubicBezTo>
                    <a:pt x="355" y="55"/>
                    <a:pt x="295" y="1"/>
                    <a:pt x="243"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3978;p80">
              <a:extLst>
                <a:ext uri="{FF2B5EF4-FFF2-40B4-BE49-F238E27FC236}">
                  <a16:creationId xmlns:a16="http://schemas.microsoft.com/office/drawing/2014/main" id="{BD18A042-3255-42A3-AA30-39DF17747EF5}"/>
                </a:ext>
              </a:extLst>
            </p:cNvPr>
            <p:cNvSpPr/>
            <p:nvPr/>
          </p:nvSpPr>
          <p:spPr>
            <a:xfrm>
              <a:off x="1864525" y="7804188"/>
              <a:ext cx="160350" cy="15225"/>
            </a:xfrm>
            <a:custGeom>
              <a:avLst/>
              <a:gdLst/>
              <a:ahLst/>
              <a:cxnLst/>
              <a:rect l="l" t="t" r="r" b="b"/>
              <a:pathLst>
                <a:path w="6414" h="609" extrusionOk="0">
                  <a:moveTo>
                    <a:pt x="122" y="1"/>
                  </a:moveTo>
                  <a:cubicBezTo>
                    <a:pt x="31" y="1"/>
                    <a:pt x="1" y="92"/>
                    <a:pt x="92" y="123"/>
                  </a:cubicBezTo>
                  <a:cubicBezTo>
                    <a:pt x="1244" y="495"/>
                    <a:pt x="2469" y="609"/>
                    <a:pt x="3694" y="609"/>
                  </a:cubicBezTo>
                  <a:cubicBezTo>
                    <a:pt x="4569" y="609"/>
                    <a:pt x="5444" y="551"/>
                    <a:pt x="6293" y="487"/>
                  </a:cubicBezTo>
                  <a:cubicBezTo>
                    <a:pt x="6406" y="487"/>
                    <a:pt x="6414" y="302"/>
                    <a:pt x="6315" y="302"/>
                  </a:cubicBezTo>
                  <a:cubicBezTo>
                    <a:pt x="6308" y="302"/>
                    <a:pt x="6301" y="303"/>
                    <a:pt x="6293" y="305"/>
                  </a:cubicBezTo>
                  <a:cubicBezTo>
                    <a:pt x="5609" y="344"/>
                    <a:pt x="4933" y="368"/>
                    <a:pt x="4260" y="368"/>
                  </a:cubicBezTo>
                  <a:cubicBezTo>
                    <a:pt x="2869" y="368"/>
                    <a:pt x="1495" y="267"/>
                    <a:pt x="122"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3979;p80">
              <a:extLst>
                <a:ext uri="{FF2B5EF4-FFF2-40B4-BE49-F238E27FC236}">
                  <a16:creationId xmlns:a16="http://schemas.microsoft.com/office/drawing/2014/main" id="{F30CFACC-26EF-4B31-A91A-820B44D45647}"/>
                </a:ext>
              </a:extLst>
            </p:cNvPr>
            <p:cNvSpPr/>
            <p:nvPr/>
          </p:nvSpPr>
          <p:spPr>
            <a:xfrm>
              <a:off x="1860725" y="7668938"/>
              <a:ext cx="164925" cy="135275"/>
            </a:xfrm>
            <a:custGeom>
              <a:avLst/>
              <a:gdLst/>
              <a:ahLst/>
              <a:cxnLst/>
              <a:rect l="l" t="t" r="r" b="b"/>
              <a:pathLst>
                <a:path w="6597" h="5411" extrusionOk="0">
                  <a:moveTo>
                    <a:pt x="6597" y="1"/>
                  </a:moveTo>
                  <a:lnTo>
                    <a:pt x="1" y="122"/>
                  </a:lnTo>
                  <a:cubicBezTo>
                    <a:pt x="1" y="122"/>
                    <a:pt x="92" y="2493"/>
                    <a:pt x="244" y="5411"/>
                  </a:cubicBezTo>
                  <a:cubicBezTo>
                    <a:pt x="2432" y="5168"/>
                    <a:pt x="4469" y="4256"/>
                    <a:pt x="6505" y="3222"/>
                  </a:cubicBezTo>
                  <a:lnTo>
                    <a:pt x="6597"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3980;p80">
              <a:extLst>
                <a:ext uri="{FF2B5EF4-FFF2-40B4-BE49-F238E27FC236}">
                  <a16:creationId xmlns:a16="http://schemas.microsoft.com/office/drawing/2014/main" id="{6F25262C-5E40-43B6-99FC-1321224ADBDD}"/>
                </a:ext>
              </a:extLst>
            </p:cNvPr>
            <p:cNvSpPr/>
            <p:nvPr/>
          </p:nvSpPr>
          <p:spPr>
            <a:xfrm>
              <a:off x="1787775" y="8100138"/>
              <a:ext cx="229275" cy="40925"/>
            </a:xfrm>
            <a:custGeom>
              <a:avLst/>
              <a:gdLst/>
              <a:ahLst/>
              <a:cxnLst/>
              <a:rect l="l" t="t" r="r" b="b"/>
              <a:pathLst>
                <a:path w="9171" h="1637" extrusionOk="0">
                  <a:moveTo>
                    <a:pt x="6828" y="0"/>
                  </a:moveTo>
                  <a:cubicBezTo>
                    <a:pt x="4145" y="0"/>
                    <a:pt x="92" y="230"/>
                    <a:pt x="92" y="230"/>
                  </a:cubicBezTo>
                  <a:cubicBezTo>
                    <a:pt x="92" y="230"/>
                    <a:pt x="1" y="990"/>
                    <a:pt x="1186" y="1263"/>
                  </a:cubicBezTo>
                  <a:cubicBezTo>
                    <a:pt x="2007" y="1458"/>
                    <a:pt x="3350" y="1637"/>
                    <a:pt x="4713" y="1637"/>
                  </a:cubicBezTo>
                  <a:cubicBezTo>
                    <a:pt x="5268" y="1637"/>
                    <a:pt x="5826" y="1607"/>
                    <a:pt x="6353" y="1537"/>
                  </a:cubicBezTo>
                  <a:cubicBezTo>
                    <a:pt x="8208" y="1263"/>
                    <a:pt x="9028" y="1081"/>
                    <a:pt x="9028" y="1081"/>
                  </a:cubicBezTo>
                  <a:cubicBezTo>
                    <a:pt x="9028" y="1081"/>
                    <a:pt x="9119" y="747"/>
                    <a:pt x="9150" y="230"/>
                  </a:cubicBezTo>
                  <a:cubicBezTo>
                    <a:pt x="9170" y="58"/>
                    <a:pt x="8170" y="0"/>
                    <a:pt x="6828" y="0"/>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3981;p80">
              <a:extLst>
                <a:ext uri="{FF2B5EF4-FFF2-40B4-BE49-F238E27FC236}">
                  <a16:creationId xmlns:a16="http://schemas.microsoft.com/office/drawing/2014/main" id="{8B5A4E0F-3DE6-472C-B9EB-CC289D8FDA3C}"/>
                </a:ext>
              </a:extLst>
            </p:cNvPr>
            <p:cNvSpPr/>
            <p:nvPr/>
          </p:nvSpPr>
          <p:spPr>
            <a:xfrm>
              <a:off x="1787025" y="8070913"/>
              <a:ext cx="85900" cy="60050"/>
            </a:xfrm>
            <a:custGeom>
              <a:avLst/>
              <a:gdLst/>
              <a:ahLst/>
              <a:cxnLst/>
              <a:rect l="l" t="t" r="r" b="b"/>
              <a:pathLst>
                <a:path w="3436" h="2402" extrusionOk="0">
                  <a:moveTo>
                    <a:pt x="2158" y="1"/>
                  </a:moveTo>
                  <a:cubicBezTo>
                    <a:pt x="1247" y="335"/>
                    <a:pt x="243" y="821"/>
                    <a:pt x="122" y="1399"/>
                  </a:cubicBezTo>
                  <a:cubicBezTo>
                    <a:pt x="0" y="1946"/>
                    <a:pt x="1520" y="2311"/>
                    <a:pt x="3435" y="2402"/>
                  </a:cubicBezTo>
                  <a:cubicBezTo>
                    <a:pt x="3192" y="1521"/>
                    <a:pt x="2797" y="730"/>
                    <a:pt x="2158" y="1"/>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3982;p80">
              <a:extLst>
                <a:ext uri="{FF2B5EF4-FFF2-40B4-BE49-F238E27FC236}">
                  <a16:creationId xmlns:a16="http://schemas.microsoft.com/office/drawing/2014/main" id="{4E1EA111-4BD9-4F62-9695-B313CA1E5AE5}"/>
                </a:ext>
              </a:extLst>
            </p:cNvPr>
            <p:cNvSpPr/>
            <p:nvPr/>
          </p:nvSpPr>
          <p:spPr>
            <a:xfrm>
              <a:off x="1841725" y="8051163"/>
              <a:ext cx="180125" cy="80450"/>
            </a:xfrm>
            <a:custGeom>
              <a:avLst/>
              <a:gdLst/>
              <a:ahLst/>
              <a:cxnLst/>
              <a:rect l="l" t="t" r="r" b="b"/>
              <a:pathLst>
                <a:path w="7205" h="3218" extrusionOk="0">
                  <a:moveTo>
                    <a:pt x="6931" y="0"/>
                  </a:moveTo>
                  <a:cubicBezTo>
                    <a:pt x="6931" y="0"/>
                    <a:pt x="5668" y="591"/>
                    <a:pt x="3828" y="591"/>
                  </a:cubicBezTo>
                  <a:cubicBezTo>
                    <a:pt x="3164" y="591"/>
                    <a:pt x="2424" y="514"/>
                    <a:pt x="1642" y="304"/>
                  </a:cubicBezTo>
                  <a:cubicBezTo>
                    <a:pt x="1642" y="304"/>
                    <a:pt x="852" y="487"/>
                    <a:pt x="1" y="791"/>
                  </a:cubicBezTo>
                  <a:cubicBezTo>
                    <a:pt x="609" y="1520"/>
                    <a:pt x="1004" y="2311"/>
                    <a:pt x="1247" y="3192"/>
                  </a:cubicBezTo>
                  <a:cubicBezTo>
                    <a:pt x="1604" y="3209"/>
                    <a:pt x="1973" y="3217"/>
                    <a:pt x="2348" y="3217"/>
                  </a:cubicBezTo>
                  <a:cubicBezTo>
                    <a:pt x="4019" y="3217"/>
                    <a:pt x="5789" y="3048"/>
                    <a:pt x="6931" y="2675"/>
                  </a:cubicBezTo>
                  <a:cubicBezTo>
                    <a:pt x="6931" y="2675"/>
                    <a:pt x="7205" y="1125"/>
                    <a:pt x="6931" y="0"/>
                  </a:cubicBezTo>
                  <a:close/>
                </a:path>
              </a:pathLst>
            </a:custGeom>
            <a:solidFill>
              <a:srgbClr val="FFCC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3983;p80">
              <a:extLst>
                <a:ext uri="{FF2B5EF4-FFF2-40B4-BE49-F238E27FC236}">
                  <a16:creationId xmlns:a16="http://schemas.microsoft.com/office/drawing/2014/main" id="{97BB5E8E-CD01-4CE3-8EB8-D1706A0903D0}"/>
                </a:ext>
              </a:extLst>
            </p:cNvPr>
            <p:cNvSpPr/>
            <p:nvPr/>
          </p:nvSpPr>
          <p:spPr>
            <a:xfrm>
              <a:off x="1833925" y="8020763"/>
              <a:ext cx="46525" cy="50000"/>
            </a:xfrm>
            <a:custGeom>
              <a:avLst/>
              <a:gdLst/>
              <a:ahLst/>
              <a:cxnLst/>
              <a:rect l="l" t="t" r="r" b="b"/>
              <a:pathLst>
                <a:path w="1861" h="2000" extrusionOk="0">
                  <a:moveTo>
                    <a:pt x="1155" y="184"/>
                  </a:moveTo>
                  <a:cubicBezTo>
                    <a:pt x="1181" y="184"/>
                    <a:pt x="1214" y="193"/>
                    <a:pt x="1255" y="213"/>
                  </a:cubicBezTo>
                  <a:cubicBezTo>
                    <a:pt x="1498" y="335"/>
                    <a:pt x="1468" y="882"/>
                    <a:pt x="1498" y="1095"/>
                  </a:cubicBezTo>
                  <a:cubicBezTo>
                    <a:pt x="1498" y="1229"/>
                    <a:pt x="1498" y="1357"/>
                    <a:pt x="1495" y="1484"/>
                  </a:cubicBezTo>
                  <a:lnTo>
                    <a:pt x="1495" y="1484"/>
                  </a:lnTo>
                  <a:cubicBezTo>
                    <a:pt x="1420" y="1362"/>
                    <a:pt x="1348" y="1237"/>
                    <a:pt x="1285" y="1095"/>
                  </a:cubicBezTo>
                  <a:cubicBezTo>
                    <a:pt x="1230" y="1012"/>
                    <a:pt x="902" y="184"/>
                    <a:pt x="1155" y="184"/>
                  </a:cubicBezTo>
                  <a:close/>
                  <a:moveTo>
                    <a:pt x="609" y="961"/>
                  </a:moveTo>
                  <a:cubicBezTo>
                    <a:pt x="630" y="961"/>
                    <a:pt x="653" y="965"/>
                    <a:pt x="678" y="973"/>
                  </a:cubicBezTo>
                  <a:cubicBezTo>
                    <a:pt x="799" y="1004"/>
                    <a:pt x="921" y="1156"/>
                    <a:pt x="1012" y="1247"/>
                  </a:cubicBezTo>
                  <a:cubicBezTo>
                    <a:pt x="1097" y="1320"/>
                    <a:pt x="1172" y="1407"/>
                    <a:pt x="1241" y="1501"/>
                  </a:cubicBezTo>
                  <a:lnTo>
                    <a:pt x="1241" y="1501"/>
                  </a:lnTo>
                  <a:cubicBezTo>
                    <a:pt x="1297" y="1602"/>
                    <a:pt x="1351" y="1694"/>
                    <a:pt x="1395" y="1770"/>
                  </a:cubicBezTo>
                  <a:lnTo>
                    <a:pt x="1395" y="1770"/>
                  </a:lnTo>
                  <a:cubicBezTo>
                    <a:pt x="1055" y="1680"/>
                    <a:pt x="699" y="1545"/>
                    <a:pt x="526" y="1247"/>
                  </a:cubicBezTo>
                  <a:cubicBezTo>
                    <a:pt x="420" y="1115"/>
                    <a:pt x="474" y="961"/>
                    <a:pt x="609" y="961"/>
                  </a:cubicBezTo>
                  <a:close/>
                  <a:moveTo>
                    <a:pt x="1185" y="0"/>
                  </a:moveTo>
                  <a:cubicBezTo>
                    <a:pt x="1178" y="0"/>
                    <a:pt x="1171" y="0"/>
                    <a:pt x="1164" y="1"/>
                  </a:cubicBezTo>
                  <a:cubicBezTo>
                    <a:pt x="716" y="16"/>
                    <a:pt x="770" y="447"/>
                    <a:pt x="952" y="903"/>
                  </a:cubicBezTo>
                  <a:lnTo>
                    <a:pt x="952" y="903"/>
                  </a:lnTo>
                  <a:cubicBezTo>
                    <a:pt x="912" y="873"/>
                    <a:pt x="871" y="846"/>
                    <a:pt x="830" y="821"/>
                  </a:cubicBezTo>
                  <a:cubicBezTo>
                    <a:pt x="748" y="780"/>
                    <a:pt x="642" y="752"/>
                    <a:pt x="544" y="752"/>
                  </a:cubicBezTo>
                  <a:cubicBezTo>
                    <a:pt x="423" y="752"/>
                    <a:pt x="316" y="795"/>
                    <a:pt x="282" y="913"/>
                  </a:cubicBezTo>
                  <a:cubicBezTo>
                    <a:pt x="1" y="1561"/>
                    <a:pt x="973" y="1869"/>
                    <a:pt x="1480" y="1935"/>
                  </a:cubicBezTo>
                  <a:lnTo>
                    <a:pt x="1480" y="1935"/>
                  </a:lnTo>
                  <a:cubicBezTo>
                    <a:pt x="1502" y="1978"/>
                    <a:pt x="1553" y="1999"/>
                    <a:pt x="1605" y="1999"/>
                  </a:cubicBezTo>
                  <a:cubicBezTo>
                    <a:pt x="1673" y="1999"/>
                    <a:pt x="1741" y="1961"/>
                    <a:pt x="1741" y="1885"/>
                  </a:cubicBezTo>
                  <a:cubicBezTo>
                    <a:pt x="1741" y="1464"/>
                    <a:pt x="1861" y="0"/>
                    <a:pt x="1185" y="0"/>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3984;p80">
              <a:extLst>
                <a:ext uri="{FF2B5EF4-FFF2-40B4-BE49-F238E27FC236}">
                  <a16:creationId xmlns:a16="http://schemas.microsoft.com/office/drawing/2014/main" id="{CABE10E8-5790-4837-BEAF-C4686A88186C}"/>
                </a:ext>
              </a:extLst>
            </p:cNvPr>
            <p:cNvSpPr/>
            <p:nvPr/>
          </p:nvSpPr>
          <p:spPr>
            <a:xfrm>
              <a:off x="2103125" y="7749488"/>
              <a:ext cx="157325" cy="67100"/>
            </a:xfrm>
            <a:custGeom>
              <a:avLst/>
              <a:gdLst/>
              <a:ahLst/>
              <a:cxnLst/>
              <a:rect l="l" t="t" r="r" b="b"/>
              <a:pathLst>
                <a:path w="6293" h="2684" extrusionOk="0">
                  <a:moveTo>
                    <a:pt x="1" y="0"/>
                  </a:moveTo>
                  <a:lnTo>
                    <a:pt x="92" y="2584"/>
                  </a:lnTo>
                  <a:cubicBezTo>
                    <a:pt x="748" y="2653"/>
                    <a:pt x="1409" y="2683"/>
                    <a:pt x="2075" y="2683"/>
                  </a:cubicBezTo>
                  <a:cubicBezTo>
                    <a:pt x="3476" y="2683"/>
                    <a:pt x="4891" y="2547"/>
                    <a:pt x="6293" y="2341"/>
                  </a:cubicBezTo>
                  <a:cubicBezTo>
                    <a:pt x="6293" y="2280"/>
                    <a:pt x="6293" y="2250"/>
                    <a:pt x="6293" y="2189"/>
                  </a:cubicBezTo>
                  <a:cubicBezTo>
                    <a:pt x="4104" y="1946"/>
                    <a:pt x="2037" y="1034"/>
                    <a:pt x="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3985;p80">
              <a:extLst>
                <a:ext uri="{FF2B5EF4-FFF2-40B4-BE49-F238E27FC236}">
                  <a16:creationId xmlns:a16="http://schemas.microsoft.com/office/drawing/2014/main" id="{6B4CF2CE-EE83-4962-9316-78806122FA3D}"/>
                </a:ext>
              </a:extLst>
            </p:cNvPr>
            <p:cNvSpPr/>
            <p:nvPr/>
          </p:nvSpPr>
          <p:spPr>
            <a:xfrm>
              <a:off x="2104650" y="7806488"/>
              <a:ext cx="155800" cy="260825"/>
            </a:xfrm>
            <a:custGeom>
              <a:avLst/>
              <a:gdLst/>
              <a:ahLst/>
              <a:cxnLst/>
              <a:rect l="l" t="t" r="r" b="b"/>
              <a:pathLst>
                <a:path w="6232" h="10433" extrusionOk="0">
                  <a:moveTo>
                    <a:pt x="6232" y="0"/>
                  </a:moveTo>
                  <a:cubicBezTo>
                    <a:pt x="4768" y="219"/>
                    <a:pt x="3241" y="390"/>
                    <a:pt x="1741" y="390"/>
                  </a:cubicBezTo>
                  <a:cubicBezTo>
                    <a:pt x="1155" y="390"/>
                    <a:pt x="573" y="364"/>
                    <a:pt x="1" y="304"/>
                  </a:cubicBezTo>
                  <a:lnTo>
                    <a:pt x="1" y="304"/>
                  </a:lnTo>
                  <a:lnTo>
                    <a:pt x="274" y="9787"/>
                  </a:lnTo>
                  <a:cubicBezTo>
                    <a:pt x="1145" y="10284"/>
                    <a:pt x="2156" y="10433"/>
                    <a:pt x="3058" y="10433"/>
                  </a:cubicBezTo>
                  <a:cubicBezTo>
                    <a:pt x="4420" y="10433"/>
                    <a:pt x="5533" y="10091"/>
                    <a:pt x="5533" y="10091"/>
                  </a:cubicBezTo>
                  <a:cubicBezTo>
                    <a:pt x="5715" y="9666"/>
                    <a:pt x="6019" y="4286"/>
                    <a:pt x="6232" y="0"/>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3986;p80">
              <a:extLst>
                <a:ext uri="{FF2B5EF4-FFF2-40B4-BE49-F238E27FC236}">
                  <a16:creationId xmlns:a16="http://schemas.microsoft.com/office/drawing/2014/main" id="{3D9D7FC5-8743-4014-ABD7-3465A79F5EBA}"/>
                </a:ext>
              </a:extLst>
            </p:cNvPr>
            <p:cNvSpPr/>
            <p:nvPr/>
          </p:nvSpPr>
          <p:spPr>
            <a:xfrm>
              <a:off x="2104650" y="7839163"/>
              <a:ext cx="152775" cy="16000"/>
            </a:xfrm>
            <a:custGeom>
              <a:avLst/>
              <a:gdLst/>
              <a:ahLst/>
              <a:cxnLst/>
              <a:rect l="l" t="t" r="r" b="b"/>
              <a:pathLst>
                <a:path w="6111" h="640" extrusionOk="0">
                  <a:moveTo>
                    <a:pt x="6019" y="0"/>
                  </a:moveTo>
                  <a:cubicBezTo>
                    <a:pt x="5001" y="278"/>
                    <a:pt x="4022" y="407"/>
                    <a:pt x="3038" y="407"/>
                  </a:cubicBezTo>
                  <a:cubicBezTo>
                    <a:pt x="2084" y="407"/>
                    <a:pt x="1125" y="285"/>
                    <a:pt x="122" y="61"/>
                  </a:cubicBezTo>
                  <a:cubicBezTo>
                    <a:pt x="31" y="61"/>
                    <a:pt x="1" y="182"/>
                    <a:pt x="92" y="213"/>
                  </a:cubicBezTo>
                  <a:cubicBezTo>
                    <a:pt x="977" y="488"/>
                    <a:pt x="1965" y="639"/>
                    <a:pt x="2952" y="639"/>
                  </a:cubicBezTo>
                  <a:cubicBezTo>
                    <a:pt x="4033" y="639"/>
                    <a:pt x="5112" y="458"/>
                    <a:pt x="6049" y="61"/>
                  </a:cubicBezTo>
                  <a:cubicBezTo>
                    <a:pt x="6110" y="61"/>
                    <a:pt x="6080" y="0"/>
                    <a:pt x="6019"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3987;p80">
              <a:extLst>
                <a:ext uri="{FF2B5EF4-FFF2-40B4-BE49-F238E27FC236}">
                  <a16:creationId xmlns:a16="http://schemas.microsoft.com/office/drawing/2014/main" id="{C80F8A52-F440-4C04-B1E1-509CE80870D1}"/>
                </a:ext>
              </a:extLst>
            </p:cNvPr>
            <p:cNvSpPr/>
            <p:nvPr/>
          </p:nvSpPr>
          <p:spPr>
            <a:xfrm>
              <a:off x="2246000" y="7808938"/>
              <a:ext cx="6850" cy="32700"/>
            </a:xfrm>
            <a:custGeom>
              <a:avLst/>
              <a:gdLst/>
              <a:ahLst/>
              <a:cxnLst/>
              <a:rect l="l" t="t" r="r" b="b"/>
              <a:pathLst>
                <a:path w="274" h="1308" extrusionOk="0">
                  <a:moveTo>
                    <a:pt x="137" y="1"/>
                  </a:moveTo>
                  <a:cubicBezTo>
                    <a:pt x="122" y="1"/>
                    <a:pt x="107" y="8"/>
                    <a:pt x="92" y="24"/>
                  </a:cubicBezTo>
                  <a:cubicBezTo>
                    <a:pt x="31" y="145"/>
                    <a:pt x="61" y="328"/>
                    <a:pt x="61" y="480"/>
                  </a:cubicBezTo>
                  <a:cubicBezTo>
                    <a:pt x="61" y="723"/>
                    <a:pt x="0" y="996"/>
                    <a:pt x="61" y="1240"/>
                  </a:cubicBezTo>
                  <a:cubicBezTo>
                    <a:pt x="61" y="1285"/>
                    <a:pt x="92" y="1308"/>
                    <a:pt x="126" y="1308"/>
                  </a:cubicBezTo>
                  <a:cubicBezTo>
                    <a:pt x="160" y="1308"/>
                    <a:pt x="198" y="1285"/>
                    <a:pt x="213" y="1240"/>
                  </a:cubicBezTo>
                  <a:cubicBezTo>
                    <a:pt x="274" y="1027"/>
                    <a:pt x="213" y="723"/>
                    <a:pt x="213" y="480"/>
                  </a:cubicBezTo>
                  <a:cubicBezTo>
                    <a:pt x="213" y="328"/>
                    <a:pt x="243" y="145"/>
                    <a:pt x="183" y="24"/>
                  </a:cubicBezTo>
                  <a:cubicBezTo>
                    <a:pt x="168" y="8"/>
                    <a:pt x="152" y="1"/>
                    <a:pt x="137"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3988;p80">
              <a:extLst>
                <a:ext uri="{FF2B5EF4-FFF2-40B4-BE49-F238E27FC236}">
                  <a16:creationId xmlns:a16="http://schemas.microsoft.com/office/drawing/2014/main" id="{71E25E56-49D7-4A01-9343-BC1A3300F872}"/>
                </a:ext>
              </a:extLst>
            </p:cNvPr>
            <p:cNvSpPr/>
            <p:nvPr/>
          </p:nvSpPr>
          <p:spPr>
            <a:xfrm>
              <a:off x="2223950" y="7812563"/>
              <a:ext cx="5350" cy="35350"/>
            </a:xfrm>
            <a:custGeom>
              <a:avLst/>
              <a:gdLst/>
              <a:ahLst/>
              <a:cxnLst/>
              <a:rect l="l" t="t" r="r" b="b"/>
              <a:pathLst>
                <a:path w="214" h="1414" extrusionOk="0">
                  <a:moveTo>
                    <a:pt x="92" y="0"/>
                  </a:moveTo>
                  <a:cubicBezTo>
                    <a:pt x="46" y="0"/>
                    <a:pt x="1" y="31"/>
                    <a:pt x="1" y="91"/>
                  </a:cubicBezTo>
                  <a:cubicBezTo>
                    <a:pt x="31" y="517"/>
                    <a:pt x="1" y="943"/>
                    <a:pt x="31" y="1368"/>
                  </a:cubicBezTo>
                  <a:cubicBezTo>
                    <a:pt x="46" y="1398"/>
                    <a:pt x="77" y="1414"/>
                    <a:pt x="107" y="1414"/>
                  </a:cubicBezTo>
                  <a:cubicBezTo>
                    <a:pt x="138" y="1414"/>
                    <a:pt x="168" y="1398"/>
                    <a:pt x="183" y="1368"/>
                  </a:cubicBezTo>
                  <a:cubicBezTo>
                    <a:pt x="183" y="943"/>
                    <a:pt x="214" y="517"/>
                    <a:pt x="183" y="91"/>
                  </a:cubicBezTo>
                  <a:cubicBezTo>
                    <a:pt x="183" y="31"/>
                    <a:pt x="138" y="0"/>
                    <a:pt x="92"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3989;p80">
              <a:extLst>
                <a:ext uri="{FF2B5EF4-FFF2-40B4-BE49-F238E27FC236}">
                  <a16:creationId xmlns:a16="http://schemas.microsoft.com/office/drawing/2014/main" id="{AF4485D4-6BE3-4C1D-B9FE-33A46A27B1A7}"/>
                </a:ext>
              </a:extLst>
            </p:cNvPr>
            <p:cNvSpPr/>
            <p:nvPr/>
          </p:nvSpPr>
          <p:spPr>
            <a:xfrm>
              <a:off x="2198875" y="7814638"/>
              <a:ext cx="6100" cy="36125"/>
            </a:xfrm>
            <a:custGeom>
              <a:avLst/>
              <a:gdLst/>
              <a:ahLst/>
              <a:cxnLst/>
              <a:rect l="l" t="t" r="r" b="b"/>
              <a:pathLst>
                <a:path w="244" h="1445" extrusionOk="0">
                  <a:moveTo>
                    <a:pt x="138" y="1"/>
                  </a:moveTo>
                  <a:cubicBezTo>
                    <a:pt x="100" y="1"/>
                    <a:pt x="62" y="24"/>
                    <a:pt x="62" y="69"/>
                  </a:cubicBezTo>
                  <a:cubicBezTo>
                    <a:pt x="1" y="495"/>
                    <a:pt x="31" y="951"/>
                    <a:pt x="62" y="1376"/>
                  </a:cubicBezTo>
                  <a:cubicBezTo>
                    <a:pt x="62" y="1422"/>
                    <a:pt x="92" y="1445"/>
                    <a:pt x="122" y="1445"/>
                  </a:cubicBezTo>
                  <a:cubicBezTo>
                    <a:pt x="153" y="1445"/>
                    <a:pt x="183" y="1422"/>
                    <a:pt x="183" y="1376"/>
                  </a:cubicBezTo>
                  <a:cubicBezTo>
                    <a:pt x="244" y="981"/>
                    <a:pt x="244" y="495"/>
                    <a:pt x="214" y="69"/>
                  </a:cubicBezTo>
                  <a:cubicBezTo>
                    <a:pt x="214" y="24"/>
                    <a:pt x="176" y="1"/>
                    <a:pt x="138"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3990;p80">
              <a:extLst>
                <a:ext uri="{FF2B5EF4-FFF2-40B4-BE49-F238E27FC236}">
                  <a16:creationId xmlns:a16="http://schemas.microsoft.com/office/drawing/2014/main" id="{1E0B4558-FCD9-44EF-AAFD-A53530E8F74B}"/>
                </a:ext>
              </a:extLst>
            </p:cNvPr>
            <p:cNvSpPr/>
            <p:nvPr/>
          </p:nvSpPr>
          <p:spPr>
            <a:xfrm>
              <a:off x="2172275" y="7815788"/>
              <a:ext cx="7625" cy="36650"/>
            </a:xfrm>
            <a:custGeom>
              <a:avLst/>
              <a:gdLst/>
              <a:ahLst/>
              <a:cxnLst/>
              <a:rect l="l" t="t" r="r" b="b"/>
              <a:pathLst>
                <a:path w="305" h="1466" extrusionOk="0">
                  <a:moveTo>
                    <a:pt x="138" y="0"/>
                  </a:moveTo>
                  <a:cubicBezTo>
                    <a:pt x="85" y="0"/>
                    <a:pt x="31" y="38"/>
                    <a:pt x="31" y="114"/>
                  </a:cubicBezTo>
                  <a:cubicBezTo>
                    <a:pt x="31" y="510"/>
                    <a:pt x="1" y="1057"/>
                    <a:pt x="153" y="1452"/>
                  </a:cubicBezTo>
                  <a:cubicBezTo>
                    <a:pt x="173" y="1452"/>
                    <a:pt x="207" y="1465"/>
                    <a:pt x="227" y="1465"/>
                  </a:cubicBezTo>
                  <a:cubicBezTo>
                    <a:pt x="237" y="1465"/>
                    <a:pt x="244" y="1462"/>
                    <a:pt x="244" y="1452"/>
                  </a:cubicBezTo>
                  <a:cubicBezTo>
                    <a:pt x="305" y="996"/>
                    <a:pt x="244" y="540"/>
                    <a:pt x="244" y="114"/>
                  </a:cubicBezTo>
                  <a:cubicBezTo>
                    <a:pt x="244" y="38"/>
                    <a:pt x="191" y="0"/>
                    <a:pt x="138"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3991;p80">
              <a:extLst>
                <a:ext uri="{FF2B5EF4-FFF2-40B4-BE49-F238E27FC236}">
                  <a16:creationId xmlns:a16="http://schemas.microsoft.com/office/drawing/2014/main" id="{EBB6A8D6-D6A8-436A-AA9E-E384DB8D954F}"/>
                </a:ext>
              </a:extLst>
            </p:cNvPr>
            <p:cNvSpPr/>
            <p:nvPr/>
          </p:nvSpPr>
          <p:spPr>
            <a:xfrm>
              <a:off x="2145700" y="7817688"/>
              <a:ext cx="6850" cy="32950"/>
            </a:xfrm>
            <a:custGeom>
              <a:avLst/>
              <a:gdLst/>
              <a:ahLst/>
              <a:cxnLst/>
              <a:rect l="l" t="t" r="r" b="b"/>
              <a:pathLst>
                <a:path w="274" h="1318" extrusionOk="0">
                  <a:moveTo>
                    <a:pt x="182" y="0"/>
                  </a:moveTo>
                  <a:cubicBezTo>
                    <a:pt x="137" y="0"/>
                    <a:pt x="91" y="23"/>
                    <a:pt x="91" y="69"/>
                  </a:cubicBezTo>
                  <a:cubicBezTo>
                    <a:pt x="61" y="464"/>
                    <a:pt x="0" y="890"/>
                    <a:pt x="61" y="1285"/>
                  </a:cubicBezTo>
                  <a:cubicBezTo>
                    <a:pt x="61" y="1308"/>
                    <a:pt x="74" y="1318"/>
                    <a:pt x="92" y="1318"/>
                  </a:cubicBezTo>
                  <a:cubicBezTo>
                    <a:pt x="122" y="1318"/>
                    <a:pt x="164" y="1292"/>
                    <a:pt x="182" y="1254"/>
                  </a:cubicBezTo>
                  <a:cubicBezTo>
                    <a:pt x="213" y="890"/>
                    <a:pt x="274" y="464"/>
                    <a:pt x="274" y="69"/>
                  </a:cubicBezTo>
                  <a:cubicBezTo>
                    <a:pt x="274" y="23"/>
                    <a:pt x="228" y="0"/>
                    <a:pt x="182"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3992;p80">
              <a:extLst>
                <a:ext uri="{FF2B5EF4-FFF2-40B4-BE49-F238E27FC236}">
                  <a16:creationId xmlns:a16="http://schemas.microsoft.com/office/drawing/2014/main" id="{74C9693E-F964-4E75-972D-9644ABDAB7AC}"/>
                </a:ext>
              </a:extLst>
            </p:cNvPr>
            <p:cNvSpPr/>
            <p:nvPr/>
          </p:nvSpPr>
          <p:spPr>
            <a:xfrm>
              <a:off x="2122125" y="7815988"/>
              <a:ext cx="9150" cy="30400"/>
            </a:xfrm>
            <a:custGeom>
              <a:avLst/>
              <a:gdLst/>
              <a:ahLst/>
              <a:cxnLst/>
              <a:rect l="l" t="t" r="r" b="b"/>
              <a:pathLst>
                <a:path w="366" h="1216" extrusionOk="0">
                  <a:moveTo>
                    <a:pt x="128" y="1"/>
                  </a:moveTo>
                  <a:cubicBezTo>
                    <a:pt x="69" y="1"/>
                    <a:pt x="11" y="47"/>
                    <a:pt x="31" y="106"/>
                  </a:cubicBezTo>
                  <a:cubicBezTo>
                    <a:pt x="122" y="471"/>
                    <a:pt x="1" y="836"/>
                    <a:pt x="92" y="1170"/>
                  </a:cubicBezTo>
                  <a:cubicBezTo>
                    <a:pt x="107" y="1201"/>
                    <a:pt x="130" y="1216"/>
                    <a:pt x="149" y="1216"/>
                  </a:cubicBezTo>
                  <a:cubicBezTo>
                    <a:pt x="168" y="1216"/>
                    <a:pt x="183" y="1201"/>
                    <a:pt x="183" y="1170"/>
                  </a:cubicBezTo>
                  <a:cubicBezTo>
                    <a:pt x="183" y="806"/>
                    <a:pt x="366" y="380"/>
                    <a:pt x="214" y="46"/>
                  </a:cubicBezTo>
                  <a:cubicBezTo>
                    <a:pt x="192" y="14"/>
                    <a:pt x="160" y="1"/>
                    <a:pt x="128"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3993;p80">
              <a:extLst>
                <a:ext uri="{FF2B5EF4-FFF2-40B4-BE49-F238E27FC236}">
                  <a16:creationId xmlns:a16="http://schemas.microsoft.com/office/drawing/2014/main" id="{2CAAE13A-10F2-4F3C-8CD3-617647F19921}"/>
                </a:ext>
              </a:extLst>
            </p:cNvPr>
            <p:cNvSpPr/>
            <p:nvPr/>
          </p:nvSpPr>
          <p:spPr>
            <a:xfrm>
              <a:off x="2101625" y="7804188"/>
              <a:ext cx="160350" cy="15225"/>
            </a:xfrm>
            <a:custGeom>
              <a:avLst/>
              <a:gdLst/>
              <a:ahLst/>
              <a:cxnLst/>
              <a:rect l="l" t="t" r="r" b="b"/>
              <a:pathLst>
                <a:path w="6414" h="609" extrusionOk="0">
                  <a:moveTo>
                    <a:pt x="6322" y="1"/>
                  </a:moveTo>
                  <a:cubicBezTo>
                    <a:pt x="4929" y="267"/>
                    <a:pt x="3563" y="368"/>
                    <a:pt x="2178" y="368"/>
                  </a:cubicBezTo>
                  <a:cubicBezTo>
                    <a:pt x="1509" y="368"/>
                    <a:pt x="835" y="344"/>
                    <a:pt x="152" y="305"/>
                  </a:cubicBezTo>
                  <a:cubicBezTo>
                    <a:pt x="142" y="303"/>
                    <a:pt x="133" y="302"/>
                    <a:pt x="124" y="302"/>
                  </a:cubicBezTo>
                  <a:cubicBezTo>
                    <a:pt x="1" y="302"/>
                    <a:pt x="10" y="487"/>
                    <a:pt x="152" y="487"/>
                  </a:cubicBezTo>
                  <a:cubicBezTo>
                    <a:pt x="1001" y="551"/>
                    <a:pt x="1876" y="609"/>
                    <a:pt x="2751" y="609"/>
                  </a:cubicBezTo>
                  <a:cubicBezTo>
                    <a:pt x="3975" y="609"/>
                    <a:pt x="5200" y="495"/>
                    <a:pt x="6353" y="123"/>
                  </a:cubicBezTo>
                  <a:cubicBezTo>
                    <a:pt x="6414" y="92"/>
                    <a:pt x="6383" y="1"/>
                    <a:pt x="6322"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3994;p80">
              <a:extLst>
                <a:ext uri="{FF2B5EF4-FFF2-40B4-BE49-F238E27FC236}">
                  <a16:creationId xmlns:a16="http://schemas.microsoft.com/office/drawing/2014/main" id="{E137DC78-FE6B-4BB9-8694-3746DDF9AC7C}"/>
                </a:ext>
              </a:extLst>
            </p:cNvPr>
            <p:cNvSpPr/>
            <p:nvPr/>
          </p:nvSpPr>
          <p:spPr>
            <a:xfrm>
              <a:off x="2100850" y="7668938"/>
              <a:ext cx="165700" cy="135275"/>
            </a:xfrm>
            <a:custGeom>
              <a:avLst/>
              <a:gdLst/>
              <a:ahLst/>
              <a:cxnLst/>
              <a:rect l="l" t="t" r="r" b="b"/>
              <a:pathLst>
                <a:path w="6628" h="5411" extrusionOk="0">
                  <a:moveTo>
                    <a:pt x="1" y="1"/>
                  </a:moveTo>
                  <a:lnTo>
                    <a:pt x="92" y="3222"/>
                  </a:lnTo>
                  <a:cubicBezTo>
                    <a:pt x="2128" y="4256"/>
                    <a:pt x="4195" y="5168"/>
                    <a:pt x="6384" y="5411"/>
                  </a:cubicBezTo>
                  <a:cubicBezTo>
                    <a:pt x="6505" y="2493"/>
                    <a:pt x="6627" y="122"/>
                    <a:pt x="6627" y="122"/>
                  </a:cubicBezTo>
                  <a:lnTo>
                    <a:pt x="1"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3995;p80">
              <a:extLst>
                <a:ext uri="{FF2B5EF4-FFF2-40B4-BE49-F238E27FC236}">
                  <a16:creationId xmlns:a16="http://schemas.microsoft.com/office/drawing/2014/main" id="{932375C3-3579-4FCD-9BF7-9EB50241F5E0}"/>
                </a:ext>
              </a:extLst>
            </p:cNvPr>
            <p:cNvSpPr/>
            <p:nvPr/>
          </p:nvSpPr>
          <p:spPr>
            <a:xfrm>
              <a:off x="2109725" y="8100138"/>
              <a:ext cx="229000" cy="40925"/>
            </a:xfrm>
            <a:custGeom>
              <a:avLst/>
              <a:gdLst/>
              <a:ahLst/>
              <a:cxnLst/>
              <a:rect l="l" t="t" r="r" b="b"/>
              <a:pathLst>
                <a:path w="9160" h="1637" extrusionOk="0">
                  <a:moveTo>
                    <a:pt x="2345" y="0"/>
                  </a:moveTo>
                  <a:cubicBezTo>
                    <a:pt x="1003" y="0"/>
                    <a:pt x="0" y="58"/>
                    <a:pt x="10" y="230"/>
                  </a:cubicBezTo>
                  <a:cubicBezTo>
                    <a:pt x="71" y="747"/>
                    <a:pt x="132" y="1081"/>
                    <a:pt x="132" y="1081"/>
                  </a:cubicBezTo>
                  <a:cubicBezTo>
                    <a:pt x="132" y="1081"/>
                    <a:pt x="983" y="1263"/>
                    <a:pt x="2807" y="1537"/>
                  </a:cubicBezTo>
                  <a:cubicBezTo>
                    <a:pt x="3334" y="1607"/>
                    <a:pt x="3892" y="1637"/>
                    <a:pt x="4448" y="1637"/>
                  </a:cubicBezTo>
                  <a:cubicBezTo>
                    <a:pt x="5813" y="1637"/>
                    <a:pt x="7162" y="1458"/>
                    <a:pt x="8005" y="1263"/>
                  </a:cubicBezTo>
                  <a:cubicBezTo>
                    <a:pt x="9160" y="990"/>
                    <a:pt x="9068" y="230"/>
                    <a:pt x="9068" y="230"/>
                  </a:cubicBezTo>
                  <a:cubicBezTo>
                    <a:pt x="9068" y="230"/>
                    <a:pt x="5029" y="0"/>
                    <a:pt x="2345" y="0"/>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3996;p80">
              <a:extLst>
                <a:ext uri="{FF2B5EF4-FFF2-40B4-BE49-F238E27FC236}">
                  <a16:creationId xmlns:a16="http://schemas.microsoft.com/office/drawing/2014/main" id="{551FDB22-3BEE-4D03-804B-4E3EB79EDF58}"/>
                </a:ext>
              </a:extLst>
            </p:cNvPr>
            <p:cNvSpPr/>
            <p:nvPr/>
          </p:nvSpPr>
          <p:spPr>
            <a:xfrm>
              <a:off x="2253600" y="8070913"/>
              <a:ext cx="85875" cy="60050"/>
            </a:xfrm>
            <a:custGeom>
              <a:avLst/>
              <a:gdLst/>
              <a:ahLst/>
              <a:cxnLst/>
              <a:rect l="l" t="t" r="r" b="b"/>
              <a:pathLst>
                <a:path w="3435" h="2402" extrusionOk="0">
                  <a:moveTo>
                    <a:pt x="1277" y="1"/>
                  </a:moveTo>
                  <a:cubicBezTo>
                    <a:pt x="669" y="730"/>
                    <a:pt x="243" y="1521"/>
                    <a:pt x="0" y="2402"/>
                  </a:cubicBezTo>
                  <a:cubicBezTo>
                    <a:pt x="1915" y="2311"/>
                    <a:pt x="3435" y="1946"/>
                    <a:pt x="3313" y="1399"/>
                  </a:cubicBezTo>
                  <a:cubicBezTo>
                    <a:pt x="3192" y="821"/>
                    <a:pt x="2189" y="335"/>
                    <a:pt x="1277" y="1"/>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3997;p80">
              <a:extLst>
                <a:ext uri="{FF2B5EF4-FFF2-40B4-BE49-F238E27FC236}">
                  <a16:creationId xmlns:a16="http://schemas.microsoft.com/office/drawing/2014/main" id="{EB10A6CE-0CB3-4304-B120-9042686BE812}"/>
                </a:ext>
              </a:extLst>
            </p:cNvPr>
            <p:cNvSpPr/>
            <p:nvPr/>
          </p:nvSpPr>
          <p:spPr>
            <a:xfrm>
              <a:off x="2104650" y="8051163"/>
              <a:ext cx="180875" cy="80450"/>
            </a:xfrm>
            <a:custGeom>
              <a:avLst/>
              <a:gdLst/>
              <a:ahLst/>
              <a:cxnLst/>
              <a:rect l="l" t="t" r="r" b="b"/>
              <a:pathLst>
                <a:path w="7235" h="3218" extrusionOk="0">
                  <a:moveTo>
                    <a:pt x="305" y="0"/>
                  </a:moveTo>
                  <a:cubicBezTo>
                    <a:pt x="1" y="1125"/>
                    <a:pt x="305" y="2675"/>
                    <a:pt x="305" y="2675"/>
                  </a:cubicBezTo>
                  <a:cubicBezTo>
                    <a:pt x="1447" y="3048"/>
                    <a:pt x="3197" y="3217"/>
                    <a:pt x="4860" y="3217"/>
                  </a:cubicBezTo>
                  <a:cubicBezTo>
                    <a:pt x="5233" y="3217"/>
                    <a:pt x="5602" y="3209"/>
                    <a:pt x="5958" y="3192"/>
                  </a:cubicBezTo>
                  <a:cubicBezTo>
                    <a:pt x="6201" y="2311"/>
                    <a:pt x="6627" y="1520"/>
                    <a:pt x="7235" y="791"/>
                  </a:cubicBezTo>
                  <a:cubicBezTo>
                    <a:pt x="6384" y="487"/>
                    <a:pt x="5563" y="304"/>
                    <a:pt x="5563" y="304"/>
                  </a:cubicBezTo>
                  <a:cubicBezTo>
                    <a:pt x="4789" y="514"/>
                    <a:pt x="4055" y="591"/>
                    <a:pt x="3396" y="591"/>
                  </a:cubicBezTo>
                  <a:cubicBezTo>
                    <a:pt x="1568" y="591"/>
                    <a:pt x="305" y="0"/>
                    <a:pt x="305" y="0"/>
                  </a:cubicBezTo>
                  <a:close/>
                </a:path>
              </a:pathLst>
            </a:custGeom>
            <a:solidFill>
              <a:srgbClr val="FFCC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3998;p80">
              <a:extLst>
                <a:ext uri="{FF2B5EF4-FFF2-40B4-BE49-F238E27FC236}">
                  <a16:creationId xmlns:a16="http://schemas.microsoft.com/office/drawing/2014/main" id="{D66B416C-3B6E-4341-9638-DA74284B4186}"/>
                </a:ext>
              </a:extLst>
            </p:cNvPr>
            <p:cNvSpPr/>
            <p:nvPr/>
          </p:nvSpPr>
          <p:spPr>
            <a:xfrm>
              <a:off x="2246050" y="8020763"/>
              <a:ext cx="46575" cy="50000"/>
            </a:xfrm>
            <a:custGeom>
              <a:avLst/>
              <a:gdLst/>
              <a:ahLst/>
              <a:cxnLst/>
              <a:rect l="l" t="t" r="r" b="b"/>
              <a:pathLst>
                <a:path w="1863" h="2000" extrusionOk="0">
                  <a:moveTo>
                    <a:pt x="714" y="184"/>
                  </a:moveTo>
                  <a:cubicBezTo>
                    <a:pt x="985" y="184"/>
                    <a:pt x="634" y="1012"/>
                    <a:pt x="606" y="1095"/>
                  </a:cubicBezTo>
                  <a:cubicBezTo>
                    <a:pt x="553" y="1215"/>
                    <a:pt x="493" y="1324"/>
                    <a:pt x="431" y="1429"/>
                  </a:cubicBezTo>
                  <a:lnTo>
                    <a:pt x="431" y="1429"/>
                  </a:lnTo>
                  <a:cubicBezTo>
                    <a:pt x="414" y="1452"/>
                    <a:pt x="398" y="1475"/>
                    <a:pt x="382" y="1499"/>
                  </a:cubicBezTo>
                  <a:lnTo>
                    <a:pt x="382" y="1499"/>
                  </a:lnTo>
                  <a:cubicBezTo>
                    <a:pt x="378" y="1367"/>
                    <a:pt x="378" y="1235"/>
                    <a:pt x="393" y="1095"/>
                  </a:cubicBezTo>
                  <a:cubicBezTo>
                    <a:pt x="393" y="882"/>
                    <a:pt x="393" y="335"/>
                    <a:pt x="606" y="213"/>
                  </a:cubicBezTo>
                  <a:cubicBezTo>
                    <a:pt x="650" y="193"/>
                    <a:pt x="685" y="184"/>
                    <a:pt x="714" y="184"/>
                  </a:cubicBezTo>
                  <a:close/>
                  <a:moveTo>
                    <a:pt x="1262" y="961"/>
                  </a:moveTo>
                  <a:cubicBezTo>
                    <a:pt x="1410" y="961"/>
                    <a:pt x="1445" y="1115"/>
                    <a:pt x="1366" y="1247"/>
                  </a:cubicBezTo>
                  <a:cubicBezTo>
                    <a:pt x="1169" y="1543"/>
                    <a:pt x="811" y="1679"/>
                    <a:pt x="472" y="1768"/>
                  </a:cubicBezTo>
                  <a:lnTo>
                    <a:pt x="472" y="1768"/>
                  </a:lnTo>
                  <a:cubicBezTo>
                    <a:pt x="589" y="1577"/>
                    <a:pt x="711" y="1386"/>
                    <a:pt x="849" y="1247"/>
                  </a:cubicBezTo>
                  <a:cubicBezTo>
                    <a:pt x="941" y="1156"/>
                    <a:pt x="1062" y="1004"/>
                    <a:pt x="1184" y="973"/>
                  </a:cubicBezTo>
                  <a:cubicBezTo>
                    <a:pt x="1213" y="965"/>
                    <a:pt x="1239" y="961"/>
                    <a:pt x="1262" y="961"/>
                  </a:cubicBezTo>
                  <a:close/>
                  <a:moveTo>
                    <a:pt x="706" y="0"/>
                  </a:moveTo>
                  <a:cubicBezTo>
                    <a:pt x="1" y="0"/>
                    <a:pt x="120" y="1464"/>
                    <a:pt x="150" y="1885"/>
                  </a:cubicBezTo>
                  <a:cubicBezTo>
                    <a:pt x="150" y="1961"/>
                    <a:pt x="211" y="1999"/>
                    <a:pt x="272" y="1999"/>
                  </a:cubicBezTo>
                  <a:cubicBezTo>
                    <a:pt x="318" y="1999"/>
                    <a:pt x="363" y="1978"/>
                    <a:pt x="383" y="1935"/>
                  </a:cubicBezTo>
                  <a:lnTo>
                    <a:pt x="383" y="1935"/>
                  </a:lnTo>
                  <a:cubicBezTo>
                    <a:pt x="890" y="1869"/>
                    <a:pt x="1863" y="1560"/>
                    <a:pt x="1609" y="913"/>
                  </a:cubicBezTo>
                  <a:cubicBezTo>
                    <a:pt x="1559" y="795"/>
                    <a:pt x="1444" y="752"/>
                    <a:pt x="1325" y="752"/>
                  </a:cubicBezTo>
                  <a:cubicBezTo>
                    <a:pt x="1229" y="752"/>
                    <a:pt x="1130" y="780"/>
                    <a:pt x="1062" y="821"/>
                  </a:cubicBezTo>
                  <a:cubicBezTo>
                    <a:pt x="1014" y="847"/>
                    <a:pt x="967" y="877"/>
                    <a:pt x="922" y="909"/>
                  </a:cubicBezTo>
                  <a:lnTo>
                    <a:pt x="922" y="909"/>
                  </a:lnTo>
                  <a:cubicBezTo>
                    <a:pt x="1113" y="451"/>
                    <a:pt x="1177" y="16"/>
                    <a:pt x="728" y="1"/>
                  </a:cubicBezTo>
                  <a:cubicBezTo>
                    <a:pt x="720" y="0"/>
                    <a:pt x="713" y="0"/>
                    <a:pt x="706" y="0"/>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3999;p80">
              <a:extLst>
                <a:ext uri="{FF2B5EF4-FFF2-40B4-BE49-F238E27FC236}">
                  <a16:creationId xmlns:a16="http://schemas.microsoft.com/office/drawing/2014/main" id="{52F40CBE-A5C6-4020-8C3A-A0F7BD8FE07A}"/>
                </a:ext>
              </a:extLst>
            </p:cNvPr>
            <p:cNvSpPr/>
            <p:nvPr/>
          </p:nvSpPr>
          <p:spPr>
            <a:xfrm>
              <a:off x="1840225" y="7405275"/>
              <a:ext cx="395150" cy="138210"/>
            </a:xfrm>
            <a:custGeom>
              <a:avLst/>
              <a:gdLst/>
              <a:ahLst/>
              <a:cxnLst/>
              <a:rect l="l" t="t" r="r" b="b"/>
              <a:pathLst>
                <a:path w="15806" h="5411" extrusionOk="0">
                  <a:moveTo>
                    <a:pt x="15441" y="0"/>
                  </a:moveTo>
                  <a:lnTo>
                    <a:pt x="730" y="456"/>
                  </a:lnTo>
                  <a:cubicBezTo>
                    <a:pt x="730" y="456"/>
                    <a:pt x="365" y="2705"/>
                    <a:pt x="0" y="5411"/>
                  </a:cubicBezTo>
                  <a:cubicBezTo>
                    <a:pt x="5380" y="4985"/>
                    <a:pt x="10730" y="3739"/>
                    <a:pt x="15806" y="1824"/>
                  </a:cubicBezTo>
                  <a:cubicBezTo>
                    <a:pt x="15593" y="699"/>
                    <a:pt x="15441" y="0"/>
                    <a:pt x="15441"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4000;p80">
              <a:extLst>
                <a:ext uri="{FF2B5EF4-FFF2-40B4-BE49-F238E27FC236}">
                  <a16:creationId xmlns:a16="http://schemas.microsoft.com/office/drawing/2014/main" id="{B236901B-538C-4B4E-80C4-F41AE4534241}"/>
                </a:ext>
              </a:extLst>
            </p:cNvPr>
            <p:cNvSpPr/>
            <p:nvPr/>
          </p:nvSpPr>
          <p:spPr>
            <a:xfrm>
              <a:off x="1820450" y="7450088"/>
              <a:ext cx="471925" cy="341975"/>
            </a:xfrm>
            <a:custGeom>
              <a:avLst/>
              <a:gdLst/>
              <a:ahLst/>
              <a:cxnLst/>
              <a:rect l="l" t="t" r="r" b="b"/>
              <a:pathLst>
                <a:path w="18877" h="13679" extrusionOk="0">
                  <a:moveTo>
                    <a:pt x="16627" y="1"/>
                  </a:moveTo>
                  <a:cubicBezTo>
                    <a:pt x="11521" y="1946"/>
                    <a:pt x="6201" y="3192"/>
                    <a:pt x="791" y="3618"/>
                  </a:cubicBezTo>
                  <a:cubicBezTo>
                    <a:pt x="365" y="6992"/>
                    <a:pt x="1" y="11095"/>
                    <a:pt x="457" y="12584"/>
                  </a:cubicBezTo>
                  <a:cubicBezTo>
                    <a:pt x="673" y="13377"/>
                    <a:pt x="2022" y="13679"/>
                    <a:pt x="3971" y="13679"/>
                  </a:cubicBezTo>
                  <a:cubicBezTo>
                    <a:pt x="5309" y="13679"/>
                    <a:pt x="6931" y="13537"/>
                    <a:pt x="8664" y="13314"/>
                  </a:cubicBezTo>
                  <a:lnTo>
                    <a:pt x="8208" y="6627"/>
                  </a:lnTo>
                  <a:lnTo>
                    <a:pt x="8208" y="6627"/>
                  </a:lnTo>
                  <a:cubicBezTo>
                    <a:pt x="8208" y="6627"/>
                    <a:pt x="9161" y="7094"/>
                    <a:pt x="10071" y="7094"/>
                  </a:cubicBezTo>
                  <a:cubicBezTo>
                    <a:pt x="10299" y="7094"/>
                    <a:pt x="10524" y="7065"/>
                    <a:pt x="10730" y="6992"/>
                  </a:cubicBezTo>
                  <a:lnTo>
                    <a:pt x="10730" y="6992"/>
                  </a:lnTo>
                  <a:lnTo>
                    <a:pt x="10609" y="13314"/>
                  </a:lnTo>
                  <a:cubicBezTo>
                    <a:pt x="10609" y="13314"/>
                    <a:pt x="11988" y="13477"/>
                    <a:pt x="13605" y="13477"/>
                  </a:cubicBezTo>
                  <a:cubicBezTo>
                    <a:pt x="15685" y="13477"/>
                    <a:pt x="18158" y="13207"/>
                    <a:pt x="18603" y="11976"/>
                  </a:cubicBezTo>
                  <a:cubicBezTo>
                    <a:pt x="18876" y="11247"/>
                    <a:pt x="17357" y="3587"/>
                    <a:pt x="16627"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4001;p80">
              <a:extLst>
                <a:ext uri="{FF2B5EF4-FFF2-40B4-BE49-F238E27FC236}">
                  <a16:creationId xmlns:a16="http://schemas.microsoft.com/office/drawing/2014/main" id="{4CFB391B-226D-4B86-88F6-4E61A86DC33D}"/>
                </a:ext>
              </a:extLst>
            </p:cNvPr>
            <p:cNvSpPr/>
            <p:nvPr/>
          </p:nvSpPr>
          <p:spPr>
            <a:xfrm>
              <a:off x="1961800" y="7610438"/>
              <a:ext cx="189225" cy="8000"/>
            </a:xfrm>
            <a:custGeom>
              <a:avLst/>
              <a:gdLst/>
              <a:ahLst/>
              <a:cxnLst/>
              <a:rect l="l" t="t" r="r" b="b"/>
              <a:pathLst>
                <a:path w="7569" h="320" extrusionOk="0">
                  <a:moveTo>
                    <a:pt x="0" y="0"/>
                  </a:moveTo>
                  <a:lnTo>
                    <a:pt x="1134" y="46"/>
                  </a:lnTo>
                  <a:lnTo>
                    <a:pt x="1134" y="46"/>
                  </a:lnTo>
                  <a:cubicBezTo>
                    <a:pt x="752" y="26"/>
                    <a:pt x="373" y="10"/>
                    <a:pt x="0" y="0"/>
                  </a:cubicBezTo>
                  <a:close/>
                  <a:moveTo>
                    <a:pt x="1134" y="46"/>
                  </a:moveTo>
                  <a:cubicBezTo>
                    <a:pt x="2920" y="139"/>
                    <a:pt x="4796" y="320"/>
                    <a:pt x="6657" y="320"/>
                  </a:cubicBezTo>
                  <a:cubicBezTo>
                    <a:pt x="6962" y="320"/>
                    <a:pt x="7266" y="315"/>
                    <a:pt x="7569" y="304"/>
                  </a:cubicBezTo>
                  <a:lnTo>
                    <a:pt x="1134" y="46"/>
                  </a:ln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4002;p80">
              <a:extLst>
                <a:ext uri="{FF2B5EF4-FFF2-40B4-BE49-F238E27FC236}">
                  <a16:creationId xmlns:a16="http://schemas.microsoft.com/office/drawing/2014/main" id="{AFF0CE23-406D-453E-8550-7D4D8C8FE463}"/>
                </a:ext>
              </a:extLst>
            </p:cNvPr>
            <p:cNvSpPr/>
            <p:nvPr/>
          </p:nvSpPr>
          <p:spPr>
            <a:xfrm>
              <a:off x="1956475" y="7606638"/>
              <a:ext cx="200650" cy="18300"/>
            </a:xfrm>
            <a:custGeom>
              <a:avLst/>
              <a:gdLst/>
              <a:ahLst/>
              <a:cxnLst/>
              <a:rect l="l" t="t" r="r" b="b"/>
              <a:pathLst>
                <a:path w="8026" h="732" extrusionOk="0">
                  <a:moveTo>
                    <a:pt x="213" y="0"/>
                  </a:moveTo>
                  <a:cubicBezTo>
                    <a:pt x="1" y="0"/>
                    <a:pt x="1" y="304"/>
                    <a:pt x="213" y="334"/>
                  </a:cubicBezTo>
                  <a:cubicBezTo>
                    <a:pt x="2095" y="403"/>
                    <a:pt x="4063" y="732"/>
                    <a:pt x="5975" y="732"/>
                  </a:cubicBezTo>
                  <a:cubicBezTo>
                    <a:pt x="6595" y="732"/>
                    <a:pt x="7209" y="697"/>
                    <a:pt x="7812" y="608"/>
                  </a:cubicBezTo>
                  <a:cubicBezTo>
                    <a:pt x="8025" y="578"/>
                    <a:pt x="7964" y="274"/>
                    <a:pt x="7782" y="274"/>
                  </a:cubicBezTo>
                  <a:cubicBezTo>
                    <a:pt x="5289" y="30"/>
                    <a:pt x="2706" y="0"/>
                    <a:pt x="213"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4003;p80">
              <a:extLst>
                <a:ext uri="{FF2B5EF4-FFF2-40B4-BE49-F238E27FC236}">
                  <a16:creationId xmlns:a16="http://schemas.microsoft.com/office/drawing/2014/main" id="{FCD642F2-B479-461F-85C8-4AFD237B94A0}"/>
                </a:ext>
              </a:extLst>
            </p:cNvPr>
            <p:cNvSpPr/>
            <p:nvPr/>
          </p:nvSpPr>
          <p:spPr>
            <a:xfrm>
              <a:off x="1840486" y="7161672"/>
              <a:ext cx="327525" cy="276025"/>
            </a:xfrm>
            <a:custGeom>
              <a:avLst/>
              <a:gdLst/>
              <a:ahLst/>
              <a:cxnLst/>
              <a:rect l="l" t="t" r="r" b="b"/>
              <a:pathLst>
                <a:path w="13101" h="11041" extrusionOk="0">
                  <a:moveTo>
                    <a:pt x="791" y="0"/>
                  </a:moveTo>
                  <a:lnTo>
                    <a:pt x="0" y="9970"/>
                  </a:lnTo>
                  <a:cubicBezTo>
                    <a:pt x="0" y="9970"/>
                    <a:pt x="4585" y="11041"/>
                    <a:pt x="9307" y="11041"/>
                  </a:cubicBezTo>
                  <a:cubicBezTo>
                    <a:pt x="10591" y="11041"/>
                    <a:pt x="11886" y="10962"/>
                    <a:pt x="13101" y="10760"/>
                  </a:cubicBezTo>
                  <a:cubicBezTo>
                    <a:pt x="8481" y="7721"/>
                    <a:pt x="4256" y="4255"/>
                    <a:pt x="791" y="0"/>
                  </a:cubicBezTo>
                  <a:close/>
                </a:path>
              </a:pathLst>
            </a:custGeom>
            <a:solidFill>
              <a:srgbClr val="0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4004;p80">
              <a:extLst>
                <a:ext uri="{FF2B5EF4-FFF2-40B4-BE49-F238E27FC236}">
                  <a16:creationId xmlns:a16="http://schemas.microsoft.com/office/drawing/2014/main" id="{776D1968-7093-4739-AACE-BE53674618E3}"/>
                </a:ext>
              </a:extLst>
            </p:cNvPr>
            <p:cNvSpPr/>
            <p:nvPr/>
          </p:nvSpPr>
          <p:spPr>
            <a:xfrm>
              <a:off x="1873650" y="7038988"/>
              <a:ext cx="306250" cy="49625"/>
            </a:xfrm>
            <a:custGeom>
              <a:avLst/>
              <a:gdLst/>
              <a:ahLst/>
              <a:cxnLst/>
              <a:rect l="l" t="t" r="r" b="b"/>
              <a:pathLst>
                <a:path w="12250" h="1985" extrusionOk="0">
                  <a:moveTo>
                    <a:pt x="11733" y="1"/>
                  </a:moveTo>
                  <a:cubicBezTo>
                    <a:pt x="7873" y="365"/>
                    <a:pt x="4013" y="639"/>
                    <a:pt x="122" y="700"/>
                  </a:cubicBezTo>
                  <a:cubicBezTo>
                    <a:pt x="92" y="1095"/>
                    <a:pt x="61" y="1460"/>
                    <a:pt x="0" y="1794"/>
                  </a:cubicBezTo>
                  <a:cubicBezTo>
                    <a:pt x="2183" y="1924"/>
                    <a:pt x="4366" y="1985"/>
                    <a:pt x="6553" y="1985"/>
                  </a:cubicBezTo>
                  <a:cubicBezTo>
                    <a:pt x="8448" y="1985"/>
                    <a:pt x="10345" y="1939"/>
                    <a:pt x="12250" y="1855"/>
                  </a:cubicBezTo>
                  <a:cubicBezTo>
                    <a:pt x="12068" y="1368"/>
                    <a:pt x="11885" y="760"/>
                    <a:pt x="11733" y="1"/>
                  </a:cubicBezTo>
                  <a:close/>
                </a:path>
              </a:pathLst>
            </a:custGeom>
            <a:solidFill>
              <a:srgbClr val="FFB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005;p80">
              <a:extLst>
                <a:ext uri="{FF2B5EF4-FFF2-40B4-BE49-F238E27FC236}">
                  <a16:creationId xmlns:a16="http://schemas.microsoft.com/office/drawing/2014/main" id="{0F970D69-748A-4106-BC8C-602FC9185813}"/>
                </a:ext>
              </a:extLst>
            </p:cNvPr>
            <p:cNvSpPr/>
            <p:nvPr/>
          </p:nvSpPr>
          <p:spPr>
            <a:xfrm>
              <a:off x="1858450" y="7131688"/>
              <a:ext cx="350325" cy="80825"/>
            </a:xfrm>
            <a:custGeom>
              <a:avLst/>
              <a:gdLst/>
              <a:ahLst/>
              <a:cxnLst/>
              <a:rect l="l" t="t" r="r" b="b"/>
              <a:pathLst>
                <a:path w="14013" h="3233" extrusionOk="0">
                  <a:moveTo>
                    <a:pt x="122" y="1"/>
                  </a:moveTo>
                  <a:cubicBezTo>
                    <a:pt x="122" y="62"/>
                    <a:pt x="92" y="92"/>
                    <a:pt x="92" y="122"/>
                  </a:cubicBezTo>
                  <a:lnTo>
                    <a:pt x="1" y="1247"/>
                  </a:lnTo>
                  <a:cubicBezTo>
                    <a:pt x="183" y="1490"/>
                    <a:pt x="396" y="1733"/>
                    <a:pt x="608" y="1977"/>
                  </a:cubicBezTo>
                  <a:cubicBezTo>
                    <a:pt x="4736" y="2683"/>
                    <a:pt x="8942" y="3232"/>
                    <a:pt x="13080" y="3232"/>
                  </a:cubicBezTo>
                  <a:cubicBezTo>
                    <a:pt x="13392" y="3232"/>
                    <a:pt x="13702" y="3229"/>
                    <a:pt x="14013" y="3223"/>
                  </a:cubicBezTo>
                  <a:lnTo>
                    <a:pt x="13648" y="518"/>
                  </a:lnTo>
                  <a:cubicBezTo>
                    <a:pt x="12132" y="610"/>
                    <a:pt x="10612" y="661"/>
                    <a:pt x="9091" y="661"/>
                  </a:cubicBezTo>
                  <a:cubicBezTo>
                    <a:pt x="6099" y="661"/>
                    <a:pt x="3104" y="464"/>
                    <a:pt x="122" y="1"/>
                  </a:cubicBezTo>
                  <a:close/>
                </a:path>
              </a:pathLst>
            </a:custGeom>
            <a:solidFill>
              <a:srgbClr val="FFB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006;p80">
              <a:extLst>
                <a:ext uri="{FF2B5EF4-FFF2-40B4-BE49-F238E27FC236}">
                  <a16:creationId xmlns:a16="http://schemas.microsoft.com/office/drawing/2014/main" id="{ADE04CC7-4D3A-4022-A2F0-CD58C348BCBF}"/>
                </a:ext>
              </a:extLst>
            </p:cNvPr>
            <p:cNvSpPr/>
            <p:nvPr/>
          </p:nvSpPr>
          <p:spPr>
            <a:xfrm>
              <a:off x="1873650" y="7181088"/>
              <a:ext cx="362500" cy="250800"/>
            </a:xfrm>
            <a:custGeom>
              <a:avLst/>
              <a:gdLst/>
              <a:ahLst/>
              <a:cxnLst/>
              <a:rect l="l" t="t" r="r" b="b"/>
              <a:pathLst>
                <a:path w="14500" h="10032" extrusionOk="0">
                  <a:moveTo>
                    <a:pt x="0" y="1"/>
                  </a:moveTo>
                  <a:cubicBezTo>
                    <a:pt x="3344" y="3891"/>
                    <a:pt x="7356" y="7174"/>
                    <a:pt x="11703" y="10031"/>
                  </a:cubicBezTo>
                  <a:cubicBezTo>
                    <a:pt x="12706" y="9849"/>
                    <a:pt x="13648" y="9606"/>
                    <a:pt x="14499" y="9241"/>
                  </a:cubicBezTo>
                  <a:lnTo>
                    <a:pt x="13405" y="1247"/>
                  </a:lnTo>
                  <a:cubicBezTo>
                    <a:pt x="13094" y="1253"/>
                    <a:pt x="12784" y="1256"/>
                    <a:pt x="12472" y="1256"/>
                  </a:cubicBezTo>
                  <a:cubicBezTo>
                    <a:pt x="8334" y="1256"/>
                    <a:pt x="4128" y="707"/>
                    <a:pt x="0" y="1"/>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007;p80">
              <a:extLst>
                <a:ext uri="{FF2B5EF4-FFF2-40B4-BE49-F238E27FC236}">
                  <a16:creationId xmlns:a16="http://schemas.microsoft.com/office/drawing/2014/main" id="{A399EAC1-1B5B-44FB-9D07-0AD5EAED0D39}"/>
                </a:ext>
              </a:extLst>
            </p:cNvPr>
            <p:cNvSpPr/>
            <p:nvPr/>
          </p:nvSpPr>
          <p:spPr>
            <a:xfrm>
              <a:off x="1861500" y="7083813"/>
              <a:ext cx="338175" cy="64075"/>
            </a:xfrm>
            <a:custGeom>
              <a:avLst/>
              <a:gdLst/>
              <a:ahLst/>
              <a:cxnLst/>
              <a:rect l="l" t="t" r="r" b="b"/>
              <a:pathLst>
                <a:path w="13527" h="2563" extrusionOk="0">
                  <a:moveTo>
                    <a:pt x="486" y="1"/>
                  </a:moveTo>
                  <a:cubicBezTo>
                    <a:pt x="365" y="730"/>
                    <a:pt x="213" y="1399"/>
                    <a:pt x="0" y="1916"/>
                  </a:cubicBezTo>
                  <a:cubicBezTo>
                    <a:pt x="3001" y="2379"/>
                    <a:pt x="5989" y="2562"/>
                    <a:pt x="8972" y="2562"/>
                  </a:cubicBezTo>
                  <a:cubicBezTo>
                    <a:pt x="10491" y="2562"/>
                    <a:pt x="12008" y="2515"/>
                    <a:pt x="13526" y="2433"/>
                  </a:cubicBezTo>
                  <a:lnTo>
                    <a:pt x="13405" y="1460"/>
                  </a:lnTo>
                  <a:cubicBezTo>
                    <a:pt x="13405" y="1460"/>
                    <a:pt x="13070" y="1034"/>
                    <a:pt x="12736" y="62"/>
                  </a:cubicBezTo>
                  <a:cubicBezTo>
                    <a:pt x="10831" y="146"/>
                    <a:pt x="8934" y="192"/>
                    <a:pt x="7039" y="192"/>
                  </a:cubicBezTo>
                  <a:cubicBezTo>
                    <a:pt x="4852" y="192"/>
                    <a:pt x="2669" y="131"/>
                    <a:pt x="486" y="1"/>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008;p80">
              <a:extLst>
                <a:ext uri="{FF2B5EF4-FFF2-40B4-BE49-F238E27FC236}">
                  <a16:creationId xmlns:a16="http://schemas.microsoft.com/office/drawing/2014/main" id="{3E3D20B0-9039-4432-9173-5CF5FBACD0FA}"/>
                </a:ext>
              </a:extLst>
            </p:cNvPr>
            <p:cNvSpPr/>
            <p:nvPr/>
          </p:nvSpPr>
          <p:spPr>
            <a:xfrm>
              <a:off x="1876700" y="6904663"/>
              <a:ext cx="291050" cy="151825"/>
            </a:xfrm>
            <a:custGeom>
              <a:avLst/>
              <a:gdLst/>
              <a:ahLst/>
              <a:cxnLst/>
              <a:rect l="l" t="t" r="r" b="b"/>
              <a:pathLst>
                <a:path w="11642" h="6073" extrusionOk="0">
                  <a:moveTo>
                    <a:pt x="4269" y="0"/>
                  </a:moveTo>
                  <a:cubicBezTo>
                    <a:pt x="3121" y="0"/>
                    <a:pt x="2249" y="14"/>
                    <a:pt x="2219" y="54"/>
                  </a:cubicBezTo>
                  <a:cubicBezTo>
                    <a:pt x="2158" y="176"/>
                    <a:pt x="0" y="480"/>
                    <a:pt x="0" y="480"/>
                  </a:cubicBezTo>
                  <a:cubicBezTo>
                    <a:pt x="0" y="480"/>
                    <a:pt x="213" y="3428"/>
                    <a:pt x="0" y="6073"/>
                  </a:cubicBezTo>
                  <a:cubicBezTo>
                    <a:pt x="3891" y="6012"/>
                    <a:pt x="7781" y="5738"/>
                    <a:pt x="11642" y="5374"/>
                  </a:cubicBezTo>
                  <a:cubicBezTo>
                    <a:pt x="11398" y="4127"/>
                    <a:pt x="11277" y="2486"/>
                    <a:pt x="11459" y="389"/>
                  </a:cubicBezTo>
                  <a:lnTo>
                    <a:pt x="9970" y="54"/>
                  </a:lnTo>
                  <a:cubicBezTo>
                    <a:pt x="9970" y="54"/>
                    <a:pt x="6565" y="0"/>
                    <a:pt x="4269" y="0"/>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009;p80">
              <a:extLst>
                <a:ext uri="{FF2B5EF4-FFF2-40B4-BE49-F238E27FC236}">
                  <a16:creationId xmlns:a16="http://schemas.microsoft.com/office/drawing/2014/main" id="{EA139C2B-7199-4ED9-8752-569BE4BC91DD}"/>
                </a:ext>
              </a:extLst>
            </p:cNvPr>
            <p:cNvSpPr/>
            <p:nvPr/>
          </p:nvSpPr>
          <p:spPr>
            <a:xfrm>
              <a:off x="1932150" y="6812538"/>
              <a:ext cx="196850" cy="93500"/>
            </a:xfrm>
            <a:custGeom>
              <a:avLst/>
              <a:gdLst/>
              <a:ahLst/>
              <a:cxnLst/>
              <a:rect l="l" t="t" r="r" b="b"/>
              <a:pathLst>
                <a:path w="7874" h="3740" extrusionOk="0">
                  <a:moveTo>
                    <a:pt x="7873" y="1"/>
                  </a:moveTo>
                  <a:lnTo>
                    <a:pt x="1" y="244"/>
                  </a:lnTo>
                  <a:cubicBezTo>
                    <a:pt x="1" y="244"/>
                    <a:pt x="730" y="2645"/>
                    <a:pt x="974" y="3739"/>
                  </a:cubicBezTo>
                  <a:cubicBezTo>
                    <a:pt x="3010" y="2858"/>
                    <a:pt x="5259" y="2220"/>
                    <a:pt x="7478" y="1946"/>
                  </a:cubicBezTo>
                  <a:cubicBezTo>
                    <a:pt x="7569" y="1186"/>
                    <a:pt x="7691" y="548"/>
                    <a:pt x="7873"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010;p80">
              <a:extLst>
                <a:ext uri="{FF2B5EF4-FFF2-40B4-BE49-F238E27FC236}">
                  <a16:creationId xmlns:a16="http://schemas.microsoft.com/office/drawing/2014/main" id="{084A4D8C-8D8B-49E9-B651-43FFE9864BFA}"/>
                </a:ext>
              </a:extLst>
            </p:cNvPr>
            <p:cNvSpPr/>
            <p:nvPr/>
          </p:nvSpPr>
          <p:spPr>
            <a:xfrm>
              <a:off x="1944325" y="6861188"/>
              <a:ext cx="199950" cy="132225"/>
            </a:xfrm>
            <a:custGeom>
              <a:avLst/>
              <a:gdLst/>
              <a:ahLst/>
              <a:cxnLst/>
              <a:rect l="l" t="t" r="r" b="b"/>
              <a:pathLst>
                <a:path w="7998" h="5289" extrusionOk="0">
                  <a:moveTo>
                    <a:pt x="6991" y="0"/>
                  </a:moveTo>
                  <a:lnTo>
                    <a:pt x="6991" y="0"/>
                  </a:lnTo>
                  <a:cubicBezTo>
                    <a:pt x="4772" y="274"/>
                    <a:pt x="2523" y="912"/>
                    <a:pt x="487" y="1793"/>
                  </a:cubicBezTo>
                  <a:cubicBezTo>
                    <a:pt x="547" y="2067"/>
                    <a:pt x="608" y="2280"/>
                    <a:pt x="578" y="2310"/>
                  </a:cubicBezTo>
                  <a:lnTo>
                    <a:pt x="547" y="2310"/>
                  </a:lnTo>
                  <a:cubicBezTo>
                    <a:pt x="547" y="2310"/>
                    <a:pt x="493" y="2301"/>
                    <a:pt x="418" y="2301"/>
                  </a:cubicBezTo>
                  <a:cubicBezTo>
                    <a:pt x="256" y="2301"/>
                    <a:pt x="0" y="2344"/>
                    <a:pt x="0" y="2614"/>
                  </a:cubicBezTo>
                  <a:cubicBezTo>
                    <a:pt x="0" y="2979"/>
                    <a:pt x="1672" y="5289"/>
                    <a:pt x="3192" y="5289"/>
                  </a:cubicBezTo>
                  <a:cubicBezTo>
                    <a:pt x="6292" y="5289"/>
                    <a:pt x="7295" y="3009"/>
                    <a:pt x="7721" y="2310"/>
                  </a:cubicBezTo>
                  <a:cubicBezTo>
                    <a:pt x="7997" y="1876"/>
                    <a:pt x="7606" y="1788"/>
                    <a:pt x="7257" y="1788"/>
                  </a:cubicBezTo>
                  <a:cubicBezTo>
                    <a:pt x="7069" y="1788"/>
                    <a:pt x="6892" y="1813"/>
                    <a:pt x="6839" y="1824"/>
                  </a:cubicBezTo>
                  <a:cubicBezTo>
                    <a:pt x="6870" y="1155"/>
                    <a:pt x="6930" y="547"/>
                    <a:pt x="699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011;p80">
              <a:extLst>
                <a:ext uri="{FF2B5EF4-FFF2-40B4-BE49-F238E27FC236}">
                  <a16:creationId xmlns:a16="http://schemas.microsoft.com/office/drawing/2014/main" id="{4787AC54-34EA-471C-AB3C-34D81641B64A}"/>
                </a:ext>
              </a:extLst>
            </p:cNvPr>
            <p:cNvSpPr/>
            <p:nvPr/>
          </p:nvSpPr>
          <p:spPr>
            <a:xfrm>
              <a:off x="1677600" y="6632488"/>
              <a:ext cx="103375" cy="65650"/>
            </a:xfrm>
            <a:custGeom>
              <a:avLst/>
              <a:gdLst/>
              <a:ahLst/>
              <a:cxnLst/>
              <a:rect l="l" t="t" r="r" b="b"/>
              <a:pathLst>
                <a:path w="4135" h="2626" extrusionOk="0">
                  <a:moveTo>
                    <a:pt x="2262" y="1"/>
                  </a:moveTo>
                  <a:cubicBezTo>
                    <a:pt x="1467" y="1"/>
                    <a:pt x="669" y="230"/>
                    <a:pt x="0" y="698"/>
                  </a:cubicBezTo>
                  <a:cubicBezTo>
                    <a:pt x="137" y="1679"/>
                    <a:pt x="925" y="2626"/>
                    <a:pt x="2414" y="2626"/>
                  </a:cubicBezTo>
                  <a:cubicBezTo>
                    <a:pt x="2910" y="2626"/>
                    <a:pt x="3482" y="2521"/>
                    <a:pt x="4134" y="2279"/>
                  </a:cubicBezTo>
                  <a:lnTo>
                    <a:pt x="4134" y="455"/>
                  </a:lnTo>
                  <a:cubicBezTo>
                    <a:pt x="3560" y="154"/>
                    <a:pt x="2912" y="1"/>
                    <a:pt x="2262"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012;p80">
              <a:extLst>
                <a:ext uri="{FF2B5EF4-FFF2-40B4-BE49-F238E27FC236}">
                  <a16:creationId xmlns:a16="http://schemas.microsoft.com/office/drawing/2014/main" id="{C6EF41EA-E72B-414D-B8DB-3D41C295B83C}"/>
                </a:ext>
              </a:extLst>
            </p:cNvPr>
            <p:cNvSpPr/>
            <p:nvPr/>
          </p:nvSpPr>
          <p:spPr>
            <a:xfrm>
              <a:off x="1674550" y="6595338"/>
              <a:ext cx="106425" cy="54625"/>
            </a:xfrm>
            <a:custGeom>
              <a:avLst/>
              <a:gdLst/>
              <a:ahLst/>
              <a:cxnLst/>
              <a:rect l="l" t="t" r="r" b="b"/>
              <a:pathLst>
                <a:path w="4257" h="2185" extrusionOk="0">
                  <a:moveTo>
                    <a:pt x="2228" y="0"/>
                  </a:moveTo>
                  <a:cubicBezTo>
                    <a:pt x="1803" y="0"/>
                    <a:pt x="1344" y="97"/>
                    <a:pt x="882" y="360"/>
                  </a:cubicBezTo>
                  <a:cubicBezTo>
                    <a:pt x="274" y="725"/>
                    <a:pt x="1" y="1455"/>
                    <a:pt x="122" y="2184"/>
                  </a:cubicBezTo>
                  <a:cubicBezTo>
                    <a:pt x="791" y="1716"/>
                    <a:pt x="1589" y="1487"/>
                    <a:pt x="2384" y="1487"/>
                  </a:cubicBezTo>
                  <a:cubicBezTo>
                    <a:pt x="3034" y="1487"/>
                    <a:pt x="3682" y="1640"/>
                    <a:pt x="4256" y="1941"/>
                  </a:cubicBezTo>
                  <a:lnTo>
                    <a:pt x="4256" y="695"/>
                  </a:lnTo>
                  <a:cubicBezTo>
                    <a:pt x="4256" y="695"/>
                    <a:pt x="3368" y="0"/>
                    <a:pt x="2228"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013;p80">
              <a:extLst>
                <a:ext uri="{FF2B5EF4-FFF2-40B4-BE49-F238E27FC236}">
                  <a16:creationId xmlns:a16="http://schemas.microsoft.com/office/drawing/2014/main" id="{17051482-D1CE-4EDE-B7DF-F17B80618FB5}"/>
                </a:ext>
              </a:extLst>
            </p:cNvPr>
            <p:cNvSpPr/>
            <p:nvPr/>
          </p:nvSpPr>
          <p:spPr>
            <a:xfrm>
              <a:off x="1708000" y="6635388"/>
              <a:ext cx="64600" cy="54275"/>
            </a:xfrm>
            <a:custGeom>
              <a:avLst/>
              <a:gdLst/>
              <a:ahLst/>
              <a:cxnLst/>
              <a:rect l="l" t="t" r="r" b="b"/>
              <a:pathLst>
                <a:path w="2584" h="2171" extrusionOk="0">
                  <a:moveTo>
                    <a:pt x="1111" y="1"/>
                  </a:moveTo>
                  <a:cubicBezTo>
                    <a:pt x="743" y="1"/>
                    <a:pt x="358" y="82"/>
                    <a:pt x="31" y="157"/>
                  </a:cubicBezTo>
                  <a:cubicBezTo>
                    <a:pt x="0" y="157"/>
                    <a:pt x="0" y="217"/>
                    <a:pt x="61" y="217"/>
                  </a:cubicBezTo>
                  <a:cubicBezTo>
                    <a:pt x="395" y="217"/>
                    <a:pt x="790" y="134"/>
                    <a:pt x="1163" y="134"/>
                  </a:cubicBezTo>
                  <a:cubicBezTo>
                    <a:pt x="1535" y="134"/>
                    <a:pt x="1885" y="217"/>
                    <a:pt x="2128" y="552"/>
                  </a:cubicBezTo>
                  <a:cubicBezTo>
                    <a:pt x="2462" y="1008"/>
                    <a:pt x="2401" y="1585"/>
                    <a:pt x="2432" y="2102"/>
                  </a:cubicBezTo>
                  <a:cubicBezTo>
                    <a:pt x="2432" y="2147"/>
                    <a:pt x="2462" y="2170"/>
                    <a:pt x="2496" y="2170"/>
                  </a:cubicBezTo>
                  <a:cubicBezTo>
                    <a:pt x="2531" y="2170"/>
                    <a:pt x="2569" y="2147"/>
                    <a:pt x="2584" y="2102"/>
                  </a:cubicBezTo>
                  <a:cubicBezTo>
                    <a:pt x="2584" y="1524"/>
                    <a:pt x="2584" y="795"/>
                    <a:pt x="2128" y="369"/>
                  </a:cubicBezTo>
                  <a:cubicBezTo>
                    <a:pt x="1864" y="90"/>
                    <a:pt x="1497" y="1"/>
                    <a:pt x="111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014;p80">
              <a:extLst>
                <a:ext uri="{FF2B5EF4-FFF2-40B4-BE49-F238E27FC236}">
                  <a16:creationId xmlns:a16="http://schemas.microsoft.com/office/drawing/2014/main" id="{BC3DF78D-CAC9-4DE0-B30A-14B3F30D0700}"/>
                </a:ext>
              </a:extLst>
            </p:cNvPr>
            <p:cNvSpPr/>
            <p:nvPr/>
          </p:nvSpPr>
          <p:spPr>
            <a:xfrm>
              <a:off x="1735550" y="6650738"/>
              <a:ext cx="37375" cy="22200"/>
            </a:xfrm>
            <a:custGeom>
              <a:avLst/>
              <a:gdLst/>
              <a:ahLst/>
              <a:cxnLst/>
              <a:rect l="l" t="t" r="r" b="b"/>
              <a:pathLst>
                <a:path w="1495" h="888" extrusionOk="0">
                  <a:moveTo>
                    <a:pt x="528" y="0"/>
                  </a:moveTo>
                  <a:cubicBezTo>
                    <a:pt x="374" y="0"/>
                    <a:pt x="214" y="54"/>
                    <a:pt x="53" y="181"/>
                  </a:cubicBezTo>
                  <a:cubicBezTo>
                    <a:pt x="1" y="207"/>
                    <a:pt x="39" y="278"/>
                    <a:pt x="89" y="278"/>
                  </a:cubicBezTo>
                  <a:cubicBezTo>
                    <a:pt x="97" y="278"/>
                    <a:pt x="106" y="276"/>
                    <a:pt x="114" y="272"/>
                  </a:cubicBezTo>
                  <a:cubicBezTo>
                    <a:pt x="260" y="199"/>
                    <a:pt x="392" y="154"/>
                    <a:pt x="520" y="154"/>
                  </a:cubicBezTo>
                  <a:cubicBezTo>
                    <a:pt x="659" y="154"/>
                    <a:pt x="793" y="207"/>
                    <a:pt x="935" y="333"/>
                  </a:cubicBezTo>
                  <a:cubicBezTo>
                    <a:pt x="1087" y="485"/>
                    <a:pt x="1178" y="698"/>
                    <a:pt x="1330" y="850"/>
                  </a:cubicBezTo>
                  <a:cubicBezTo>
                    <a:pt x="1348" y="876"/>
                    <a:pt x="1371" y="887"/>
                    <a:pt x="1393" y="887"/>
                  </a:cubicBezTo>
                  <a:cubicBezTo>
                    <a:pt x="1446" y="887"/>
                    <a:pt x="1494" y="823"/>
                    <a:pt x="1451" y="758"/>
                  </a:cubicBezTo>
                  <a:cubicBezTo>
                    <a:pt x="1276" y="363"/>
                    <a:pt x="926" y="0"/>
                    <a:pt x="528"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015;p80">
              <a:extLst>
                <a:ext uri="{FF2B5EF4-FFF2-40B4-BE49-F238E27FC236}">
                  <a16:creationId xmlns:a16="http://schemas.microsoft.com/office/drawing/2014/main" id="{C5D6BABC-F8EB-42E5-B637-46664FAB7278}"/>
                </a:ext>
              </a:extLst>
            </p:cNvPr>
            <p:cNvSpPr/>
            <p:nvPr/>
          </p:nvSpPr>
          <p:spPr>
            <a:xfrm>
              <a:off x="2249800" y="6632488"/>
              <a:ext cx="103375" cy="65650"/>
            </a:xfrm>
            <a:custGeom>
              <a:avLst/>
              <a:gdLst/>
              <a:ahLst/>
              <a:cxnLst/>
              <a:rect l="l" t="t" r="r" b="b"/>
              <a:pathLst>
                <a:path w="4135" h="2626" extrusionOk="0">
                  <a:moveTo>
                    <a:pt x="1873" y="1"/>
                  </a:moveTo>
                  <a:cubicBezTo>
                    <a:pt x="1223" y="1"/>
                    <a:pt x="575" y="154"/>
                    <a:pt x="0" y="455"/>
                  </a:cubicBezTo>
                  <a:lnTo>
                    <a:pt x="0" y="2279"/>
                  </a:lnTo>
                  <a:cubicBezTo>
                    <a:pt x="652" y="2521"/>
                    <a:pt x="1225" y="2626"/>
                    <a:pt x="1720" y="2626"/>
                  </a:cubicBezTo>
                  <a:cubicBezTo>
                    <a:pt x="3210" y="2626"/>
                    <a:pt x="3997" y="1679"/>
                    <a:pt x="4134" y="698"/>
                  </a:cubicBezTo>
                  <a:cubicBezTo>
                    <a:pt x="3465" y="230"/>
                    <a:pt x="2668" y="1"/>
                    <a:pt x="1873"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016;p80">
              <a:extLst>
                <a:ext uri="{FF2B5EF4-FFF2-40B4-BE49-F238E27FC236}">
                  <a16:creationId xmlns:a16="http://schemas.microsoft.com/office/drawing/2014/main" id="{62ACF1E4-59C6-4F95-A491-25EC46D55CE4}"/>
                </a:ext>
              </a:extLst>
            </p:cNvPr>
            <p:cNvSpPr/>
            <p:nvPr/>
          </p:nvSpPr>
          <p:spPr>
            <a:xfrm>
              <a:off x="2249800" y="6595338"/>
              <a:ext cx="106400" cy="54625"/>
            </a:xfrm>
            <a:custGeom>
              <a:avLst/>
              <a:gdLst/>
              <a:ahLst/>
              <a:cxnLst/>
              <a:rect l="l" t="t" r="r" b="b"/>
              <a:pathLst>
                <a:path w="4256" h="2185" extrusionOk="0">
                  <a:moveTo>
                    <a:pt x="2029" y="0"/>
                  </a:moveTo>
                  <a:cubicBezTo>
                    <a:pt x="888" y="0"/>
                    <a:pt x="0" y="695"/>
                    <a:pt x="0" y="695"/>
                  </a:cubicBezTo>
                  <a:lnTo>
                    <a:pt x="0" y="1941"/>
                  </a:lnTo>
                  <a:cubicBezTo>
                    <a:pt x="575" y="1640"/>
                    <a:pt x="1223" y="1487"/>
                    <a:pt x="1873" y="1487"/>
                  </a:cubicBezTo>
                  <a:cubicBezTo>
                    <a:pt x="2668" y="1487"/>
                    <a:pt x="3465" y="1716"/>
                    <a:pt x="4134" y="2184"/>
                  </a:cubicBezTo>
                  <a:cubicBezTo>
                    <a:pt x="4256" y="1455"/>
                    <a:pt x="3982" y="725"/>
                    <a:pt x="3374" y="360"/>
                  </a:cubicBezTo>
                  <a:cubicBezTo>
                    <a:pt x="2913" y="97"/>
                    <a:pt x="2453" y="0"/>
                    <a:pt x="2029"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017;p80">
              <a:extLst>
                <a:ext uri="{FF2B5EF4-FFF2-40B4-BE49-F238E27FC236}">
                  <a16:creationId xmlns:a16="http://schemas.microsoft.com/office/drawing/2014/main" id="{1A688054-1D73-4B88-A93D-45B409FE332C}"/>
                </a:ext>
              </a:extLst>
            </p:cNvPr>
            <p:cNvSpPr/>
            <p:nvPr/>
          </p:nvSpPr>
          <p:spPr>
            <a:xfrm>
              <a:off x="2258150" y="6635388"/>
              <a:ext cx="64625" cy="54275"/>
            </a:xfrm>
            <a:custGeom>
              <a:avLst/>
              <a:gdLst/>
              <a:ahLst/>
              <a:cxnLst/>
              <a:rect l="l" t="t" r="r" b="b"/>
              <a:pathLst>
                <a:path w="2585" h="2171" extrusionOk="0">
                  <a:moveTo>
                    <a:pt x="1473" y="1"/>
                  </a:moveTo>
                  <a:cubicBezTo>
                    <a:pt x="1088" y="1"/>
                    <a:pt x="721" y="90"/>
                    <a:pt x="457" y="369"/>
                  </a:cubicBezTo>
                  <a:cubicBezTo>
                    <a:pt x="1" y="795"/>
                    <a:pt x="1" y="1524"/>
                    <a:pt x="1" y="2102"/>
                  </a:cubicBezTo>
                  <a:cubicBezTo>
                    <a:pt x="16" y="2147"/>
                    <a:pt x="54" y="2170"/>
                    <a:pt x="88" y="2170"/>
                  </a:cubicBezTo>
                  <a:cubicBezTo>
                    <a:pt x="122" y="2170"/>
                    <a:pt x="153" y="2147"/>
                    <a:pt x="153" y="2102"/>
                  </a:cubicBezTo>
                  <a:cubicBezTo>
                    <a:pt x="183" y="1585"/>
                    <a:pt x="153" y="1008"/>
                    <a:pt x="457" y="552"/>
                  </a:cubicBezTo>
                  <a:cubicBezTo>
                    <a:pt x="680" y="210"/>
                    <a:pt x="1019" y="122"/>
                    <a:pt x="1390" y="122"/>
                  </a:cubicBezTo>
                  <a:cubicBezTo>
                    <a:pt x="1777" y="122"/>
                    <a:pt x="2197" y="217"/>
                    <a:pt x="2554" y="217"/>
                  </a:cubicBezTo>
                  <a:cubicBezTo>
                    <a:pt x="2554" y="217"/>
                    <a:pt x="2584" y="157"/>
                    <a:pt x="2554" y="157"/>
                  </a:cubicBezTo>
                  <a:cubicBezTo>
                    <a:pt x="2227" y="82"/>
                    <a:pt x="1842" y="1"/>
                    <a:pt x="147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018;p80">
              <a:extLst>
                <a:ext uri="{FF2B5EF4-FFF2-40B4-BE49-F238E27FC236}">
                  <a16:creationId xmlns:a16="http://schemas.microsoft.com/office/drawing/2014/main" id="{76607416-9227-4FD1-B6B7-623AE498379C}"/>
                </a:ext>
              </a:extLst>
            </p:cNvPr>
            <p:cNvSpPr/>
            <p:nvPr/>
          </p:nvSpPr>
          <p:spPr>
            <a:xfrm>
              <a:off x="2257850" y="6650738"/>
              <a:ext cx="37350" cy="22200"/>
            </a:xfrm>
            <a:custGeom>
              <a:avLst/>
              <a:gdLst/>
              <a:ahLst/>
              <a:cxnLst/>
              <a:rect l="l" t="t" r="r" b="b"/>
              <a:pathLst>
                <a:path w="1494" h="888" extrusionOk="0">
                  <a:moveTo>
                    <a:pt x="967" y="0"/>
                  </a:moveTo>
                  <a:cubicBezTo>
                    <a:pt x="568" y="0"/>
                    <a:pt x="219" y="363"/>
                    <a:pt x="43" y="758"/>
                  </a:cubicBezTo>
                  <a:cubicBezTo>
                    <a:pt x="0" y="823"/>
                    <a:pt x="48" y="887"/>
                    <a:pt x="102" y="887"/>
                  </a:cubicBezTo>
                  <a:cubicBezTo>
                    <a:pt x="124" y="887"/>
                    <a:pt x="147" y="876"/>
                    <a:pt x="165" y="850"/>
                  </a:cubicBezTo>
                  <a:cubicBezTo>
                    <a:pt x="286" y="698"/>
                    <a:pt x="408" y="485"/>
                    <a:pt x="560" y="333"/>
                  </a:cubicBezTo>
                  <a:cubicBezTo>
                    <a:pt x="702" y="207"/>
                    <a:pt x="836" y="154"/>
                    <a:pt x="974" y="154"/>
                  </a:cubicBezTo>
                  <a:cubicBezTo>
                    <a:pt x="1102" y="154"/>
                    <a:pt x="1234" y="199"/>
                    <a:pt x="1380" y="272"/>
                  </a:cubicBezTo>
                  <a:cubicBezTo>
                    <a:pt x="1389" y="276"/>
                    <a:pt x="1397" y="278"/>
                    <a:pt x="1406" y="278"/>
                  </a:cubicBezTo>
                  <a:cubicBezTo>
                    <a:pt x="1456" y="278"/>
                    <a:pt x="1494" y="207"/>
                    <a:pt x="1441" y="181"/>
                  </a:cubicBezTo>
                  <a:cubicBezTo>
                    <a:pt x="1281" y="54"/>
                    <a:pt x="1120" y="0"/>
                    <a:pt x="967"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019;p80">
              <a:extLst>
                <a:ext uri="{FF2B5EF4-FFF2-40B4-BE49-F238E27FC236}">
                  <a16:creationId xmlns:a16="http://schemas.microsoft.com/office/drawing/2014/main" id="{9A91FF73-D4C3-4360-B24C-076AD236BEF8}"/>
                </a:ext>
              </a:extLst>
            </p:cNvPr>
            <p:cNvSpPr/>
            <p:nvPr/>
          </p:nvSpPr>
          <p:spPr>
            <a:xfrm>
              <a:off x="1769425" y="6359363"/>
              <a:ext cx="500900" cy="472000"/>
            </a:xfrm>
            <a:custGeom>
              <a:avLst/>
              <a:gdLst/>
              <a:ahLst/>
              <a:cxnLst/>
              <a:rect l="l" t="t" r="r" b="b"/>
              <a:pathLst>
                <a:path w="20036" h="18880" extrusionOk="0">
                  <a:moveTo>
                    <a:pt x="7566" y="1"/>
                  </a:moveTo>
                  <a:cubicBezTo>
                    <a:pt x="3633" y="1"/>
                    <a:pt x="1" y="1999"/>
                    <a:pt x="188" y="9495"/>
                  </a:cubicBezTo>
                  <a:cubicBezTo>
                    <a:pt x="188" y="9495"/>
                    <a:pt x="96" y="13021"/>
                    <a:pt x="947" y="14784"/>
                  </a:cubicBezTo>
                  <a:cubicBezTo>
                    <a:pt x="1799" y="16517"/>
                    <a:pt x="4625" y="18462"/>
                    <a:pt x="8425" y="18827"/>
                  </a:cubicBezTo>
                  <a:cubicBezTo>
                    <a:pt x="8828" y="18862"/>
                    <a:pt x="9245" y="18880"/>
                    <a:pt x="9670" y="18880"/>
                  </a:cubicBezTo>
                  <a:cubicBezTo>
                    <a:pt x="13251" y="18880"/>
                    <a:pt x="17393" y="17625"/>
                    <a:pt x="18425" y="15179"/>
                  </a:cubicBezTo>
                  <a:cubicBezTo>
                    <a:pt x="19580" y="12413"/>
                    <a:pt x="20036" y="10529"/>
                    <a:pt x="19671" y="7732"/>
                  </a:cubicBezTo>
                  <a:cubicBezTo>
                    <a:pt x="19337" y="4906"/>
                    <a:pt x="19185" y="3659"/>
                    <a:pt x="16571" y="2413"/>
                  </a:cubicBezTo>
                  <a:cubicBezTo>
                    <a:pt x="15312" y="1806"/>
                    <a:pt x="11303" y="1"/>
                    <a:pt x="7566"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020;p80">
              <a:extLst>
                <a:ext uri="{FF2B5EF4-FFF2-40B4-BE49-F238E27FC236}">
                  <a16:creationId xmlns:a16="http://schemas.microsoft.com/office/drawing/2014/main" id="{1928253C-7D7F-49CA-822F-C098FE2403F1}"/>
                </a:ext>
              </a:extLst>
            </p:cNvPr>
            <p:cNvSpPr/>
            <p:nvPr/>
          </p:nvSpPr>
          <p:spPr>
            <a:xfrm>
              <a:off x="1998275" y="6596163"/>
              <a:ext cx="35725" cy="60700"/>
            </a:xfrm>
            <a:custGeom>
              <a:avLst/>
              <a:gdLst/>
              <a:ahLst/>
              <a:cxnLst/>
              <a:rect l="l" t="t" r="r" b="b"/>
              <a:pathLst>
                <a:path w="1429" h="2428" extrusionOk="0">
                  <a:moveTo>
                    <a:pt x="323" y="1"/>
                  </a:moveTo>
                  <a:cubicBezTo>
                    <a:pt x="312" y="1"/>
                    <a:pt x="304" y="8"/>
                    <a:pt x="304" y="23"/>
                  </a:cubicBezTo>
                  <a:cubicBezTo>
                    <a:pt x="213" y="327"/>
                    <a:pt x="183" y="662"/>
                    <a:pt x="122" y="966"/>
                  </a:cubicBezTo>
                  <a:cubicBezTo>
                    <a:pt x="61" y="1178"/>
                    <a:pt x="0" y="1422"/>
                    <a:pt x="122" y="1634"/>
                  </a:cubicBezTo>
                  <a:cubicBezTo>
                    <a:pt x="183" y="1786"/>
                    <a:pt x="335" y="1877"/>
                    <a:pt x="487" y="1877"/>
                  </a:cubicBezTo>
                  <a:cubicBezTo>
                    <a:pt x="578" y="1877"/>
                    <a:pt x="639" y="1817"/>
                    <a:pt x="699" y="1756"/>
                  </a:cubicBezTo>
                  <a:cubicBezTo>
                    <a:pt x="760" y="1756"/>
                    <a:pt x="791" y="1695"/>
                    <a:pt x="851" y="1695"/>
                  </a:cubicBezTo>
                  <a:cubicBezTo>
                    <a:pt x="892" y="1655"/>
                    <a:pt x="926" y="1634"/>
                    <a:pt x="953" y="1634"/>
                  </a:cubicBezTo>
                  <a:cubicBezTo>
                    <a:pt x="1007" y="1634"/>
                    <a:pt x="1034" y="1715"/>
                    <a:pt x="1034" y="1877"/>
                  </a:cubicBezTo>
                  <a:cubicBezTo>
                    <a:pt x="1186" y="2060"/>
                    <a:pt x="1125" y="2181"/>
                    <a:pt x="912" y="2242"/>
                  </a:cubicBezTo>
                  <a:cubicBezTo>
                    <a:pt x="800" y="2270"/>
                    <a:pt x="843" y="2428"/>
                    <a:pt x="922" y="2428"/>
                  </a:cubicBezTo>
                  <a:cubicBezTo>
                    <a:pt x="929" y="2428"/>
                    <a:pt x="936" y="2427"/>
                    <a:pt x="943" y="2425"/>
                  </a:cubicBezTo>
                  <a:cubicBezTo>
                    <a:pt x="1186" y="2333"/>
                    <a:pt x="1429" y="2121"/>
                    <a:pt x="1399" y="1817"/>
                  </a:cubicBezTo>
                  <a:cubicBezTo>
                    <a:pt x="1368" y="1604"/>
                    <a:pt x="1186" y="1452"/>
                    <a:pt x="973" y="1452"/>
                  </a:cubicBezTo>
                  <a:cubicBezTo>
                    <a:pt x="821" y="1452"/>
                    <a:pt x="760" y="1574"/>
                    <a:pt x="639" y="1634"/>
                  </a:cubicBezTo>
                  <a:cubicBezTo>
                    <a:pt x="562" y="1664"/>
                    <a:pt x="499" y="1677"/>
                    <a:pt x="447" y="1677"/>
                  </a:cubicBezTo>
                  <a:cubicBezTo>
                    <a:pt x="124" y="1677"/>
                    <a:pt x="217" y="1175"/>
                    <a:pt x="243" y="966"/>
                  </a:cubicBezTo>
                  <a:cubicBezTo>
                    <a:pt x="304" y="692"/>
                    <a:pt x="487" y="297"/>
                    <a:pt x="365" y="23"/>
                  </a:cubicBezTo>
                  <a:cubicBezTo>
                    <a:pt x="350" y="8"/>
                    <a:pt x="335" y="1"/>
                    <a:pt x="32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021;p80">
              <a:extLst>
                <a:ext uri="{FF2B5EF4-FFF2-40B4-BE49-F238E27FC236}">
                  <a16:creationId xmlns:a16="http://schemas.microsoft.com/office/drawing/2014/main" id="{BDEBBB54-958B-4AFE-BECC-23B8144B238C}"/>
                </a:ext>
              </a:extLst>
            </p:cNvPr>
            <p:cNvSpPr/>
            <p:nvPr/>
          </p:nvSpPr>
          <p:spPr>
            <a:xfrm>
              <a:off x="1977750" y="6662438"/>
              <a:ext cx="79050" cy="30125"/>
            </a:xfrm>
            <a:custGeom>
              <a:avLst/>
              <a:gdLst/>
              <a:ahLst/>
              <a:cxnLst/>
              <a:rect l="l" t="t" r="r" b="b"/>
              <a:pathLst>
                <a:path w="3162" h="1205" extrusionOk="0">
                  <a:moveTo>
                    <a:pt x="3048" y="0"/>
                  </a:moveTo>
                  <a:cubicBezTo>
                    <a:pt x="3005" y="0"/>
                    <a:pt x="2962" y="24"/>
                    <a:pt x="2949" y="78"/>
                  </a:cubicBezTo>
                  <a:cubicBezTo>
                    <a:pt x="2827" y="777"/>
                    <a:pt x="2189" y="1020"/>
                    <a:pt x="1551" y="1020"/>
                  </a:cubicBezTo>
                  <a:cubicBezTo>
                    <a:pt x="943" y="989"/>
                    <a:pt x="517" y="807"/>
                    <a:pt x="183" y="321"/>
                  </a:cubicBezTo>
                  <a:cubicBezTo>
                    <a:pt x="183" y="306"/>
                    <a:pt x="175" y="298"/>
                    <a:pt x="164" y="298"/>
                  </a:cubicBezTo>
                  <a:cubicBezTo>
                    <a:pt x="153" y="298"/>
                    <a:pt x="137" y="306"/>
                    <a:pt x="122" y="321"/>
                  </a:cubicBezTo>
                  <a:cubicBezTo>
                    <a:pt x="1" y="959"/>
                    <a:pt x="1125" y="1202"/>
                    <a:pt x="1551" y="1202"/>
                  </a:cubicBezTo>
                  <a:cubicBezTo>
                    <a:pt x="1584" y="1204"/>
                    <a:pt x="1616" y="1204"/>
                    <a:pt x="1649" y="1204"/>
                  </a:cubicBezTo>
                  <a:cubicBezTo>
                    <a:pt x="2350" y="1204"/>
                    <a:pt x="3075" y="892"/>
                    <a:pt x="3162" y="108"/>
                  </a:cubicBezTo>
                  <a:cubicBezTo>
                    <a:pt x="3162" y="40"/>
                    <a:pt x="3104" y="0"/>
                    <a:pt x="3048"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022;p80">
              <a:extLst>
                <a:ext uri="{FF2B5EF4-FFF2-40B4-BE49-F238E27FC236}">
                  <a16:creationId xmlns:a16="http://schemas.microsoft.com/office/drawing/2014/main" id="{3CF10B84-10F0-4F59-93B7-AB31BC4C5B9F}"/>
                </a:ext>
              </a:extLst>
            </p:cNvPr>
            <p:cNvSpPr/>
            <p:nvPr/>
          </p:nvSpPr>
          <p:spPr>
            <a:xfrm>
              <a:off x="1849325" y="6556438"/>
              <a:ext cx="47150" cy="33225"/>
            </a:xfrm>
            <a:custGeom>
              <a:avLst/>
              <a:gdLst/>
              <a:ahLst/>
              <a:cxnLst/>
              <a:rect l="l" t="t" r="r" b="b"/>
              <a:pathLst>
                <a:path w="1886" h="1329" extrusionOk="0">
                  <a:moveTo>
                    <a:pt x="1719" y="0"/>
                  </a:moveTo>
                  <a:cubicBezTo>
                    <a:pt x="1081" y="0"/>
                    <a:pt x="149" y="625"/>
                    <a:pt x="1" y="1278"/>
                  </a:cubicBezTo>
                  <a:cubicBezTo>
                    <a:pt x="1" y="1314"/>
                    <a:pt x="22" y="1328"/>
                    <a:pt x="45" y="1328"/>
                  </a:cubicBezTo>
                  <a:cubicBezTo>
                    <a:pt x="62" y="1328"/>
                    <a:pt x="79" y="1321"/>
                    <a:pt x="92" y="1308"/>
                  </a:cubicBezTo>
                  <a:cubicBezTo>
                    <a:pt x="548" y="670"/>
                    <a:pt x="1034" y="336"/>
                    <a:pt x="1794" y="184"/>
                  </a:cubicBezTo>
                  <a:cubicBezTo>
                    <a:pt x="1885" y="153"/>
                    <a:pt x="1855" y="32"/>
                    <a:pt x="1764" y="1"/>
                  </a:cubicBezTo>
                  <a:cubicBezTo>
                    <a:pt x="1749" y="1"/>
                    <a:pt x="1734" y="0"/>
                    <a:pt x="171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023;p80">
              <a:extLst>
                <a:ext uri="{FF2B5EF4-FFF2-40B4-BE49-F238E27FC236}">
                  <a16:creationId xmlns:a16="http://schemas.microsoft.com/office/drawing/2014/main" id="{23E8D830-0941-49F6-A4F0-D0E4170E6AF6}"/>
                </a:ext>
              </a:extLst>
            </p:cNvPr>
            <p:cNvSpPr/>
            <p:nvPr/>
          </p:nvSpPr>
          <p:spPr>
            <a:xfrm>
              <a:off x="2128975" y="6551263"/>
              <a:ext cx="51200" cy="22650"/>
            </a:xfrm>
            <a:custGeom>
              <a:avLst/>
              <a:gdLst/>
              <a:ahLst/>
              <a:cxnLst/>
              <a:rect l="l" t="t" r="r" b="b"/>
              <a:pathLst>
                <a:path w="2048" h="906" extrusionOk="0">
                  <a:moveTo>
                    <a:pt x="330" y="1"/>
                  </a:moveTo>
                  <a:cubicBezTo>
                    <a:pt x="237" y="1"/>
                    <a:pt x="146" y="9"/>
                    <a:pt x="61" y="26"/>
                  </a:cubicBezTo>
                  <a:cubicBezTo>
                    <a:pt x="0" y="26"/>
                    <a:pt x="0" y="117"/>
                    <a:pt x="61" y="117"/>
                  </a:cubicBezTo>
                  <a:cubicBezTo>
                    <a:pt x="699" y="300"/>
                    <a:pt x="1338" y="391"/>
                    <a:pt x="1794" y="877"/>
                  </a:cubicBezTo>
                  <a:cubicBezTo>
                    <a:pt x="1820" y="897"/>
                    <a:pt x="1848" y="905"/>
                    <a:pt x="1874" y="905"/>
                  </a:cubicBezTo>
                  <a:cubicBezTo>
                    <a:pt x="1970" y="905"/>
                    <a:pt x="2048" y="797"/>
                    <a:pt x="1976" y="725"/>
                  </a:cubicBezTo>
                  <a:cubicBezTo>
                    <a:pt x="1610" y="307"/>
                    <a:pt x="907" y="1"/>
                    <a:pt x="33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024;p80">
              <a:extLst>
                <a:ext uri="{FF2B5EF4-FFF2-40B4-BE49-F238E27FC236}">
                  <a16:creationId xmlns:a16="http://schemas.microsoft.com/office/drawing/2014/main" id="{3E9E3C82-FA8D-403B-AF63-BC1C403560D4}"/>
                </a:ext>
              </a:extLst>
            </p:cNvPr>
            <p:cNvSpPr/>
            <p:nvPr/>
          </p:nvSpPr>
          <p:spPr>
            <a:xfrm>
              <a:off x="1842500" y="6671213"/>
              <a:ext cx="92725" cy="87400"/>
            </a:xfrm>
            <a:custGeom>
              <a:avLst/>
              <a:gdLst/>
              <a:ahLst/>
              <a:cxnLst/>
              <a:rect l="l" t="t" r="r" b="b"/>
              <a:pathLst>
                <a:path w="3709" h="3496" extrusionOk="0">
                  <a:moveTo>
                    <a:pt x="1854" y="0"/>
                  </a:moveTo>
                  <a:cubicBezTo>
                    <a:pt x="821" y="0"/>
                    <a:pt x="0" y="760"/>
                    <a:pt x="0" y="1733"/>
                  </a:cubicBezTo>
                  <a:cubicBezTo>
                    <a:pt x="0" y="2705"/>
                    <a:pt x="821" y="3496"/>
                    <a:pt x="1854" y="3496"/>
                  </a:cubicBezTo>
                  <a:cubicBezTo>
                    <a:pt x="2888" y="3496"/>
                    <a:pt x="3708" y="2705"/>
                    <a:pt x="3708" y="1733"/>
                  </a:cubicBezTo>
                  <a:cubicBezTo>
                    <a:pt x="3708" y="760"/>
                    <a:pt x="2888" y="0"/>
                    <a:pt x="185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025;p80">
              <a:extLst>
                <a:ext uri="{FF2B5EF4-FFF2-40B4-BE49-F238E27FC236}">
                  <a16:creationId xmlns:a16="http://schemas.microsoft.com/office/drawing/2014/main" id="{C27BFCFD-752E-4F29-B1FC-3730A9C78A84}"/>
                </a:ext>
              </a:extLst>
            </p:cNvPr>
            <p:cNvSpPr/>
            <p:nvPr/>
          </p:nvSpPr>
          <p:spPr>
            <a:xfrm>
              <a:off x="2097050" y="6671213"/>
              <a:ext cx="92750" cy="87400"/>
            </a:xfrm>
            <a:custGeom>
              <a:avLst/>
              <a:gdLst/>
              <a:ahLst/>
              <a:cxnLst/>
              <a:rect l="l" t="t" r="r" b="b"/>
              <a:pathLst>
                <a:path w="3710" h="3496" extrusionOk="0">
                  <a:moveTo>
                    <a:pt x="1855" y="0"/>
                  </a:moveTo>
                  <a:cubicBezTo>
                    <a:pt x="821" y="0"/>
                    <a:pt x="1" y="760"/>
                    <a:pt x="1" y="1733"/>
                  </a:cubicBezTo>
                  <a:cubicBezTo>
                    <a:pt x="1" y="2705"/>
                    <a:pt x="821" y="3496"/>
                    <a:pt x="1855" y="3496"/>
                  </a:cubicBezTo>
                  <a:cubicBezTo>
                    <a:pt x="2888" y="3496"/>
                    <a:pt x="3709" y="2705"/>
                    <a:pt x="3709" y="1733"/>
                  </a:cubicBezTo>
                  <a:cubicBezTo>
                    <a:pt x="3709" y="760"/>
                    <a:pt x="2888" y="0"/>
                    <a:pt x="185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026;p80">
              <a:extLst>
                <a:ext uri="{FF2B5EF4-FFF2-40B4-BE49-F238E27FC236}">
                  <a16:creationId xmlns:a16="http://schemas.microsoft.com/office/drawing/2014/main" id="{1A63C4D7-0C0D-4609-BBF1-F07A1445AD0A}"/>
                </a:ext>
              </a:extLst>
            </p:cNvPr>
            <p:cNvSpPr/>
            <p:nvPr/>
          </p:nvSpPr>
          <p:spPr>
            <a:xfrm>
              <a:off x="2007400" y="6699938"/>
              <a:ext cx="27175" cy="6725"/>
            </a:xfrm>
            <a:custGeom>
              <a:avLst/>
              <a:gdLst/>
              <a:ahLst/>
              <a:cxnLst/>
              <a:rect l="l" t="t" r="r" b="b"/>
              <a:pathLst>
                <a:path w="1087" h="269" extrusionOk="0">
                  <a:moveTo>
                    <a:pt x="1007" y="0"/>
                  </a:moveTo>
                  <a:cubicBezTo>
                    <a:pt x="997" y="0"/>
                    <a:pt x="985" y="2"/>
                    <a:pt x="973" y="6"/>
                  </a:cubicBezTo>
                  <a:cubicBezTo>
                    <a:pt x="810" y="88"/>
                    <a:pt x="664" y="117"/>
                    <a:pt x="512" y="117"/>
                  </a:cubicBezTo>
                  <a:cubicBezTo>
                    <a:pt x="382" y="117"/>
                    <a:pt x="246" y="95"/>
                    <a:pt x="91" y="67"/>
                  </a:cubicBezTo>
                  <a:cubicBezTo>
                    <a:pt x="61" y="67"/>
                    <a:pt x="0" y="158"/>
                    <a:pt x="61" y="158"/>
                  </a:cubicBezTo>
                  <a:cubicBezTo>
                    <a:pt x="206" y="231"/>
                    <a:pt x="372" y="269"/>
                    <a:pt x="535" y="269"/>
                  </a:cubicBezTo>
                  <a:cubicBezTo>
                    <a:pt x="714" y="269"/>
                    <a:pt x="891" y="223"/>
                    <a:pt x="1034" y="128"/>
                  </a:cubicBezTo>
                  <a:cubicBezTo>
                    <a:pt x="1086" y="75"/>
                    <a:pt x="1071" y="0"/>
                    <a:pt x="1007"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027;p80">
              <a:extLst>
                <a:ext uri="{FF2B5EF4-FFF2-40B4-BE49-F238E27FC236}">
                  <a16:creationId xmlns:a16="http://schemas.microsoft.com/office/drawing/2014/main" id="{7AA2EDA6-BBF9-4B44-9F20-FBC5521F1F36}"/>
                </a:ext>
              </a:extLst>
            </p:cNvPr>
            <p:cNvSpPr/>
            <p:nvPr/>
          </p:nvSpPr>
          <p:spPr>
            <a:xfrm>
              <a:off x="1907850" y="6601288"/>
              <a:ext cx="29650" cy="35750"/>
            </a:xfrm>
            <a:custGeom>
              <a:avLst/>
              <a:gdLst/>
              <a:ahLst/>
              <a:cxnLst/>
              <a:rect l="l" t="t" r="r" b="b"/>
              <a:pathLst>
                <a:path w="1186" h="1430" extrusionOk="0">
                  <a:moveTo>
                    <a:pt x="578" y="1"/>
                  </a:moveTo>
                  <a:cubicBezTo>
                    <a:pt x="243" y="31"/>
                    <a:pt x="0" y="335"/>
                    <a:pt x="0" y="730"/>
                  </a:cubicBezTo>
                  <a:cubicBezTo>
                    <a:pt x="0" y="1125"/>
                    <a:pt x="274" y="1429"/>
                    <a:pt x="608" y="1429"/>
                  </a:cubicBezTo>
                  <a:cubicBezTo>
                    <a:pt x="943" y="1399"/>
                    <a:pt x="1186" y="1095"/>
                    <a:pt x="1186" y="700"/>
                  </a:cubicBezTo>
                  <a:cubicBezTo>
                    <a:pt x="1155" y="305"/>
                    <a:pt x="882" y="1"/>
                    <a:pt x="578"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028;p80">
              <a:extLst>
                <a:ext uri="{FF2B5EF4-FFF2-40B4-BE49-F238E27FC236}">
                  <a16:creationId xmlns:a16="http://schemas.microsoft.com/office/drawing/2014/main" id="{D61C9FF4-AE8D-46BF-8090-BCD87F8CC701}"/>
                </a:ext>
              </a:extLst>
            </p:cNvPr>
            <p:cNvSpPr/>
            <p:nvPr/>
          </p:nvSpPr>
          <p:spPr>
            <a:xfrm>
              <a:off x="2090225" y="6595963"/>
              <a:ext cx="29650" cy="35750"/>
            </a:xfrm>
            <a:custGeom>
              <a:avLst/>
              <a:gdLst/>
              <a:ahLst/>
              <a:cxnLst/>
              <a:rect l="l" t="t" r="r" b="b"/>
              <a:pathLst>
                <a:path w="1186" h="1430" extrusionOk="0">
                  <a:moveTo>
                    <a:pt x="578" y="1"/>
                  </a:moveTo>
                  <a:cubicBezTo>
                    <a:pt x="243" y="1"/>
                    <a:pt x="0" y="335"/>
                    <a:pt x="0" y="730"/>
                  </a:cubicBezTo>
                  <a:cubicBezTo>
                    <a:pt x="31" y="1126"/>
                    <a:pt x="274" y="1430"/>
                    <a:pt x="608" y="1430"/>
                  </a:cubicBezTo>
                  <a:cubicBezTo>
                    <a:pt x="942" y="1399"/>
                    <a:pt x="1186" y="1095"/>
                    <a:pt x="1186" y="700"/>
                  </a:cubicBezTo>
                  <a:cubicBezTo>
                    <a:pt x="1155" y="305"/>
                    <a:pt x="912" y="1"/>
                    <a:pt x="578"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029;p80">
              <a:extLst>
                <a:ext uri="{FF2B5EF4-FFF2-40B4-BE49-F238E27FC236}">
                  <a16:creationId xmlns:a16="http://schemas.microsoft.com/office/drawing/2014/main" id="{725CEC07-ACB7-4E89-B7A9-2029E126CC29}"/>
                </a:ext>
              </a:extLst>
            </p:cNvPr>
            <p:cNvSpPr/>
            <p:nvPr/>
          </p:nvSpPr>
          <p:spPr>
            <a:xfrm>
              <a:off x="1860725" y="6680313"/>
              <a:ext cx="8400" cy="9900"/>
            </a:xfrm>
            <a:custGeom>
              <a:avLst/>
              <a:gdLst/>
              <a:ahLst/>
              <a:cxnLst/>
              <a:rect l="l" t="t" r="r" b="b"/>
              <a:pathLst>
                <a:path w="336" h="396" extrusionOk="0">
                  <a:moveTo>
                    <a:pt x="183" y="1"/>
                  </a:moveTo>
                  <a:cubicBezTo>
                    <a:pt x="61" y="1"/>
                    <a:pt x="1" y="92"/>
                    <a:pt x="1" y="183"/>
                  </a:cubicBezTo>
                  <a:cubicBezTo>
                    <a:pt x="1" y="305"/>
                    <a:pt x="61" y="396"/>
                    <a:pt x="183" y="396"/>
                  </a:cubicBezTo>
                  <a:cubicBezTo>
                    <a:pt x="274" y="396"/>
                    <a:pt x="335" y="305"/>
                    <a:pt x="335" y="183"/>
                  </a:cubicBezTo>
                  <a:cubicBezTo>
                    <a:pt x="33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030;p80">
              <a:extLst>
                <a:ext uri="{FF2B5EF4-FFF2-40B4-BE49-F238E27FC236}">
                  <a16:creationId xmlns:a16="http://schemas.microsoft.com/office/drawing/2014/main" id="{C1644E1E-2CD9-4ADB-838D-20DA0A678E32}"/>
                </a:ext>
              </a:extLst>
            </p:cNvPr>
            <p:cNvSpPr/>
            <p:nvPr/>
          </p:nvSpPr>
          <p:spPr>
            <a:xfrm>
              <a:off x="1891875" y="6709188"/>
              <a:ext cx="9150" cy="10675"/>
            </a:xfrm>
            <a:custGeom>
              <a:avLst/>
              <a:gdLst/>
              <a:ahLst/>
              <a:cxnLst/>
              <a:rect l="l" t="t" r="r" b="b"/>
              <a:pathLst>
                <a:path w="366" h="427" extrusionOk="0">
                  <a:moveTo>
                    <a:pt x="183" y="1"/>
                  </a:moveTo>
                  <a:cubicBezTo>
                    <a:pt x="62" y="1"/>
                    <a:pt x="1" y="92"/>
                    <a:pt x="1" y="214"/>
                  </a:cubicBezTo>
                  <a:cubicBezTo>
                    <a:pt x="1" y="335"/>
                    <a:pt x="62" y="426"/>
                    <a:pt x="183" y="426"/>
                  </a:cubicBezTo>
                  <a:cubicBezTo>
                    <a:pt x="274" y="426"/>
                    <a:pt x="366" y="335"/>
                    <a:pt x="366" y="214"/>
                  </a:cubicBezTo>
                  <a:cubicBezTo>
                    <a:pt x="366"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031;p80">
              <a:extLst>
                <a:ext uri="{FF2B5EF4-FFF2-40B4-BE49-F238E27FC236}">
                  <a16:creationId xmlns:a16="http://schemas.microsoft.com/office/drawing/2014/main" id="{61A80420-4321-4579-BF9E-9830A25E4D95}"/>
                </a:ext>
              </a:extLst>
            </p:cNvPr>
            <p:cNvSpPr/>
            <p:nvPr/>
          </p:nvSpPr>
          <p:spPr>
            <a:xfrm>
              <a:off x="1853900" y="6729713"/>
              <a:ext cx="9125" cy="9900"/>
            </a:xfrm>
            <a:custGeom>
              <a:avLst/>
              <a:gdLst/>
              <a:ahLst/>
              <a:cxnLst/>
              <a:rect l="l" t="t" r="r" b="b"/>
              <a:pathLst>
                <a:path w="365" h="396" extrusionOk="0">
                  <a:moveTo>
                    <a:pt x="183" y="1"/>
                  </a:moveTo>
                  <a:cubicBezTo>
                    <a:pt x="61" y="1"/>
                    <a:pt x="0" y="92"/>
                    <a:pt x="0" y="183"/>
                  </a:cubicBezTo>
                  <a:cubicBezTo>
                    <a:pt x="0" y="305"/>
                    <a:pt x="61" y="396"/>
                    <a:pt x="183" y="396"/>
                  </a:cubicBezTo>
                  <a:cubicBezTo>
                    <a:pt x="274" y="396"/>
                    <a:pt x="365" y="305"/>
                    <a:pt x="365" y="183"/>
                  </a:cubicBezTo>
                  <a:cubicBezTo>
                    <a:pt x="36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032;p80">
              <a:extLst>
                <a:ext uri="{FF2B5EF4-FFF2-40B4-BE49-F238E27FC236}">
                  <a16:creationId xmlns:a16="http://schemas.microsoft.com/office/drawing/2014/main" id="{13BA6A0E-02FD-4BE5-99DB-5FDD7D9AC4B9}"/>
                </a:ext>
              </a:extLst>
            </p:cNvPr>
            <p:cNvSpPr/>
            <p:nvPr/>
          </p:nvSpPr>
          <p:spPr>
            <a:xfrm>
              <a:off x="1913925" y="6672713"/>
              <a:ext cx="9150" cy="9925"/>
            </a:xfrm>
            <a:custGeom>
              <a:avLst/>
              <a:gdLst/>
              <a:ahLst/>
              <a:cxnLst/>
              <a:rect l="l" t="t" r="r" b="b"/>
              <a:pathLst>
                <a:path w="366" h="397" extrusionOk="0">
                  <a:moveTo>
                    <a:pt x="183" y="1"/>
                  </a:moveTo>
                  <a:cubicBezTo>
                    <a:pt x="92" y="1"/>
                    <a:pt x="0" y="92"/>
                    <a:pt x="0" y="214"/>
                  </a:cubicBezTo>
                  <a:cubicBezTo>
                    <a:pt x="0" y="305"/>
                    <a:pt x="92" y="396"/>
                    <a:pt x="183" y="396"/>
                  </a:cubicBezTo>
                  <a:cubicBezTo>
                    <a:pt x="274" y="396"/>
                    <a:pt x="365" y="305"/>
                    <a:pt x="365" y="214"/>
                  </a:cubicBezTo>
                  <a:cubicBezTo>
                    <a:pt x="36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033;p80">
              <a:extLst>
                <a:ext uri="{FF2B5EF4-FFF2-40B4-BE49-F238E27FC236}">
                  <a16:creationId xmlns:a16="http://schemas.microsoft.com/office/drawing/2014/main" id="{3EB8A969-FAC4-40B3-B3E7-2A55DFD91A2A}"/>
                </a:ext>
              </a:extLst>
            </p:cNvPr>
            <p:cNvSpPr/>
            <p:nvPr/>
          </p:nvSpPr>
          <p:spPr>
            <a:xfrm>
              <a:off x="1940525" y="6719838"/>
              <a:ext cx="9125" cy="9900"/>
            </a:xfrm>
            <a:custGeom>
              <a:avLst/>
              <a:gdLst/>
              <a:ahLst/>
              <a:cxnLst/>
              <a:rect l="l" t="t" r="r" b="b"/>
              <a:pathLst>
                <a:path w="365" h="396" extrusionOk="0">
                  <a:moveTo>
                    <a:pt x="183" y="0"/>
                  </a:moveTo>
                  <a:cubicBezTo>
                    <a:pt x="91" y="0"/>
                    <a:pt x="0" y="92"/>
                    <a:pt x="0" y="213"/>
                  </a:cubicBezTo>
                  <a:cubicBezTo>
                    <a:pt x="0" y="304"/>
                    <a:pt x="91" y="396"/>
                    <a:pt x="183" y="396"/>
                  </a:cubicBezTo>
                  <a:cubicBezTo>
                    <a:pt x="274" y="396"/>
                    <a:pt x="365" y="304"/>
                    <a:pt x="365" y="213"/>
                  </a:cubicBezTo>
                  <a:cubicBezTo>
                    <a:pt x="365" y="92"/>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034;p80">
              <a:extLst>
                <a:ext uri="{FF2B5EF4-FFF2-40B4-BE49-F238E27FC236}">
                  <a16:creationId xmlns:a16="http://schemas.microsoft.com/office/drawing/2014/main" id="{00FF0167-D172-4C4C-BF67-31D07598A789}"/>
                </a:ext>
              </a:extLst>
            </p:cNvPr>
            <p:cNvSpPr/>
            <p:nvPr/>
          </p:nvSpPr>
          <p:spPr>
            <a:xfrm>
              <a:off x="2092500" y="6680313"/>
              <a:ext cx="9150" cy="9900"/>
            </a:xfrm>
            <a:custGeom>
              <a:avLst/>
              <a:gdLst/>
              <a:ahLst/>
              <a:cxnLst/>
              <a:rect l="l" t="t" r="r" b="b"/>
              <a:pathLst>
                <a:path w="366" h="396" extrusionOk="0">
                  <a:moveTo>
                    <a:pt x="183" y="1"/>
                  </a:moveTo>
                  <a:cubicBezTo>
                    <a:pt x="61" y="1"/>
                    <a:pt x="0" y="92"/>
                    <a:pt x="0" y="183"/>
                  </a:cubicBezTo>
                  <a:cubicBezTo>
                    <a:pt x="0" y="305"/>
                    <a:pt x="61" y="396"/>
                    <a:pt x="183" y="396"/>
                  </a:cubicBezTo>
                  <a:cubicBezTo>
                    <a:pt x="274" y="396"/>
                    <a:pt x="365" y="305"/>
                    <a:pt x="365" y="183"/>
                  </a:cubicBezTo>
                  <a:cubicBezTo>
                    <a:pt x="36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035;p80">
              <a:extLst>
                <a:ext uri="{FF2B5EF4-FFF2-40B4-BE49-F238E27FC236}">
                  <a16:creationId xmlns:a16="http://schemas.microsoft.com/office/drawing/2014/main" id="{A86019E8-8989-452E-AC1A-26A61AF04C8E}"/>
                </a:ext>
              </a:extLst>
            </p:cNvPr>
            <p:cNvSpPr/>
            <p:nvPr/>
          </p:nvSpPr>
          <p:spPr>
            <a:xfrm>
              <a:off x="2110725" y="6729713"/>
              <a:ext cx="9150" cy="9900"/>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036;p80">
              <a:extLst>
                <a:ext uri="{FF2B5EF4-FFF2-40B4-BE49-F238E27FC236}">
                  <a16:creationId xmlns:a16="http://schemas.microsoft.com/office/drawing/2014/main" id="{C68536E8-B687-44ED-BA0D-2F1B8407476C}"/>
                </a:ext>
              </a:extLst>
            </p:cNvPr>
            <p:cNvSpPr/>
            <p:nvPr/>
          </p:nvSpPr>
          <p:spPr>
            <a:xfrm>
              <a:off x="2148725" y="6682613"/>
              <a:ext cx="9150" cy="10650"/>
            </a:xfrm>
            <a:custGeom>
              <a:avLst/>
              <a:gdLst/>
              <a:ahLst/>
              <a:cxnLst/>
              <a:rect l="l" t="t" r="r" b="b"/>
              <a:pathLst>
                <a:path w="366" h="426" extrusionOk="0">
                  <a:moveTo>
                    <a:pt x="183" y="0"/>
                  </a:moveTo>
                  <a:cubicBezTo>
                    <a:pt x="92" y="0"/>
                    <a:pt x="1" y="91"/>
                    <a:pt x="1" y="213"/>
                  </a:cubicBezTo>
                  <a:cubicBezTo>
                    <a:pt x="1" y="334"/>
                    <a:pt x="92" y="426"/>
                    <a:pt x="183" y="426"/>
                  </a:cubicBezTo>
                  <a:cubicBezTo>
                    <a:pt x="274" y="426"/>
                    <a:pt x="365" y="334"/>
                    <a:pt x="365" y="213"/>
                  </a:cubicBezTo>
                  <a:cubicBezTo>
                    <a:pt x="365" y="91"/>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037;p80">
              <a:extLst>
                <a:ext uri="{FF2B5EF4-FFF2-40B4-BE49-F238E27FC236}">
                  <a16:creationId xmlns:a16="http://schemas.microsoft.com/office/drawing/2014/main" id="{C8AF0EAF-4D2E-48DE-9102-A4048FF80B5A}"/>
                </a:ext>
              </a:extLst>
            </p:cNvPr>
            <p:cNvSpPr/>
            <p:nvPr/>
          </p:nvSpPr>
          <p:spPr>
            <a:xfrm>
              <a:off x="2176075" y="6719838"/>
              <a:ext cx="9150" cy="9900"/>
            </a:xfrm>
            <a:custGeom>
              <a:avLst/>
              <a:gdLst/>
              <a:ahLst/>
              <a:cxnLst/>
              <a:rect l="l" t="t" r="r" b="b"/>
              <a:pathLst>
                <a:path w="366" h="396" extrusionOk="0">
                  <a:moveTo>
                    <a:pt x="183" y="0"/>
                  </a:moveTo>
                  <a:cubicBezTo>
                    <a:pt x="92" y="0"/>
                    <a:pt x="1" y="92"/>
                    <a:pt x="1" y="213"/>
                  </a:cubicBezTo>
                  <a:cubicBezTo>
                    <a:pt x="1" y="304"/>
                    <a:pt x="92" y="396"/>
                    <a:pt x="183" y="396"/>
                  </a:cubicBezTo>
                  <a:cubicBezTo>
                    <a:pt x="274" y="396"/>
                    <a:pt x="366" y="304"/>
                    <a:pt x="366" y="213"/>
                  </a:cubicBezTo>
                  <a:cubicBezTo>
                    <a:pt x="366" y="92"/>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038;p80">
              <a:extLst>
                <a:ext uri="{FF2B5EF4-FFF2-40B4-BE49-F238E27FC236}">
                  <a16:creationId xmlns:a16="http://schemas.microsoft.com/office/drawing/2014/main" id="{89924DD8-624B-4105-8DBA-767716741971}"/>
                </a:ext>
              </a:extLst>
            </p:cNvPr>
            <p:cNvSpPr/>
            <p:nvPr/>
          </p:nvSpPr>
          <p:spPr>
            <a:xfrm>
              <a:off x="2138850" y="6714513"/>
              <a:ext cx="9150" cy="10675"/>
            </a:xfrm>
            <a:custGeom>
              <a:avLst/>
              <a:gdLst/>
              <a:ahLst/>
              <a:cxnLst/>
              <a:rect l="l" t="t" r="r" b="b"/>
              <a:pathLst>
                <a:path w="366" h="427" extrusionOk="0">
                  <a:moveTo>
                    <a:pt x="183" y="1"/>
                  </a:moveTo>
                  <a:cubicBezTo>
                    <a:pt x="92" y="1"/>
                    <a:pt x="1" y="92"/>
                    <a:pt x="1" y="213"/>
                  </a:cubicBezTo>
                  <a:cubicBezTo>
                    <a:pt x="1" y="335"/>
                    <a:pt x="9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039;p80">
              <a:extLst>
                <a:ext uri="{FF2B5EF4-FFF2-40B4-BE49-F238E27FC236}">
                  <a16:creationId xmlns:a16="http://schemas.microsoft.com/office/drawing/2014/main" id="{F29DB022-AFD4-4F86-83C9-3701AE0112B1}"/>
                </a:ext>
              </a:extLst>
            </p:cNvPr>
            <p:cNvSpPr/>
            <p:nvPr/>
          </p:nvSpPr>
          <p:spPr>
            <a:xfrm>
              <a:off x="1815125" y="6333063"/>
              <a:ext cx="207475" cy="230250"/>
            </a:xfrm>
            <a:custGeom>
              <a:avLst/>
              <a:gdLst/>
              <a:ahLst/>
              <a:cxnLst/>
              <a:rect l="l" t="t" r="r" b="b"/>
              <a:pathLst>
                <a:path w="8299" h="9210" extrusionOk="0">
                  <a:moveTo>
                    <a:pt x="8299" y="0"/>
                  </a:moveTo>
                  <a:lnTo>
                    <a:pt x="8299" y="0"/>
                  </a:lnTo>
                  <a:cubicBezTo>
                    <a:pt x="7326" y="91"/>
                    <a:pt x="6262" y="122"/>
                    <a:pt x="5138" y="122"/>
                  </a:cubicBezTo>
                  <a:cubicBezTo>
                    <a:pt x="2767" y="2614"/>
                    <a:pt x="943" y="5593"/>
                    <a:pt x="1" y="8906"/>
                  </a:cubicBezTo>
                  <a:lnTo>
                    <a:pt x="62" y="9210"/>
                  </a:lnTo>
                  <a:cubicBezTo>
                    <a:pt x="62" y="9210"/>
                    <a:pt x="1399" y="8967"/>
                    <a:pt x="3132" y="8298"/>
                  </a:cubicBezTo>
                  <a:cubicBezTo>
                    <a:pt x="3375" y="8207"/>
                    <a:pt x="3588" y="8116"/>
                    <a:pt x="3800" y="7994"/>
                  </a:cubicBezTo>
                  <a:cubicBezTo>
                    <a:pt x="4530" y="5076"/>
                    <a:pt x="6293" y="2432"/>
                    <a:pt x="8299"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040;p80">
              <a:extLst>
                <a:ext uri="{FF2B5EF4-FFF2-40B4-BE49-F238E27FC236}">
                  <a16:creationId xmlns:a16="http://schemas.microsoft.com/office/drawing/2014/main" id="{06C56AE7-85F1-45A8-8837-554FE8E70404}"/>
                </a:ext>
              </a:extLst>
            </p:cNvPr>
            <p:cNvSpPr/>
            <p:nvPr/>
          </p:nvSpPr>
          <p:spPr>
            <a:xfrm>
              <a:off x="1910125" y="6283988"/>
              <a:ext cx="417975" cy="321900"/>
            </a:xfrm>
            <a:custGeom>
              <a:avLst/>
              <a:gdLst/>
              <a:ahLst/>
              <a:cxnLst/>
              <a:rect l="l" t="t" r="r" b="b"/>
              <a:pathLst>
                <a:path w="16719" h="12876" extrusionOk="0">
                  <a:moveTo>
                    <a:pt x="7596" y="1"/>
                  </a:moveTo>
                  <a:cubicBezTo>
                    <a:pt x="7501" y="1"/>
                    <a:pt x="7410" y="25"/>
                    <a:pt x="7326" y="79"/>
                  </a:cubicBezTo>
                  <a:cubicBezTo>
                    <a:pt x="6536" y="565"/>
                    <a:pt x="7691" y="1264"/>
                    <a:pt x="7691" y="1264"/>
                  </a:cubicBezTo>
                  <a:cubicBezTo>
                    <a:pt x="6809" y="1629"/>
                    <a:pt x="5715" y="1842"/>
                    <a:pt x="4499" y="1963"/>
                  </a:cubicBezTo>
                  <a:cubicBezTo>
                    <a:pt x="2493" y="4425"/>
                    <a:pt x="730" y="7039"/>
                    <a:pt x="0" y="9957"/>
                  </a:cubicBezTo>
                  <a:cubicBezTo>
                    <a:pt x="1490" y="9197"/>
                    <a:pt x="2857" y="7951"/>
                    <a:pt x="2858" y="7951"/>
                  </a:cubicBezTo>
                  <a:lnTo>
                    <a:pt x="2858" y="7951"/>
                  </a:lnTo>
                  <a:cubicBezTo>
                    <a:pt x="2128" y="8893"/>
                    <a:pt x="1855" y="9440"/>
                    <a:pt x="1855" y="9440"/>
                  </a:cubicBezTo>
                  <a:cubicBezTo>
                    <a:pt x="4560" y="9440"/>
                    <a:pt x="7873" y="6431"/>
                    <a:pt x="7873" y="6431"/>
                  </a:cubicBezTo>
                  <a:cubicBezTo>
                    <a:pt x="7873" y="6431"/>
                    <a:pt x="9324" y="9807"/>
                    <a:pt x="9712" y="9807"/>
                  </a:cubicBezTo>
                  <a:cubicBezTo>
                    <a:pt x="9717" y="9807"/>
                    <a:pt x="9722" y="9806"/>
                    <a:pt x="9727" y="9805"/>
                  </a:cubicBezTo>
                  <a:cubicBezTo>
                    <a:pt x="10061" y="9714"/>
                    <a:pt x="9940" y="8498"/>
                    <a:pt x="9940" y="8498"/>
                  </a:cubicBezTo>
                  <a:cubicBezTo>
                    <a:pt x="9940" y="8498"/>
                    <a:pt x="9970" y="8407"/>
                    <a:pt x="10001" y="8346"/>
                  </a:cubicBezTo>
                  <a:lnTo>
                    <a:pt x="10001" y="8346"/>
                  </a:lnTo>
                  <a:cubicBezTo>
                    <a:pt x="9941" y="8494"/>
                    <a:pt x="11178" y="11118"/>
                    <a:pt x="11384" y="11118"/>
                  </a:cubicBezTo>
                  <a:cubicBezTo>
                    <a:pt x="11390" y="11118"/>
                    <a:pt x="11395" y="11116"/>
                    <a:pt x="11399" y="11112"/>
                  </a:cubicBezTo>
                  <a:cubicBezTo>
                    <a:pt x="11581" y="10930"/>
                    <a:pt x="11672" y="10261"/>
                    <a:pt x="11672" y="10261"/>
                  </a:cubicBezTo>
                  <a:cubicBezTo>
                    <a:pt x="12645" y="12419"/>
                    <a:pt x="14165" y="12875"/>
                    <a:pt x="14165" y="12875"/>
                  </a:cubicBezTo>
                  <a:lnTo>
                    <a:pt x="14773" y="11872"/>
                  </a:lnTo>
                  <a:cubicBezTo>
                    <a:pt x="16718" y="8407"/>
                    <a:pt x="15685" y="5489"/>
                    <a:pt x="13223" y="3270"/>
                  </a:cubicBezTo>
                  <a:cubicBezTo>
                    <a:pt x="12402" y="2510"/>
                    <a:pt x="10335" y="2358"/>
                    <a:pt x="10335" y="2358"/>
                  </a:cubicBezTo>
                  <a:cubicBezTo>
                    <a:pt x="10335" y="2358"/>
                    <a:pt x="12493" y="565"/>
                    <a:pt x="11429" y="231"/>
                  </a:cubicBezTo>
                  <a:cubicBezTo>
                    <a:pt x="11334" y="200"/>
                    <a:pt x="11238" y="186"/>
                    <a:pt x="11143" y="186"/>
                  </a:cubicBezTo>
                  <a:cubicBezTo>
                    <a:pt x="10214" y="186"/>
                    <a:pt x="9362" y="1538"/>
                    <a:pt x="9362" y="1538"/>
                  </a:cubicBezTo>
                  <a:cubicBezTo>
                    <a:pt x="9362" y="1538"/>
                    <a:pt x="8354" y="1"/>
                    <a:pt x="7596" y="1"/>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041;p80">
              <a:extLst>
                <a:ext uri="{FF2B5EF4-FFF2-40B4-BE49-F238E27FC236}">
                  <a16:creationId xmlns:a16="http://schemas.microsoft.com/office/drawing/2014/main" id="{8CF456D4-F9E4-4D22-9311-F6A8BC21CF1C}"/>
                </a:ext>
              </a:extLst>
            </p:cNvPr>
            <p:cNvSpPr/>
            <p:nvPr/>
          </p:nvSpPr>
          <p:spPr>
            <a:xfrm>
              <a:off x="1696600" y="6336038"/>
              <a:ext cx="246975" cy="272125"/>
            </a:xfrm>
            <a:custGeom>
              <a:avLst/>
              <a:gdLst/>
              <a:ahLst/>
              <a:cxnLst/>
              <a:rect l="l" t="t" r="r" b="b"/>
              <a:pathLst>
                <a:path w="9879" h="10885" extrusionOk="0">
                  <a:moveTo>
                    <a:pt x="8151" y="1"/>
                  </a:moveTo>
                  <a:cubicBezTo>
                    <a:pt x="5142" y="1"/>
                    <a:pt x="2615" y="1305"/>
                    <a:pt x="1338" y="5048"/>
                  </a:cubicBezTo>
                  <a:cubicBezTo>
                    <a:pt x="0" y="8878"/>
                    <a:pt x="3101" y="10884"/>
                    <a:pt x="3101" y="10884"/>
                  </a:cubicBezTo>
                  <a:cubicBezTo>
                    <a:pt x="3921" y="10884"/>
                    <a:pt x="4438" y="7571"/>
                    <a:pt x="4438" y="7571"/>
                  </a:cubicBezTo>
                  <a:lnTo>
                    <a:pt x="4742" y="8787"/>
                  </a:lnTo>
                  <a:cubicBezTo>
                    <a:pt x="5684" y="5474"/>
                    <a:pt x="7508" y="2495"/>
                    <a:pt x="9879" y="3"/>
                  </a:cubicBezTo>
                  <a:lnTo>
                    <a:pt x="8359" y="3"/>
                  </a:lnTo>
                  <a:cubicBezTo>
                    <a:pt x="8289" y="1"/>
                    <a:pt x="8220" y="1"/>
                    <a:pt x="8151" y="1"/>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042;p80">
              <a:extLst>
                <a:ext uri="{FF2B5EF4-FFF2-40B4-BE49-F238E27FC236}">
                  <a16:creationId xmlns:a16="http://schemas.microsoft.com/office/drawing/2014/main" id="{7F270F0E-C7D2-4B80-A5E5-0A34BC605FC6}"/>
                </a:ext>
              </a:extLst>
            </p:cNvPr>
            <p:cNvSpPr/>
            <p:nvPr/>
          </p:nvSpPr>
          <p:spPr>
            <a:xfrm>
              <a:off x="2112250" y="6892738"/>
              <a:ext cx="112500" cy="400850"/>
            </a:xfrm>
            <a:custGeom>
              <a:avLst/>
              <a:gdLst/>
              <a:ahLst/>
              <a:cxnLst/>
              <a:rect l="l" t="t" r="r" b="b"/>
              <a:pathLst>
                <a:path w="4500" h="16034" extrusionOk="0">
                  <a:moveTo>
                    <a:pt x="1061" y="1"/>
                  </a:moveTo>
                  <a:cubicBezTo>
                    <a:pt x="897" y="1"/>
                    <a:pt x="745" y="15"/>
                    <a:pt x="609" y="45"/>
                  </a:cubicBezTo>
                  <a:cubicBezTo>
                    <a:pt x="396" y="1382"/>
                    <a:pt x="1" y="4361"/>
                    <a:pt x="365" y="6732"/>
                  </a:cubicBezTo>
                  <a:cubicBezTo>
                    <a:pt x="1125" y="11687"/>
                    <a:pt x="1976" y="13480"/>
                    <a:pt x="4469" y="16033"/>
                  </a:cubicBezTo>
                  <a:cubicBezTo>
                    <a:pt x="4499" y="14665"/>
                    <a:pt x="4104" y="10805"/>
                    <a:pt x="4104" y="10805"/>
                  </a:cubicBezTo>
                  <a:cubicBezTo>
                    <a:pt x="4104" y="10805"/>
                    <a:pt x="3618" y="7796"/>
                    <a:pt x="3314" y="5851"/>
                  </a:cubicBezTo>
                  <a:cubicBezTo>
                    <a:pt x="3010" y="3936"/>
                    <a:pt x="3557" y="714"/>
                    <a:pt x="3557" y="714"/>
                  </a:cubicBezTo>
                  <a:cubicBezTo>
                    <a:pt x="2627" y="249"/>
                    <a:pt x="1737" y="1"/>
                    <a:pt x="1061"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043;p80">
              <a:extLst>
                <a:ext uri="{FF2B5EF4-FFF2-40B4-BE49-F238E27FC236}">
                  <a16:creationId xmlns:a16="http://schemas.microsoft.com/office/drawing/2014/main" id="{D3CB9743-CE5F-4E2C-934D-B2375B40340F}"/>
                </a:ext>
              </a:extLst>
            </p:cNvPr>
            <p:cNvSpPr/>
            <p:nvPr/>
          </p:nvSpPr>
          <p:spPr>
            <a:xfrm>
              <a:off x="2085650" y="6893863"/>
              <a:ext cx="138325" cy="418700"/>
            </a:xfrm>
            <a:custGeom>
              <a:avLst/>
              <a:gdLst/>
              <a:ahLst/>
              <a:cxnLst/>
              <a:rect l="l" t="t" r="r" b="b"/>
              <a:pathLst>
                <a:path w="5533" h="16748" extrusionOk="0">
                  <a:moveTo>
                    <a:pt x="1673" y="0"/>
                  </a:moveTo>
                  <a:cubicBezTo>
                    <a:pt x="1308" y="91"/>
                    <a:pt x="1034" y="274"/>
                    <a:pt x="973" y="578"/>
                  </a:cubicBezTo>
                  <a:cubicBezTo>
                    <a:pt x="761" y="1429"/>
                    <a:pt x="1" y="4803"/>
                    <a:pt x="1277" y="9392"/>
                  </a:cubicBezTo>
                  <a:cubicBezTo>
                    <a:pt x="2554" y="13952"/>
                    <a:pt x="5381" y="16748"/>
                    <a:pt x="5381" y="16748"/>
                  </a:cubicBezTo>
                  <a:cubicBezTo>
                    <a:pt x="5472" y="16596"/>
                    <a:pt x="5533" y="16322"/>
                    <a:pt x="5533" y="15988"/>
                  </a:cubicBezTo>
                  <a:cubicBezTo>
                    <a:pt x="3040" y="13435"/>
                    <a:pt x="2189" y="11642"/>
                    <a:pt x="1429" y="6687"/>
                  </a:cubicBezTo>
                  <a:cubicBezTo>
                    <a:pt x="1065" y="4316"/>
                    <a:pt x="1460" y="1337"/>
                    <a:pt x="1673"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044;p80">
              <a:extLst>
                <a:ext uri="{FF2B5EF4-FFF2-40B4-BE49-F238E27FC236}">
                  <a16:creationId xmlns:a16="http://schemas.microsoft.com/office/drawing/2014/main" id="{308447E4-1D9D-4BC2-968F-2E61B9AB59FA}"/>
                </a:ext>
              </a:extLst>
            </p:cNvPr>
            <p:cNvSpPr/>
            <p:nvPr/>
          </p:nvSpPr>
          <p:spPr>
            <a:xfrm>
              <a:off x="1844000" y="6896713"/>
              <a:ext cx="117050" cy="405225"/>
            </a:xfrm>
            <a:custGeom>
              <a:avLst/>
              <a:gdLst/>
              <a:ahLst/>
              <a:cxnLst/>
              <a:rect l="l" t="t" r="r" b="b"/>
              <a:pathLst>
                <a:path w="4682" h="16209" extrusionOk="0">
                  <a:moveTo>
                    <a:pt x="3665" y="0"/>
                  </a:moveTo>
                  <a:cubicBezTo>
                    <a:pt x="2999" y="0"/>
                    <a:pt x="2147" y="211"/>
                    <a:pt x="1278" y="646"/>
                  </a:cubicBezTo>
                  <a:cubicBezTo>
                    <a:pt x="1278" y="646"/>
                    <a:pt x="1703" y="3868"/>
                    <a:pt x="1338" y="5783"/>
                  </a:cubicBezTo>
                  <a:cubicBezTo>
                    <a:pt x="974" y="7667"/>
                    <a:pt x="366" y="10281"/>
                    <a:pt x="366" y="10281"/>
                  </a:cubicBezTo>
                  <a:cubicBezTo>
                    <a:pt x="366" y="10281"/>
                    <a:pt x="31" y="14871"/>
                    <a:pt x="1" y="16208"/>
                  </a:cubicBezTo>
                  <a:cubicBezTo>
                    <a:pt x="2554" y="13746"/>
                    <a:pt x="3314" y="11680"/>
                    <a:pt x="4256" y="6725"/>
                  </a:cubicBezTo>
                  <a:cubicBezTo>
                    <a:pt x="4682" y="4385"/>
                    <a:pt x="4408" y="1406"/>
                    <a:pt x="4256" y="68"/>
                  </a:cubicBezTo>
                  <a:cubicBezTo>
                    <a:pt x="4083" y="23"/>
                    <a:pt x="3884" y="0"/>
                    <a:pt x="3665"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045;p80">
              <a:extLst>
                <a:ext uri="{FF2B5EF4-FFF2-40B4-BE49-F238E27FC236}">
                  <a16:creationId xmlns:a16="http://schemas.microsoft.com/office/drawing/2014/main" id="{85F86FA4-894E-435D-84CE-5B4098C31A93}"/>
                </a:ext>
              </a:extLst>
            </p:cNvPr>
            <p:cNvSpPr/>
            <p:nvPr/>
          </p:nvSpPr>
          <p:spPr>
            <a:xfrm>
              <a:off x="1844000" y="6898413"/>
              <a:ext cx="143650" cy="422525"/>
            </a:xfrm>
            <a:custGeom>
              <a:avLst/>
              <a:gdLst/>
              <a:ahLst/>
              <a:cxnLst/>
              <a:rect l="l" t="t" r="r" b="b"/>
              <a:pathLst>
                <a:path w="5746" h="16901" extrusionOk="0">
                  <a:moveTo>
                    <a:pt x="4256" y="0"/>
                  </a:moveTo>
                  <a:cubicBezTo>
                    <a:pt x="4408" y="1338"/>
                    <a:pt x="4682" y="4317"/>
                    <a:pt x="4256" y="6687"/>
                  </a:cubicBezTo>
                  <a:cubicBezTo>
                    <a:pt x="3314" y="11612"/>
                    <a:pt x="2585" y="13678"/>
                    <a:pt x="1" y="16171"/>
                  </a:cubicBezTo>
                  <a:cubicBezTo>
                    <a:pt x="1" y="16505"/>
                    <a:pt x="31" y="16748"/>
                    <a:pt x="123" y="16900"/>
                  </a:cubicBezTo>
                  <a:cubicBezTo>
                    <a:pt x="123" y="16900"/>
                    <a:pt x="2889" y="13922"/>
                    <a:pt x="4317" y="9393"/>
                  </a:cubicBezTo>
                  <a:cubicBezTo>
                    <a:pt x="5746" y="4864"/>
                    <a:pt x="5107" y="1429"/>
                    <a:pt x="4925" y="578"/>
                  </a:cubicBezTo>
                  <a:cubicBezTo>
                    <a:pt x="4864" y="274"/>
                    <a:pt x="4621" y="92"/>
                    <a:pt x="4256"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046;p80">
              <a:extLst>
                <a:ext uri="{FF2B5EF4-FFF2-40B4-BE49-F238E27FC236}">
                  <a16:creationId xmlns:a16="http://schemas.microsoft.com/office/drawing/2014/main" id="{AF5B73F2-38C1-467A-A262-25C8CAA35DCF}"/>
                </a:ext>
              </a:extLst>
            </p:cNvPr>
            <p:cNvSpPr/>
            <p:nvPr/>
          </p:nvSpPr>
          <p:spPr>
            <a:xfrm>
              <a:off x="1608450" y="6912088"/>
              <a:ext cx="325250" cy="420950"/>
            </a:xfrm>
            <a:custGeom>
              <a:avLst/>
              <a:gdLst/>
              <a:ahLst/>
              <a:cxnLst/>
              <a:rect l="l" t="t" r="r" b="b"/>
              <a:pathLst>
                <a:path w="13010" h="16838" extrusionOk="0">
                  <a:moveTo>
                    <a:pt x="10700" y="1"/>
                  </a:moveTo>
                  <a:cubicBezTo>
                    <a:pt x="10700" y="1"/>
                    <a:pt x="5168" y="3891"/>
                    <a:pt x="3040" y="6140"/>
                  </a:cubicBezTo>
                  <a:cubicBezTo>
                    <a:pt x="943" y="8420"/>
                    <a:pt x="0" y="11976"/>
                    <a:pt x="3040" y="13466"/>
                  </a:cubicBezTo>
                  <a:cubicBezTo>
                    <a:pt x="5259" y="14530"/>
                    <a:pt x="7356" y="15502"/>
                    <a:pt x="8329" y="15958"/>
                  </a:cubicBezTo>
                  <a:cubicBezTo>
                    <a:pt x="8481" y="16049"/>
                    <a:pt x="8633" y="16110"/>
                    <a:pt x="8724" y="16141"/>
                  </a:cubicBezTo>
                  <a:lnTo>
                    <a:pt x="8754" y="16141"/>
                  </a:lnTo>
                  <a:cubicBezTo>
                    <a:pt x="9413" y="16394"/>
                    <a:pt x="10705" y="16837"/>
                    <a:pt x="11469" y="16837"/>
                  </a:cubicBezTo>
                  <a:cubicBezTo>
                    <a:pt x="11622" y="16837"/>
                    <a:pt x="11753" y="16819"/>
                    <a:pt x="11855" y="16779"/>
                  </a:cubicBezTo>
                  <a:cubicBezTo>
                    <a:pt x="12675" y="16475"/>
                    <a:pt x="11125" y="15715"/>
                    <a:pt x="11125" y="15715"/>
                  </a:cubicBezTo>
                  <a:lnTo>
                    <a:pt x="11125" y="15715"/>
                  </a:lnTo>
                  <a:cubicBezTo>
                    <a:pt x="11125" y="15715"/>
                    <a:pt x="11384" y="15791"/>
                    <a:pt x="11691" y="15791"/>
                  </a:cubicBezTo>
                  <a:cubicBezTo>
                    <a:pt x="11999" y="15791"/>
                    <a:pt x="12356" y="15715"/>
                    <a:pt x="12554" y="15411"/>
                  </a:cubicBezTo>
                  <a:cubicBezTo>
                    <a:pt x="12949" y="14803"/>
                    <a:pt x="11490" y="14590"/>
                    <a:pt x="11490" y="14590"/>
                  </a:cubicBezTo>
                  <a:cubicBezTo>
                    <a:pt x="11490" y="14590"/>
                    <a:pt x="12432" y="14408"/>
                    <a:pt x="12706" y="13952"/>
                  </a:cubicBezTo>
                  <a:cubicBezTo>
                    <a:pt x="13010" y="13496"/>
                    <a:pt x="11125" y="12797"/>
                    <a:pt x="11125" y="12797"/>
                  </a:cubicBezTo>
                  <a:cubicBezTo>
                    <a:pt x="11125" y="12797"/>
                    <a:pt x="11855" y="11642"/>
                    <a:pt x="11490" y="11429"/>
                  </a:cubicBezTo>
                  <a:cubicBezTo>
                    <a:pt x="11460" y="11412"/>
                    <a:pt x="11424" y="11404"/>
                    <a:pt x="11384" y="11404"/>
                  </a:cubicBezTo>
                  <a:cubicBezTo>
                    <a:pt x="10938" y="11404"/>
                    <a:pt x="9940" y="12402"/>
                    <a:pt x="9940" y="12402"/>
                  </a:cubicBezTo>
                  <a:cubicBezTo>
                    <a:pt x="9362" y="12068"/>
                    <a:pt x="5836" y="11125"/>
                    <a:pt x="6596" y="10274"/>
                  </a:cubicBezTo>
                  <a:cubicBezTo>
                    <a:pt x="7386" y="9423"/>
                    <a:pt x="10760" y="6779"/>
                    <a:pt x="10760" y="6779"/>
                  </a:cubicBezTo>
                  <a:cubicBezTo>
                    <a:pt x="10760" y="6779"/>
                    <a:pt x="11368" y="2098"/>
                    <a:pt x="1070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047;p80">
              <a:extLst>
                <a:ext uri="{FF2B5EF4-FFF2-40B4-BE49-F238E27FC236}">
                  <a16:creationId xmlns:a16="http://schemas.microsoft.com/office/drawing/2014/main" id="{B1DDAFAC-E412-45A4-856D-4E5F43F953FC}"/>
                </a:ext>
              </a:extLst>
            </p:cNvPr>
            <p:cNvSpPr/>
            <p:nvPr/>
          </p:nvSpPr>
          <p:spPr>
            <a:xfrm>
              <a:off x="2141125" y="6912088"/>
              <a:ext cx="325275" cy="420950"/>
            </a:xfrm>
            <a:custGeom>
              <a:avLst/>
              <a:gdLst/>
              <a:ahLst/>
              <a:cxnLst/>
              <a:rect l="l" t="t" r="r" b="b"/>
              <a:pathLst>
                <a:path w="13011" h="16838" extrusionOk="0">
                  <a:moveTo>
                    <a:pt x="2311" y="1"/>
                  </a:moveTo>
                  <a:cubicBezTo>
                    <a:pt x="1642" y="2098"/>
                    <a:pt x="2250" y="6779"/>
                    <a:pt x="2250" y="6779"/>
                  </a:cubicBezTo>
                  <a:cubicBezTo>
                    <a:pt x="2250" y="6779"/>
                    <a:pt x="5624" y="9423"/>
                    <a:pt x="6384" y="10274"/>
                  </a:cubicBezTo>
                  <a:cubicBezTo>
                    <a:pt x="7174" y="11125"/>
                    <a:pt x="3618" y="12068"/>
                    <a:pt x="3071" y="12402"/>
                  </a:cubicBezTo>
                  <a:cubicBezTo>
                    <a:pt x="3071" y="12402"/>
                    <a:pt x="2047" y="11404"/>
                    <a:pt x="1620" y="11404"/>
                  </a:cubicBezTo>
                  <a:cubicBezTo>
                    <a:pt x="1582" y="11404"/>
                    <a:pt x="1548" y="11412"/>
                    <a:pt x="1521" y="11429"/>
                  </a:cubicBezTo>
                  <a:cubicBezTo>
                    <a:pt x="1156" y="11642"/>
                    <a:pt x="1885" y="12797"/>
                    <a:pt x="1885" y="12797"/>
                  </a:cubicBezTo>
                  <a:cubicBezTo>
                    <a:pt x="1885" y="12797"/>
                    <a:pt x="1" y="13496"/>
                    <a:pt x="305" y="13952"/>
                  </a:cubicBezTo>
                  <a:cubicBezTo>
                    <a:pt x="578" y="14408"/>
                    <a:pt x="1521" y="14590"/>
                    <a:pt x="1521" y="14590"/>
                  </a:cubicBezTo>
                  <a:cubicBezTo>
                    <a:pt x="1521" y="14590"/>
                    <a:pt x="62" y="14803"/>
                    <a:pt x="457" y="15411"/>
                  </a:cubicBezTo>
                  <a:cubicBezTo>
                    <a:pt x="639" y="15715"/>
                    <a:pt x="996" y="15791"/>
                    <a:pt x="1308" y="15791"/>
                  </a:cubicBezTo>
                  <a:cubicBezTo>
                    <a:pt x="1619" y="15791"/>
                    <a:pt x="1885" y="15715"/>
                    <a:pt x="1885" y="15715"/>
                  </a:cubicBezTo>
                  <a:lnTo>
                    <a:pt x="1885" y="15715"/>
                  </a:lnTo>
                  <a:cubicBezTo>
                    <a:pt x="1885" y="15715"/>
                    <a:pt x="335" y="16475"/>
                    <a:pt x="1156" y="16779"/>
                  </a:cubicBezTo>
                  <a:cubicBezTo>
                    <a:pt x="1257" y="16819"/>
                    <a:pt x="1389" y="16837"/>
                    <a:pt x="1542" y="16837"/>
                  </a:cubicBezTo>
                  <a:cubicBezTo>
                    <a:pt x="2306" y="16837"/>
                    <a:pt x="3598" y="16394"/>
                    <a:pt x="4256" y="16141"/>
                  </a:cubicBezTo>
                  <a:lnTo>
                    <a:pt x="4287" y="16141"/>
                  </a:lnTo>
                  <a:cubicBezTo>
                    <a:pt x="4378" y="16110"/>
                    <a:pt x="4530" y="16049"/>
                    <a:pt x="4682" y="15958"/>
                  </a:cubicBezTo>
                  <a:cubicBezTo>
                    <a:pt x="5654" y="15502"/>
                    <a:pt x="7721" y="14530"/>
                    <a:pt x="9940" y="13466"/>
                  </a:cubicBezTo>
                  <a:cubicBezTo>
                    <a:pt x="13010" y="11976"/>
                    <a:pt x="12068" y="8420"/>
                    <a:pt x="9940" y="6140"/>
                  </a:cubicBezTo>
                  <a:cubicBezTo>
                    <a:pt x="7843" y="3891"/>
                    <a:pt x="2311" y="1"/>
                    <a:pt x="2311"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 name="Google Shape;3541;p80">
            <a:extLst>
              <a:ext uri="{FF2B5EF4-FFF2-40B4-BE49-F238E27FC236}">
                <a16:creationId xmlns:a16="http://schemas.microsoft.com/office/drawing/2014/main" id="{6DC006B6-ACB2-487A-A682-0133A680D894}"/>
              </a:ext>
            </a:extLst>
          </p:cNvPr>
          <p:cNvGrpSpPr/>
          <p:nvPr/>
        </p:nvGrpSpPr>
        <p:grpSpPr>
          <a:xfrm>
            <a:off x="356082" y="307462"/>
            <a:ext cx="1910080" cy="634365"/>
            <a:chOff x="2700100" y="4201800"/>
            <a:chExt cx="1951425" cy="616500"/>
          </a:xfrm>
        </p:grpSpPr>
        <p:sp>
          <p:nvSpPr>
            <p:cNvPr id="199" name="Google Shape;3542;p80">
              <a:extLst>
                <a:ext uri="{FF2B5EF4-FFF2-40B4-BE49-F238E27FC236}">
                  <a16:creationId xmlns:a16="http://schemas.microsoft.com/office/drawing/2014/main" id="{EAADCD7C-FED9-46AD-9457-88EC4E449DAE}"/>
                </a:ext>
              </a:extLst>
            </p:cNvPr>
            <p:cNvSpPr/>
            <p:nvPr/>
          </p:nvSpPr>
          <p:spPr>
            <a:xfrm>
              <a:off x="3688725" y="4598125"/>
              <a:ext cx="158075" cy="220175"/>
            </a:xfrm>
            <a:custGeom>
              <a:avLst/>
              <a:gdLst/>
              <a:ahLst/>
              <a:cxnLst/>
              <a:rect l="l" t="t" r="r" b="b"/>
              <a:pathLst>
                <a:path w="6323" h="8807" extrusionOk="0">
                  <a:moveTo>
                    <a:pt x="2732" y="1"/>
                  </a:moveTo>
                  <a:cubicBezTo>
                    <a:pt x="2605" y="1"/>
                    <a:pt x="2484" y="17"/>
                    <a:pt x="2371" y="51"/>
                  </a:cubicBezTo>
                  <a:cubicBezTo>
                    <a:pt x="2371" y="51"/>
                    <a:pt x="3465" y="2057"/>
                    <a:pt x="3830" y="2544"/>
                  </a:cubicBezTo>
                  <a:cubicBezTo>
                    <a:pt x="3830" y="2544"/>
                    <a:pt x="1429" y="4550"/>
                    <a:pt x="0" y="5097"/>
                  </a:cubicBezTo>
                  <a:cubicBezTo>
                    <a:pt x="0" y="5097"/>
                    <a:pt x="1034" y="6191"/>
                    <a:pt x="1824" y="6738"/>
                  </a:cubicBezTo>
                  <a:cubicBezTo>
                    <a:pt x="1824" y="6738"/>
                    <a:pt x="2402" y="6404"/>
                    <a:pt x="2675" y="5887"/>
                  </a:cubicBezTo>
                  <a:cubicBezTo>
                    <a:pt x="2707" y="5833"/>
                    <a:pt x="2733" y="5808"/>
                    <a:pt x="2752" y="5808"/>
                  </a:cubicBezTo>
                  <a:cubicBezTo>
                    <a:pt x="2918" y="5808"/>
                    <a:pt x="2675" y="7559"/>
                    <a:pt x="2675" y="7559"/>
                  </a:cubicBezTo>
                  <a:cubicBezTo>
                    <a:pt x="2675" y="7559"/>
                    <a:pt x="3344" y="8471"/>
                    <a:pt x="4620" y="8744"/>
                  </a:cubicBezTo>
                  <a:cubicBezTo>
                    <a:pt x="4799" y="8788"/>
                    <a:pt x="4960" y="8807"/>
                    <a:pt x="5107" y="8807"/>
                  </a:cubicBezTo>
                  <a:cubicBezTo>
                    <a:pt x="5988" y="8807"/>
                    <a:pt x="6323" y="8137"/>
                    <a:pt x="6323" y="8137"/>
                  </a:cubicBezTo>
                  <a:cubicBezTo>
                    <a:pt x="6323" y="8137"/>
                    <a:pt x="5776" y="4945"/>
                    <a:pt x="5897" y="3304"/>
                  </a:cubicBezTo>
                  <a:cubicBezTo>
                    <a:pt x="6008" y="1804"/>
                    <a:pt x="4065" y="1"/>
                    <a:pt x="2732" y="1"/>
                  </a:cubicBezTo>
                  <a:close/>
                </a:path>
              </a:pathLst>
            </a:custGeom>
            <a:solidFill>
              <a:srgbClr val="FBB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3543;p80">
              <a:extLst>
                <a:ext uri="{FF2B5EF4-FFF2-40B4-BE49-F238E27FC236}">
                  <a16:creationId xmlns:a16="http://schemas.microsoft.com/office/drawing/2014/main" id="{27D82E46-50FE-4740-ACA8-9550E4BE2CAA}"/>
                </a:ext>
              </a:extLst>
            </p:cNvPr>
            <p:cNvSpPr/>
            <p:nvPr/>
          </p:nvSpPr>
          <p:spPr>
            <a:xfrm>
              <a:off x="3760900" y="4635875"/>
              <a:ext cx="91975" cy="58950"/>
            </a:xfrm>
            <a:custGeom>
              <a:avLst/>
              <a:gdLst/>
              <a:ahLst/>
              <a:cxnLst/>
              <a:rect l="l" t="t" r="r" b="b"/>
              <a:pathLst>
                <a:path w="3679" h="2358" extrusionOk="0">
                  <a:moveTo>
                    <a:pt x="822" y="0"/>
                  </a:moveTo>
                  <a:cubicBezTo>
                    <a:pt x="822" y="0"/>
                    <a:pt x="1" y="396"/>
                    <a:pt x="1338" y="1520"/>
                  </a:cubicBezTo>
                  <a:cubicBezTo>
                    <a:pt x="2025" y="2111"/>
                    <a:pt x="2636" y="2358"/>
                    <a:pt x="3061" y="2358"/>
                  </a:cubicBezTo>
                  <a:cubicBezTo>
                    <a:pt x="3446" y="2358"/>
                    <a:pt x="3679" y="2156"/>
                    <a:pt x="3679" y="1824"/>
                  </a:cubicBezTo>
                  <a:cubicBezTo>
                    <a:pt x="3648" y="1155"/>
                    <a:pt x="822" y="0"/>
                    <a:pt x="822"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3544;p80">
              <a:extLst>
                <a:ext uri="{FF2B5EF4-FFF2-40B4-BE49-F238E27FC236}">
                  <a16:creationId xmlns:a16="http://schemas.microsoft.com/office/drawing/2014/main" id="{046FF513-A5B3-41F9-B32B-B0E7661F8321}"/>
                </a:ext>
              </a:extLst>
            </p:cNvPr>
            <p:cNvSpPr/>
            <p:nvPr/>
          </p:nvSpPr>
          <p:spPr>
            <a:xfrm>
              <a:off x="4150725" y="4517325"/>
              <a:ext cx="171000" cy="230450"/>
            </a:xfrm>
            <a:custGeom>
              <a:avLst/>
              <a:gdLst/>
              <a:ahLst/>
              <a:cxnLst/>
              <a:rect l="l" t="t" r="r" b="b"/>
              <a:pathLst>
                <a:path w="6840" h="9218" extrusionOk="0">
                  <a:moveTo>
                    <a:pt x="2858" y="1"/>
                  </a:moveTo>
                  <a:cubicBezTo>
                    <a:pt x="1490" y="31"/>
                    <a:pt x="1" y="2736"/>
                    <a:pt x="670" y="4226"/>
                  </a:cubicBezTo>
                  <a:cubicBezTo>
                    <a:pt x="1338" y="5745"/>
                    <a:pt x="1885" y="8907"/>
                    <a:pt x="1885" y="8907"/>
                  </a:cubicBezTo>
                  <a:cubicBezTo>
                    <a:pt x="1885" y="8907"/>
                    <a:pt x="2210" y="9217"/>
                    <a:pt x="2759" y="9217"/>
                  </a:cubicBezTo>
                  <a:cubicBezTo>
                    <a:pt x="3034" y="9217"/>
                    <a:pt x="3365" y="9140"/>
                    <a:pt x="3740" y="8907"/>
                  </a:cubicBezTo>
                  <a:cubicBezTo>
                    <a:pt x="4834" y="8238"/>
                    <a:pt x="5138" y="7144"/>
                    <a:pt x="5138" y="7144"/>
                  </a:cubicBezTo>
                  <a:cubicBezTo>
                    <a:pt x="5138" y="7144"/>
                    <a:pt x="4274" y="5517"/>
                    <a:pt x="4474" y="5517"/>
                  </a:cubicBezTo>
                  <a:cubicBezTo>
                    <a:pt x="4493" y="5517"/>
                    <a:pt x="4521" y="5532"/>
                    <a:pt x="4560" y="5563"/>
                  </a:cubicBezTo>
                  <a:cubicBezTo>
                    <a:pt x="4986" y="5958"/>
                    <a:pt x="5655" y="6110"/>
                    <a:pt x="5655" y="6110"/>
                  </a:cubicBezTo>
                  <a:cubicBezTo>
                    <a:pt x="6202" y="5289"/>
                    <a:pt x="6840" y="3922"/>
                    <a:pt x="6840" y="3922"/>
                  </a:cubicBezTo>
                  <a:cubicBezTo>
                    <a:pt x="5290" y="3891"/>
                    <a:pt x="2341" y="2827"/>
                    <a:pt x="2341" y="2827"/>
                  </a:cubicBezTo>
                  <a:cubicBezTo>
                    <a:pt x="2524" y="2250"/>
                    <a:pt x="2858" y="1"/>
                    <a:pt x="2858" y="1"/>
                  </a:cubicBezTo>
                  <a:close/>
                </a:path>
              </a:pathLst>
            </a:custGeom>
            <a:solidFill>
              <a:srgbClr val="FBB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3545;p80">
              <a:extLst>
                <a:ext uri="{FF2B5EF4-FFF2-40B4-BE49-F238E27FC236}">
                  <a16:creationId xmlns:a16="http://schemas.microsoft.com/office/drawing/2014/main" id="{DEF617BE-6633-40BF-9EFC-7C6BE833C814}"/>
                </a:ext>
              </a:extLst>
            </p:cNvPr>
            <p:cNvSpPr/>
            <p:nvPr/>
          </p:nvSpPr>
          <p:spPr>
            <a:xfrm>
              <a:off x="4146175" y="4562150"/>
              <a:ext cx="79825" cy="76125"/>
            </a:xfrm>
            <a:custGeom>
              <a:avLst/>
              <a:gdLst/>
              <a:ahLst/>
              <a:cxnLst/>
              <a:rect l="l" t="t" r="r" b="b"/>
              <a:pathLst>
                <a:path w="3193" h="3045" extrusionOk="0">
                  <a:moveTo>
                    <a:pt x="2280" y="1"/>
                  </a:moveTo>
                  <a:cubicBezTo>
                    <a:pt x="2280" y="1"/>
                    <a:pt x="1" y="2037"/>
                    <a:pt x="244" y="2706"/>
                  </a:cubicBezTo>
                  <a:cubicBezTo>
                    <a:pt x="317" y="2925"/>
                    <a:pt x="487" y="3044"/>
                    <a:pt x="713" y="3044"/>
                  </a:cubicBezTo>
                  <a:cubicBezTo>
                    <a:pt x="1145" y="3044"/>
                    <a:pt x="1782" y="2610"/>
                    <a:pt x="2341" y="1612"/>
                  </a:cubicBezTo>
                  <a:cubicBezTo>
                    <a:pt x="3192" y="92"/>
                    <a:pt x="2280" y="1"/>
                    <a:pt x="2280"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3546;p80">
              <a:extLst>
                <a:ext uri="{FF2B5EF4-FFF2-40B4-BE49-F238E27FC236}">
                  <a16:creationId xmlns:a16="http://schemas.microsoft.com/office/drawing/2014/main" id="{53E46C07-55A2-414E-8231-5D7501B640C9}"/>
                </a:ext>
              </a:extLst>
            </p:cNvPr>
            <p:cNvSpPr/>
            <p:nvPr/>
          </p:nvSpPr>
          <p:spPr>
            <a:xfrm>
              <a:off x="3664400" y="4559150"/>
              <a:ext cx="103375" cy="63275"/>
            </a:xfrm>
            <a:custGeom>
              <a:avLst/>
              <a:gdLst/>
              <a:ahLst/>
              <a:cxnLst/>
              <a:rect l="l" t="t" r="r" b="b"/>
              <a:pathLst>
                <a:path w="4135" h="2531" extrusionOk="0">
                  <a:moveTo>
                    <a:pt x="2665" y="1"/>
                  </a:moveTo>
                  <a:cubicBezTo>
                    <a:pt x="1684" y="1"/>
                    <a:pt x="718" y="376"/>
                    <a:pt x="1" y="1094"/>
                  </a:cubicBezTo>
                  <a:cubicBezTo>
                    <a:pt x="260" y="1851"/>
                    <a:pt x="977" y="2531"/>
                    <a:pt x="2083" y="2531"/>
                  </a:cubicBezTo>
                  <a:cubicBezTo>
                    <a:pt x="2663" y="2531"/>
                    <a:pt x="3350" y="2344"/>
                    <a:pt x="4134" y="1884"/>
                  </a:cubicBezTo>
                  <a:lnTo>
                    <a:pt x="3831" y="182"/>
                  </a:lnTo>
                  <a:cubicBezTo>
                    <a:pt x="3450" y="61"/>
                    <a:pt x="3056" y="1"/>
                    <a:pt x="2665"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3547;p80">
              <a:extLst>
                <a:ext uri="{FF2B5EF4-FFF2-40B4-BE49-F238E27FC236}">
                  <a16:creationId xmlns:a16="http://schemas.microsoft.com/office/drawing/2014/main" id="{7CD5339C-9B0B-42E0-A00B-CEDBFFF8E418}"/>
                </a:ext>
              </a:extLst>
            </p:cNvPr>
            <p:cNvSpPr/>
            <p:nvPr/>
          </p:nvSpPr>
          <p:spPr>
            <a:xfrm>
              <a:off x="3658325" y="4525425"/>
              <a:ext cx="101850" cy="61075"/>
            </a:xfrm>
            <a:custGeom>
              <a:avLst/>
              <a:gdLst/>
              <a:ahLst/>
              <a:cxnLst/>
              <a:rect l="l" t="t" r="r" b="b"/>
              <a:pathLst>
                <a:path w="4074" h="2443" extrusionOk="0">
                  <a:moveTo>
                    <a:pt x="2301" y="0"/>
                  </a:moveTo>
                  <a:cubicBezTo>
                    <a:pt x="1773" y="0"/>
                    <a:pt x="1180" y="140"/>
                    <a:pt x="639" y="588"/>
                  </a:cubicBezTo>
                  <a:cubicBezTo>
                    <a:pt x="122" y="1044"/>
                    <a:pt x="1" y="1774"/>
                    <a:pt x="244" y="2443"/>
                  </a:cubicBezTo>
                  <a:cubicBezTo>
                    <a:pt x="961" y="1725"/>
                    <a:pt x="1927" y="1350"/>
                    <a:pt x="2908" y="1350"/>
                  </a:cubicBezTo>
                  <a:cubicBezTo>
                    <a:pt x="3299" y="1350"/>
                    <a:pt x="3693" y="1410"/>
                    <a:pt x="4074" y="1531"/>
                  </a:cubicBezTo>
                  <a:lnTo>
                    <a:pt x="3861" y="376"/>
                  </a:lnTo>
                  <a:cubicBezTo>
                    <a:pt x="3861" y="376"/>
                    <a:pt x="3168" y="0"/>
                    <a:pt x="2301"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3548;p80">
              <a:extLst>
                <a:ext uri="{FF2B5EF4-FFF2-40B4-BE49-F238E27FC236}">
                  <a16:creationId xmlns:a16="http://schemas.microsoft.com/office/drawing/2014/main" id="{61073A30-8889-491C-AFEE-54CE1EA73662}"/>
                </a:ext>
              </a:extLst>
            </p:cNvPr>
            <p:cNvSpPr/>
            <p:nvPr/>
          </p:nvSpPr>
          <p:spPr>
            <a:xfrm>
              <a:off x="3691000" y="4562200"/>
              <a:ext cx="68100" cy="46200"/>
            </a:xfrm>
            <a:custGeom>
              <a:avLst/>
              <a:gdLst/>
              <a:ahLst/>
              <a:cxnLst/>
              <a:rect l="l" t="t" r="r" b="b"/>
              <a:pathLst>
                <a:path w="2724" h="1848" extrusionOk="0">
                  <a:moveTo>
                    <a:pt x="1329" y="0"/>
                  </a:moveTo>
                  <a:cubicBezTo>
                    <a:pt x="886" y="0"/>
                    <a:pt x="421" y="188"/>
                    <a:pt x="31" y="364"/>
                  </a:cubicBezTo>
                  <a:cubicBezTo>
                    <a:pt x="1" y="364"/>
                    <a:pt x="31" y="394"/>
                    <a:pt x="61" y="394"/>
                  </a:cubicBezTo>
                  <a:cubicBezTo>
                    <a:pt x="468" y="320"/>
                    <a:pt x="931" y="123"/>
                    <a:pt x="1354" y="123"/>
                  </a:cubicBezTo>
                  <a:cubicBezTo>
                    <a:pt x="1627" y="123"/>
                    <a:pt x="1883" y="205"/>
                    <a:pt x="2098" y="455"/>
                  </a:cubicBezTo>
                  <a:cubicBezTo>
                    <a:pt x="2432" y="820"/>
                    <a:pt x="2493" y="1336"/>
                    <a:pt x="2584" y="1792"/>
                  </a:cubicBezTo>
                  <a:cubicBezTo>
                    <a:pt x="2597" y="1830"/>
                    <a:pt x="2626" y="1847"/>
                    <a:pt x="2652" y="1847"/>
                  </a:cubicBezTo>
                  <a:cubicBezTo>
                    <a:pt x="2690" y="1847"/>
                    <a:pt x="2723" y="1815"/>
                    <a:pt x="2706" y="1762"/>
                  </a:cubicBezTo>
                  <a:cubicBezTo>
                    <a:pt x="2645" y="1215"/>
                    <a:pt x="2523" y="546"/>
                    <a:pt x="2037" y="212"/>
                  </a:cubicBezTo>
                  <a:cubicBezTo>
                    <a:pt x="1819" y="59"/>
                    <a:pt x="1577" y="0"/>
                    <a:pt x="132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3549;p80">
              <a:extLst>
                <a:ext uri="{FF2B5EF4-FFF2-40B4-BE49-F238E27FC236}">
                  <a16:creationId xmlns:a16="http://schemas.microsoft.com/office/drawing/2014/main" id="{1D33FADB-64CB-4385-B954-107B353C0E4A}"/>
                </a:ext>
              </a:extLst>
            </p:cNvPr>
            <p:cNvSpPr/>
            <p:nvPr/>
          </p:nvSpPr>
          <p:spPr>
            <a:xfrm>
              <a:off x="3720025" y="4575050"/>
              <a:ext cx="36900" cy="17375"/>
            </a:xfrm>
            <a:custGeom>
              <a:avLst/>
              <a:gdLst/>
              <a:ahLst/>
              <a:cxnLst/>
              <a:rect l="l" t="t" r="r" b="b"/>
              <a:pathLst>
                <a:path w="1476" h="695" extrusionOk="0">
                  <a:moveTo>
                    <a:pt x="528" y="1"/>
                  </a:moveTo>
                  <a:cubicBezTo>
                    <a:pt x="352" y="1"/>
                    <a:pt x="178" y="71"/>
                    <a:pt x="25" y="245"/>
                  </a:cubicBezTo>
                  <a:cubicBezTo>
                    <a:pt x="0" y="294"/>
                    <a:pt x="16" y="344"/>
                    <a:pt x="56" y="344"/>
                  </a:cubicBezTo>
                  <a:cubicBezTo>
                    <a:pt x="64" y="344"/>
                    <a:pt x="75" y="342"/>
                    <a:pt x="86" y="336"/>
                  </a:cubicBezTo>
                  <a:cubicBezTo>
                    <a:pt x="234" y="225"/>
                    <a:pt x="371" y="159"/>
                    <a:pt x="525" y="159"/>
                  </a:cubicBezTo>
                  <a:cubicBezTo>
                    <a:pt x="623" y="159"/>
                    <a:pt x="727" y="186"/>
                    <a:pt x="846" y="245"/>
                  </a:cubicBezTo>
                  <a:cubicBezTo>
                    <a:pt x="1028" y="336"/>
                    <a:pt x="1150" y="518"/>
                    <a:pt x="1332" y="670"/>
                  </a:cubicBezTo>
                  <a:cubicBezTo>
                    <a:pt x="1349" y="687"/>
                    <a:pt x="1368" y="695"/>
                    <a:pt x="1387" y="695"/>
                  </a:cubicBezTo>
                  <a:cubicBezTo>
                    <a:pt x="1434" y="695"/>
                    <a:pt x="1475" y="645"/>
                    <a:pt x="1454" y="579"/>
                  </a:cubicBezTo>
                  <a:cubicBezTo>
                    <a:pt x="1232" y="276"/>
                    <a:pt x="876" y="1"/>
                    <a:pt x="528"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3550;p80">
              <a:extLst>
                <a:ext uri="{FF2B5EF4-FFF2-40B4-BE49-F238E27FC236}">
                  <a16:creationId xmlns:a16="http://schemas.microsoft.com/office/drawing/2014/main" id="{B52D50DD-E0CA-4024-AF88-A7B0F8C877B6}"/>
                </a:ext>
              </a:extLst>
            </p:cNvPr>
            <p:cNvSpPr/>
            <p:nvPr/>
          </p:nvSpPr>
          <p:spPr>
            <a:xfrm>
              <a:off x="4199375" y="4467400"/>
              <a:ext cx="97950" cy="65075"/>
            </a:xfrm>
            <a:custGeom>
              <a:avLst/>
              <a:gdLst/>
              <a:ahLst/>
              <a:cxnLst/>
              <a:rect l="l" t="t" r="r" b="b"/>
              <a:pathLst>
                <a:path w="3918" h="2603" extrusionOk="0">
                  <a:moveTo>
                    <a:pt x="2311" y="0"/>
                  </a:moveTo>
                  <a:cubicBezTo>
                    <a:pt x="1484" y="0"/>
                    <a:pt x="664" y="278"/>
                    <a:pt x="0" y="812"/>
                  </a:cubicBezTo>
                  <a:lnTo>
                    <a:pt x="304" y="2514"/>
                  </a:lnTo>
                  <a:cubicBezTo>
                    <a:pt x="647" y="2575"/>
                    <a:pt x="962" y="2603"/>
                    <a:pt x="1251" y="2603"/>
                  </a:cubicBezTo>
                  <a:cubicBezTo>
                    <a:pt x="3143" y="2603"/>
                    <a:pt x="3917" y="1411"/>
                    <a:pt x="3891" y="356"/>
                  </a:cubicBezTo>
                  <a:cubicBezTo>
                    <a:pt x="3388" y="117"/>
                    <a:pt x="2848" y="0"/>
                    <a:pt x="231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3551;p80">
              <a:extLst>
                <a:ext uri="{FF2B5EF4-FFF2-40B4-BE49-F238E27FC236}">
                  <a16:creationId xmlns:a16="http://schemas.microsoft.com/office/drawing/2014/main" id="{42171ADF-5AA5-4330-AC1C-CB44EE9F2321}"/>
                </a:ext>
              </a:extLst>
            </p:cNvPr>
            <p:cNvSpPr/>
            <p:nvPr/>
          </p:nvSpPr>
          <p:spPr>
            <a:xfrm>
              <a:off x="4194050" y="4432375"/>
              <a:ext cx="102600" cy="55350"/>
            </a:xfrm>
            <a:custGeom>
              <a:avLst/>
              <a:gdLst/>
              <a:ahLst/>
              <a:cxnLst/>
              <a:rect l="l" t="t" r="r" b="b"/>
              <a:pathLst>
                <a:path w="4104" h="2214" extrusionOk="0">
                  <a:moveTo>
                    <a:pt x="2256" y="0"/>
                  </a:moveTo>
                  <a:cubicBezTo>
                    <a:pt x="944" y="0"/>
                    <a:pt x="0" y="1028"/>
                    <a:pt x="0" y="1028"/>
                  </a:cubicBezTo>
                  <a:lnTo>
                    <a:pt x="213" y="2213"/>
                  </a:lnTo>
                  <a:cubicBezTo>
                    <a:pt x="877" y="1679"/>
                    <a:pt x="1697" y="1401"/>
                    <a:pt x="2524" y="1401"/>
                  </a:cubicBezTo>
                  <a:cubicBezTo>
                    <a:pt x="3061" y="1401"/>
                    <a:pt x="3601" y="1518"/>
                    <a:pt x="4104" y="1757"/>
                  </a:cubicBezTo>
                  <a:cubicBezTo>
                    <a:pt x="4104" y="1058"/>
                    <a:pt x="3739" y="389"/>
                    <a:pt x="3101" y="146"/>
                  </a:cubicBezTo>
                  <a:cubicBezTo>
                    <a:pt x="2807" y="43"/>
                    <a:pt x="2524" y="0"/>
                    <a:pt x="2256"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3552;p80">
              <a:extLst>
                <a:ext uri="{FF2B5EF4-FFF2-40B4-BE49-F238E27FC236}">
                  <a16:creationId xmlns:a16="http://schemas.microsoft.com/office/drawing/2014/main" id="{CC7C3637-5078-4396-A444-A41C6A60DB79}"/>
                </a:ext>
              </a:extLst>
            </p:cNvPr>
            <p:cNvSpPr/>
            <p:nvPr/>
          </p:nvSpPr>
          <p:spPr>
            <a:xfrm>
              <a:off x="4209250" y="4470650"/>
              <a:ext cx="57025" cy="57950"/>
            </a:xfrm>
            <a:custGeom>
              <a:avLst/>
              <a:gdLst/>
              <a:ahLst/>
              <a:cxnLst/>
              <a:rect l="l" t="t" r="r" b="b"/>
              <a:pathLst>
                <a:path w="2281" h="2318" extrusionOk="0">
                  <a:moveTo>
                    <a:pt x="1815" y="1"/>
                  </a:moveTo>
                  <a:cubicBezTo>
                    <a:pt x="1256" y="1"/>
                    <a:pt x="639" y="89"/>
                    <a:pt x="304" y="591"/>
                  </a:cubicBezTo>
                  <a:cubicBezTo>
                    <a:pt x="0" y="1077"/>
                    <a:pt x="92" y="1716"/>
                    <a:pt x="213" y="2263"/>
                  </a:cubicBezTo>
                  <a:cubicBezTo>
                    <a:pt x="226" y="2301"/>
                    <a:pt x="255" y="2318"/>
                    <a:pt x="284" y="2318"/>
                  </a:cubicBezTo>
                  <a:cubicBezTo>
                    <a:pt x="324" y="2318"/>
                    <a:pt x="365" y="2285"/>
                    <a:pt x="365" y="2232"/>
                  </a:cubicBezTo>
                  <a:cubicBezTo>
                    <a:pt x="274" y="1746"/>
                    <a:pt x="122" y="1138"/>
                    <a:pt x="396" y="682"/>
                  </a:cubicBezTo>
                  <a:cubicBezTo>
                    <a:pt x="760" y="13"/>
                    <a:pt x="1642" y="165"/>
                    <a:pt x="2280" y="74"/>
                  </a:cubicBezTo>
                  <a:cubicBezTo>
                    <a:pt x="2280" y="44"/>
                    <a:pt x="2280" y="13"/>
                    <a:pt x="2250" y="13"/>
                  </a:cubicBezTo>
                  <a:cubicBezTo>
                    <a:pt x="2114" y="7"/>
                    <a:pt x="1966" y="1"/>
                    <a:pt x="181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3553;p80">
              <a:extLst>
                <a:ext uri="{FF2B5EF4-FFF2-40B4-BE49-F238E27FC236}">
                  <a16:creationId xmlns:a16="http://schemas.microsoft.com/office/drawing/2014/main" id="{A582ED6B-9567-467A-9390-864087DD51E8}"/>
                </a:ext>
              </a:extLst>
            </p:cNvPr>
            <p:cNvSpPr/>
            <p:nvPr/>
          </p:nvSpPr>
          <p:spPr>
            <a:xfrm>
              <a:off x="4211000" y="4488175"/>
              <a:ext cx="32475" cy="24500"/>
            </a:xfrm>
            <a:custGeom>
              <a:avLst/>
              <a:gdLst/>
              <a:ahLst/>
              <a:cxnLst/>
              <a:rect l="l" t="t" r="r" b="b"/>
              <a:pathLst>
                <a:path w="1299" h="980" extrusionOk="0">
                  <a:moveTo>
                    <a:pt x="901" y="1"/>
                  </a:moveTo>
                  <a:cubicBezTo>
                    <a:pt x="469" y="1"/>
                    <a:pt x="141" y="438"/>
                    <a:pt x="22" y="893"/>
                  </a:cubicBezTo>
                  <a:cubicBezTo>
                    <a:pt x="0" y="936"/>
                    <a:pt x="55" y="979"/>
                    <a:pt x="110" y="979"/>
                  </a:cubicBezTo>
                  <a:cubicBezTo>
                    <a:pt x="133" y="979"/>
                    <a:pt x="156" y="972"/>
                    <a:pt x="174" y="954"/>
                  </a:cubicBezTo>
                  <a:cubicBezTo>
                    <a:pt x="295" y="741"/>
                    <a:pt x="326" y="528"/>
                    <a:pt x="508" y="346"/>
                  </a:cubicBezTo>
                  <a:cubicBezTo>
                    <a:pt x="621" y="195"/>
                    <a:pt x="758" y="138"/>
                    <a:pt x="910" y="138"/>
                  </a:cubicBezTo>
                  <a:cubicBezTo>
                    <a:pt x="1004" y="138"/>
                    <a:pt x="1103" y="159"/>
                    <a:pt x="1207" y="194"/>
                  </a:cubicBezTo>
                  <a:cubicBezTo>
                    <a:pt x="1268" y="194"/>
                    <a:pt x="1298" y="133"/>
                    <a:pt x="1268" y="103"/>
                  </a:cubicBezTo>
                  <a:cubicBezTo>
                    <a:pt x="1139" y="32"/>
                    <a:pt x="1016" y="1"/>
                    <a:pt x="90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3554;p80">
              <a:extLst>
                <a:ext uri="{FF2B5EF4-FFF2-40B4-BE49-F238E27FC236}">
                  <a16:creationId xmlns:a16="http://schemas.microsoft.com/office/drawing/2014/main" id="{6EB888FC-68C3-4FDF-A7BE-89628CBD549C}"/>
                </a:ext>
              </a:extLst>
            </p:cNvPr>
            <p:cNvSpPr/>
            <p:nvPr/>
          </p:nvSpPr>
          <p:spPr>
            <a:xfrm>
              <a:off x="3703900" y="4263800"/>
              <a:ext cx="510700" cy="442300"/>
            </a:xfrm>
            <a:custGeom>
              <a:avLst/>
              <a:gdLst/>
              <a:ahLst/>
              <a:cxnLst/>
              <a:rect l="l" t="t" r="r" b="b"/>
              <a:pathLst>
                <a:path w="20428" h="17692" extrusionOk="0">
                  <a:moveTo>
                    <a:pt x="9368" y="1"/>
                  </a:moveTo>
                  <a:cubicBezTo>
                    <a:pt x="4824" y="1"/>
                    <a:pt x="0" y="1843"/>
                    <a:pt x="1673" y="10263"/>
                  </a:cubicBezTo>
                  <a:cubicBezTo>
                    <a:pt x="1673" y="10263"/>
                    <a:pt x="2159" y="13607"/>
                    <a:pt x="3254" y="15096"/>
                  </a:cubicBezTo>
                  <a:cubicBezTo>
                    <a:pt x="4216" y="16444"/>
                    <a:pt x="6772" y="17692"/>
                    <a:pt x="9907" y="17692"/>
                  </a:cubicBezTo>
                  <a:cubicBezTo>
                    <a:pt x="10236" y="17692"/>
                    <a:pt x="10572" y="17678"/>
                    <a:pt x="10913" y="17649"/>
                  </a:cubicBezTo>
                  <a:cubicBezTo>
                    <a:pt x="14530" y="17376"/>
                    <a:pt x="19059" y="15370"/>
                    <a:pt x="19698" y="12604"/>
                  </a:cubicBezTo>
                  <a:cubicBezTo>
                    <a:pt x="20306" y="9838"/>
                    <a:pt x="20427" y="8014"/>
                    <a:pt x="19637" y="5430"/>
                  </a:cubicBezTo>
                  <a:cubicBezTo>
                    <a:pt x="18847" y="2877"/>
                    <a:pt x="18512" y="1722"/>
                    <a:pt x="15868" y="993"/>
                  </a:cubicBezTo>
                  <a:cubicBezTo>
                    <a:pt x="14870" y="703"/>
                    <a:pt x="12172" y="1"/>
                    <a:pt x="9368"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3555;p80">
              <a:extLst>
                <a:ext uri="{FF2B5EF4-FFF2-40B4-BE49-F238E27FC236}">
                  <a16:creationId xmlns:a16="http://schemas.microsoft.com/office/drawing/2014/main" id="{958CF59D-6382-402A-A2D5-6C27081EFDE4}"/>
                </a:ext>
              </a:extLst>
            </p:cNvPr>
            <p:cNvSpPr/>
            <p:nvPr/>
          </p:nvSpPr>
          <p:spPr>
            <a:xfrm>
              <a:off x="3809550" y="4432225"/>
              <a:ext cx="38775" cy="38325"/>
            </a:xfrm>
            <a:custGeom>
              <a:avLst/>
              <a:gdLst/>
              <a:ahLst/>
              <a:cxnLst/>
              <a:rect l="l" t="t" r="r" b="b"/>
              <a:pathLst>
                <a:path w="1551" h="1533" extrusionOk="0">
                  <a:moveTo>
                    <a:pt x="1459" y="0"/>
                  </a:moveTo>
                  <a:cubicBezTo>
                    <a:pt x="851" y="92"/>
                    <a:pt x="31" y="851"/>
                    <a:pt x="0" y="1490"/>
                  </a:cubicBezTo>
                  <a:cubicBezTo>
                    <a:pt x="0" y="1511"/>
                    <a:pt x="31" y="1533"/>
                    <a:pt x="59" y="1533"/>
                  </a:cubicBezTo>
                  <a:cubicBezTo>
                    <a:pt x="71" y="1533"/>
                    <a:pt x="83" y="1529"/>
                    <a:pt x="91" y="1520"/>
                  </a:cubicBezTo>
                  <a:cubicBezTo>
                    <a:pt x="395" y="851"/>
                    <a:pt x="821" y="426"/>
                    <a:pt x="1490" y="152"/>
                  </a:cubicBezTo>
                  <a:cubicBezTo>
                    <a:pt x="1550" y="122"/>
                    <a:pt x="1550" y="0"/>
                    <a:pt x="145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3556;p80">
              <a:extLst>
                <a:ext uri="{FF2B5EF4-FFF2-40B4-BE49-F238E27FC236}">
                  <a16:creationId xmlns:a16="http://schemas.microsoft.com/office/drawing/2014/main" id="{79BFBE04-ADA2-45DC-A22C-E6FC1D4B3C5E}"/>
                </a:ext>
              </a:extLst>
            </p:cNvPr>
            <p:cNvSpPr/>
            <p:nvPr/>
          </p:nvSpPr>
          <p:spPr>
            <a:xfrm>
              <a:off x="4065625" y="4386650"/>
              <a:ext cx="51325" cy="16300"/>
            </a:xfrm>
            <a:custGeom>
              <a:avLst/>
              <a:gdLst/>
              <a:ahLst/>
              <a:cxnLst/>
              <a:rect l="l" t="t" r="r" b="b"/>
              <a:pathLst>
                <a:path w="2053" h="652" extrusionOk="0">
                  <a:moveTo>
                    <a:pt x="601" y="1"/>
                  </a:moveTo>
                  <a:cubicBezTo>
                    <a:pt x="405" y="1"/>
                    <a:pt x="219" y="29"/>
                    <a:pt x="61" y="91"/>
                  </a:cubicBezTo>
                  <a:cubicBezTo>
                    <a:pt x="1" y="121"/>
                    <a:pt x="1" y="212"/>
                    <a:pt x="61" y="212"/>
                  </a:cubicBezTo>
                  <a:cubicBezTo>
                    <a:pt x="700" y="243"/>
                    <a:pt x="1308" y="243"/>
                    <a:pt x="1824" y="638"/>
                  </a:cubicBezTo>
                  <a:cubicBezTo>
                    <a:pt x="1844" y="648"/>
                    <a:pt x="1863" y="652"/>
                    <a:pt x="1882" y="652"/>
                  </a:cubicBezTo>
                  <a:cubicBezTo>
                    <a:pt x="1979" y="652"/>
                    <a:pt x="2053" y="532"/>
                    <a:pt x="1976" y="456"/>
                  </a:cubicBezTo>
                  <a:cubicBezTo>
                    <a:pt x="1630" y="174"/>
                    <a:pt x="1084" y="1"/>
                    <a:pt x="60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3557;p80">
              <a:extLst>
                <a:ext uri="{FF2B5EF4-FFF2-40B4-BE49-F238E27FC236}">
                  <a16:creationId xmlns:a16="http://schemas.microsoft.com/office/drawing/2014/main" id="{062665E7-5E77-45D5-9949-952FFB4C581E}"/>
                </a:ext>
              </a:extLst>
            </p:cNvPr>
            <p:cNvSpPr/>
            <p:nvPr/>
          </p:nvSpPr>
          <p:spPr>
            <a:xfrm>
              <a:off x="3824750" y="4570675"/>
              <a:ext cx="95000" cy="83300"/>
            </a:xfrm>
            <a:custGeom>
              <a:avLst/>
              <a:gdLst/>
              <a:ahLst/>
              <a:cxnLst/>
              <a:rect l="l" t="t" r="r" b="b"/>
              <a:pathLst>
                <a:path w="3800" h="3332" extrusionOk="0">
                  <a:moveTo>
                    <a:pt x="1943" y="0"/>
                  </a:moveTo>
                  <a:cubicBezTo>
                    <a:pt x="1843" y="0"/>
                    <a:pt x="1743" y="8"/>
                    <a:pt x="1642" y="25"/>
                  </a:cubicBezTo>
                  <a:cubicBezTo>
                    <a:pt x="669" y="207"/>
                    <a:pt x="0" y="1058"/>
                    <a:pt x="183" y="1970"/>
                  </a:cubicBezTo>
                  <a:cubicBezTo>
                    <a:pt x="318" y="2784"/>
                    <a:pt x="1059" y="3332"/>
                    <a:pt x="1887" y="3332"/>
                  </a:cubicBezTo>
                  <a:cubicBezTo>
                    <a:pt x="1987" y="3332"/>
                    <a:pt x="2088" y="3324"/>
                    <a:pt x="2189" y="3307"/>
                  </a:cubicBezTo>
                  <a:cubicBezTo>
                    <a:pt x="3161" y="3125"/>
                    <a:pt x="3800" y="2274"/>
                    <a:pt x="3648" y="1362"/>
                  </a:cubicBezTo>
                  <a:cubicBezTo>
                    <a:pt x="3512" y="548"/>
                    <a:pt x="2771" y="0"/>
                    <a:pt x="1943"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3558;p80">
              <a:extLst>
                <a:ext uri="{FF2B5EF4-FFF2-40B4-BE49-F238E27FC236}">
                  <a16:creationId xmlns:a16="http://schemas.microsoft.com/office/drawing/2014/main" id="{0F692639-1BC6-4952-A5AD-3E6A81D99D67}"/>
                </a:ext>
              </a:extLst>
            </p:cNvPr>
            <p:cNvSpPr/>
            <p:nvPr/>
          </p:nvSpPr>
          <p:spPr>
            <a:xfrm>
              <a:off x="4063350" y="4529425"/>
              <a:ext cx="95000" cy="82975"/>
            </a:xfrm>
            <a:custGeom>
              <a:avLst/>
              <a:gdLst/>
              <a:ahLst/>
              <a:cxnLst/>
              <a:rect l="l" t="t" r="r" b="b"/>
              <a:pathLst>
                <a:path w="3800" h="3319" extrusionOk="0">
                  <a:moveTo>
                    <a:pt x="1958" y="1"/>
                  </a:moveTo>
                  <a:cubicBezTo>
                    <a:pt x="1844" y="1"/>
                    <a:pt x="1728" y="11"/>
                    <a:pt x="1611" y="33"/>
                  </a:cubicBezTo>
                  <a:cubicBezTo>
                    <a:pt x="669" y="185"/>
                    <a:pt x="0" y="1067"/>
                    <a:pt x="152" y="1948"/>
                  </a:cubicBezTo>
                  <a:cubicBezTo>
                    <a:pt x="313" y="2751"/>
                    <a:pt x="1015" y="3318"/>
                    <a:pt x="1844" y="3318"/>
                  </a:cubicBezTo>
                  <a:cubicBezTo>
                    <a:pt x="1957" y="3318"/>
                    <a:pt x="2072" y="3308"/>
                    <a:pt x="2189" y="3286"/>
                  </a:cubicBezTo>
                  <a:cubicBezTo>
                    <a:pt x="3162" y="3134"/>
                    <a:pt x="3800" y="2252"/>
                    <a:pt x="3648" y="1340"/>
                  </a:cubicBezTo>
                  <a:cubicBezTo>
                    <a:pt x="3514" y="565"/>
                    <a:pt x="2792" y="1"/>
                    <a:pt x="1958"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3559;p80">
              <a:extLst>
                <a:ext uri="{FF2B5EF4-FFF2-40B4-BE49-F238E27FC236}">
                  <a16:creationId xmlns:a16="http://schemas.microsoft.com/office/drawing/2014/main" id="{AB89EAFE-F682-46FC-B838-76CF1E42D80B}"/>
                </a:ext>
              </a:extLst>
            </p:cNvPr>
            <p:cNvSpPr/>
            <p:nvPr/>
          </p:nvSpPr>
          <p:spPr>
            <a:xfrm>
              <a:off x="3956200" y="4562350"/>
              <a:ext cx="42575" cy="23475"/>
            </a:xfrm>
            <a:custGeom>
              <a:avLst/>
              <a:gdLst/>
              <a:ahLst/>
              <a:cxnLst/>
              <a:rect l="l" t="t" r="r" b="b"/>
              <a:pathLst>
                <a:path w="1703" h="939" extrusionOk="0">
                  <a:moveTo>
                    <a:pt x="46" y="1"/>
                  </a:moveTo>
                  <a:cubicBezTo>
                    <a:pt x="23" y="1"/>
                    <a:pt x="1" y="8"/>
                    <a:pt x="1" y="23"/>
                  </a:cubicBezTo>
                  <a:cubicBezTo>
                    <a:pt x="29" y="754"/>
                    <a:pt x="861" y="939"/>
                    <a:pt x="1467" y="939"/>
                  </a:cubicBezTo>
                  <a:cubicBezTo>
                    <a:pt x="1517" y="939"/>
                    <a:pt x="1565" y="938"/>
                    <a:pt x="1612" y="935"/>
                  </a:cubicBezTo>
                  <a:cubicBezTo>
                    <a:pt x="1703" y="935"/>
                    <a:pt x="1703" y="814"/>
                    <a:pt x="1612" y="814"/>
                  </a:cubicBezTo>
                  <a:cubicBezTo>
                    <a:pt x="973" y="722"/>
                    <a:pt x="365" y="692"/>
                    <a:pt x="92" y="23"/>
                  </a:cubicBezTo>
                  <a:cubicBezTo>
                    <a:pt x="92" y="8"/>
                    <a:pt x="69" y="1"/>
                    <a:pt x="4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3560;p80">
              <a:extLst>
                <a:ext uri="{FF2B5EF4-FFF2-40B4-BE49-F238E27FC236}">
                  <a16:creationId xmlns:a16="http://schemas.microsoft.com/office/drawing/2014/main" id="{8FC602DF-6DA4-4FA8-B0F5-AF36937B2774}"/>
                </a:ext>
              </a:extLst>
            </p:cNvPr>
            <p:cNvSpPr/>
            <p:nvPr/>
          </p:nvSpPr>
          <p:spPr>
            <a:xfrm>
              <a:off x="3853625" y="4511025"/>
              <a:ext cx="28900" cy="31475"/>
            </a:xfrm>
            <a:custGeom>
              <a:avLst/>
              <a:gdLst/>
              <a:ahLst/>
              <a:cxnLst/>
              <a:rect l="l" t="t" r="r" b="b"/>
              <a:pathLst>
                <a:path w="1156" h="1259" extrusionOk="0">
                  <a:moveTo>
                    <a:pt x="541" y="0"/>
                  </a:moveTo>
                  <a:cubicBezTo>
                    <a:pt x="513" y="0"/>
                    <a:pt x="485" y="3"/>
                    <a:pt x="456" y="9"/>
                  </a:cubicBezTo>
                  <a:cubicBezTo>
                    <a:pt x="183" y="70"/>
                    <a:pt x="0" y="374"/>
                    <a:pt x="61" y="739"/>
                  </a:cubicBezTo>
                  <a:cubicBezTo>
                    <a:pt x="118" y="1052"/>
                    <a:pt x="388" y="1259"/>
                    <a:pt x="647" y="1259"/>
                  </a:cubicBezTo>
                  <a:cubicBezTo>
                    <a:pt x="664" y="1259"/>
                    <a:pt x="682" y="1258"/>
                    <a:pt x="699" y="1256"/>
                  </a:cubicBezTo>
                  <a:cubicBezTo>
                    <a:pt x="973" y="1195"/>
                    <a:pt x="1155" y="861"/>
                    <a:pt x="1094" y="526"/>
                  </a:cubicBezTo>
                  <a:cubicBezTo>
                    <a:pt x="1013" y="227"/>
                    <a:pt x="785" y="0"/>
                    <a:pt x="541"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3561;p80">
              <a:extLst>
                <a:ext uri="{FF2B5EF4-FFF2-40B4-BE49-F238E27FC236}">
                  <a16:creationId xmlns:a16="http://schemas.microsoft.com/office/drawing/2014/main" id="{04F769EB-C321-489B-85C3-254F7560F264}"/>
                </a:ext>
              </a:extLst>
            </p:cNvPr>
            <p:cNvSpPr/>
            <p:nvPr/>
          </p:nvSpPr>
          <p:spPr>
            <a:xfrm>
              <a:off x="4064100" y="4469225"/>
              <a:ext cx="28900" cy="31475"/>
            </a:xfrm>
            <a:custGeom>
              <a:avLst/>
              <a:gdLst/>
              <a:ahLst/>
              <a:cxnLst/>
              <a:rect l="l" t="t" r="r" b="b"/>
              <a:pathLst>
                <a:path w="1156" h="1259" extrusionOk="0">
                  <a:moveTo>
                    <a:pt x="543" y="0"/>
                  </a:moveTo>
                  <a:cubicBezTo>
                    <a:pt x="514" y="0"/>
                    <a:pt x="485" y="3"/>
                    <a:pt x="457" y="10"/>
                  </a:cubicBezTo>
                  <a:cubicBezTo>
                    <a:pt x="183" y="70"/>
                    <a:pt x="1" y="374"/>
                    <a:pt x="62" y="739"/>
                  </a:cubicBezTo>
                  <a:cubicBezTo>
                    <a:pt x="119" y="1052"/>
                    <a:pt x="389" y="1259"/>
                    <a:pt x="647" y="1259"/>
                  </a:cubicBezTo>
                  <a:cubicBezTo>
                    <a:pt x="665" y="1259"/>
                    <a:pt x="683" y="1258"/>
                    <a:pt x="700" y="1256"/>
                  </a:cubicBezTo>
                  <a:cubicBezTo>
                    <a:pt x="973" y="1195"/>
                    <a:pt x="1156" y="861"/>
                    <a:pt x="1095" y="526"/>
                  </a:cubicBezTo>
                  <a:cubicBezTo>
                    <a:pt x="1041" y="227"/>
                    <a:pt x="791" y="0"/>
                    <a:pt x="543"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3562;p80">
              <a:extLst>
                <a:ext uri="{FF2B5EF4-FFF2-40B4-BE49-F238E27FC236}">
                  <a16:creationId xmlns:a16="http://schemas.microsoft.com/office/drawing/2014/main" id="{03F55B3A-CD69-40AA-B13C-E8475ED49561}"/>
                </a:ext>
              </a:extLst>
            </p:cNvPr>
            <p:cNvSpPr/>
            <p:nvPr/>
          </p:nvSpPr>
          <p:spPr>
            <a:xfrm>
              <a:off x="3959250" y="4477050"/>
              <a:ext cx="35725" cy="52825"/>
            </a:xfrm>
            <a:custGeom>
              <a:avLst/>
              <a:gdLst/>
              <a:ahLst/>
              <a:cxnLst/>
              <a:rect l="l" t="t" r="r" b="b"/>
              <a:pathLst>
                <a:path w="1429" h="2113" extrusionOk="0">
                  <a:moveTo>
                    <a:pt x="61" y="1"/>
                  </a:moveTo>
                  <a:cubicBezTo>
                    <a:pt x="61" y="1"/>
                    <a:pt x="31" y="1"/>
                    <a:pt x="31" y="31"/>
                  </a:cubicBezTo>
                  <a:cubicBezTo>
                    <a:pt x="0" y="305"/>
                    <a:pt x="31" y="609"/>
                    <a:pt x="31" y="882"/>
                  </a:cubicBezTo>
                  <a:cubicBezTo>
                    <a:pt x="31" y="1095"/>
                    <a:pt x="0" y="1368"/>
                    <a:pt x="152" y="1520"/>
                  </a:cubicBezTo>
                  <a:cubicBezTo>
                    <a:pt x="220" y="1633"/>
                    <a:pt x="321" y="1696"/>
                    <a:pt x="431" y="1696"/>
                  </a:cubicBezTo>
                  <a:cubicBezTo>
                    <a:pt x="469" y="1696"/>
                    <a:pt x="508" y="1688"/>
                    <a:pt x="547" y="1672"/>
                  </a:cubicBezTo>
                  <a:cubicBezTo>
                    <a:pt x="608" y="1642"/>
                    <a:pt x="669" y="1581"/>
                    <a:pt x="730" y="1551"/>
                  </a:cubicBezTo>
                  <a:cubicBezTo>
                    <a:pt x="760" y="1520"/>
                    <a:pt x="851" y="1399"/>
                    <a:pt x="882" y="1399"/>
                  </a:cubicBezTo>
                  <a:cubicBezTo>
                    <a:pt x="1003" y="1490"/>
                    <a:pt x="1094" y="1581"/>
                    <a:pt x="1186" y="1672"/>
                  </a:cubicBezTo>
                  <a:cubicBezTo>
                    <a:pt x="1155" y="1794"/>
                    <a:pt x="1094" y="1885"/>
                    <a:pt x="973" y="1946"/>
                  </a:cubicBezTo>
                  <a:cubicBezTo>
                    <a:pt x="896" y="1997"/>
                    <a:pt x="948" y="2112"/>
                    <a:pt x="1021" y="2112"/>
                  </a:cubicBezTo>
                  <a:cubicBezTo>
                    <a:pt x="1035" y="2112"/>
                    <a:pt x="1049" y="2108"/>
                    <a:pt x="1064" y="2098"/>
                  </a:cubicBezTo>
                  <a:cubicBezTo>
                    <a:pt x="1277" y="1976"/>
                    <a:pt x="1429" y="1703"/>
                    <a:pt x="1338" y="1429"/>
                  </a:cubicBezTo>
                  <a:cubicBezTo>
                    <a:pt x="1294" y="1298"/>
                    <a:pt x="1155" y="1198"/>
                    <a:pt x="1002" y="1198"/>
                  </a:cubicBezTo>
                  <a:cubicBezTo>
                    <a:pt x="942" y="1198"/>
                    <a:pt x="880" y="1213"/>
                    <a:pt x="821" y="1247"/>
                  </a:cubicBezTo>
                  <a:cubicBezTo>
                    <a:pt x="730" y="1308"/>
                    <a:pt x="669" y="1429"/>
                    <a:pt x="578" y="1490"/>
                  </a:cubicBezTo>
                  <a:cubicBezTo>
                    <a:pt x="516" y="1524"/>
                    <a:pt x="462" y="1538"/>
                    <a:pt x="417" y="1538"/>
                  </a:cubicBezTo>
                  <a:cubicBezTo>
                    <a:pt x="174" y="1538"/>
                    <a:pt x="152" y="1117"/>
                    <a:pt x="152" y="913"/>
                  </a:cubicBezTo>
                  <a:cubicBezTo>
                    <a:pt x="152" y="669"/>
                    <a:pt x="274" y="213"/>
                    <a:pt x="6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3563;p80">
              <a:extLst>
                <a:ext uri="{FF2B5EF4-FFF2-40B4-BE49-F238E27FC236}">
                  <a16:creationId xmlns:a16="http://schemas.microsoft.com/office/drawing/2014/main" id="{50028D48-D808-4940-AA30-5401D08C1BCD}"/>
                </a:ext>
              </a:extLst>
            </p:cNvPr>
            <p:cNvSpPr/>
            <p:nvPr/>
          </p:nvSpPr>
          <p:spPr>
            <a:xfrm>
              <a:off x="3691000" y="4287850"/>
              <a:ext cx="97300" cy="243425"/>
            </a:xfrm>
            <a:custGeom>
              <a:avLst/>
              <a:gdLst/>
              <a:ahLst/>
              <a:cxnLst/>
              <a:rect l="l" t="t" r="r" b="b"/>
              <a:pathLst>
                <a:path w="3892" h="9737" extrusionOk="0">
                  <a:moveTo>
                    <a:pt x="3861" y="0"/>
                  </a:moveTo>
                  <a:cubicBezTo>
                    <a:pt x="2128" y="1003"/>
                    <a:pt x="821" y="2645"/>
                    <a:pt x="517" y="4134"/>
                  </a:cubicBezTo>
                  <a:cubicBezTo>
                    <a:pt x="1" y="6748"/>
                    <a:pt x="821" y="9514"/>
                    <a:pt x="821" y="9514"/>
                  </a:cubicBezTo>
                  <a:cubicBezTo>
                    <a:pt x="1156" y="9514"/>
                    <a:pt x="2128" y="9696"/>
                    <a:pt x="2280" y="9727"/>
                  </a:cubicBezTo>
                  <a:cubicBezTo>
                    <a:pt x="2295" y="9733"/>
                    <a:pt x="2308" y="9737"/>
                    <a:pt x="2318" y="9737"/>
                  </a:cubicBezTo>
                  <a:cubicBezTo>
                    <a:pt x="2486" y="9737"/>
                    <a:pt x="1931" y="8808"/>
                    <a:pt x="2189" y="8693"/>
                  </a:cubicBezTo>
                  <a:cubicBezTo>
                    <a:pt x="2736" y="8450"/>
                    <a:pt x="3314" y="8207"/>
                    <a:pt x="3891" y="7994"/>
                  </a:cubicBezTo>
                  <a:cubicBezTo>
                    <a:pt x="3253" y="5775"/>
                    <a:pt x="3283" y="3496"/>
                    <a:pt x="3678" y="1338"/>
                  </a:cubicBezTo>
                  <a:cubicBezTo>
                    <a:pt x="3739" y="882"/>
                    <a:pt x="3800" y="426"/>
                    <a:pt x="3861" y="0"/>
                  </a:cubicBezTo>
                  <a:close/>
                </a:path>
              </a:pathLst>
            </a:custGeom>
            <a:solidFill>
              <a:srgbClr val="FBB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3564;p80">
              <a:extLst>
                <a:ext uri="{FF2B5EF4-FFF2-40B4-BE49-F238E27FC236}">
                  <a16:creationId xmlns:a16="http://schemas.microsoft.com/office/drawing/2014/main" id="{3D700D5B-A8DB-43DE-9602-2BE3D59772E9}"/>
                </a:ext>
              </a:extLst>
            </p:cNvPr>
            <p:cNvSpPr/>
            <p:nvPr/>
          </p:nvSpPr>
          <p:spPr>
            <a:xfrm>
              <a:off x="3772300" y="4272650"/>
              <a:ext cx="76775" cy="215075"/>
            </a:xfrm>
            <a:custGeom>
              <a:avLst/>
              <a:gdLst/>
              <a:ahLst/>
              <a:cxnLst/>
              <a:rect l="l" t="t" r="r" b="b"/>
              <a:pathLst>
                <a:path w="3071" h="8603" extrusionOk="0">
                  <a:moveTo>
                    <a:pt x="1946" y="0"/>
                  </a:moveTo>
                  <a:lnTo>
                    <a:pt x="1946" y="0"/>
                  </a:lnTo>
                  <a:cubicBezTo>
                    <a:pt x="1460" y="152"/>
                    <a:pt x="1034" y="365"/>
                    <a:pt x="609" y="608"/>
                  </a:cubicBezTo>
                  <a:cubicBezTo>
                    <a:pt x="548" y="1034"/>
                    <a:pt x="487" y="1490"/>
                    <a:pt x="426" y="1946"/>
                  </a:cubicBezTo>
                  <a:cubicBezTo>
                    <a:pt x="31" y="4104"/>
                    <a:pt x="1" y="6383"/>
                    <a:pt x="639" y="8602"/>
                  </a:cubicBezTo>
                  <a:cubicBezTo>
                    <a:pt x="1429" y="8329"/>
                    <a:pt x="2281" y="8085"/>
                    <a:pt x="3071" y="7903"/>
                  </a:cubicBezTo>
                  <a:cubicBezTo>
                    <a:pt x="2159" y="5350"/>
                    <a:pt x="1825" y="2675"/>
                    <a:pt x="1946"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3565;p80">
              <a:extLst>
                <a:ext uri="{FF2B5EF4-FFF2-40B4-BE49-F238E27FC236}">
                  <a16:creationId xmlns:a16="http://schemas.microsoft.com/office/drawing/2014/main" id="{9F205B4B-B9FF-4EF9-A777-6D3934834B88}"/>
                </a:ext>
              </a:extLst>
            </p:cNvPr>
            <p:cNvSpPr/>
            <p:nvPr/>
          </p:nvSpPr>
          <p:spPr>
            <a:xfrm>
              <a:off x="3817900" y="4201800"/>
              <a:ext cx="313875" cy="267675"/>
            </a:xfrm>
            <a:custGeom>
              <a:avLst/>
              <a:gdLst/>
              <a:ahLst/>
              <a:cxnLst/>
              <a:rect l="l" t="t" r="r" b="b"/>
              <a:pathLst>
                <a:path w="12555" h="10707" extrusionOk="0">
                  <a:moveTo>
                    <a:pt x="5177" y="1"/>
                  </a:moveTo>
                  <a:cubicBezTo>
                    <a:pt x="5156" y="1"/>
                    <a:pt x="5132" y="3"/>
                    <a:pt x="5107" y="7"/>
                  </a:cubicBezTo>
                  <a:cubicBezTo>
                    <a:pt x="4286" y="129"/>
                    <a:pt x="4195" y="2348"/>
                    <a:pt x="4195" y="2348"/>
                  </a:cubicBezTo>
                  <a:cubicBezTo>
                    <a:pt x="4195" y="2348"/>
                    <a:pt x="3715" y="1003"/>
                    <a:pt x="3010" y="1003"/>
                  </a:cubicBezTo>
                  <a:cubicBezTo>
                    <a:pt x="2922" y="1003"/>
                    <a:pt x="2831" y="1024"/>
                    <a:pt x="2736" y="1071"/>
                  </a:cubicBezTo>
                  <a:cubicBezTo>
                    <a:pt x="1885" y="1527"/>
                    <a:pt x="3314" y="2530"/>
                    <a:pt x="3314" y="2530"/>
                  </a:cubicBezTo>
                  <a:cubicBezTo>
                    <a:pt x="2985" y="2477"/>
                    <a:pt x="2659" y="2452"/>
                    <a:pt x="2338" y="2452"/>
                  </a:cubicBezTo>
                  <a:cubicBezTo>
                    <a:pt x="1560" y="2452"/>
                    <a:pt x="811" y="2598"/>
                    <a:pt x="122" y="2834"/>
                  </a:cubicBezTo>
                  <a:cubicBezTo>
                    <a:pt x="1" y="5509"/>
                    <a:pt x="335" y="8184"/>
                    <a:pt x="1247" y="10707"/>
                  </a:cubicBezTo>
                  <a:cubicBezTo>
                    <a:pt x="4317" y="9977"/>
                    <a:pt x="7022" y="9825"/>
                    <a:pt x="7022" y="9825"/>
                  </a:cubicBezTo>
                  <a:cubicBezTo>
                    <a:pt x="7022" y="9825"/>
                    <a:pt x="6518" y="7254"/>
                    <a:pt x="6795" y="7254"/>
                  </a:cubicBezTo>
                  <a:cubicBezTo>
                    <a:pt x="6822" y="7254"/>
                    <a:pt x="6857" y="7279"/>
                    <a:pt x="6900" y="7333"/>
                  </a:cubicBezTo>
                  <a:cubicBezTo>
                    <a:pt x="7387" y="7971"/>
                    <a:pt x="7843" y="9764"/>
                    <a:pt x="7843" y="9764"/>
                  </a:cubicBezTo>
                  <a:lnTo>
                    <a:pt x="10305" y="9430"/>
                  </a:lnTo>
                  <a:cubicBezTo>
                    <a:pt x="10335" y="8822"/>
                    <a:pt x="9697" y="6056"/>
                    <a:pt x="9697" y="6056"/>
                  </a:cubicBezTo>
                  <a:lnTo>
                    <a:pt x="9697" y="6056"/>
                  </a:lnTo>
                  <a:cubicBezTo>
                    <a:pt x="10426" y="6907"/>
                    <a:pt x="11369" y="9400"/>
                    <a:pt x="11369" y="9400"/>
                  </a:cubicBezTo>
                  <a:cubicBezTo>
                    <a:pt x="11703" y="9430"/>
                    <a:pt x="12128" y="9430"/>
                    <a:pt x="12554" y="9460"/>
                  </a:cubicBezTo>
                  <a:cubicBezTo>
                    <a:pt x="11581" y="6573"/>
                    <a:pt x="9666" y="3898"/>
                    <a:pt x="7660" y="1466"/>
                  </a:cubicBezTo>
                  <a:cubicBezTo>
                    <a:pt x="6080" y="1740"/>
                    <a:pt x="4864" y="2257"/>
                    <a:pt x="4864" y="2257"/>
                  </a:cubicBezTo>
                  <a:cubicBezTo>
                    <a:pt x="4864" y="2257"/>
                    <a:pt x="5864" y="1"/>
                    <a:pt x="5177" y="1"/>
                  </a:cubicBezTo>
                  <a:close/>
                </a:path>
              </a:pathLst>
            </a:custGeom>
            <a:solidFill>
              <a:srgbClr val="FBB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3566;p80">
              <a:extLst>
                <a:ext uri="{FF2B5EF4-FFF2-40B4-BE49-F238E27FC236}">
                  <a16:creationId xmlns:a16="http://schemas.microsoft.com/office/drawing/2014/main" id="{72373C14-3F35-4554-8BED-EC623B28181E}"/>
                </a:ext>
              </a:extLst>
            </p:cNvPr>
            <p:cNvSpPr/>
            <p:nvPr/>
          </p:nvSpPr>
          <p:spPr>
            <a:xfrm>
              <a:off x="4009400" y="4234175"/>
              <a:ext cx="180125" cy="204150"/>
            </a:xfrm>
            <a:custGeom>
              <a:avLst/>
              <a:gdLst/>
              <a:ahLst/>
              <a:cxnLst/>
              <a:rect l="l" t="t" r="r" b="b"/>
              <a:pathLst>
                <a:path w="7205" h="8166" extrusionOk="0">
                  <a:moveTo>
                    <a:pt x="2032" y="0"/>
                  </a:moveTo>
                  <a:cubicBezTo>
                    <a:pt x="1337" y="0"/>
                    <a:pt x="641" y="77"/>
                    <a:pt x="0" y="171"/>
                  </a:cubicBezTo>
                  <a:cubicBezTo>
                    <a:pt x="2006" y="2603"/>
                    <a:pt x="3921" y="5278"/>
                    <a:pt x="4924" y="8165"/>
                  </a:cubicBezTo>
                  <a:lnTo>
                    <a:pt x="7204" y="8165"/>
                  </a:lnTo>
                  <a:cubicBezTo>
                    <a:pt x="6475" y="5096"/>
                    <a:pt x="4864" y="2208"/>
                    <a:pt x="2614" y="19"/>
                  </a:cubicBezTo>
                  <a:cubicBezTo>
                    <a:pt x="2421" y="6"/>
                    <a:pt x="2226" y="0"/>
                    <a:pt x="2032"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3567;p80">
              <a:extLst>
                <a:ext uri="{FF2B5EF4-FFF2-40B4-BE49-F238E27FC236}">
                  <a16:creationId xmlns:a16="http://schemas.microsoft.com/office/drawing/2014/main" id="{C04E7C6F-B6AB-4A96-BFDC-E122C3ECAF20}"/>
                </a:ext>
              </a:extLst>
            </p:cNvPr>
            <p:cNvSpPr/>
            <p:nvPr/>
          </p:nvSpPr>
          <p:spPr>
            <a:xfrm>
              <a:off x="4073975" y="4234650"/>
              <a:ext cx="150500" cy="212800"/>
            </a:xfrm>
            <a:custGeom>
              <a:avLst/>
              <a:gdLst/>
              <a:ahLst/>
              <a:cxnLst/>
              <a:rect l="l" t="t" r="r" b="b"/>
              <a:pathLst>
                <a:path w="6020" h="8512" extrusionOk="0">
                  <a:moveTo>
                    <a:pt x="1" y="0"/>
                  </a:moveTo>
                  <a:lnTo>
                    <a:pt x="1" y="0"/>
                  </a:lnTo>
                  <a:cubicBezTo>
                    <a:pt x="2281" y="2189"/>
                    <a:pt x="3892" y="5077"/>
                    <a:pt x="4621" y="8146"/>
                  </a:cubicBezTo>
                  <a:lnTo>
                    <a:pt x="5107" y="8146"/>
                  </a:lnTo>
                  <a:cubicBezTo>
                    <a:pt x="5533" y="8146"/>
                    <a:pt x="5047" y="8511"/>
                    <a:pt x="5290" y="8511"/>
                  </a:cubicBezTo>
                  <a:cubicBezTo>
                    <a:pt x="5472" y="8511"/>
                    <a:pt x="6019" y="8116"/>
                    <a:pt x="6019" y="8116"/>
                  </a:cubicBezTo>
                  <a:cubicBezTo>
                    <a:pt x="6019" y="8116"/>
                    <a:pt x="5776" y="5958"/>
                    <a:pt x="3588" y="2067"/>
                  </a:cubicBezTo>
                  <a:cubicBezTo>
                    <a:pt x="2828" y="669"/>
                    <a:pt x="1460" y="122"/>
                    <a:pt x="1" y="0"/>
                  </a:cubicBezTo>
                  <a:close/>
                </a:path>
              </a:pathLst>
            </a:custGeom>
            <a:solidFill>
              <a:srgbClr val="FBB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3568;p80">
              <a:extLst>
                <a:ext uri="{FF2B5EF4-FFF2-40B4-BE49-F238E27FC236}">
                  <a16:creationId xmlns:a16="http://schemas.microsoft.com/office/drawing/2014/main" id="{0D499B71-7364-4437-BBE3-F37E21684882}"/>
                </a:ext>
              </a:extLst>
            </p:cNvPr>
            <p:cNvSpPr/>
            <p:nvPr/>
          </p:nvSpPr>
          <p:spPr>
            <a:xfrm>
              <a:off x="2975175" y="4531100"/>
              <a:ext cx="96550" cy="62725"/>
            </a:xfrm>
            <a:custGeom>
              <a:avLst/>
              <a:gdLst/>
              <a:ahLst/>
              <a:cxnLst/>
              <a:rect l="l" t="t" r="r" b="b"/>
              <a:pathLst>
                <a:path w="3862" h="2509" extrusionOk="0">
                  <a:moveTo>
                    <a:pt x="1729" y="1"/>
                  </a:moveTo>
                  <a:cubicBezTo>
                    <a:pt x="1134" y="1"/>
                    <a:pt x="538" y="140"/>
                    <a:pt x="1" y="422"/>
                  </a:cubicBezTo>
                  <a:cubicBezTo>
                    <a:pt x="26" y="1434"/>
                    <a:pt x="788" y="2508"/>
                    <a:pt x="2496" y="2508"/>
                  </a:cubicBezTo>
                  <a:cubicBezTo>
                    <a:pt x="2841" y="2508"/>
                    <a:pt x="3224" y="2465"/>
                    <a:pt x="3648" y="2368"/>
                  </a:cubicBezTo>
                  <a:lnTo>
                    <a:pt x="3861" y="665"/>
                  </a:lnTo>
                  <a:cubicBezTo>
                    <a:pt x="3233" y="224"/>
                    <a:pt x="2482" y="1"/>
                    <a:pt x="172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3569;p80">
              <a:extLst>
                <a:ext uri="{FF2B5EF4-FFF2-40B4-BE49-F238E27FC236}">
                  <a16:creationId xmlns:a16="http://schemas.microsoft.com/office/drawing/2014/main" id="{31FC0BCC-05DF-45D4-962F-C88DE61BD047}"/>
                </a:ext>
              </a:extLst>
            </p:cNvPr>
            <p:cNvSpPr/>
            <p:nvPr/>
          </p:nvSpPr>
          <p:spPr>
            <a:xfrm>
              <a:off x="2975175" y="4496475"/>
              <a:ext cx="100325" cy="51275"/>
            </a:xfrm>
            <a:custGeom>
              <a:avLst/>
              <a:gdLst/>
              <a:ahLst/>
              <a:cxnLst/>
              <a:rect l="l" t="t" r="r" b="b"/>
              <a:pathLst>
                <a:path w="4013" h="2051" extrusionOk="0">
                  <a:moveTo>
                    <a:pt x="1877" y="1"/>
                  </a:moveTo>
                  <a:cubicBezTo>
                    <a:pt x="1572" y="1"/>
                    <a:pt x="1247" y="56"/>
                    <a:pt x="913" y="196"/>
                  </a:cubicBezTo>
                  <a:cubicBezTo>
                    <a:pt x="305" y="439"/>
                    <a:pt x="1" y="1108"/>
                    <a:pt x="1" y="1807"/>
                  </a:cubicBezTo>
                  <a:cubicBezTo>
                    <a:pt x="538" y="1525"/>
                    <a:pt x="1134" y="1386"/>
                    <a:pt x="1729" y="1386"/>
                  </a:cubicBezTo>
                  <a:cubicBezTo>
                    <a:pt x="2482" y="1386"/>
                    <a:pt x="3233" y="1609"/>
                    <a:pt x="3861" y="2050"/>
                  </a:cubicBezTo>
                  <a:lnTo>
                    <a:pt x="4013" y="895"/>
                  </a:lnTo>
                  <a:cubicBezTo>
                    <a:pt x="4013" y="895"/>
                    <a:pt x="3099" y="1"/>
                    <a:pt x="1877"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3570;p80">
              <a:extLst>
                <a:ext uri="{FF2B5EF4-FFF2-40B4-BE49-F238E27FC236}">
                  <a16:creationId xmlns:a16="http://schemas.microsoft.com/office/drawing/2014/main" id="{AEFE4B7F-FAAF-4B74-9CA2-03706E0F75E1}"/>
                </a:ext>
              </a:extLst>
            </p:cNvPr>
            <p:cNvSpPr/>
            <p:nvPr/>
          </p:nvSpPr>
          <p:spPr>
            <a:xfrm>
              <a:off x="3004825" y="4533275"/>
              <a:ext cx="57775" cy="55575"/>
            </a:xfrm>
            <a:custGeom>
              <a:avLst/>
              <a:gdLst/>
              <a:ahLst/>
              <a:cxnLst/>
              <a:rect l="l" t="t" r="r" b="b"/>
              <a:pathLst>
                <a:path w="2311" h="2223" extrusionOk="0">
                  <a:moveTo>
                    <a:pt x="675" y="24"/>
                  </a:moveTo>
                  <a:cubicBezTo>
                    <a:pt x="459" y="24"/>
                    <a:pt x="249" y="43"/>
                    <a:pt x="61" y="62"/>
                  </a:cubicBezTo>
                  <a:cubicBezTo>
                    <a:pt x="31" y="92"/>
                    <a:pt x="0" y="123"/>
                    <a:pt x="31" y="123"/>
                  </a:cubicBezTo>
                  <a:cubicBezTo>
                    <a:pt x="669" y="214"/>
                    <a:pt x="1520" y="1"/>
                    <a:pt x="1915" y="639"/>
                  </a:cubicBezTo>
                  <a:cubicBezTo>
                    <a:pt x="2189" y="1095"/>
                    <a:pt x="2067" y="1673"/>
                    <a:pt x="2037" y="2159"/>
                  </a:cubicBezTo>
                  <a:cubicBezTo>
                    <a:pt x="2018" y="2197"/>
                    <a:pt x="2069" y="2223"/>
                    <a:pt x="2110" y="2223"/>
                  </a:cubicBezTo>
                  <a:cubicBezTo>
                    <a:pt x="2136" y="2223"/>
                    <a:pt x="2158" y="2213"/>
                    <a:pt x="2158" y="2189"/>
                  </a:cubicBezTo>
                  <a:cubicBezTo>
                    <a:pt x="2249" y="1642"/>
                    <a:pt x="2310" y="974"/>
                    <a:pt x="1976" y="518"/>
                  </a:cubicBezTo>
                  <a:cubicBezTo>
                    <a:pt x="1661" y="118"/>
                    <a:pt x="1157" y="24"/>
                    <a:pt x="675" y="24"/>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3571;p80">
              <a:extLst>
                <a:ext uri="{FF2B5EF4-FFF2-40B4-BE49-F238E27FC236}">
                  <a16:creationId xmlns:a16="http://schemas.microsoft.com/office/drawing/2014/main" id="{8C16B5A8-CEB1-4104-834E-2580518A6BE9}"/>
                </a:ext>
              </a:extLst>
            </p:cNvPr>
            <p:cNvSpPr/>
            <p:nvPr/>
          </p:nvSpPr>
          <p:spPr>
            <a:xfrm>
              <a:off x="3028575" y="4550100"/>
              <a:ext cx="32500" cy="23125"/>
            </a:xfrm>
            <a:custGeom>
              <a:avLst/>
              <a:gdLst/>
              <a:ahLst/>
              <a:cxnLst/>
              <a:rect l="l" t="t" r="r" b="b"/>
              <a:pathLst>
                <a:path w="1300" h="925" extrusionOk="0">
                  <a:moveTo>
                    <a:pt x="427" y="0"/>
                  </a:moveTo>
                  <a:cubicBezTo>
                    <a:pt x="309" y="0"/>
                    <a:pt x="183" y="36"/>
                    <a:pt x="53" y="118"/>
                  </a:cubicBezTo>
                  <a:cubicBezTo>
                    <a:pt x="1" y="144"/>
                    <a:pt x="16" y="216"/>
                    <a:pt x="60" y="216"/>
                  </a:cubicBezTo>
                  <a:cubicBezTo>
                    <a:pt x="67" y="216"/>
                    <a:pt x="75" y="214"/>
                    <a:pt x="84" y="209"/>
                  </a:cubicBezTo>
                  <a:cubicBezTo>
                    <a:pt x="192" y="173"/>
                    <a:pt x="291" y="152"/>
                    <a:pt x="384" y="152"/>
                  </a:cubicBezTo>
                  <a:cubicBezTo>
                    <a:pt x="526" y="152"/>
                    <a:pt x="654" y="202"/>
                    <a:pt x="783" y="331"/>
                  </a:cubicBezTo>
                  <a:cubicBezTo>
                    <a:pt x="965" y="483"/>
                    <a:pt x="1026" y="696"/>
                    <a:pt x="1148" y="878"/>
                  </a:cubicBezTo>
                  <a:cubicBezTo>
                    <a:pt x="1170" y="912"/>
                    <a:pt x="1196" y="925"/>
                    <a:pt x="1221" y="925"/>
                  </a:cubicBezTo>
                  <a:cubicBezTo>
                    <a:pt x="1263" y="925"/>
                    <a:pt x="1299" y="886"/>
                    <a:pt x="1299" y="848"/>
                  </a:cubicBezTo>
                  <a:cubicBezTo>
                    <a:pt x="1158" y="424"/>
                    <a:pt x="835" y="0"/>
                    <a:pt x="427"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3572;p80">
              <a:extLst>
                <a:ext uri="{FF2B5EF4-FFF2-40B4-BE49-F238E27FC236}">
                  <a16:creationId xmlns:a16="http://schemas.microsoft.com/office/drawing/2014/main" id="{F3DB0EAA-EE80-44D2-AC41-73801B049929}"/>
                </a:ext>
              </a:extLst>
            </p:cNvPr>
            <p:cNvSpPr/>
            <p:nvPr/>
          </p:nvSpPr>
          <p:spPr>
            <a:xfrm>
              <a:off x="3500275" y="4595575"/>
              <a:ext cx="100325" cy="61225"/>
            </a:xfrm>
            <a:custGeom>
              <a:avLst/>
              <a:gdLst/>
              <a:ahLst/>
              <a:cxnLst/>
              <a:rect l="l" t="t" r="r" b="b"/>
              <a:pathLst>
                <a:path w="4013" h="2449" extrusionOk="0">
                  <a:moveTo>
                    <a:pt x="1545" y="0"/>
                  </a:moveTo>
                  <a:cubicBezTo>
                    <a:pt x="1094" y="0"/>
                    <a:pt x="642" y="81"/>
                    <a:pt x="213" y="245"/>
                  </a:cubicBezTo>
                  <a:lnTo>
                    <a:pt x="0" y="1916"/>
                  </a:lnTo>
                  <a:cubicBezTo>
                    <a:pt x="725" y="2293"/>
                    <a:pt x="1360" y="2449"/>
                    <a:pt x="1901" y="2449"/>
                  </a:cubicBezTo>
                  <a:cubicBezTo>
                    <a:pt x="3061" y="2449"/>
                    <a:pt x="3784" y="1732"/>
                    <a:pt x="4012" y="944"/>
                  </a:cubicBezTo>
                  <a:cubicBezTo>
                    <a:pt x="3326" y="318"/>
                    <a:pt x="2438" y="0"/>
                    <a:pt x="1545"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3573;p80">
              <a:extLst>
                <a:ext uri="{FF2B5EF4-FFF2-40B4-BE49-F238E27FC236}">
                  <a16:creationId xmlns:a16="http://schemas.microsoft.com/office/drawing/2014/main" id="{116F5E7A-BF3C-4169-AF51-34AE26D83C97}"/>
                </a:ext>
              </a:extLst>
            </p:cNvPr>
            <p:cNvSpPr/>
            <p:nvPr/>
          </p:nvSpPr>
          <p:spPr>
            <a:xfrm>
              <a:off x="3505575" y="4561750"/>
              <a:ext cx="99575" cy="57425"/>
            </a:xfrm>
            <a:custGeom>
              <a:avLst/>
              <a:gdLst/>
              <a:ahLst/>
              <a:cxnLst/>
              <a:rect l="l" t="t" r="r" b="b"/>
              <a:pathLst>
                <a:path w="3983" h="2297" extrusionOk="0">
                  <a:moveTo>
                    <a:pt x="1775" y="1"/>
                  </a:moveTo>
                  <a:cubicBezTo>
                    <a:pt x="863" y="1"/>
                    <a:pt x="123" y="443"/>
                    <a:pt x="123" y="443"/>
                  </a:cubicBezTo>
                  <a:lnTo>
                    <a:pt x="1" y="1598"/>
                  </a:lnTo>
                  <a:cubicBezTo>
                    <a:pt x="419" y="1434"/>
                    <a:pt x="868" y="1353"/>
                    <a:pt x="1319" y="1353"/>
                  </a:cubicBezTo>
                  <a:cubicBezTo>
                    <a:pt x="2209" y="1353"/>
                    <a:pt x="3104" y="1671"/>
                    <a:pt x="3770" y="2297"/>
                  </a:cubicBezTo>
                  <a:cubicBezTo>
                    <a:pt x="3983" y="1628"/>
                    <a:pt x="3800" y="898"/>
                    <a:pt x="3284" y="503"/>
                  </a:cubicBezTo>
                  <a:cubicBezTo>
                    <a:pt x="2789" y="125"/>
                    <a:pt x="2258" y="1"/>
                    <a:pt x="177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3574;p80">
              <a:extLst>
                <a:ext uri="{FF2B5EF4-FFF2-40B4-BE49-F238E27FC236}">
                  <a16:creationId xmlns:a16="http://schemas.microsoft.com/office/drawing/2014/main" id="{A09C149D-FE21-49F6-BC9A-ABF960EB9721}"/>
                </a:ext>
              </a:extLst>
            </p:cNvPr>
            <p:cNvSpPr/>
            <p:nvPr/>
          </p:nvSpPr>
          <p:spPr>
            <a:xfrm>
              <a:off x="3508200" y="4598150"/>
              <a:ext cx="65050" cy="46775"/>
            </a:xfrm>
            <a:custGeom>
              <a:avLst/>
              <a:gdLst/>
              <a:ahLst/>
              <a:cxnLst/>
              <a:rect l="l" t="t" r="r" b="b"/>
              <a:pathLst>
                <a:path w="2602" h="1871" extrusionOk="0">
                  <a:moveTo>
                    <a:pt x="1374" y="0"/>
                  </a:moveTo>
                  <a:cubicBezTo>
                    <a:pt x="1103" y="0"/>
                    <a:pt x="843" y="64"/>
                    <a:pt x="625" y="233"/>
                  </a:cubicBezTo>
                  <a:cubicBezTo>
                    <a:pt x="139" y="567"/>
                    <a:pt x="48" y="1266"/>
                    <a:pt x="18" y="1813"/>
                  </a:cubicBezTo>
                  <a:cubicBezTo>
                    <a:pt x="1" y="1847"/>
                    <a:pt x="39" y="1871"/>
                    <a:pt x="77" y="1871"/>
                  </a:cubicBezTo>
                  <a:cubicBezTo>
                    <a:pt x="108" y="1871"/>
                    <a:pt x="139" y="1854"/>
                    <a:pt x="139" y="1813"/>
                  </a:cubicBezTo>
                  <a:cubicBezTo>
                    <a:pt x="200" y="1327"/>
                    <a:pt x="261" y="719"/>
                    <a:pt x="625" y="385"/>
                  </a:cubicBezTo>
                  <a:cubicBezTo>
                    <a:pt x="836" y="186"/>
                    <a:pt x="1077" y="122"/>
                    <a:pt x="1331" y="122"/>
                  </a:cubicBezTo>
                  <a:cubicBezTo>
                    <a:pt x="1739" y="122"/>
                    <a:pt x="2178" y="286"/>
                    <a:pt x="2571" y="324"/>
                  </a:cubicBezTo>
                  <a:cubicBezTo>
                    <a:pt x="2601" y="324"/>
                    <a:pt x="2601" y="294"/>
                    <a:pt x="2571" y="294"/>
                  </a:cubicBezTo>
                  <a:cubicBezTo>
                    <a:pt x="2223" y="147"/>
                    <a:pt x="1786" y="0"/>
                    <a:pt x="137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3575;p80">
              <a:extLst>
                <a:ext uri="{FF2B5EF4-FFF2-40B4-BE49-F238E27FC236}">
                  <a16:creationId xmlns:a16="http://schemas.microsoft.com/office/drawing/2014/main" id="{E19160E6-3B20-4900-AA68-581C3FD385DA}"/>
                </a:ext>
              </a:extLst>
            </p:cNvPr>
            <p:cNvSpPr/>
            <p:nvPr/>
          </p:nvSpPr>
          <p:spPr>
            <a:xfrm>
              <a:off x="3509575" y="4611325"/>
              <a:ext cx="36200" cy="18225"/>
            </a:xfrm>
            <a:custGeom>
              <a:avLst/>
              <a:gdLst/>
              <a:ahLst/>
              <a:cxnLst/>
              <a:rect l="l" t="t" r="r" b="b"/>
              <a:pathLst>
                <a:path w="1448" h="729" extrusionOk="0">
                  <a:moveTo>
                    <a:pt x="927" y="0"/>
                  </a:moveTo>
                  <a:cubicBezTo>
                    <a:pt x="575" y="0"/>
                    <a:pt x="229" y="288"/>
                    <a:pt x="23" y="618"/>
                  </a:cubicBezTo>
                  <a:cubicBezTo>
                    <a:pt x="0" y="664"/>
                    <a:pt x="48" y="729"/>
                    <a:pt x="100" y="729"/>
                  </a:cubicBezTo>
                  <a:cubicBezTo>
                    <a:pt x="115" y="729"/>
                    <a:pt x="131" y="723"/>
                    <a:pt x="145" y="709"/>
                  </a:cubicBezTo>
                  <a:cubicBezTo>
                    <a:pt x="297" y="557"/>
                    <a:pt x="418" y="374"/>
                    <a:pt x="601" y="253"/>
                  </a:cubicBezTo>
                  <a:cubicBezTo>
                    <a:pt x="709" y="181"/>
                    <a:pt x="807" y="152"/>
                    <a:pt x="903" y="152"/>
                  </a:cubicBezTo>
                  <a:cubicBezTo>
                    <a:pt x="1051" y="152"/>
                    <a:pt x="1195" y="221"/>
                    <a:pt x="1361" y="314"/>
                  </a:cubicBezTo>
                  <a:cubicBezTo>
                    <a:pt x="1365" y="318"/>
                    <a:pt x="1370" y="320"/>
                    <a:pt x="1375" y="320"/>
                  </a:cubicBezTo>
                  <a:cubicBezTo>
                    <a:pt x="1406" y="320"/>
                    <a:pt x="1448" y="249"/>
                    <a:pt x="1422" y="222"/>
                  </a:cubicBezTo>
                  <a:cubicBezTo>
                    <a:pt x="1265" y="66"/>
                    <a:pt x="1095" y="0"/>
                    <a:pt x="927"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3576;p80">
              <a:extLst>
                <a:ext uri="{FF2B5EF4-FFF2-40B4-BE49-F238E27FC236}">
                  <a16:creationId xmlns:a16="http://schemas.microsoft.com/office/drawing/2014/main" id="{6B4B5EFE-6856-4053-AF8B-AC52E326F8CF}"/>
                </a:ext>
              </a:extLst>
            </p:cNvPr>
            <p:cNvSpPr/>
            <p:nvPr/>
          </p:nvSpPr>
          <p:spPr>
            <a:xfrm>
              <a:off x="3058775" y="4302825"/>
              <a:ext cx="468125" cy="447300"/>
            </a:xfrm>
            <a:custGeom>
              <a:avLst/>
              <a:gdLst/>
              <a:ahLst/>
              <a:cxnLst/>
              <a:rect l="l" t="t" r="r" b="b"/>
              <a:pathLst>
                <a:path w="18725" h="17892" extrusionOk="0">
                  <a:moveTo>
                    <a:pt x="7210" y="1"/>
                  </a:moveTo>
                  <a:cubicBezTo>
                    <a:pt x="4011" y="1"/>
                    <a:pt x="1098" y="1811"/>
                    <a:pt x="487" y="8003"/>
                  </a:cubicBezTo>
                  <a:cubicBezTo>
                    <a:pt x="487" y="8003"/>
                    <a:pt x="0" y="11255"/>
                    <a:pt x="578" y="12988"/>
                  </a:cubicBezTo>
                  <a:cubicBezTo>
                    <a:pt x="1155" y="14690"/>
                    <a:pt x="3587" y="16818"/>
                    <a:pt x="7052" y="17578"/>
                  </a:cubicBezTo>
                  <a:cubicBezTo>
                    <a:pt x="7990" y="17783"/>
                    <a:pt x="9027" y="17891"/>
                    <a:pt x="10067" y="17891"/>
                  </a:cubicBezTo>
                  <a:cubicBezTo>
                    <a:pt x="12868" y="17891"/>
                    <a:pt x="15698" y="17110"/>
                    <a:pt x="16718" y="15359"/>
                  </a:cubicBezTo>
                  <a:cubicBezTo>
                    <a:pt x="18086" y="12958"/>
                    <a:pt x="18724" y="11225"/>
                    <a:pt x="18724" y="8611"/>
                  </a:cubicBezTo>
                  <a:cubicBezTo>
                    <a:pt x="18724" y="5997"/>
                    <a:pt x="18724" y="4812"/>
                    <a:pt x="16444" y="3353"/>
                  </a:cubicBezTo>
                  <a:cubicBezTo>
                    <a:pt x="15223" y="2560"/>
                    <a:pt x="11014" y="1"/>
                    <a:pt x="721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3577;p80">
              <a:extLst>
                <a:ext uri="{FF2B5EF4-FFF2-40B4-BE49-F238E27FC236}">
                  <a16:creationId xmlns:a16="http://schemas.microsoft.com/office/drawing/2014/main" id="{65600C5E-955B-4C01-92BC-A00582D7ABDA}"/>
                </a:ext>
              </a:extLst>
            </p:cNvPr>
            <p:cNvSpPr/>
            <p:nvPr/>
          </p:nvSpPr>
          <p:spPr>
            <a:xfrm>
              <a:off x="3168200" y="4531700"/>
              <a:ext cx="28125" cy="31300"/>
            </a:xfrm>
            <a:custGeom>
              <a:avLst/>
              <a:gdLst/>
              <a:ahLst/>
              <a:cxnLst/>
              <a:rect l="l" t="t" r="r" b="b"/>
              <a:pathLst>
                <a:path w="1125" h="1252" extrusionOk="0">
                  <a:moveTo>
                    <a:pt x="592" y="1"/>
                  </a:moveTo>
                  <a:cubicBezTo>
                    <a:pt x="335" y="1"/>
                    <a:pt x="90" y="235"/>
                    <a:pt x="61" y="550"/>
                  </a:cubicBezTo>
                  <a:cubicBezTo>
                    <a:pt x="0" y="915"/>
                    <a:pt x="213" y="1219"/>
                    <a:pt x="487" y="1249"/>
                  </a:cubicBezTo>
                  <a:cubicBezTo>
                    <a:pt x="504" y="1251"/>
                    <a:pt x="521" y="1252"/>
                    <a:pt x="538" y="1252"/>
                  </a:cubicBezTo>
                  <a:cubicBezTo>
                    <a:pt x="818" y="1252"/>
                    <a:pt x="1037" y="1018"/>
                    <a:pt x="1095" y="702"/>
                  </a:cubicBezTo>
                  <a:cubicBezTo>
                    <a:pt x="1125" y="337"/>
                    <a:pt x="943" y="34"/>
                    <a:pt x="639" y="3"/>
                  </a:cubicBezTo>
                  <a:cubicBezTo>
                    <a:pt x="623" y="1"/>
                    <a:pt x="608" y="1"/>
                    <a:pt x="592"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3578;p80">
              <a:extLst>
                <a:ext uri="{FF2B5EF4-FFF2-40B4-BE49-F238E27FC236}">
                  <a16:creationId xmlns:a16="http://schemas.microsoft.com/office/drawing/2014/main" id="{E8D19CB1-7CE1-4B5C-B209-580D6F05CD0D}"/>
                </a:ext>
              </a:extLst>
            </p:cNvPr>
            <p:cNvSpPr/>
            <p:nvPr/>
          </p:nvSpPr>
          <p:spPr>
            <a:xfrm>
              <a:off x="3381725" y="4558300"/>
              <a:ext cx="28150" cy="31300"/>
            </a:xfrm>
            <a:custGeom>
              <a:avLst/>
              <a:gdLst/>
              <a:ahLst/>
              <a:cxnLst/>
              <a:rect l="l" t="t" r="r" b="b"/>
              <a:pathLst>
                <a:path w="1126" h="1252" extrusionOk="0">
                  <a:moveTo>
                    <a:pt x="588" y="0"/>
                  </a:moveTo>
                  <a:cubicBezTo>
                    <a:pt x="308" y="0"/>
                    <a:pt x="88" y="235"/>
                    <a:pt x="31" y="550"/>
                  </a:cubicBezTo>
                  <a:cubicBezTo>
                    <a:pt x="0" y="915"/>
                    <a:pt x="183" y="1219"/>
                    <a:pt x="487" y="1249"/>
                  </a:cubicBezTo>
                  <a:cubicBezTo>
                    <a:pt x="502" y="1251"/>
                    <a:pt x="518" y="1252"/>
                    <a:pt x="533" y="1252"/>
                  </a:cubicBezTo>
                  <a:cubicBezTo>
                    <a:pt x="790" y="1252"/>
                    <a:pt x="1036" y="1016"/>
                    <a:pt x="1064" y="672"/>
                  </a:cubicBezTo>
                  <a:cubicBezTo>
                    <a:pt x="1125" y="337"/>
                    <a:pt x="912" y="33"/>
                    <a:pt x="639" y="3"/>
                  </a:cubicBezTo>
                  <a:cubicBezTo>
                    <a:pt x="622" y="1"/>
                    <a:pt x="605" y="0"/>
                    <a:pt x="588"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3579;p80">
              <a:extLst>
                <a:ext uri="{FF2B5EF4-FFF2-40B4-BE49-F238E27FC236}">
                  <a16:creationId xmlns:a16="http://schemas.microsoft.com/office/drawing/2014/main" id="{C56973C5-375F-477D-8280-B86F7A48D3B0}"/>
                </a:ext>
              </a:extLst>
            </p:cNvPr>
            <p:cNvSpPr/>
            <p:nvPr/>
          </p:nvSpPr>
          <p:spPr>
            <a:xfrm>
              <a:off x="3274575" y="4529675"/>
              <a:ext cx="31175" cy="57575"/>
            </a:xfrm>
            <a:custGeom>
              <a:avLst/>
              <a:gdLst/>
              <a:ahLst/>
              <a:cxnLst/>
              <a:rect l="l" t="t" r="r" b="b"/>
              <a:pathLst>
                <a:path w="1247" h="2303" extrusionOk="0">
                  <a:moveTo>
                    <a:pt x="445" y="1"/>
                  </a:moveTo>
                  <a:cubicBezTo>
                    <a:pt x="434" y="1"/>
                    <a:pt x="426" y="8"/>
                    <a:pt x="426" y="23"/>
                  </a:cubicBezTo>
                  <a:cubicBezTo>
                    <a:pt x="305" y="236"/>
                    <a:pt x="274" y="479"/>
                    <a:pt x="183" y="722"/>
                  </a:cubicBezTo>
                  <a:cubicBezTo>
                    <a:pt x="122" y="935"/>
                    <a:pt x="1" y="1209"/>
                    <a:pt x="61" y="1422"/>
                  </a:cubicBezTo>
                  <a:cubicBezTo>
                    <a:pt x="92" y="1574"/>
                    <a:pt x="183" y="1726"/>
                    <a:pt x="335" y="1726"/>
                  </a:cubicBezTo>
                  <a:cubicBezTo>
                    <a:pt x="353" y="1734"/>
                    <a:pt x="371" y="1738"/>
                    <a:pt x="388" y="1738"/>
                  </a:cubicBezTo>
                  <a:cubicBezTo>
                    <a:pt x="431" y="1738"/>
                    <a:pt x="474" y="1717"/>
                    <a:pt x="517" y="1695"/>
                  </a:cubicBezTo>
                  <a:cubicBezTo>
                    <a:pt x="548" y="1695"/>
                    <a:pt x="609" y="1634"/>
                    <a:pt x="639" y="1634"/>
                  </a:cubicBezTo>
                  <a:cubicBezTo>
                    <a:pt x="666" y="1607"/>
                    <a:pt x="691" y="1593"/>
                    <a:pt x="713" y="1593"/>
                  </a:cubicBezTo>
                  <a:cubicBezTo>
                    <a:pt x="764" y="1593"/>
                    <a:pt x="800" y="1668"/>
                    <a:pt x="821" y="1817"/>
                  </a:cubicBezTo>
                  <a:cubicBezTo>
                    <a:pt x="1004" y="1999"/>
                    <a:pt x="973" y="2090"/>
                    <a:pt x="700" y="2121"/>
                  </a:cubicBezTo>
                  <a:cubicBezTo>
                    <a:pt x="609" y="2151"/>
                    <a:pt x="639" y="2303"/>
                    <a:pt x="761" y="2303"/>
                  </a:cubicBezTo>
                  <a:cubicBezTo>
                    <a:pt x="1004" y="2242"/>
                    <a:pt x="1247" y="2029"/>
                    <a:pt x="1217" y="1756"/>
                  </a:cubicBezTo>
                  <a:cubicBezTo>
                    <a:pt x="1217" y="1561"/>
                    <a:pt x="1064" y="1418"/>
                    <a:pt x="875" y="1418"/>
                  </a:cubicBezTo>
                  <a:cubicBezTo>
                    <a:pt x="858" y="1418"/>
                    <a:pt x="840" y="1419"/>
                    <a:pt x="821" y="1422"/>
                  </a:cubicBezTo>
                  <a:cubicBezTo>
                    <a:pt x="700" y="1422"/>
                    <a:pt x="639" y="1513"/>
                    <a:pt x="517" y="1543"/>
                  </a:cubicBezTo>
                  <a:cubicBezTo>
                    <a:pt x="477" y="1552"/>
                    <a:pt x="442" y="1556"/>
                    <a:pt x="410" y="1556"/>
                  </a:cubicBezTo>
                  <a:cubicBezTo>
                    <a:pt x="104" y="1556"/>
                    <a:pt x="161" y="1186"/>
                    <a:pt x="244" y="966"/>
                  </a:cubicBezTo>
                  <a:cubicBezTo>
                    <a:pt x="335" y="692"/>
                    <a:pt x="578" y="297"/>
                    <a:pt x="487" y="23"/>
                  </a:cubicBezTo>
                  <a:cubicBezTo>
                    <a:pt x="472" y="8"/>
                    <a:pt x="457" y="1"/>
                    <a:pt x="44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3580;p80">
              <a:extLst>
                <a:ext uri="{FF2B5EF4-FFF2-40B4-BE49-F238E27FC236}">
                  <a16:creationId xmlns:a16="http://schemas.microsoft.com/office/drawing/2014/main" id="{235DE90E-019F-47E5-9375-1443F44C2FD8}"/>
                </a:ext>
              </a:extLst>
            </p:cNvPr>
            <p:cNvSpPr/>
            <p:nvPr/>
          </p:nvSpPr>
          <p:spPr>
            <a:xfrm>
              <a:off x="3249500" y="4611725"/>
              <a:ext cx="68675" cy="52275"/>
            </a:xfrm>
            <a:custGeom>
              <a:avLst/>
              <a:gdLst/>
              <a:ahLst/>
              <a:cxnLst/>
              <a:rect l="l" t="t" r="r" b="b"/>
              <a:pathLst>
                <a:path w="2747" h="2091" extrusionOk="0">
                  <a:moveTo>
                    <a:pt x="383" y="1"/>
                  </a:moveTo>
                  <a:cubicBezTo>
                    <a:pt x="302" y="1"/>
                    <a:pt x="221" y="47"/>
                    <a:pt x="153" y="176"/>
                  </a:cubicBezTo>
                  <a:cubicBezTo>
                    <a:pt x="92" y="328"/>
                    <a:pt x="31" y="480"/>
                    <a:pt x="1" y="693"/>
                  </a:cubicBezTo>
                  <a:cubicBezTo>
                    <a:pt x="669" y="1088"/>
                    <a:pt x="1399" y="1544"/>
                    <a:pt x="1976" y="2091"/>
                  </a:cubicBezTo>
                  <a:cubicBezTo>
                    <a:pt x="2493" y="1878"/>
                    <a:pt x="2675" y="1331"/>
                    <a:pt x="2706" y="1027"/>
                  </a:cubicBezTo>
                  <a:cubicBezTo>
                    <a:pt x="2746" y="703"/>
                    <a:pt x="2638" y="608"/>
                    <a:pt x="2535" y="608"/>
                  </a:cubicBezTo>
                  <a:cubicBezTo>
                    <a:pt x="2483" y="608"/>
                    <a:pt x="2432" y="632"/>
                    <a:pt x="2402" y="662"/>
                  </a:cubicBezTo>
                  <a:cubicBezTo>
                    <a:pt x="2183" y="868"/>
                    <a:pt x="1894" y="981"/>
                    <a:pt x="1619" y="981"/>
                  </a:cubicBezTo>
                  <a:cubicBezTo>
                    <a:pt x="1244" y="981"/>
                    <a:pt x="896" y="771"/>
                    <a:pt x="791" y="298"/>
                  </a:cubicBezTo>
                  <a:cubicBezTo>
                    <a:pt x="791" y="298"/>
                    <a:pt x="588" y="1"/>
                    <a:pt x="383"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3581;p80">
              <a:extLst>
                <a:ext uri="{FF2B5EF4-FFF2-40B4-BE49-F238E27FC236}">
                  <a16:creationId xmlns:a16="http://schemas.microsoft.com/office/drawing/2014/main" id="{AA355CDD-3484-4957-9A99-BEF982B9C3EA}"/>
                </a:ext>
              </a:extLst>
            </p:cNvPr>
            <p:cNvSpPr/>
            <p:nvPr/>
          </p:nvSpPr>
          <p:spPr>
            <a:xfrm>
              <a:off x="3248750" y="4629025"/>
              <a:ext cx="50175" cy="37375"/>
            </a:xfrm>
            <a:custGeom>
              <a:avLst/>
              <a:gdLst/>
              <a:ahLst/>
              <a:cxnLst/>
              <a:rect l="l" t="t" r="r" b="b"/>
              <a:pathLst>
                <a:path w="2007" h="1495" extrusionOk="0">
                  <a:moveTo>
                    <a:pt x="61" y="1"/>
                  </a:moveTo>
                  <a:lnTo>
                    <a:pt x="61" y="1"/>
                  </a:lnTo>
                  <a:cubicBezTo>
                    <a:pt x="0" y="487"/>
                    <a:pt x="122" y="1065"/>
                    <a:pt x="851" y="1338"/>
                  </a:cubicBezTo>
                  <a:cubicBezTo>
                    <a:pt x="1106" y="1449"/>
                    <a:pt x="1335" y="1494"/>
                    <a:pt x="1535" y="1494"/>
                  </a:cubicBezTo>
                  <a:cubicBezTo>
                    <a:pt x="1718" y="1494"/>
                    <a:pt x="1876" y="1457"/>
                    <a:pt x="2006" y="1399"/>
                  </a:cubicBezTo>
                  <a:cubicBezTo>
                    <a:pt x="1429" y="852"/>
                    <a:pt x="699" y="396"/>
                    <a:pt x="61" y="1"/>
                  </a:cubicBezTo>
                  <a:close/>
                </a:path>
              </a:pathLst>
            </a:custGeom>
            <a:solidFill>
              <a:srgbClr val="F06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3582;p80">
              <a:extLst>
                <a:ext uri="{FF2B5EF4-FFF2-40B4-BE49-F238E27FC236}">
                  <a16:creationId xmlns:a16="http://schemas.microsoft.com/office/drawing/2014/main" id="{3063CAA8-F1EC-4C2A-BBB9-6C23E9A9CC09}"/>
                </a:ext>
              </a:extLst>
            </p:cNvPr>
            <p:cNvSpPr/>
            <p:nvPr/>
          </p:nvSpPr>
          <p:spPr>
            <a:xfrm>
              <a:off x="3136475" y="4455475"/>
              <a:ext cx="46950" cy="26450"/>
            </a:xfrm>
            <a:custGeom>
              <a:avLst/>
              <a:gdLst/>
              <a:ahLst/>
              <a:cxnLst/>
              <a:rect l="l" t="t" r="r" b="b"/>
              <a:pathLst>
                <a:path w="1878" h="1058" extrusionOk="0">
                  <a:moveTo>
                    <a:pt x="1622" y="1"/>
                  </a:moveTo>
                  <a:cubicBezTo>
                    <a:pt x="1017" y="1"/>
                    <a:pt x="190" y="430"/>
                    <a:pt x="23" y="985"/>
                  </a:cubicBezTo>
                  <a:cubicBezTo>
                    <a:pt x="1" y="1030"/>
                    <a:pt x="27" y="1058"/>
                    <a:pt x="55" y="1058"/>
                  </a:cubicBezTo>
                  <a:cubicBezTo>
                    <a:pt x="65" y="1058"/>
                    <a:pt x="76" y="1054"/>
                    <a:pt x="84" y="1046"/>
                  </a:cubicBezTo>
                  <a:cubicBezTo>
                    <a:pt x="570" y="499"/>
                    <a:pt x="1057" y="225"/>
                    <a:pt x="1786" y="165"/>
                  </a:cubicBezTo>
                  <a:cubicBezTo>
                    <a:pt x="1847" y="165"/>
                    <a:pt x="1877" y="43"/>
                    <a:pt x="1786" y="13"/>
                  </a:cubicBezTo>
                  <a:cubicBezTo>
                    <a:pt x="1734" y="5"/>
                    <a:pt x="1679" y="1"/>
                    <a:pt x="162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3583;p80">
              <a:extLst>
                <a:ext uri="{FF2B5EF4-FFF2-40B4-BE49-F238E27FC236}">
                  <a16:creationId xmlns:a16="http://schemas.microsoft.com/office/drawing/2014/main" id="{75E32CE4-6088-401E-93EE-C11626E19810}"/>
                </a:ext>
              </a:extLst>
            </p:cNvPr>
            <p:cNvSpPr/>
            <p:nvPr/>
          </p:nvSpPr>
          <p:spPr>
            <a:xfrm>
              <a:off x="3399200" y="4478425"/>
              <a:ext cx="44950" cy="25425"/>
            </a:xfrm>
            <a:custGeom>
              <a:avLst/>
              <a:gdLst/>
              <a:ahLst/>
              <a:cxnLst/>
              <a:rect l="l" t="t" r="r" b="b"/>
              <a:pathLst>
                <a:path w="1798" h="1017" extrusionOk="0">
                  <a:moveTo>
                    <a:pt x="175" y="1"/>
                  </a:moveTo>
                  <a:cubicBezTo>
                    <a:pt x="136" y="1"/>
                    <a:pt x="98" y="3"/>
                    <a:pt x="61" y="6"/>
                  </a:cubicBezTo>
                  <a:cubicBezTo>
                    <a:pt x="1" y="6"/>
                    <a:pt x="1" y="67"/>
                    <a:pt x="31" y="98"/>
                  </a:cubicBezTo>
                  <a:cubicBezTo>
                    <a:pt x="608" y="310"/>
                    <a:pt x="1186" y="462"/>
                    <a:pt x="1581" y="979"/>
                  </a:cubicBezTo>
                  <a:cubicBezTo>
                    <a:pt x="1599" y="1006"/>
                    <a:pt x="1627" y="1017"/>
                    <a:pt x="1656" y="1017"/>
                  </a:cubicBezTo>
                  <a:cubicBezTo>
                    <a:pt x="1725" y="1017"/>
                    <a:pt x="1798" y="952"/>
                    <a:pt x="1733" y="888"/>
                  </a:cubicBezTo>
                  <a:cubicBezTo>
                    <a:pt x="1449" y="404"/>
                    <a:pt x="738" y="1"/>
                    <a:pt x="17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3584;p80">
              <a:extLst>
                <a:ext uri="{FF2B5EF4-FFF2-40B4-BE49-F238E27FC236}">
                  <a16:creationId xmlns:a16="http://schemas.microsoft.com/office/drawing/2014/main" id="{E130CDD1-2217-4858-8DE8-39094579BAFC}"/>
                </a:ext>
              </a:extLst>
            </p:cNvPr>
            <p:cNvSpPr/>
            <p:nvPr/>
          </p:nvSpPr>
          <p:spPr>
            <a:xfrm>
              <a:off x="3118050" y="4584575"/>
              <a:ext cx="91200" cy="81950"/>
            </a:xfrm>
            <a:custGeom>
              <a:avLst/>
              <a:gdLst/>
              <a:ahLst/>
              <a:cxnLst/>
              <a:rect l="l" t="t" r="r" b="b"/>
              <a:pathLst>
                <a:path w="3648" h="3278" extrusionOk="0">
                  <a:moveTo>
                    <a:pt x="1776" y="1"/>
                  </a:moveTo>
                  <a:cubicBezTo>
                    <a:pt x="929" y="1"/>
                    <a:pt x="203" y="605"/>
                    <a:pt x="91" y="1414"/>
                  </a:cubicBezTo>
                  <a:cubicBezTo>
                    <a:pt x="0" y="2326"/>
                    <a:pt x="669" y="3147"/>
                    <a:pt x="1611" y="3268"/>
                  </a:cubicBezTo>
                  <a:cubicBezTo>
                    <a:pt x="1676" y="3274"/>
                    <a:pt x="1740" y="3277"/>
                    <a:pt x="1803" y="3277"/>
                  </a:cubicBezTo>
                  <a:cubicBezTo>
                    <a:pt x="2694" y="3277"/>
                    <a:pt x="3441" y="2691"/>
                    <a:pt x="3526" y="1840"/>
                  </a:cubicBezTo>
                  <a:cubicBezTo>
                    <a:pt x="3648" y="958"/>
                    <a:pt x="2979" y="137"/>
                    <a:pt x="2006" y="16"/>
                  </a:cubicBezTo>
                  <a:cubicBezTo>
                    <a:pt x="1929" y="6"/>
                    <a:pt x="1852" y="1"/>
                    <a:pt x="1776"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3585;p80">
              <a:extLst>
                <a:ext uri="{FF2B5EF4-FFF2-40B4-BE49-F238E27FC236}">
                  <a16:creationId xmlns:a16="http://schemas.microsoft.com/office/drawing/2014/main" id="{A703A78C-9B86-4CA7-97A6-4010ADBA4975}"/>
                </a:ext>
              </a:extLst>
            </p:cNvPr>
            <p:cNvSpPr/>
            <p:nvPr/>
          </p:nvSpPr>
          <p:spPr>
            <a:xfrm>
              <a:off x="3352850" y="4613600"/>
              <a:ext cx="91975" cy="81950"/>
            </a:xfrm>
            <a:custGeom>
              <a:avLst/>
              <a:gdLst/>
              <a:ahLst/>
              <a:cxnLst/>
              <a:rect l="l" t="t" r="r" b="b"/>
              <a:pathLst>
                <a:path w="3679" h="3278" extrusionOk="0">
                  <a:moveTo>
                    <a:pt x="1850" y="1"/>
                  </a:moveTo>
                  <a:cubicBezTo>
                    <a:pt x="985" y="1"/>
                    <a:pt x="236" y="587"/>
                    <a:pt x="122" y="1438"/>
                  </a:cubicBezTo>
                  <a:cubicBezTo>
                    <a:pt x="0" y="2320"/>
                    <a:pt x="700" y="3141"/>
                    <a:pt x="1642" y="3262"/>
                  </a:cubicBezTo>
                  <a:cubicBezTo>
                    <a:pt x="1719" y="3272"/>
                    <a:pt x="1797" y="3277"/>
                    <a:pt x="1873" y="3277"/>
                  </a:cubicBezTo>
                  <a:cubicBezTo>
                    <a:pt x="2724" y="3277"/>
                    <a:pt x="3473" y="2673"/>
                    <a:pt x="3557" y="1864"/>
                  </a:cubicBezTo>
                  <a:cubicBezTo>
                    <a:pt x="3678" y="952"/>
                    <a:pt x="2979" y="131"/>
                    <a:pt x="2037" y="10"/>
                  </a:cubicBezTo>
                  <a:cubicBezTo>
                    <a:pt x="1974" y="4"/>
                    <a:pt x="1912" y="1"/>
                    <a:pt x="1850"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3586;p80">
              <a:extLst>
                <a:ext uri="{FF2B5EF4-FFF2-40B4-BE49-F238E27FC236}">
                  <a16:creationId xmlns:a16="http://schemas.microsoft.com/office/drawing/2014/main" id="{B77FCD50-9D85-4CFE-9713-61CF21407D3F}"/>
                </a:ext>
              </a:extLst>
            </p:cNvPr>
            <p:cNvSpPr/>
            <p:nvPr/>
          </p:nvSpPr>
          <p:spPr>
            <a:xfrm>
              <a:off x="3042050" y="4325825"/>
              <a:ext cx="538025" cy="239875"/>
            </a:xfrm>
            <a:custGeom>
              <a:avLst/>
              <a:gdLst/>
              <a:ahLst/>
              <a:cxnLst/>
              <a:rect l="l" t="t" r="r" b="b"/>
              <a:pathLst>
                <a:path w="21521" h="9595" extrusionOk="0">
                  <a:moveTo>
                    <a:pt x="3010" y="1"/>
                  </a:moveTo>
                  <a:cubicBezTo>
                    <a:pt x="1824" y="2189"/>
                    <a:pt x="1520" y="4864"/>
                    <a:pt x="1" y="6992"/>
                  </a:cubicBezTo>
                  <a:cubicBezTo>
                    <a:pt x="791" y="7265"/>
                    <a:pt x="1338" y="7721"/>
                    <a:pt x="1338" y="7721"/>
                  </a:cubicBezTo>
                  <a:cubicBezTo>
                    <a:pt x="3253" y="7600"/>
                    <a:pt x="3709" y="1156"/>
                    <a:pt x="3709" y="1156"/>
                  </a:cubicBezTo>
                  <a:cubicBezTo>
                    <a:pt x="3709" y="1156"/>
                    <a:pt x="7448" y="4348"/>
                    <a:pt x="9514" y="4773"/>
                  </a:cubicBezTo>
                  <a:cubicBezTo>
                    <a:pt x="9725" y="4820"/>
                    <a:pt x="9921" y="4840"/>
                    <a:pt x="10102" y="4840"/>
                  </a:cubicBezTo>
                  <a:cubicBezTo>
                    <a:pt x="11693" y="4840"/>
                    <a:pt x="12159" y="3223"/>
                    <a:pt x="12159" y="3223"/>
                  </a:cubicBezTo>
                  <a:cubicBezTo>
                    <a:pt x="12159" y="3223"/>
                    <a:pt x="12797" y="4712"/>
                    <a:pt x="14317" y="5047"/>
                  </a:cubicBezTo>
                  <a:cubicBezTo>
                    <a:pt x="14455" y="5077"/>
                    <a:pt x="14581" y="5091"/>
                    <a:pt x="14697" y="5091"/>
                  </a:cubicBezTo>
                  <a:cubicBezTo>
                    <a:pt x="15853" y="5091"/>
                    <a:pt x="15928" y="3709"/>
                    <a:pt x="15928" y="3709"/>
                  </a:cubicBezTo>
                  <a:cubicBezTo>
                    <a:pt x="16681" y="4964"/>
                    <a:pt x="17319" y="5287"/>
                    <a:pt x="17776" y="5287"/>
                  </a:cubicBezTo>
                  <a:cubicBezTo>
                    <a:pt x="18261" y="5287"/>
                    <a:pt x="18542" y="4925"/>
                    <a:pt x="18542" y="4925"/>
                  </a:cubicBezTo>
                  <a:lnTo>
                    <a:pt x="18542" y="4925"/>
                  </a:lnTo>
                  <a:cubicBezTo>
                    <a:pt x="18542" y="4925"/>
                    <a:pt x="18025" y="9211"/>
                    <a:pt x="19454" y="9545"/>
                  </a:cubicBezTo>
                  <a:cubicBezTo>
                    <a:pt x="19604" y="9580"/>
                    <a:pt x="19740" y="9595"/>
                    <a:pt x="19865" y="9595"/>
                  </a:cubicBezTo>
                  <a:cubicBezTo>
                    <a:pt x="20948" y="9595"/>
                    <a:pt x="21095" y="8421"/>
                    <a:pt x="21095" y="8421"/>
                  </a:cubicBezTo>
                  <a:cubicBezTo>
                    <a:pt x="21206" y="8465"/>
                    <a:pt x="21318" y="8493"/>
                    <a:pt x="21417" y="8493"/>
                  </a:cubicBezTo>
                  <a:cubicBezTo>
                    <a:pt x="21453" y="8493"/>
                    <a:pt x="21488" y="8489"/>
                    <a:pt x="21521" y="8481"/>
                  </a:cubicBezTo>
                  <a:cubicBezTo>
                    <a:pt x="20305" y="7296"/>
                    <a:pt x="20123" y="4986"/>
                    <a:pt x="20123" y="2949"/>
                  </a:cubicBezTo>
                  <a:cubicBezTo>
                    <a:pt x="19822" y="3488"/>
                    <a:pt x="19419" y="3686"/>
                    <a:pt x="18995" y="3686"/>
                  </a:cubicBezTo>
                  <a:cubicBezTo>
                    <a:pt x="18389" y="3686"/>
                    <a:pt x="17743" y="3282"/>
                    <a:pt x="17296" y="2889"/>
                  </a:cubicBezTo>
                  <a:cubicBezTo>
                    <a:pt x="17083" y="2311"/>
                    <a:pt x="16293" y="1916"/>
                    <a:pt x="16384" y="1095"/>
                  </a:cubicBezTo>
                  <a:lnTo>
                    <a:pt x="16384" y="1095"/>
                  </a:lnTo>
                  <a:cubicBezTo>
                    <a:pt x="16255" y="2250"/>
                    <a:pt x="15477" y="3752"/>
                    <a:pt x="14432" y="3752"/>
                  </a:cubicBezTo>
                  <a:cubicBezTo>
                    <a:pt x="14240" y="3752"/>
                    <a:pt x="14039" y="3701"/>
                    <a:pt x="13831" y="3588"/>
                  </a:cubicBezTo>
                  <a:cubicBezTo>
                    <a:pt x="13071" y="2919"/>
                    <a:pt x="12645" y="1733"/>
                    <a:pt x="11916" y="822"/>
                  </a:cubicBezTo>
                  <a:cubicBezTo>
                    <a:pt x="11392" y="2637"/>
                    <a:pt x="10426" y="3282"/>
                    <a:pt x="9291" y="3282"/>
                  </a:cubicBezTo>
                  <a:cubicBezTo>
                    <a:pt x="7197" y="3282"/>
                    <a:pt x="4528" y="1085"/>
                    <a:pt x="3010" y="1"/>
                  </a:cubicBezTo>
                  <a:close/>
                </a:path>
              </a:pathLst>
            </a:custGeom>
            <a:solidFill>
              <a:srgbClr val="F05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3587;p80">
              <a:extLst>
                <a:ext uri="{FF2B5EF4-FFF2-40B4-BE49-F238E27FC236}">
                  <a16:creationId xmlns:a16="http://schemas.microsoft.com/office/drawing/2014/main" id="{635B5506-56C0-4EE5-A3C8-60FEDDC82680}"/>
                </a:ext>
              </a:extLst>
            </p:cNvPr>
            <p:cNvSpPr/>
            <p:nvPr/>
          </p:nvSpPr>
          <p:spPr>
            <a:xfrm>
              <a:off x="2988850" y="4224400"/>
              <a:ext cx="650500" cy="313475"/>
            </a:xfrm>
            <a:custGeom>
              <a:avLst/>
              <a:gdLst/>
              <a:ahLst/>
              <a:cxnLst/>
              <a:rect l="l" t="t" r="r" b="b"/>
              <a:pathLst>
                <a:path w="26020" h="12539" extrusionOk="0">
                  <a:moveTo>
                    <a:pt x="5466" y="1"/>
                  </a:moveTo>
                  <a:cubicBezTo>
                    <a:pt x="4493" y="1"/>
                    <a:pt x="4773" y="2690"/>
                    <a:pt x="4773" y="2690"/>
                  </a:cubicBezTo>
                  <a:cubicBezTo>
                    <a:pt x="4773" y="2690"/>
                    <a:pt x="4049" y="1242"/>
                    <a:pt x="3340" y="1242"/>
                  </a:cubicBezTo>
                  <a:cubicBezTo>
                    <a:pt x="3154" y="1242"/>
                    <a:pt x="2968" y="1343"/>
                    <a:pt x="2797" y="1596"/>
                  </a:cubicBezTo>
                  <a:cubicBezTo>
                    <a:pt x="1916" y="2812"/>
                    <a:pt x="3983" y="4332"/>
                    <a:pt x="3983" y="4332"/>
                  </a:cubicBezTo>
                  <a:cubicBezTo>
                    <a:pt x="3783" y="4396"/>
                    <a:pt x="3639" y="4418"/>
                    <a:pt x="3528" y="4418"/>
                  </a:cubicBezTo>
                  <a:cubicBezTo>
                    <a:pt x="3285" y="4418"/>
                    <a:pt x="3195" y="4313"/>
                    <a:pt x="3013" y="4313"/>
                  </a:cubicBezTo>
                  <a:cubicBezTo>
                    <a:pt x="2884" y="4313"/>
                    <a:pt x="2710" y="4366"/>
                    <a:pt x="2402" y="4544"/>
                  </a:cubicBezTo>
                  <a:cubicBezTo>
                    <a:pt x="700" y="5790"/>
                    <a:pt x="1581" y="8070"/>
                    <a:pt x="1581" y="8070"/>
                  </a:cubicBezTo>
                  <a:cubicBezTo>
                    <a:pt x="1" y="9286"/>
                    <a:pt x="1247" y="10897"/>
                    <a:pt x="1247" y="10897"/>
                  </a:cubicBezTo>
                  <a:cubicBezTo>
                    <a:pt x="1551" y="10897"/>
                    <a:pt x="1855" y="10958"/>
                    <a:pt x="2129" y="11049"/>
                  </a:cubicBezTo>
                  <a:cubicBezTo>
                    <a:pt x="3648" y="8952"/>
                    <a:pt x="3952" y="6246"/>
                    <a:pt x="5138" y="4058"/>
                  </a:cubicBezTo>
                  <a:cubicBezTo>
                    <a:pt x="6656" y="5142"/>
                    <a:pt x="9338" y="7339"/>
                    <a:pt x="11433" y="7339"/>
                  </a:cubicBezTo>
                  <a:cubicBezTo>
                    <a:pt x="12568" y="7339"/>
                    <a:pt x="13531" y="6694"/>
                    <a:pt x="14044" y="4879"/>
                  </a:cubicBezTo>
                  <a:cubicBezTo>
                    <a:pt x="14773" y="5790"/>
                    <a:pt x="15199" y="6976"/>
                    <a:pt x="15959" y="7645"/>
                  </a:cubicBezTo>
                  <a:cubicBezTo>
                    <a:pt x="16167" y="7758"/>
                    <a:pt x="16368" y="7809"/>
                    <a:pt x="16560" y="7809"/>
                  </a:cubicBezTo>
                  <a:cubicBezTo>
                    <a:pt x="17605" y="7809"/>
                    <a:pt x="18383" y="6307"/>
                    <a:pt x="18512" y="5152"/>
                  </a:cubicBezTo>
                  <a:lnTo>
                    <a:pt x="18512" y="5152"/>
                  </a:lnTo>
                  <a:cubicBezTo>
                    <a:pt x="18421" y="5973"/>
                    <a:pt x="19211" y="6368"/>
                    <a:pt x="19424" y="6946"/>
                  </a:cubicBezTo>
                  <a:cubicBezTo>
                    <a:pt x="19871" y="7339"/>
                    <a:pt x="20517" y="7743"/>
                    <a:pt x="21123" y="7743"/>
                  </a:cubicBezTo>
                  <a:cubicBezTo>
                    <a:pt x="21547" y="7743"/>
                    <a:pt x="21950" y="7545"/>
                    <a:pt x="22251" y="7006"/>
                  </a:cubicBezTo>
                  <a:cubicBezTo>
                    <a:pt x="22251" y="9043"/>
                    <a:pt x="22433" y="11353"/>
                    <a:pt x="23649" y="12538"/>
                  </a:cubicBezTo>
                  <a:cubicBezTo>
                    <a:pt x="24105" y="12447"/>
                    <a:pt x="24469" y="11991"/>
                    <a:pt x="24469" y="11991"/>
                  </a:cubicBezTo>
                  <a:cubicBezTo>
                    <a:pt x="26020" y="9894"/>
                    <a:pt x="24409" y="9164"/>
                    <a:pt x="24409" y="9164"/>
                  </a:cubicBezTo>
                  <a:cubicBezTo>
                    <a:pt x="24865" y="6550"/>
                    <a:pt x="22555" y="6338"/>
                    <a:pt x="22555" y="6338"/>
                  </a:cubicBezTo>
                  <a:cubicBezTo>
                    <a:pt x="22284" y="3186"/>
                    <a:pt x="18661" y="2886"/>
                    <a:pt x="17296" y="2886"/>
                  </a:cubicBezTo>
                  <a:cubicBezTo>
                    <a:pt x="16975" y="2886"/>
                    <a:pt x="16779" y="2903"/>
                    <a:pt x="16779" y="2903"/>
                  </a:cubicBezTo>
                  <a:cubicBezTo>
                    <a:pt x="16779" y="2903"/>
                    <a:pt x="17691" y="1201"/>
                    <a:pt x="14013" y="593"/>
                  </a:cubicBezTo>
                  <a:cubicBezTo>
                    <a:pt x="13614" y="527"/>
                    <a:pt x="13204" y="497"/>
                    <a:pt x="12791" y="497"/>
                  </a:cubicBezTo>
                  <a:cubicBezTo>
                    <a:pt x="9404" y="497"/>
                    <a:pt x="5806" y="2477"/>
                    <a:pt x="5806" y="2477"/>
                  </a:cubicBezTo>
                  <a:cubicBezTo>
                    <a:pt x="5806" y="2477"/>
                    <a:pt x="6749" y="258"/>
                    <a:pt x="5594" y="15"/>
                  </a:cubicBezTo>
                  <a:cubicBezTo>
                    <a:pt x="5549" y="6"/>
                    <a:pt x="5506" y="1"/>
                    <a:pt x="5466" y="1"/>
                  </a:cubicBezTo>
                  <a:close/>
                </a:path>
              </a:pathLst>
            </a:custGeom>
            <a:solidFill>
              <a:srgbClr val="F0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3588;p80">
              <a:extLst>
                <a:ext uri="{FF2B5EF4-FFF2-40B4-BE49-F238E27FC236}">
                  <a16:creationId xmlns:a16="http://schemas.microsoft.com/office/drawing/2014/main" id="{70A44EAD-7175-414E-A793-166FE01C6CF7}"/>
                </a:ext>
              </a:extLst>
            </p:cNvPr>
            <p:cNvSpPr/>
            <p:nvPr/>
          </p:nvSpPr>
          <p:spPr>
            <a:xfrm>
              <a:off x="3195125" y="4262825"/>
              <a:ext cx="125075" cy="114075"/>
            </a:xfrm>
            <a:custGeom>
              <a:avLst/>
              <a:gdLst/>
              <a:ahLst/>
              <a:cxnLst/>
              <a:rect l="l" t="t" r="r" b="b"/>
              <a:pathLst>
                <a:path w="5003" h="4563" extrusionOk="0">
                  <a:moveTo>
                    <a:pt x="3965" y="0"/>
                  </a:moveTo>
                  <a:cubicBezTo>
                    <a:pt x="3884" y="0"/>
                    <a:pt x="3806" y="109"/>
                    <a:pt x="3878" y="180"/>
                  </a:cubicBezTo>
                  <a:cubicBezTo>
                    <a:pt x="4425" y="728"/>
                    <a:pt x="4546" y="1639"/>
                    <a:pt x="4577" y="2369"/>
                  </a:cubicBezTo>
                  <a:cubicBezTo>
                    <a:pt x="4602" y="3012"/>
                    <a:pt x="4284" y="3554"/>
                    <a:pt x="3707" y="3554"/>
                  </a:cubicBezTo>
                  <a:cubicBezTo>
                    <a:pt x="3575" y="3554"/>
                    <a:pt x="3429" y="3526"/>
                    <a:pt x="3270" y="3463"/>
                  </a:cubicBezTo>
                  <a:cubicBezTo>
                    <a:pt x="2814" y="3250"/>
                    <a:pt x="2449" y="2825"/>
                    <a:pt x="2236" y="2369"/>
                  </a:cubicBezTo>
                  <a:cubicBezTo>
                    <a:pt x="2226" y="2337"/>
                    <a:pt x="2200" y="2324"/>
                    <a:pt x="2173" y="2324"/>
                  </a:cubicBezTo>
                  <a:cubicBezTo>
                    <a:pt x="2122" y="2324"/>
                    <a:pt x="2065" y="2370"/>
                    <a:pt x="2084" y="2430"/>
                  </a:cubicBezTo>
                  <a:cubicBezTo>
                    <a:pt x="2206" y="2916"/>
                    <a:pt x="2236" y="3372"/>
                    <a:pt x="2176" y="3858"/>
                  </a:cubicBezTo>
                  <a:cubicBezTo>
                    <a:pt x="2094" y="4224"/>
                    <a:pt x="1893" y="4354"/>
                    <a:pt x="1659" y="4354"/>
                  </a:cubicBezTo>
                  <a:cubicBezTo>
                    <a:pt x="1368" y="4354"/>
                    <a:pt x="1027" y="4152"/>
                    <a:pt x="808" y="3950"/>
                  </a:cubicBezTo>
                  <a:cubicBezTo>
                    <a:pt x="443" y="3615"/>
                    <a:pt x="230" y="3129"/>
                    <a:pt x="139" y="2673"/>
                  </a:cubicBezTo>
                  <a:cubicBezTo>
                    <a:pt x="125" y="2632"/>
                    <a:pt x="93" y="2615"/>
                    <a:pt x="65" y="2615"/>
                  </a:cubicBezTo>
                  <a:cubicBezTo>
                    <a:pt x="30" y="2615"/>
                    <a:pt x="1" y="2640"/>
                    <a:pt x="18" y="2673"/>
                  </a:cubicBezTo>
                  <a:cubicBezTo>
                    <a:pt x="94" y="3309"/>
                    <a:pt x="788" y="4562"/>
                    <a:pt x="1564" y="4562"/>
                  </a:cubicBezTo>
                  <a:cubicBezTo>
                    <a:pt x="1715" y="4562"/>
                    <a:pt x="1870" y="4515"/>
                    <a:pt x="2024" y="4405"/>
                  </a:cubicBezTo>
                  <a:cubicBezTo>
                    <a:pt x="2297" y="4223"/>
                    <a:pt x="2358" y="3828"/>
                    <a:pt x="2388" y="3554"/>
                  </a:cubicBezTo>
                  <a:cubicBezTo>
                    <a:pt x="2388" y="3343"/>
                    <a:pt x="2388" y="3132"/>
                    <a:pt x="2369" y="2921"/>
                  </a:cubicBezTo>
                  <a:lnTo>
                    <a:pt x="2369" y="2921"/>
                  </a:lnTo>
                  <a:cubicBezTo>
                    <a:pt x="2375" y="2930"/>
                    <a:pt x="2382" y="2938"/>
                    <a:pt x="2388" y="2946"/>
                  </a:cubicBezTo>
                  <a:cubicBezTo>
                    <a:pt x="2721" y="3335"/>
                    <a:pt x="3313" y="3735"/>
                    <a:pt x="3828" y="3735"/>
                  </a:cubicBezTo>
                  <a:cubicBezTo>
                    <a:pt x="4160" y="3735"/>
                    <a:pt x="4459" y="3569"/>
                    <a:pt x="4638" y="3129"/>
                  </a:cubicBezTo>
                  <a:cubicBezTo>
                    <a:pt x="5002" y="2278"/>
                    <a:pt x="4698" y="667"/>
                    <a:pt x="4030" y="29"/>
                  </a:cubicBezTo>
                  <a:cubicBezTo>
                    <a:pt x="4010" y="9"/>
                    <a:pt x="3987" y="0"/>
                    <a:pt x="3965" y="0"/>
                  </a:cubicBez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3589;p80">
              <a:extLst>
                <a:ext uri="{FF2B5EF4-FFF2-40B4-BE49-F238E27FC236}">
                  <a16:creationId xmlns:a16="http://schemas.microsoft.com/office/drawing/2014/main" id="{129E55FE-F727-498F-8088-B57799994C79}"/>
                </a:ext>
              </a:extLst>
            </p:cNvPr>
            <p:cNvSpPr/>
            <p:nvPr/>
          </p:nvSpPr>
          <p:spPr>
            <a:xfrm>
              <a:off x="3486600" y="4370175"/>
              <a:ext cx="67650" cy="67650"/>
            </a:xfrm>
            <a:custGeom>
              <a:avLst/>
              <a:gdLst/>
              <a:ahLst/>
              <a:cxnLst/>
              <a:rect l="l" t="t" r="r" b="b"/>
              <a:pathLst>
                <a:path w="2706" h="2706" extrusionOk="0">
                  <a:moveTo>
                    <a:pt x="76" y="0"/>
                  </a:moveTo>
                  <a:cubicBezTo>
                    <a:pt x="42" y="0"/>
                    <a:pt x="0" y="15"/>
                    <a:pt x="0" y="51"/>
                  </a:cubicBezTo>
                  <a:cubicBezTo>
                    <a:pt x="122" y="902"/>
                    <a:pt x="243" y="2330"/>
                    <a:pt x="1186" y="2665"/>
                  </a:cubicBezTo>
                  <a:cubicBezTo>
                    <a:pt x="1266" y="2692"/>
                    <a:pt x="1343" y="2705"/>
                    <a:pt x="1418" y="2705"/>
                  </a:cubicBezTo>
                  <a:cubicBezTo>
                    <a:pt x="2163" y="2705"/>
                    <a:pt x="2622" y="1424"/>
                    <a:pt x="2705" y="871"/>
                  </a:cubicBezTo>
                  <a:cubicBezTo>
                    <a:pt x="2705" y="790"/>
                    <a:pt x="2651" y="736"/>
                    <a:pt x="2597" y="736"/>
                  </a:cubicBezTo>
                  <a:cubicBezTo>
                    <a:pt x="2570" y="736"/>
                    <a:pt x="2543" y="750"/>
                    <a:pt x="2523" y="780"/>
                  </a:cubicBezTo>
                  <a:cubicBezTo>
                    <a:pt x="2239" y="1292"/>
                    <a:pt x="2140" y="2469"/>
                    <a:pt x="1407" y="2469"/>
                  </a:cubicBezTo>
                  <a:cubicBezTo>
                    <a:pt x="1356" y="2469"/>
                    <a:pt x="1303" y="2464"/>
                    <a:pt x="1246" y="2452"/>
                  </a:cubicBezTo>
                  <a:cubicBezTo>
                    <a:pt x="365" y="2270"/>
                    <a:pt x="395" y="689"/>
                    <a:pt x="122" y="20"/>
                  </a:cubicBezTo>
                  <a:cubicBezTo>
                    <a:pt x="122" y="8"/>
                    <a:pt x="101" y="0"/>
                    <a:pt x="76" y="0"/>
                  </a:cubicBez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3590;p80">
              <a:extLst>
                <a:ext uri="{FF2B5EF4-FFF2-40B4-BE49-F238E27FC236}">
                  <a16:creationId xmlns:a16="http://schemas.microsoft.com/office/drawing/2014/main" id="{7043B1BD-2F68-4481-8F33-5AF43BA1046C}"/>
                </a:ext>
              </a:extLst>
            </p:cNvPr>
            <p:cNvSpPr/>
            <p:nvPr/>
          </p:nvSpPr>
          <p:spPr>
            <a:xfrm>
              <a:off x="3039450" y="4408100"/>
              <a:ext cx="58100" cy="67475"/>
            </a:xfrm>
            <a:custGeom>
              <a:avLst/>
              <a:gdLst/>
              <a:ahLst/>
              <a:cxnLst/>
              <a:rect l="l" t="t" r="r" b="b"/>
              <a:pathLst>
                <a:path w="2324" h="2699" extrusionOk="0">
                  <a:moveTo>
                    <a:pt x="2006" y="0"/>
                  </a:moveTo>
                  <a:cubicBezTo>
                    <a:pt x="1958" y="0"/>
                    <a:pt x="1910" y="41"/>
                    <a:pt x="1928" y="114"/>
                  </a:cubicBezTo>
                  <a:cubicBezTo>
                    <a:pt x="2050" y="661"/>
                    <a:pt x="2050" y="1300"/>
                    <a:pt x="1928" y="1847"/>
                  </a:cubicBezTo>
                  <a:cubicBezTo>
                    <a:pt x="1847" y="2200"/>
                    <a:pt x="1619" y="2530"/>
                    <a:pt x="1267" y="2530"/>
                  </a:cubicBezTo>
                  <a:cubicBezTo>
                    <a:pt x="1226" y="2530"/>
                    <a:pt x="1183" y="2525"/>
                    <a:pt x="1138" y="2515"/>
                  </a:cubicBezTo>
                  <a:cubicBezTo>
                    <a:pt x="713" y="2424"/>
                    <a:pt x="409" y="1877"/>
                    <a:pt x="196" y="1543"/>
                  </a:cubicBezTo>
                  <a:cubicBezTo>
                    <a:pt x="178" y="1516"/>
                    <a:pt x="152" y="1505"/>
                    <a:pt x="127" y="1505"/>
                  </a:cubicBezTo>
                  <a:cubicBezTo>
                    <a:pt x="64" y="1505"/>
                    <a:pt x="1" y="1570"/>
                    <a:pt x="44" y="1634"/>
                  </a:cubicBezTo>
                  <a:cubicBezTo>
                    <a:pt x="315" y="2040"/>
                    <a:pt x="821" y="2699"/>
                    <a:pt x="1324" y="2699"/>
                  </a:cubicBezTo>
                  <a:cubicBezTo>
                    <a:pt x="1499" y="2699"/>
                    <a:pt x="1673" y="2620"/>
                    <a:pt x="1837" y="2424"/>
                  </a:cubicBezTo>
                  <a:cubicBezTo>
                    <a:pt x="2323" y="1847"/>
                    <a:pt x="2232" y="722"/>
                    <a:pt x="2080" y="53"/>
                  </a:cubicBezTo>
                  <a:cubicBezTo>
                    <a:pt x="2068" y="17"/>
                    <a:pt x="2037" y="0"/>
                    <a:pt x="2006" y="0"/>
                  </a:cubicBez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3591;p80">
              <a:extLst>
                <a:ext uri="{FF2B5EF4-FFF2-40B4-BE49-F238E27FC236}">
                  <a16:creationId xmlns:a16="http://schemas.microsoft.com/office/drawing/2014/main" id="{B68A1FBD-BB66-4A9F-A6E4-B319C80BA75E}"/>
                </a:ext>
              </a:extLst>
            </p:cNvPr>
            <p:cNvSpPr/>
            <p:nvPr/>
          </p:nvSpPr>
          <p:spPr>
            <a:xfrm>
              <a:off x="2831550" y="4629800"/>
              <a:ext cx="186975" cy="186950"/>
            </a:xfrm>
            <a:custGeom>
              <a:avLst/>
              <a:gdLst/>
              <a:ahLst/>
              <a:cxnLst/>
              <a:rect l="l" t="t" r="r" b="b"/>
              <a:pathLst>
                <a:path w="7479" h="7478" extrusionOk="0">
                  <a:moveTo>
                    <a:pt x="5320" y="0"/>
                  </a:moveTo>
                  <a:lnTo>
                    <a:pt x="3132" y="2128"/>
                  </a:lnTo>
                  <a:lnTo>
                    <a:pt x="1" y="2158"/>
                  </a:lnTo>
                  <a:lnTo>
                    <a:pt x="2159" y="4377"/>
                  </a:lnTo>
                  <a:lnTo>
                    <a:pt x="2189" y="7477"/>
                  </a:lnTo>
                  <a:lnTo>
                    <a:pt x="4378" y="5319"/>
                  </a:lnTo>
                  <a:lnTo>
                    <a:pt x="7478" y="5319"/>
                  </a:lnTo>
                  <a:lnTo>
                    <a:pt x="5351" y="3101"/>
                  </a:lnTo>
                  <a:lnTo>
                    <a:pt x="53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3592;p80">
              <a:extLst>
                <a:ext uri="{FF2B5EF4-FFF2-40B4-BE49-F238E27FC236}">
                  <a16:creationId xmlns:a16="http://schemas.microsoft.com/office/drawing/2014/main" id="{D1D104DC-2CCF-48F9-9944-B5FB2A9D3C49}"/>
                </a:ext>
              </a:extLst>
            </p:cNvPr>
            <p:cNvSpPr/>
            <p:nvPr/>
          </p:nvSpPr>
          <p:spPr>
            <a:xfrm>
              <a:off x="4327025" y="4356225"/>
              <a:ext cx="194575" cy="194550"/>
            </a:xfrm>
            <a:custGeom>
              <a:avLst/>
              <a:gdLst/>
              <a:ahLst/>
              <a:cxnLst/>
              <a:rect l="l" t="t" r="r" b="b"/>
              <a:pathLst>
                <a:path w="7783" h="7782" extrusionOk="0">
                  <a:moveTo>
                    <a:pt x="5046" y="1"/>
                  </a:moveTo>
                  <a:lnTo>
                    <a:pt x="3101" y="2372"/>
                  </a:lnTo>
                  <a:lnTo>
                    <a:pt x="1" y="2736"/>
                  </a:lnTo>
                  <a:lnTo>
                    <a:pt x="2372" y="4682"/>
                  </a:lnTo>
                  <a:lnTo>
                    <a:pt x="2736" y="7782"/>
                  </a:lnTo>
                  <a:lnTo>
                    <a:pt x="4682" y="5411"/>
                  </a:lnTo>
                  <a:lnTo>
                    <a:pt x="7782" y="5046"/>
                  </a:lnTo>
                  <a:lnTo>
                    <a:pt x="5411" y="3101"/>
                  </a:lnTo>
                  <a:lnTo>
                    <a:pt x="50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3593;p80">
              <a:extLst>
                <a:ext uri="{FF2B5EF4-FFF2-40B4-BE49-F238E27FC236}">
                  <a16:creationId xmlns:a16="http://schemas.microsoft.com/office/drawing/2014/main" id="{6E2C54A2-B40B-4040-90CA-698A75C29BA2}"/>
                </a:ext>
              </a:extLst>
            </p:cNvPr>
            <p:cNvSpPr/>
            <p:nvPr/>
          </p:nvSpPr>
          <p:spPr>
            <a:xfrm>
              <a:off x="4313350" y="4573550"/>
              <a:ext cx="224950" cy="216600"/>
            </a:xfrm>
            <a:custGeom>
              <a:avLst/>
              <a:gdLst/>
              <a:ahLst/>
              <a:cxnLst/>
              <a:rect l="l" t="t" r="r" b="b"/>
              <a:pathLst>
                <a:path w="8998" h="8664" extrusionOk="0">
                  <a:moveTo>
                    <a:pt x="3040" y="2797"/>
                  </a:moveTo>
                  <a:cubicBezTo>
                    <a:pt x="3040" y="2797"/>
                    <a:pt x="3800" y="1"/>
                    <a:pt x="4499" y="122"/>
                  </a:cubicBezTo>
                  <a:cubicBezTo>
                    <a:pt x="5198" y="214"/>
                    <a:pt x="6019" y="2402"/>
                    <a:pt x="6019" y="2402"/>
                  </a:cubicBezTo>
                  <a:cubicBezTo>
                    <a:pt x="6019" y="2402"/>
                    <a:pt x="8815" y="2797"/>
                    <a:pt x="8907" y="3466"/>
                  </a:cubicBezTo>
                  <a:cubicBezTo>
                    <a:pt x="8998" y="4165"/>
                    <a:pt x="6961" y="5199"/>
                    <a:pt x="6961" y="5199"/>
                  </a:cubicBezTo>
                  <a:cubicBezTo>
                    <a:pt x="6961" y="5199"/>
                    <a:pt x="8359" y="7934"/>
                    <a:pt x="7843" y="8299"/>
                  </a:cubicBezTo>
                  <a:cubicBezTo>
                    <a:pt x="7326" y="8664"/>
                    <a:pt x="4773" y="6870"/>
                    <a:pt x="4773" y="6870"/>
                  </a:cubicBezTo>
                  <a:cubicBezTo>
                    <a:pt x="4773" y="6870"/>
                    <a:pt x="2493" y="8633"/>
                    <a:pt x="1764" y="8360"/>
                  </a:cubicBezTo>
                  <a:cubicBezTo>
                    <a:pt x="1338" y="8177"/>
                    <a:pt x="2463" y="5381"/>
                    <a:pt x="2463" y="5381"/>
                  </a:cubicBezTo>
                  <a:cubicBezTo>
                    <a:pt x="2463" y="5381"/>
                    <a:pt x="1" y="4226"/>
                    <a:pt x="213" y="3557"/>
                  </a:cubicBezTo>
                  <a:cubicBezTo>
                    <a:pt x="426" y="2919"/>
                    <a:pt x="3040" y="2797"/>
                    <a:pt x="3040" y="279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3594;p80">
              <a:extLst>
                <a:ext uri="{FF2B5EF4-FFF2-40B4-BE49-F238E27FC236}">
                  <a16:creationId xmlns:a16="http://schemas.microsoft.com/office/drawing/2014/main" id="{2DB27AAA-C3D0-462F-8E59-140919C5803A}"/>
                </a:ext>
              </a:extLst>
            </p:cNvPr>
            <p:cNvSpPr/>
            <p:nvPr/>
          </p:nvSpPr>
          <p:spPr>
            <a:xfrm>
              <a:off x="2736575" y="4398775"/>
              <a:ext cx="222675" cy="218125"/>
            </a:xfrm>
            <a:custGeom>
              <a:avLst/>
              <a:gdLst/>
              <a:ahLst/>
              <a:cxnLst/>
              <a:rect l="l" t="t" r="r" b="b"/>
              <a:pathLst>
                <a:path w="8907" h="8725" extrusionOk="0">
                  <a:moveTo>
                    <a:pt x="2797" y="2888"/>
                  </a:moveTo>
                  <a:cubicBezTo>
                    <a:pt x="2797" y="2888"/>
                    <a:pt x="3101" y="31"/>
                    <a:pt x="3800" y="1"/>
                  </a:cubicBezTo>
                  <a:cubicBezTo>
                    <a:pt x="4529" y="1"/>
                    <a:pt x="5685" y="2037"/>
                    <a:pt x="5685" y="2037"/>
                  </a:cubicBezTo>
                  <a:cubicBezTo>
                    <a:pt x="5685" y="2037"/>
                    <a:pt x="8511" y="1977"/>
                    <a:pt x="8694" y="2645"/>
                  </a:cubicBezTo>
                  <a:cubicBezTo>
                    <a:pt x="8906" y="3284"/>
                    <a:pt x="7022" y="4651"/>
                    <a:pt x="7022" y="4651"/>
                  </a:cubicBezTo>
                  <a:cubicBezTo>
                    <a:pt x="7022" y="4651"/>
                    <a:pt x="8846" y="7113"/>
                    <a:pt x="8390" y="7569"/>
                  </a:cubicBezTo>
                  <a:cubicBezTo>
                    <a:pt x="7934" y="7995"/>
                    <a:pt x="5137" y="6627"/>
                    <a:pt x="5137" y="6627"/>
                  </a:cubicBezTo>
                  <a:cubicBezTo>
                    <a:pt x="5137" y="6627"/>
                    <a:pt x="3162" y="8724"/>
                    <a:pt x="2402" y="8572"/>
                  </a:cubicBezTo>
                  <a:cubicBezTo>
                    <a:pt x="1946" y="8481"/>
                    <a:pt x="2615" y="5533"/>
                    <a:pt x="2615" y="5533"/>
                  </a:cubicBezTo>
                  <a:cubicBezTo>
                    <a:pt x="2615" y="5533"/>
                    <a:pt x="1" y="4773"/>
                    <a:pt x="122" y="4104"/>
                  </a:cubicBezTo>
                  <a:cubicBezTo>
                    <a:pt x="213" y="3436"/>
                    <a:pt x="2797" y="2888"/>
                    <a:pt x="2797" y="288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3595;p80">
              <a:extLst>
                <a:ext uri="{FF2B5EF4-FFF2-40B4-BE49-F238E27FC236}">
                  <a16:creationId xmlns:a16="http://schemas.microsoft.com/office/drawing/2014/main" id="{D965969A-F719-43B6-B936-6DCCFB01CE08}"/>
                </a:ext>
              </a:extLst>
            </p:cNvPr>
            <p:cNvSpPr/>
            <p:nvPr/>
          </p:nvSpPr>
          <p:spPr>
            <a:xfrm>
              <a:off x="4557275" y="4508175"/>
              <a:ext cx="94250" cy="82475"/>
            </a:xfrm>
            <a:custGeom>
              <a:avLst/>
              <a:gdLst/>
              <a:ahLst/>
              <a:cxnLst/>
              <a:rect l="l" t="t" r="r" b="b"/>
              <a:pathLst>
                <a:path w="3770" h="3299" extrusionOk="0">
                  <a:moveTo>
                    <a:pt x="1894" y="1"/>
                  </a:moveTo>
                  <a:cubicBezTo>
                    <a:pt x="1384" y="1"/>
                    <a:pt x="878" y="231"/>
                    <a:pt x="548" y="671"/>
                  </a:cubicBezTo>
                  <a:cubicBezTo>
                    <a:pt x="1" y="1430"/>
                    <a:pt x="183" y="2464"/>
                    <a:pt x="912" y="2981"/>
                  </a:cubicBezTo>
                  <a:cubicBezTo>
                    <a:pt x="1212" y="3196"/>
                    <a:pt x="1555" y="3299"/>
                    <a:pt x="1891" y="3299"/>
                  </a:cubicBezTo>
                  <a:cubicBezTo>
                    <a:pt x="2407" y="3299"/>
                    <a:pt x="2910" y="3058"/>
                    <a:pt x="3223" y="2616"/>
                  </a:cubicBezTo>
                  <a:cubicBezTo>
                    <a:pt x="3770" y="1886"/>
                    <a:pt x="3587" y="853"/>
                    <a:pt x="2858" y="306"/>
                  </a:cubicBezTo>
                  <a:cubicBezTo>
                    <a:pt x="2568" y="101"/>
                    <a:pt x="2230" y="1"/>
                    <a:pt x="1894" y="1"/>
                  </a:cubicBezTo>
                  <a:close/>
                </a:path>
              </a:pathLst>
            </a:custGeom>
            <a:solidFill>
              <a:srgbClr val="F06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3596;p80">
              <a:extLst>
                <a:ext uri="{FF2B5EF4-FFF2-40B4-BE49-F238E27FC236}">
                  <a16:creationId xmlns:a16="http://schemas.microsoft.com/office/drawing/2014/main" id="{FFB159E6-3006-4D75-AB60-10C2C4368E38}"/>
                </a:ext>
              </a:extLst>
            </p:cNvPr>
            <p:cNvSpPr/>
            <p:nvPr/>
          </p:nvSpPr>
          <p:spPr>
            <a:xfrm>
              <a:off x="2700100" y="4638625"/>
              <a:ext cx="57775" cy="51500"/>
            </a:xfrm>
            <a:custGeom>
              <a:avLst/>
              <a:gdLst/>
              <a:ahLst/>
              <a:cxnLst/>
              <a:rect l="l" t="t" r="r" b="b"/>
              <a:pathLst>
                <a:path w="2311" h="2060" extrusionOk="0">
                  <a:moveTo>
                    <a:pt x="1125" y="1"/>
                  </a:moveTo>
                  <a:cubicBezTo>
                    <a:pt x="1024" y="1"/>
                    <a:pt x="922" y="14"/>
                    <a:pt x="821" y="42"/>
                  </a:cubicBezTo>
                  <a:cubicBezTo>
                    <a:pt x="304" y="225"/>
                    <a:pt x="1" y="802"/>
                    <a:pt x="183" y="1349"/>
                  </a:cubicBezTo>
                  <a:cubicBezTo>
                    <a:pt x="307" y="1795"/>
                    <a:pt x="734" y="2060"/>
                    <a:pt x="1167" y="2060"/>
                  </a:cubicBezTo>
                  <a:cubicBezTo>
                    <a:pt x="1266" y="2060"/>
                    <a:pt x="1364" y="2046"/>
                    <a:pt x="1460" y="2018"/>
                  </a:cubicBezTo>
                  <a:cubicBezTo>
                    <a:pt x="2007" y="1836"/>
                    <a:pt x="2311" y="1258"/>
                    <a:pt x="2128" y="711"/>
                  </a:cubicBezTo>
                  <a:cubicBezTo>
                    <a:pt x="1980" y="265"/>
                    <a:pt x="1568" y="1"/>
                    <a:pt x="1125" y="1"/>
                  </a:cubicBezTo>
                  <a:close/>
                </a:path>
              </a:pathLst>
            </a:custGeom>
            <a:solidFill>
              <a:srgbClr val="4FC1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10254A4A-8321-C58E-F2A0-B2679B719278}"/>
              </a:ext>
            </a:extLst>
          </p:cNvPr>
          <p:cNvSpPr txBox="1"/>
          <p:nvPr/>
        </p:nvSpPr>
        <p:spPr>
          <a:xfrm>
            <a:off x="2956034" y="2081048"/>
            <a:ext cx="5439104" cy="1446550"/>
          </a:xfrm>
          <a:prstGeom prst="rect">
            <a:avLst/>
          </a:prstGeom>
          <a:noFill/>
        </p:spPr>
        <p:txBody>
          <a:bodyPr wrap="square" rtlCol="0">
            <a:spAutoFit/>
          </a:bodyPr>
          <a:lstStyle/>
          <a:p>
            <a:pPr algn="ctr"/>
            <a:r>
              <a:rPr lang="en-US" sz="4400" dirty="0" err="1">
                <a:solidFill>
                  <a:srgbClr val="FF0000"/>
                </a:solidFill>
                <a:latin typeface="Cambria" panose="02040503050406030204" pitchFamily="18" charset="0"/>
                <a:ea typeface="Cambria" panose="02040503050406030204" pitchFamily="18" charset="0"/>
              </a:rPr>
              <a:t>Nêu</a:t>
            </a:r>
            <a:r>
              <a:rPr lang="en-US" sz="4400" dirty="0">
                <a:solidFill>
                  <a:srgbClr val="FF0000"/>
                </a:solidFill>
                <a:latin typeface="Cambria" panose="02040503050406030204" pitchFamily="18" charset="0"/>
                <a:ea typeface="Cambria" panose="02040503050406030204" pitchFamily="18" charset="0"/>
              </a:rPr>
              <a:t> ý </a:t>
            </a:r>
            <a:r>
              <a:rPr lang="en-US" sz="4400" dirty="0" err="1">
                <a:solidFill>
                  <a:srgbClr val="FF0000"/>
                </a:solidFill>
                <a:latin typeface="Cambria" panose="02040503050406030204" pitchFamily="18" charset="0"/>
                <a:ea typeface="Cambria" panose="02040503050406030204" pitchFamily="18" charset="0"/>
              </a:rPr>
              <a:t>nghĩa</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của</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câu</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tục</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ngữ</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trên</a:t>
            </a:r>
            <a:r>
              <a:rPr lang="en-US" sz="4400" dirty="0">
                <a:solidFill>
                  <a:srgbClr val="FF0000"/>
                </a:solidFill>
                <a:latin typeface="Cambria" panose="02040503050406030204" pitchFamily="18" charset="0"/>
                <a:ea typeface="Cambria" panose="02040503050406030204" pitchFamily="18"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719"/>
                                        </p:tgtEl>
                                        <p:attrNameLst>
                                          <p:attrName>style.visibility</p:attrName>
                                        </p:attrNameLst>
                                      </p:cBhvr>
                                      <p:to>
                                        <p:strVal val="visible"/>
                                      </p:to>
                                    </p:set>
                                    <p:animEffect transition="in" filter="fade">
                                      <p:cBhvr>
                                        <p:cTn id="7" dur="1000"/>
                                        <p:tgtEl>
                                          <p:spTgt spid="1719"/>
                                        </p:tgtEl>
                                      </p:cBhvr>
                                    </p:animEffect>
                                    <p:anim calcmode="lin" valueType="num">
                                      <p:cBhvr>
                                        <p:cTn id="8" dur="1000" fill="hold"/>
                                        <p:tgtEl>
                                          <p:spTgt spid="1719"/>
                                        </p:tgtEl>
                                        <p:attrNameLst>
                                          <p:attrName>ppt_x</p:attrName>
                                        </p:attrNameLst>
                                      </p:cBhvr>
                                      <p:tavLst>
                                        <p:tav tm="0">
                                          <p:val>
                                            <p:strVal val="#ppt_x"/>
                                          </p:val>
                                        </p:tav>
                                        <p:tav tm="100000">
                                          <p:val>
                                            <p:strVal val="#ppt_x"/>
                                          </p:val>
                                        </p:tav>
                                      </p:tavLst>
                                    </p:anim>
                                    <p:anim calcmode="lin" valueType="num">
                                      <p:cBhvr>
                                        <p:cTn id="9" dur="1000" fill="hold"/>
                                        <p:tgtEl>
                                          <p:spTgt spid="17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9" grpId="0" animBg="1"/>
      <p:bldP spid="1719"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99"/>
        <p:cNvGrpSpPr/>
        <p:nvPr/>
      </p:nvGrpSpPr>
      <p:grpSpPr>
        <a:xfrm>
          <a:off x="0" y="0"/>
          <a:ext cx="0" cy="0"/>
          <a:chOff x="0" y="0"/>
          <a:chExt cx="0" cy="0"/>
        </a:xfrm>
      </p:grpSpPr>
      <p:grpSp>
        <p:nvGrpSpPr>
          <p:cNvPr id="3541" name="Google Shape;3541;p80"/>
          <p:cNvGrpSpPr/>
          <p:nvPr/>
        </p:nvGrpSpPr>
        <p:grpSpPr>
          <a:xfrm>
            <a:off x="6857365" y="117475"/>
            <a:ext cx="1910080" cy="634365"/>
            <a:chOff x="2700100" y="4201800"/>
            <a:chExt cx="1951425" cy="616500"/>
          </a:xfrm>
        </p:grpSpPr>
        <p:sp>
          <p:nvSpPr>
            <p:cNvPr id="3542" name="Google Shape;3542;p80"/>
            <p:cNvSpPr/>
            <p:nvPr/>
          </p:nvSpPr>
          <p:spPr>
            <a:xfrm>
              <a:off x="3688725" y="4598125"/>
              <a:ext cx="158075" cy="220175"/>
            </a:xfrm>
            <a:custGeom>
              <a:avLst/>
              <a:gdLst/>
              <a:ahLst/>
              <a:cxnLst/>
              <a:rect l="l" t="t" r="r" b="b"/>
              <a:pathLst>
                <a:path w="6323" h="8807" extrusionOk="0">
                  <a:moveTo>
                    <a:pt x="2732" y="1"/>
                  </a:moveTo>
                  <a:cubicBezTo>
                    <a:pt x="2605" y="1"/>
                    <a:pt x="2484" y="17"/>
                    <a:pt x="2371" y="51"/>
                  </a:cubicBezTo>
                  <a:cubicBezTo>
                    <a:pt x="2371" y="51"/>
                    <a:pt x="3465" y="2057"/>
                    <a:pt x="3830" y="2544"/>
                  </a:cubicBezTo>
                  <a:cubicBezTo>
                    <a:pt x="3830" y="2544"/>
                    <a:pt x="1429" y="4550"/>
                    <a:pt x="0" y="5097"/>
                  </a:cubicBezTo>
                  <a:cubicBezTo>
                    <a:pt x="0" y="5097"/>
                    <a:pt x="1034" y="6191"/>
                    <a:pt x="1824" y="6738"/>
                  </a:cubicBezTo>
                  <a:cubicBezTo>
                    <a:pt x="1824" y="6738"/>
                    <a:pt x="2402" y="6404"/>
                    <a:pt x="2675" y="5887"/>
                  </a:cubicBezTo>
                  <a:cubicBezTo>
                    <a:pt x="2707" y="5833"/>
                    <a:pt x="2733" y="5808"/>
                    <a:pt x="2752" y="5808"/>
                  </a:cubicBezTo>
                  <a:cubicBezTo>
                    <a:pt x="2918" y="5808"/>
                    <a:pt x="2675" y="7559"/>
                    <a:pt x="2675" y="7559"/>
                  </a:cubicBezTo>
                  <a:cubicBezTo>
                    <a:pt x="2675" y="7559"/>
                    <a:pt x="3344" y="8471"/>
                    <a:pt x="4620" y="8744"/>
                  </a:cubicBezTo>
                  <a:cubicBezTo>
                    <a:pt x="4799" y="8788"/>
                    <a:pt x="4960" y="8807"/>
                    <a:pt x="5107" y="8807"/>
                  </a:cubicBezTo>
                  <a:cubicBezTo>
                    <a:pt x="5988" y="8807"/>
                    <a:pt x="6323" y="8137"/>
                    <a:pt x="6323" y="8137"/>
                  </a:cubicBezTo>
                  <a:cubicBezTo>
                    <a:pt x="6323" y="8137"/>
                    <a:pt x="5776" y="4945"/>
                    <a:pt x="5897" y="3304"/>
                  </a:cubicBezTo>
                  <a:cubicBezTo>
                    <a:pt x="6008" y="1804"/>
                    <a:pt x="4065" y="1"/>
                    <a:pt x="2732" y="1"/>
                  </a:cubicBezTo>
                  <a:close/>
                </a:path>
              </a:pathLst>
            </a:custGeom>
            <a:solidFill>
              <a:srgbClr val="FBB2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43" name="Google Shape;3543;p80"/>
            <p:cNvSpPr/>
            <p:nvPr/>
          </p:nvSpPr>
          <p:spPr>
            <a:xfrm>
              <a:off x="3760900" y="4635875"/>
              <a:ext cx="91975" cy="58950"/>
            </a:xfrm>
            <a:custGeom>
              <a:avLst/>
              <a:gdLst/>
              <a:ahLst/>
              <a:cxnLst/>
              <a:rect l="l" t="t" r="r" b="b"/>
              <a:pathLst>
                <a:path w="3679" h="2358" extrusionOk="0">
                  <a:moveTo>
                    <a:pt x="822" y="0"/>
                  </a:moveTo>
                  <a:cubicBezTo>
                    <a:pt x="822" y="0"/>
                    <a:pt x="1" y="396"/>
                    <a:pt x="1338" y="1520"/>
                  </a:cubicBezTo>
                  <a:cubicBezTo>
                    <a:pt x="2025" y="2111"/>
                    <a:pt x="2636" y="2358"/>
                    <a:pt x="3061" y="2358"/>
                  </a:cubicBezTo>
                  <a:cubicBezTo>
                    <a:pt x="3446" y="2358"/>
                    <a:pt x="3679" y="2156"/>
                    <a:pt x="3679" y="1824"/>
                  </a:cubicBezTo>
                  <a:cubicBezTo>
                    <a:pt x="3648" y="1155"/>
                    <a:pt x="822" y="0"/>
                    <a:pt x="822"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44" name="Google Shape;3544;p80"/>
            <p:cNvSpPr/>
            <p:nvPr/>
          </p:nvSpPr>
          <p:spPr>
            <a:xfrm>
              <a:off x="4150725" y="4517325"/>
              <a:ext cx="171000" cy="230450"/>
            </a:xfrm>
            <a:custGeom>
              <a:avLst/>
              <a:gdLst/>
              <a:ahLst/>
              <a:cxnLst/>
              <a:rect l="l" t="t" r="r" b="b"/>
              <a:pathLst>
                <a:path w="6840" h="9218" extrusionOk="0">
                  <a:moveTo>
                    <a:pt x="2858" y="1"/>
                  </a:moveTo>
                  <a:cubicBezTo>
                    <a:pt x="1490" y="31"/>
                    <a:pt x="1" y="2736"/>
                    <a:pt x="670" y="4226"/>
                  </a:cubicBezTo>
                  <a:cubicBezTo>
                    <a:pt x="1338" y="5745"/>
                    <a:pt x="1885" y="8907"/>
                    <a:pt x="1885" y="8907"/>
                  </a:cubicBezTo>
                  <a:cubicBezTo>
                    <a:pt x="1885" y="8907"/>
                    <a:pt x="2210" y="9217"/>
                    <a:pt x="2759" y="9217"/>
                  </a:cubicBezTo>
                  <a:cubicBezTo>
                    <a:pt x="3034" y="9217"/>
                    <a:pt x="3365" y="9140"/>
                    <a:pt x="3740" y="8907"/>
                  </a:cubicBezTo>
                  <a:cubicBezTo>
                    <a:pt x="4834" y="8238"/>
                    <a:pt x="5138" y="7144"/>
                    <a:pt x="5138" y="7144"/>
                  </a:cubicBezTo>
                  <a:cubicBezTo>
                    <a:pt x="5138" y="7144"/>
                    <a:pt x="4274" y="5517"/>
                    <a:pt x="4474" y="5517"/>
                  </a:cubicBezTo>
                  <a:cubicBezTo>
                    <a:pt x="4493" y="5517"/>
                    <a:pt x="4521" y="5532"/>
                    <a:pt x="4560" y="5563"/>
                  </a:cubicBezTo>
                  <a:cubicBezTo>
                    <a:pt x="4986" y="5958"/>
                    <a:pt x="5655" y="6110"/>
                    <a:pt x="5655" y="6110"/>
                  </a:cubicBezTo>
                  <a:cubicBezTo>
                    <a:pt x="6202" y="5289"/>
                    <a:pt x="6840" y="3922"/>
                    <a:pt x="6840" y="3922"/>
                  </a:cubicBezTo>
                  <a:cubicBezTo>
                    <a:pt x="5290" y="3891"/>
                    <a:pt x="2341" y="2827"/>
                    <a:pt x="2341" y="2827"/>
                  </a:cubicBezTo>
                  <a:cubicBezTo>
                    <a:pt x="2524" y="2250"/>
                    <a:pt x="2858" y="1"/>
                    <a:pt x="2858" y="1"/>
                  </a:cubicBezTo>
                  <a:close/>
                </a:path>
              </a:pathLst>
            </a:custGeom>
            <a:solidFill>
              <a:srgbClr val="FBB2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45" name="Google Shape;3545;p80"/>
            <p:cNvSpPr/>
            <p:nvPr/>
          </p:nvSpPr>
          <p:spPr>
            <a:xfrm>
              <a:off x="4146175" y="4562150"/>
              <a:ext cx="79825" cy="76125"/>
            </a:xfrm>
            <a:custGeom>
              <a:avLst/>
              <a:gdLst/>
              <a:ahLst/>
              <a:cxnLst/>
              <a:rect l="l" t="t" r="r" b="b"/>
              <a:pathLst>
                <a:path w="3193" h="3045" extrusionOk="0">
                  <a:moveTo>
                    <a:pt x="2280" y="1"/>
                  </a:moveTo>
                  <a:cubicBezTo>
                    <a:pt x="2280" y="1"/>
                    <a:pt x="1" y="2037"/>
                    <a:pt x="244" y="2706"/>
                  </a:cubicBezTo>
                  <a:cubicBezTo>
                    <a:pt x="317" y="2925"/>
                    <a:pt x="487" y="3044"/>
                    <a:pt x="713" y="3044"/>
                  </a:cubicBezTo>
                  <a:cubicBezTo>
                    <a:pt x="1145" y="3044"/>
                    <a:pt x="1782" y="2610"/>
                    <a:pt x="2341" y="1612"/>
                  </a:cubicBezTo>
                  <a:cubicBezTo>
                    <a:pt x="3192" y="92"/>
                    <a:pt x="2280" y="1"/>
                    <a:pt x="2280"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46" name="Google Shape;3546;p80"/>
            <p:cNvSpPr/>
            <p:nvPr/>
          </p:nvSpPr>
          <p:spPr>
            <a:xfrm>
              <a:off x="3664400" y="4559150"/>
              <a:ext cx="103375" cy="63275"/>
            </a:xfrm>
            <a:custGeom>
              <a:avLst/>
              <a:gdLst/>
              <a:ahLst/>
              <a:cxnLst/>
              <a:rect l="l" t="t" r="r" b="b"/>
              <a:pathLst>
                <a:path w="4135" h="2531" extrusionOk="0">
                  <a:moveTo>
                    <a:pt x="2665" y="1"/>
                  </a:moveTo>
                  <a:cubicBezTo>
                    <a:pt x="1684" y="1"/>
                    <a:pt x="718" y="376"/>
                    <a:pt x="1" y="1094"/>
                  </a:cubicBezTo>
                  <a:cubicBezTo>
                    <a:pt x="260" y="1851"/>
                    <a:pt x="977" y="2531"/>
                    <a:pt x="2083" y="2531"/>
                  </a:cubicBezTo>
                  <a:cubicBezTo>
                    <a:pt x="2663" y="2531"/>
                    <a:pt x="3350" y="2344"/>
                    <a:pt x="4134" y="1884"/>
                  </a:cubicBezTo>
                  <a:lnTo>
                    <a:pt x="3831" y="182"/>
                  </a:lnTo>
                  <a:cubicBezTo>
                    <a:pt x="3450" y="61"/>
                    <a:pt x="3056" y="1"/>
                    <a:pt x="2665"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47" name="Google Shape;3547;p80"/>
            <p:cNvSpPr/>
            <p:nvPr/>
          </p:nvSpPr>
          <p:spPr>
            <a:xfrm>
              <a:off x="3658325" y="4525425"/>
              <a:ext cx="101850" cy="61075"/>
            </a:xfrm>
            <a:custGeom>
              <a:avLst/>
              <a:gdLst/>
              <a:ahLst/>
              <a:cxnLst/>
              <a:rect l="l" t="t" r="r" b="b"/>
              <a:pathLst>
                <a:path w="4074" h="2443" extrusionOk="0">
                  <a:moveTo>
                    <a:pt x="2301" y="0"/>
                  </a:moveTo>
                  <a:cubicBezTo>
                    <a:pt x="1773" y="0"/>
                    <a:pt x="1180" y="140"/>
                    <a:pt x="639" y="588"/>
                  </a:cubicBezTo>
                  <a:cubicBezTo>
                    <a:pt x="122" y="1044"/>
                    <a:pt x="1" y="1774"/>
                    <a:pt x="244" y="2443"/>
                  </a:cubicBezTo>
                  <a:cubicBezTo>
                    <a:pt x="961" y="1725"/>
                    <a:pt x="1927" y="1350"/>
                    <a:pt x="2908" y="1350"/>
                  </a:cubicBezTo>
                  <a:cubicBezTo>
                    <a:pt x="3299" y="1350"/>
                    <a:pt x="3693" y="1410"/>
                    <a:pt x="4074" y="1531"/>
                  </a:cubicBezTo>
                  <a:lnTo>
                    <a:pt x="3861" y="376"/>
                  </a:lnTo>
                  <a:cubicBezTo>
                    <a:pt x="3861" y="376"/>
                    <a:pt x="3168" y="0"/>
                    <a:pt x="2301"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48" name="Google Shape;3548;p80"/>
            <p:cNvSpPr/>
            <p:nvPr/>
          </p:nvSpPr>
          <p:spPr>
            <a:xfrm>
              <a:off x="3691000" y="4562200"/>
              <a:ext cx="68100" cy="46200"/>
            </a:xfrm>
            <a:custGeom>
              <a:avLst/>
              <a:gdLst/>
              <a:ahLst/>
              <a:cxnLst/>
              <a:rect l="l" t="t" r="r" b="b"/>
              <a:pathLst>
                <a:path w="2724" h="1848" extrusionOk="0">
                  <a:moveTo>
                    <a:pt x="1329" y="0"/>
                  </a:moveTo>
                  <a:cubicBezTo>
                    <a:pt x="886" y="0"/>
                    <a:pt x="421" y="188"/>
                    <a:pt x="31" y="364"/>
                  </a:cubicBezTo>
                  <a:cubicBezTo>
                    <a:pt x="1" y="364"/>
                    <a:pt x="31" y="394"/>
                    <a:pt x="61" y="394"/>
                  </a:cubicBezTo>
                  <a:cubicBezTo>
                    <a:pt x="468" y="320"/>
                    <a:pt x="931" y="123"/>
                    <a:pt x="1354" y="123"/>
                  </a:cubicBezTo>
                  <a:cubicBezTo>
                    <a:pt x="1627" y="123"/>
                    <a:pt x="1883" y="205"/>
                    <a:pt x="2098" y="455"/>
                  </a:cubicBezTo>
                  <a:cubicBezTo>
                    <a:pt x="2432" y="820"/>
                    <a:pt x="2493" y="1336"/>
                    <a:pt x="2584" y="1792"/>
                  </a:cubicBezTo>
                  <a:cubicBezTo>
                    <a:pt x="2597" y="1830"/>
                    <a:pt x="2626" y="1847"/>
                    <a:pt x="2652" y="1847"/>
                  </a:cubicBezTo>
                  <a:cubicBezTo>
                    <a:pt x="2690" y="1847"/>
                    <a:pt x="2723" y="1815"/>
                    <a:pt x="2706" y="1762"/>
                  </a:cubicBezTo>
                  <a:cubicBezTo>
                    <a:pt x="2645" y="1215"/>
                    <a:pt x="2523" y="546"/>
                    <a:pt x="2037" y="212"/>
                  </a:cubicBezTo>
                  <a:cubicBezTo>
                    <a:pt x="1819" y="59"/>
                    <a:pt x="1577" y="0"/>
                    <a:pt x="132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49" name="Google Shape;3549;p80"/>
            <p:cNvSpPr/>
            <p:nvPr/>
          </p:nvSpPr>
          <p:spPr>
            <a:xfrm>
              <a:off x="3720025" y="4575050"/>
              <a:ext cx="36900" cy="17375"/>
            </a:xfrm>
            <a:custGeom>
              <a:avLst/>
              <a:gdLst/>
              <a:ahLst/>
              <a:cxnLst/>
              <a:rect l="l" t="t" r="r" b="b"/>
              <a:pathLst>
                <a:path w="1476" h="695" extrusionOk="0">
                  <a:moveTo>
                    <a:pt x="528" y="1"/>
                  </a:moveTo>
                  <a:cubicBezTo>
                    <a:pt x="352" y="1"/>
                    <a:pt x="178" y="71"/>
                    <a:pt x="25" y="245"/>
                  </a:cubicBezTo>
                  <a:cubicBezTo>
                    <a:pt x="0" y="294"/>
                    <a:pt x="16" y="344"/>
                    <a:pt x="56" y="344"/>
                  </a:cubicBezTo>
                  <a:cubicBezTo>
                    <a:pt x="64" y="344"/>
                    <a:pt x="75" y="342"/>
                    <a:pt x="86" y="336"/>
                  </a:cubicBezTo>
                  <a:cubicBezTo>
                    <a:pt x="234" y="225"/>
                    <a:pt x="371" y="159"/>
                    <a:pt x="525" y="159"/>
                  </a:cubicBezTo>
                  <a:cubicBezTo>
                    <a:pt x="623" y="159"/>
                    <a:pt x="727" y="186"/>
                    <a:pt x="846" y="245"/>
                  </a:cubicBezTo>
                  <a:cubicBezTo>
                    <a:pt x="1028" y="336"/>
                    <a:pt x="1150" y="518"/>
                    <a:pt x="1332" y="670"/>
                  </a:cubicBezTo>
                  <a:cubicBezTo>
                    <a:pt x="1349" y="687"/>
                    <a:pt x="1368" y="695"/>
                    <a:pt x="1387" y="695"/>
                  </a:cubicBezTo>
                  <a:cubicBezTo>
                    <a:pt x="1434" y="695"/>
                    <a:pt x="1475" y="645"/>
                    <a:pt x="1454" y="579"/>
                  </a:cubicBezTo>
                  <a:cubicBezTo>
                    <a:pt x="1232" y="276"/>
                    <a:pt x="876" y="1"/>
                    <a:pt x="528"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0" name="Google Shape;3550;p80"/>
            <p:cNvSpPr/>
            <p:nvPr/>
          </p:nvSpPr>
          <p:spPr>
            <a:xfrm>
              <a:off x="4199375" y="4467400"/>
              <a:ext cx="97950" cy="65075"/>
            </a:xfrm>
            <a:custGeom>
              <a:avLst/>
              <a:gdLst/>
              <a:ahLst/>
              <a:cxnLst/>
              <a:rect l="l" t="t" r="r" b="b"/>
              <a:pathLst>
                <a:path w="3918" h="2603" extrusionOk="0">
                  <a:moveTo>
                    <a:pt x="2311" y="0"/>
                  </a:moveTo>
                  <a:cubicBezTo>
                    <a:pt x="1484" y="0"/>
                    <a:pt x="664" y="278"/>
                    <a:pt x="0" y="812"/>
                  </a:cubicBezTo>
                  <a:lnTo>
                    <a:pt x="304" y="2514"/>
                  </a:lnTo>
                  <a:cubicBezTo>
                    <a:pt x="647" y="2575"/>
                    <a:pt x="962" y="2603"/>
                    <a:pt x="1251" y="2603"/>
                  </a:cubicBezTo>
                  <a:cubicBezTo>
                    <a:pt x="3143" y="2603"/>
                    <a:pt x="3917" y="1411"/>
                    <a:pt x="3891" y="356"/>
                  </a:cubicBezTo>
                  <a:cubicBezTo>
                    <a:pt x="3388" y="117"/>
                    <a:pt x="2848" y="0"/>
                    <a:pt x="231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1" name="Google Shape;3551;p80"/>
            <p:cNvSpPr/>
            <p:nvPr/>
          </p:nvSpPr>
          <p:spPr>
            <a:xfrm>
              <a:off x="4194050" y="4432375"/>
              <a:ext cx="102600" cy="55350"/>
            </a:xfrm>
            <a:custGeom>
              <a:avLst/>
              <a:gdLst/>
              <a:ahLst/>
              <a:cxnLst/>
              <a:rect l="l" t="t" r="r" b="b"/>
              <a:pathLst>
                <a:path w="4104" h="2214" extrusionOk="0">
                  <a:moveTo>
                    <a:pt x="2256" y="0"/>
                  </a:moveTo>
                  <a:cubicBezTo>
                    <a:pt x="944" y="0"/>
                    <a:pt x="0" y="1028"/>
                    <a:pt x="0" y="1028"/>
                  </a:cubicBezTo>
                  <a:lnTo>
                    <a:pt x="213" y="2213"/>
                  </a:lnTo>
                  <a:cubicBezTo>
                    <a:pt x="877" y="1679"/>
                    <a:pt x="1697" y="1401"/>
                    <a:pt x="2524" y="1401"/>
                  </a:cubicBezTo>
                  <a:cubicBezTo>
                    <a:pt x="3061" y="1401"/>
                    <a:pt x="3601" y="1518"/>
                    <a:pt x="4104" y="1757"/>
                  </a:cubicBezTo>
                  <a:cubicBezTo>
                    <a:pt x="4104" y="1058"/>
                    <a:pt x="3739" y="389"/>
                    <a:pt x="3101" y="146"/>
                  </a:cubicBezTo>
                  <a:cubicBezTo>
                    <a:pt x="2807" y="43"/>
                    <a:pt x="2524" y="0"/>
                    <a:pt x="2256"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2" name="Google Shape;3552;p80"/>
            <p:cNvSpPr/>
            <p:nvPr/>
          </p:nvSpPr>
          <p:spPr>
            <a:xfrm>
              <a:off x="4209250" y="4470650"/>
              <a:ext cx="57025" cy="57950"/>
            </a:xfrm>
            <a:custGeom>
              <a:avLst/>
              <a:gdLst/>
              <a:ahLst/>
              <a:cxnLst/>
              <a:rect l="l" t="t" r="r" b="b"/>
              <a:pathLst>
                <a:path w="2281" h="2318" extrusionOk="0">
                  <a:moveTo>
                    <a:pt x="1815" y="1"/>
                  </a:moveTo>
                  <a:cubicBezTo>
                    <a:pt x="1256" y="1"/>
                    <a:pt x="639" y="89"/>
                    <a:pt x="304" y="591"/>
                  </a:cubicBezTo>
                  <a:cubicBezTo>
                    <a:pt x="0" y="1077"/>
                    <a:pt x="92" y="1716"/>
                    <a:pt x="213" y="2263"/>
                  </a:cubicBezTo>
                  <a:cubicBezTo>
                    <a:pt x="226" y="2301"/>
                    <a:pt x="255" y="2318"/>
                    <a:pt x="284" y="2318"/>
                  </a:cubicBezTo>
                  <a:cubicBezTo>
                    <a:pt x="324" y="2318"/>
                    <a:pt x="365" y="2285"/>
                    <a:pt x="365" y="2232"/>
                  </a:cubicBezTo>
                  <a:cubicBezTo>
                    <a:pt x="274" y="1746"/>
                    <a:pt x="122" y="1138"/>
                    <a:pt x="396" y="682"/>
                  </a:cubicBezTo>
                  <a:cubicBezTo>
                    <a:pt x="760" y="13"/>
                    <a:pt x="1642" y="165"/>
                    <a:pt x="2280" y="74"/>
                  </a:cubicBezTo>
                  <a:cubicBezTo>
                    <a:pt x="2280" y="44"/>
                    <a:pt x="2280" y="13"/>
                    <a:pt x="2250" y="13"/>
                  </a:cubicBezTo>
                  <a:cubicBezTo>
                    <a:pt x="2114" y="7"/>
                    <a:pt x="1966" y="1"/>
                    <a:pt x="181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3" name="Google Shape;3553;p80"/>
            <p:cNvSpPr/>
            <p:nvPr/>
          </p:nvSpPr>
          <p:spPr>
            <a:xfrm>
              <a:off x="4211000" y="4488175"/>
              <a:ext cx="32475" cy="24500"/>
            </a:xfrm>
            <a:custGeom>
              <a:avLst/>
              <a:gdLst/>
              <a:ahLst/>
              <a:cxnLst/>
              <a:rect l="l" t="t" r="r" b="b"/>
              <a:pathLst>
                <a:path w="1299" h="980" extrusionOk="0">
                  <a:moveTo>
                    <a:pt x="901" y="1"/>
                  </a:moveTo>
                  <a:cubicBezTo>
                    <a:pt x="469" y="1"/>
                    <a:pt x="141" y="438"/>
                    <a:pt x="22" y="893"/>
                  </a:cubicBezTo>
                  <a:cubicBezTo>
                    <a:pt x="0" y="936"/>
                    <a:pt x="55" y="979"/>
                    <a:pt x="110" y="979"/>
                  </a:cubicBezTo>
                  <a:cubicBezTo>
                    <a:pt x="133" y="979"/>
                    <a:pt x="156" y="972"/>
                    <a:pt x="174" y="954"/>
                  </a:cubicBezTo>
                  <a:cubicBezTo>
                    <a:pt x="295" y="741"/>
                    <a:pt x="326" y="528"/>
                    <a:pt x="508" y="346"/>
                  </a:cubicBezTo>
                  <a:cubicBezTo>
                    <a:pt x="621" y="195"/>
                    <a:pt x="758" y="138"/>
                    <a:pt x="910" y="138"/>
                  </a:cubicBezTo>
                  <a:cubicBezTo>
                    <a:pt x="1004" y="138"/>
                    <a:pt x="1103" y="159"/>
                    <a:pt x="1207" y="194"/>
                  </a:cubicBezTo>
                  <a:cubicBezTo>
                    <a:pt x="1268" y="194"/>
                    <a:pt x="1298" y="133"/>
                    <a:pt x="1268" y="103"/>
                  </a:cubicBezTo>
                  <a:cubicBezTo>
                    <a:pt x="1139" y="32"/>
                    <a:pt x="1016" y="1"/>
                    <a:pt x="90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4" name="Google Shape;3554;p80"/>
            <p:cNvSpPr/>
            <p:nvPr/>
          </p:nvSpPr>
          <p:spPr>
            <a:xfrm>
              <a:off x="3703900" y="4263800"/>
              <a:ext cx="510700" cy="442300"/>
            </a:xfrm>
            <a:custGeom>
              <a:avLst/>
              <a:gdLst/>
              <a:ahLst/>
              <a:cxnLst/>
              <a:rect l="l" t="t" r="r" b="b"/>
              <a:pathLst>
                <a:path w="20428" h="17692" extrusionOk="0">
                  <a:moveTo>
                    <a:pt x="9368" y="1"/>
                  </a:moveTo>
                  <a:cubicBezTo>
                    <a:pt x="4824" y="1"/>
                    <a:pt x="0" y="1843"/>
                    <a:pt x="1673" y="10263"/>
                  </a:cubicBezTo>
                  <a:cubicBezTo>
                    <a:pt x="1673" y="10263"/>
                    <a:pt x="2159" y="13607"/>
                    <a:pt x="3254" y="15096"/>
                  </a:cubicBezTo>
                  <a:cubicBezTo>
                    <a:pt x="4216" y="16444"/>
                    <a:pt x="6772" y="17692"/>
                    <a:pt x="9907" y="17692"/>
                  </a:cubicBezTo>
                  <a:cubicBezTo>
                    <a:pt x="10236" y="17692"/>
                    <a:pt x="10572" y="17678"/>
                    <a:pt x="10913" y="17649"/>
                  </a:cubicBezTo>
                  <a:cubicBezTo>
                    <a:pt x="14530" y="17376"/>
                    <a:pt x="19059" y="15370"/>
                    <a:pt x="19698" y="12604"/>
                  </a:cubicBezTo>
                  <a:cubicBezTo>
                    <a:pt x="20306" y="9838"/>
                    <a:pt x="20427" y="8014"/>
                    <a:pt x="19637" y="5430"/>
                  </a:cubicBezTo>
                  <a:cubicBezTo>
                    <a:pt x="18847" y="2877"/>
                    <a:pt x="18512" y="1722"/>
                    <a:pt x="15868" y="993"/>
                  </a:cubicBezTo>
                  <a:cubicBezTo>
                    <a:pt x="14870" y="703"/>
                    <a:pt x="12172" y="1"/>
                    <a:pt x="9368"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5" name="Google Shape;3555;p80"/>
            <p:cNvSpPr/>
            <p:nvPr/>
          </p:nvSpPr>
          <p:spPr>
            <a:xfrm>
              <a:off x="3809550" y="4432225"/>
              <a:ext cx="38775" cy="38325"/>
            </a:xfrm>
            <a:custGeom>
              <a:avLst/>
              <a:gdLst/>
              <a:ahLst/>
              <a:cxnLst/>
              <a:rect l="l" t="t" r="r" b="b"/>
              <a:pathLst>
                <a:path w="1551" h="1533" extrusionOk="0">
                  <a:moveTo>
                    <a:pt x="1459" y="0"/>
                  </a:moveTo>
                  <a:cubicBezTo>
                    <a:pt x="851" y="92"/>
                    <a:pt x="31" y="851"/>
                    <a:pt x="0" y="1490"/>
                  </a:cubicBezTo>
                  <a:cubicBezTo>
                    <a:pt x="0" y="1511"/>
                    <a:pt x="31" y="1533"/>
                    <a:pt x="59" y="1533"/>
                  </a:cubicBezTo>
                  <a:cubicBezTo>
                    <a:pt x="71" y="1533"/>
                    <a:pt x="83" y="1529"/>
                    <a:pt x="91" y="1520"/>
                  </a:cubicBezTo>
                  <a:cubicBezTo>
                    <a:pt x="395" y="851"/>
                    <a:pt x="821" y="426"/>
                    <a:pt x="1490" y="152"/>
                  </a:cubicBezTo>
                  <a:cubicBezTo>
                    <a:pt x="1550" y="122"/>
                    <a:pt x="1550" y="0"/>
                    <a:pt x="145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6" name="Google Shape;3556;p80"/>
            <p:cNvSpPr/>
            <p:nvPr/>
          </p:nvSpPr>
          <p:spPr>
            <a:xfrm>
              <a:off x="4065625" y="4386650"/>
              <a:ext cx="51325" cy="16300"/>
            </a:xfrm>
            <a:custGeom>
              <a:avLst/>
              <a:gdLst/>
              <a:ahLst/>
              <a:cxnLst/>
              <a:rect l="l" t="t" r="r" b="b"/>
              <a:pathLst>
                <a:path w="2053" h="652" extrusionOk="0">
                  <a:moveTo>
                    <a:pt x="601" y="1"/>
                  </a:moveTo>
                  <a:cubicBezTo>
                    <a:pt x="405" y="1"/>
                    <a:pt x="219" y="29"/>
                    <a:pt x="61" y="91"/>
                  </a:cubicBezTo>
                  <a:cubicBezTo>
                    <a:pt x="1" y="121"/>
                    <a:pt x="1" y="212"/>
                    <a:pt x="61" y="212"/>
                  </a:cubicBezTo>
                  <a:cubicBezTo>
                    <a:pt x="700" y="243"/>
                    <a:pt x="1308" y="243"/>
                    <a:pt x="1824" y="638"/>
                  </a:cubicBezTo>
                  <a:cubicBezTo>
                    <a:pt x="1844" y="648"/>
                    <a:pt x="1863" y="652"/>
                    <a:pt x="1882" y="652"/>
                  </a:cubicBezTo>
                  <a:cubicBezTo>
                    <a:pt x="1979" y="652"/>
                    <a:pt x="2053" y="532"/>
                    <a:pt x="1976" y="456"/>
                  </a:cubicBezTo>
                  <a:cubicBezTo>
                    <a:pt x="1630" y="174"/>
                    <a:pt x="1084" y="1"/>
                    <a:pt x="60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7" name="Google Shape;3557;p80"/>
            <p:cNvSpPr/>
            <p:nvPr/>
          </p:nvSpPr>
          <p:spPr>
            <a:xfrm>
              <a:off x="3824750" y="4570675"/>
              <a:ext cx="95000" cy="83300"/>
            </a:xfrm>
            <a:custGeom>
              <a:avLst/>
              <a:gdLst/>
              <a:ahLst/>
              <a:cxnLst/>
              <a:rect l="l" t="t" r="r" b="b"/>
              <a:pathLst>
                <a:path w="3800" h="3332" extrusionOk="0">
                  <a:moveTo>
                    <a:pt x="1943" y="0"/>
                  </a:moveTo>
                  <a:cubicBezTo>
                    <a:pt x="1843" y="0"/>
                    <a:pt x="1743" y="8"/>
                    <a:pt x="1642" y="25"/>
                  </a:cubicBezTo>
                  <a:cubicBezTo>
                    <a:pt x="669" y="207"/>
                    <a:pt x="0" y="1058"/>
                    <a:pt x="183" y="1970"/>
                  </a:cubicBezTo>
                  <a:cubicBezTo>
                    <a:pt x="318" y="2784"/>
                    <a:pt x="1059" y="3332"/>
                    <a:pt x="1887" y="3332"/>
                  </a:cubicBezTo>
                  <a:cubicBezTo>
                    <a:pt x="1987" y="3332"/>
                    <a:pt x="2088" y="3324"/>
                    <a:pt x="2189" y="3307"/>
                  </a:cubicBezTo>
                  <a:cubicBezTo>
                    <a:pt x="3161" y="3125"/>
                    <a:pt x="3800" y="2274"/>
                    <a:pt x="3648" y="1362"/>
                  </a:cubicBezTo>
                  <a:cubicBezTo>
                    <a:pt x="3512" y="548"/>
                    <a:pt x="2771" y="0"/>
                    <a:pt x="1943"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8" name="Google Shape;3558;p80"/>
            <p:cNvSpPr/>
            <p:nvPr/>
          </p:nvSpPr>
          <p:spPr>
            <a:xfrm>
              <a:off x="4063350" y="4529425"/>
              <a:ext cx="95000" cy="82975"/>
            </a:xfrm>
            <a:custGeom>
              <a:avLst/>
              <a:gdLst/>
              <a:ahLst/>
              <a:cxnLst/>
              <a:rect l="l" t="t" r="r" b="b"/>
              <a:pathLst>
                <a:path w="3800" h="3319" extrusionOk="0">
                  <a:moveTo>
                    <a:pt x="1958" y="1"/>
                  </a:moveTo>
                  <a:cubicBezTo>
                    <a:pt x="1844" y="1"/>
                    <a:pt x="1728" y="11"/>
                    <a:pt x="1611" y="33"/>
                  </a:cubicBezTo>
                  <a:cubicBezTo>
                    <a:pt x="669" y="185"/>
                    <a:pt x="0" y="1067"/>
                    <a:pt x="152" y="1948"/>
                  </a:cubicBezTo>
                  <a:cubicBezTo>
                    <a:pt x="313" y="2751"/>
                    <a:pt x="1015" y="3318"/>
                    <a:pt x="1844" y="3318"/>
                  </a:cubicBezTo>
                  <a:cubicBezTo>
                    <a:pt x="1957" y="3318"/>
                    <a:pt x="2072" y="3308"/>
                    <a:pt x="2189" y="3286"/>
                  </a:cubicBezTo>
                  <a:cubicBezTo>
                    <a:pt x="3162" y="3134"/>
                    <a:pt x="3800" y="2252"/>
                    <a:pt x="3648" y="1340"/>
                  </a:cubicBezTo>
                  <a:cubicBezTo>
                    <a:pt x="3514" y="565"/>
                    <a:pt x="2792" y="1"/>
                    <a:pt x="1958"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9" name="Google Shape;3559;p80"/>
            <p:cNvSpPr/>
            <p:nvPr/>
          </p:nvSpPr>
          <p:spPr>
            <a:xfrm>
              <a:off x="3956200" y="4562350"/>
              <a:ext cx="42575" cy="23475"/>
            </a:xfrm>
            <a:custGeom>
              <a:avLst/>
              <a:gdLst/>
              <a:ahLst/>
              <a:cxnLst/>
              <a:rect l="l" t="t" r="r" b="b"/>
              <a:pathLst>
                <a:path w="1703" h="939" extrusionOk="0">
                  <a:moveTo>
                    <a:pt x="46" y="1"/>
                  </a:moveTo>
                  <a:cubicBezTo>
                    <a:pt x="23" y="1"/>
                    <a:pt x="1" y="8"/>
                    <a:pt x="1" y="23"/>
                  </a:cubicBezTo>
                  <a:cubicBezTo>
                    <a:pt x="29" y="754"/>
                    <a:pt x="861" y="939"/>
                    <a:pt x="1467" y="939"/>
                  </a:cubicBezTo>
                  <a:cubicBezTo>
                    <a:pt x="1517" y="939"/>
                    <a:pt x="1565" y="938"/>
                    <a:pt x="1612" y="935"/>
                  </a:cubicBezTo>
                  <a:cubicBezTo>
                    <a:pt x="1703" y="935"/>
                    <a:pt x="1703" y="814"/>
                    <a:pt x="1612" y="814"/>
                  </a:cubicBezTo>
                  <a:cubicBezTo>
                    <a:pt x="973" y="722"/>
                    <a:pt x="365" y="692"/>
                    <a:pt x="92" y="23"/>
                  </a:cubicBezTo>
                  <a:cubicBezTo>
                    <a:pt x="92" y="8"/>
                    <a:pt x="69" y="1"/>
                    <a:pt x="46"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0" name="Google Shape;3560;p80"/>
            <p:cNvSpPr/>
            <p:nvPr/>
          </p:nvSpPr>
          <p:spPr>
            <a:xfrm>
              <a:off x="3853625" y="4511025"/>
              <a:ext cx="28900" cy="31475"/>
            </a:xfrm>
            <a:custGeom>
              <a:avLst/>
              <a:gdLst/>
              <a:ahLst/>
              <a:cxnLst/>
              <a:rect l="l" t="t" r="r" b="b"/>
              <a:pathLst>
                <a:path w="1156" h="1259" extrusionOk="0">
                  <a:moveTo>
                    <a:pt x="541" y="0"/>
                  </a:moveTo>
                  <a:cubicBezTo>
                    <a:pt x="513" y="0"/>
                    <a:pt x="485" y="3"/>
                    <a:pt x="456" y="9"/>
                  </a:cubicBezTo>
                  <a:cubicBezTo>
                    <a:pt x="183" y="70"/>
                    <a:pt x="0" y="374"/>
                    <a:pt x="61" y="739"/>
                  </a:cubicBezTo>
                  <a:cubicBezTo>
                    <a:pt x="118" y="1052"/>
                    <a:pt x="388" y="1259"/>
                    <a:pt x="647" y="1259"/>
                  </a:cubicBezTo>
                  <a:cubicBezTo>
                    <a:pt x="664" y="1259"/>
                    <a:pt x="682" y="1258"/>
                    <a:pt x="699" y="1256"/>
                  </a:cubicBezTo>
                  <a:cubicBezTo>
                    <a:pt x="973" y="1195"/>
                    <a:pt x="1155" y="861"/>
                    <a:pt x="1094" y="526"/>
                  </a:cubicBezTo>
                  <a:cubicBezTo>
                    <a:pt x="1013" y="227"/>
                    <a:pt x="785" y="0"/>
                    <a:pt x="541"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1" name="Google Shape;3561;p80"/>
            <p:cNvSpPr/>
            <p:nvPr/>
          </p:nvSpPr>
          <p:spPr>
            <a:xfrm>
              <a:off x="4064100" y="4469225"/>
              <a:ext cx="28900" cy="31475"/>
            </a:xfrm>
            <a:custGeom>
              <a:avLst/>
              <a:gdLst/>
              <a:ahLst/>
              <a:cxnLst/>
              <a:rect l="l" t="t" r="r" b="b"/>
              <a:pathLst>
                <a:path w="1156" h="1259" extrusionOk="0">
                  <a:moveTo>
                    <a:pt x="543" y="0"/>
                  </a:moveTo>
                  <a:cubicBezTo>
                    <a:pt x="514" y="0"/>
                    <a:pt x="485" y="3"/>
                    <a:pt x="457" y="10"/>
                  </a:cubicBezTo>
                  <a:cubicBezTo>
                    <a:pt x="183" y="70"/>
                    <a:pt x="1" y="374"/>
                    <a:pt x="62" y="739"/>
                  </a:cubicBezTo>
                  <a:cubicBezTo>
                    <a:pt x="119" y="1052"/>
                    <a:pt x="389" y="1259"/>
                    <a:pt x="647" y="1259"/>
                  </a:cubicBezTo>
                  <a:cubicBezTo>
                    <a:pt x="665" y="1259"/>
                    <a:pt x="683" y="1258"/>
                    <a:pt x="700" y="1256"/>
                  </a:cubicBezTo>
                  <a:cubicBezTo>
                    <a:pt x="973" y="1195"/>
                    <a:pt x="1156" y="861"/>
                    <a:pt x="1095" y="526"/>
                  </a:cubicBezTo>
                  <a:cubicBezTo>
                    <a:pt x="1041" y="227"/>
                    <a:pt x="791" y="0"/>
                    <a:pt x="543"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2" name="Google Shape;3562;p80"/>
            <p:cNvSpPr/>
            <p:nvPr/>
          </p:nvSpPr>
          <p:spPr>
            <a:xfrm>
              <a:off x="3959250" y="4477050"/>
              <a:ext cx="35725" cy="52825"/>
            </a:xfrm>
            <a:custGeom>
              <a:avLst/>
              <a:gdLst/>
              <a:ahLst/>
              <a:cxnLst/>
              <a:rect l="l" t="t" r="r" b="b"/>
              <a:pathLst>
                <a:path w="1429" h="2113" extrusionOk="0">
                  <a:moveTo>
                    <a:pt x="61" y="1"/>
                  </a:moveTo>
                  <a:cubicBezTo>
                    <a:pt x="61" y="1"/>
                    <a:pt x="31" y="1"/>
                    <a:pt x="31" y="31"/>
                  </a:cubicBezTo>
                  <a:cubicBezTo>
                    <a:pt x="0" y="305"/>
                    <a:pt x="31" y="609"/>
                    <a:pt x="31" y="882"/>
                  </a:cubicBezTo>
                  <a:cubicBezTo>
                    <a:pt x="31" y="1095"/>
                    <a:pt x="0" y="1368"/>
                    <a:pt x="152" y="1520"/>
                  </a:cubicBezTo>
                  <a:cubicBezTo>
                    <a:pt x="220" y="1633"/>
                    <a:pt x="321" y="1696"/>
                    <a:pt x="431" y="1696"/>
                  </a:cubicBezTo>
                  <a:cubicBezTo>
                    <a:pt x="469" y="1696"/>
                    <a:pt x="508" y="1688"/>
                    <a:pt x="547" y="1672"/>
                  </a:cubicBezTo>
                  <a:cubicBezTo>
                    <a:pt x="608" y="1642"/>
                    <a:pt x="669" y="1581"/>
                    <a:pt x="730" y="1551"/>
                  </a:cubicBezTo>
                  <a:cubicBezTo>
                    <a:pt x="760" y="1520"/>
                    <a:pt x="851" y="1399"/>
                    <a:pt x="882" y="1399"/>
                  </a:cubicBezTo>
                  <a:cubicBezTo>
                    <a:pt x="1003" y="1490"/>
                    <a:pt x="1094" y="1581"/>
                    <a:pt x="1186" y="1672"/>
                  </a:cubicBezTo>
                  <a:cubicBezTo>
                    <a:pt x="1155" y="1794"/>
                    <a:pt x="1094" y="1885"/>
                    <a:pt x="973" y="1946"/>
                  </a:cubicBezTo>
                  <a:cubicBezTo>
                    <a:pt x="896" y="1997"/>
                    <a:pt x="948" y="2112"/>
                    <a:pt x="1021" y="2112"/>
                  </a:cubicBezTo>
                  <a:cubicBezTo>
                    <a:pt x="1035" y="2112"/>
                    <a:pt x="1049" y="2108"/>
                    <a:pt x="1064" y="2098"/>
                  </a:cubicBezTo>
                  <a:cubicBezTo>
                    <a:pt x="1277" y="1976"/>
                    <a:pt x="1429" y="1703"/>
                    <a:pt x="1338" y="1429"/>
                  </a:cubicBezTo>
                  <a:cubicBezTo>
                    <a:pt x="1294" y="1298"/>
                    <a:pt x="1155" y="1198"/>
                    <a:pt x="1002" y="1198"/>
                  </a:cubicBezTo>
                  <a:cubicBezTo>
                    <a:pt x="942" y="1198"/>
                    <a:pt x="880" y="1213"/>
                    <a:pt x="821" y="1247"/>
                  </a:cubicBezTo>
                  <a:cubicBezTo>
                    <a:pt x="730" y="1308"/>
                    <a:pt x="669" y="1429"/>
                    <a:pt x="578" y="1490"/>
                  </a:cubicBezTo>
                  <a:cubicBezTo>
                    <a:pt x="516" y="1524"/>
                    <a:pt x="462" y="1538"/>
                    <a:pt x="417" y="1538"/>
                  </a:cubicBezTo>
                  <a:cubicBezTo>
                    <a:pt x="174" y="1538"/>
                    <a:pt x="152" y="1117"/>
                    <a:pt x="152" y="913"/>
                  </a:cubicBezTo>
                  <a:cubicBezTo>
                    <a:pt x="152" y="669"/>
                    <a:pt x="274" y="213"/>
                    <a:pt x="6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3" name="Google Shape;3563;p80"/>
            <p:cNvSpPr/>
            <p:nvPr/>
          </p:nvSpPr>
          <p:spPr>
            <a:xfrm>
              <a:off x="3691000" y="4287850"/>
              <a:ext cx="97300" cy="243425"/>
            </a:xfrm>
            <a:custGeom>
              <a:avLst/>
              <a:gdLst/>
              <a:ahLst/>
              <a:cxnLst/>
              <a:rect l="l" t="t" r="r" b="b"/>
              <a:pathLst>
                <a:path w="3892" h="9737" extrusionOk="0">
                  <a:moveTo>
                    <a:pt x="3861" y="0"/>
                  </a:moveTo>
                  <a:cubicBezTo>
                    <a:pt x="2128" y="1003"/>
                    <a:pt x="821" y="2645"/>
                    <a:pt x="517" y="4134"/>
                  </a:cubicBezTo>
                  <a:cubicBezTo>
                    <a:pt x="1" y="6748"/>
                    <a:pt x="821" y="9514"/>
                    <a:pt x="821" y="9514"/>
                  </a:cubicBezTo>
                  <a:cubicBezTo>
                    <a:pt x="1156" y="9514"/>
                    <a:pt x="2128" y="9696"/>
                    <a:pt x="2280" y="9727"/>
                  </a:cubicBezTo>
                  <a:cubicBezTo>
                    <a:pt x="2295" y="9733"/>
                    <a:pt x="2308" y="9737"/>
                    <a:pt x="2318" y="9737"/>
                  </a:cubicBezTo>
                  <a:cubicBezTo>
                    <a:pt x="2486" y="9737"/>
                    <a:pt x="1931" y="8808"/>
                    <a:pt x="2189" y="8693"/>
                  </a:cubicBezTo>
                  <a:cubicBezTo>
                    <a:pt x="2736" y="8450"/>
                    <a:pt x="3314" y="8207"/>
                    <a:pt x="3891" y="7994"/>
                  </a:cubicBezTo>
                  <a:cubicBezTo>
                    <a:pt x="3253" y="5775"/>
                    <a:pt x="3283" y="3496"/>
                    <a:pt x="3678" y="1338"/>
                  </a:cubicBezTo>
                  <a:cubicBezTo>
                    <a:pt x="3739" y="882"/>
                    <a:pt x="3800" y="426"/>
                    <a:pt x="3861" y="0"/>
                  </a:cubicBezTo>
                  <a:close/>
                </a:path>
              </a:pathLst>
            </a:custGeom>
            <a:solidFill>
              <a:srgbClr val="FBB2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4" name="Google Shape;3564;p80"/>
            <p:cNvSpPr/>
            <p:nvPr/>
          </p:nvSpPr>
          <p:spPr>
            <a:xfrm>
              <a:off x="3772300" y="4272650"/>
              <a:ext cx="76775" cy="215075"/>
            </a:xfrm>
            <a:custGeom>
              <a:avLst/>
              <a:gdLst/>
              <a:ahLst/>
              <a:cxnLst/>
              <a:rect l="l" t="t" r="r" b="b"/>
              <a:pathLst>
                <a:path w="3071" h="8603" extrusionOk="0">
                  <a:moveTo>
                    <a:pt x="1946" y="0"/>
                  </a:moveTo>
                  <a:lnTo>
                    <a:pt x="1946" y="0"/>
                  </a:lnTo>
                  <a:cubicBezTo>
                    <a:pt x="1460" y="152"/>
                    <a:pt x="1034" y="365"/>
                    <a:pt x="609" y="608"/>
                  </a:cubicBezTo>
                  <a:cubicBezTo>
                    <a:pt x="548" y="1034"/>
                    <a:pt x="487" y="1490"/>
                    <a:pt x="426" y="1946"/>
                  </a:cubicBezTo>
                  <a:cubicBezTo>
                    <a:pt x="31" y="4104"/>
                    <a:pt x="1" y="6383"/>
                    <a:pt x="639" y="8602"/>
                  </a:cubicBezTo>
                  <a:cubicBezTo>
                    <a:pt x="1429" y="8329"/>
                    <a:pt x="2281" y="8085"/>
                    <a:pt x="3071" y="7903"/>
                  </a:cubicBezTo>
                  <a:cubicBezTo>
                    <a:pt x="2159" y="5350"/>
                    <a:pt x="1825" y="2675"/>
                    <a:pt x="1946" y="0"/>
                  </a:cubicBez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5" name="Google Shape;3565;p80"/>
            <p:cNvSpPr/>
            <p:nvPr/>
          </p:nvSpPr>
          <p:spPr>
            <a:xfrm>
              <a:off x="3817900" y="4201800"/>
              <a:ext cx="313875" cy="267675"/>
            </a:xfrm>
            <a:custGeom>
              <a:avLst/>
              <a:gdLst/>
              <a:ahLst/>
              <a:cxnLst/>
              <a:rect l="l" t="t" r="r" b="b"/>
              <a:pathLst>
                <a:path w="12555" h="10707" extrusionOk="0">
                  <a:moveTo>
                    <a:pt x="5177" y="1"/>
                  </a:moveTo>
                  <a:cubicBezTo>
                    <a:pt x="5156" y="1"/>
                    <a:pt x="5132" y="3"/>
                    <a:pt x="5107" y="7"/>
                  </a:cubicBezTo>
                  <a:cubicBezTo>
                    <a:pt x="4286" y="129"/>
                    <a:pt x="4195" y="2348"/>
                    <a:pt x="4195" y="2348"/>
                  </a:cubicBezTo>
                  <a:cubicBezTo>
                    <a:pt x="4195" y="2348"/>
                    <a:pt x="3715" y="1003"/>
                    <a:pt x="3010" y="1003"/>
                  </a:cubicBezTo>
                  <a:cubicBezTo>
                    <a:pt x="2922" y="1003"/>
                    <a:pt x="2831" y="1024"/>
                    <a:pt x="2736" y="1071"/>
                  </a:cubicBezTo>
                  <a:cubicBezTo>
                    <a:pt x="1885" y="1527"/>
                    <a:pt x="3314" y="2530"/>
                    <a:pt x="3314" y="2530"/>
                  </a:cubicBezTo>
                  <a:cubicBezTo>
                    <a:pt x="2985" y="2477"/>
                    <a:pt x="2659" y="2452"/>
                    <a:pt x="2338" y="2452"/>
                  </a:cubicBezTo>
                  <a:cubicBezTo>
                    <a:pt x="1560" y="2452"/>
                    <a:pt x="811" y="2598"/>
                    <a:pt x="122" y="2834"/>
                  </a:cubicBezTo>
                  <a:cubicBezTo>
                    <a:pt x="1" y="5509"/>
                    <a:pt x="335" y="8184"/>
                    <a:pt x="1247" y="10707"/>
                  </a:cubicBezTo>
                  <a:cubicBezTo>
                    <a:pt x="4317" y="9977"/>
                    <a:pt x="7022" y="9825"/>
                    <a:pt x="7022" y="9825"/>
                  </a:cubicBezTo>
                  <a:cubicBezTo>
                    <a:pt x="7022" y="9825"/>
                    <a:pt x="6518" y="7254"/>
                    <a:pt x="6795" y="7254"/>
                  </a:cubicBezTo>
                  <a:cubicBezTo>
                    <a:pt x="6822" y="7254"/>
                    <a:pt x="6857" y="7279"/>
                    <a:pt x="6900" y="7333"/>
                  </a:cubicBezTo>
                  <a:cubicBezTo>
                    <a:pt x="7387" y="7971"/>
                    <a:pt x="7843" y="9764"/>
                    <a:pt x="7843" y="9764"/>
                  </a:cubicBezTo>
                  <a:lnTo>
                    <a:pt x="10305" y="9430"/>
                  </a:lnTo>
                  <a:cubicBezTo>
                    <a:pt x="10335" y="8822"/>
                    <a:pt x="9697" y="6056"/>
                    <a:pt x="9697" y="6056"/>
                  </a:cubicBezTo>
                  <a:lnTo>
                    <a:pt x="9697" y="6056"/>
                  </a:lnTo>
                  <a:cubicBezTo>
                    <a:pt x="10426" y="6907"/>
                    <a:pt x="11369" y="9400"/>
                    <a:pt x="11369" y="9400"/>
                  </a:cubicBezTo>
                  <a:cubicBezTo>
                    <a:pt x="11703" y="9430"/>
                    <a:pt x="12128" y="9430"/>
                    <a:pt x="12554" y="9460"/>
                  </a:cubicBezTo>
                  <a:cubicBezTo>
                    <a:pt x="11581" y="6573"/>
                    <a:pt x="9666" y="3898"/>
                    <a:pt x="7660" y="1466"/>
                  </a:cubicBezTo>
                  <a:cubicBezTo>
                    <a:pt x="6080" y="1740"/>
                    <a:pt x="4864" y="2257"/>
                    <a:pt x="4864" y="2257"/>
                  </a:cubicBezTo>
                  <a:cubicBezTo>
                    <a:pt x="4864" y="2257"/>
                    <a:pt x="5864" y="1"/>
                    <a:pt x="5177" y="1"/>
                  </a:cubicBezTo>
                  <a:close/>
                </a:path>
              </a:pathLst>
            </a:custGeom>
            <a:solidFill>
              <a:srgbClr val="FBB2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6" name="Google Shape;3566;p80"/>
            <p:cNvSpPr/>
            <p:nvPr/>
          </p:nvSpPr>
          <p:spPr>
            <a:xfrm>
              <a:off x="4009400" y="4234175"/>
              <a:ext cx="180125" cy="204150"/>
            </a:xfrm>
            <a:custGeom>
              <a:avLst/>
              <a:gdLst/>
              <a:ahLst/>
              <a:cxnLst/>
              <a:rect l="l" t="t" r="r" b="b"/>
              <a:pathLst>
                <a:path w="7205" h="8166" extrusionOk="0">
                  <a:moveTo>
                    <a:pt x="2032" y="0"/>
                  </a:moveTo>
                  <a:cubicBezTo>
                    <a:pt x="1337" y="0"/>
                    <a:pt x="641" y="77"/>
                    <a:pt x="0" y="171"/>
                  </a:cubicBezTo>
                  <a:cubicBezTo>
                    <a:pt x="2006" y="2603"/>
                    <a:pt x="3921" y="5278"/>
                    <a:pt x="4924" y="8165"/>
                  </a:cubicBezTo>
                  <a:lnTo>
                    <a:pt x="7204" y="8165"/>
                  </a:lnTo>
                  <a:cubicBezTo>
                    <a:pt x="6475" y="5096"/>
                    <a:pt x="4864" y="2208"/>
                    <a:pt x="2614" y="19"/>
                  </a:cubicBezTo>
                  <a:cubicBezTo>
                    <a:pt x="2421" y="6"/>
                    <a:pt x="2226" y="0"/>
                    <a:pt x="2032" y="0"/>
                  </a:cubicBez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7" name="Google Shape;3567;p80"/>
            <p:cNvSpPr/>
            <p:nvPr/>
          </p:nvSpPr>
          <p:spPr>
            <a:xfrm>
              <a:off x="4073975" y="4234650"/>
              <a:ext cx="150500" cy="212800"/>
            </a:xfrm>
            <a:custGeom>
              <a:avLst/>
              <a:gdLst/>
              <a:ahLst/>
              <a:cxnLst/>
              <a:rect l="l" t="t" r="r" b="b"/>
              <a:pathLst>
                <a:path w="6020" h="8512" extrusionOk="0">
                  <a:moveTo>
                    <a:pt x="1" y="0"/>
                  </a:moveTo>
                  <a:lnTo>
                    <a:pt x="1" y="0"/>
                  </a:lnTo>
                  <a:cubicBezTo>
                    <a:pt x="2281" y="2189"/>
                    <a:pt x="3892" y="5077"/>
                    <a:pt x="4621" y="8146"/>
                  </a:cubicBezTo>
                  <a:lnTo>
                    <a:pt x="5107" y="8146"/>
                  </a:lnTo>
                  <a:cubicBezTo>
                    <a:pt x="5533" y="8146"/>
                    <a:pt x="5047" y="8511"/>
                    <a:pt x="5290" y="8511"/>
                  </a:cubicBezTo>
                  <a:cubicBezTo>
                    <a:pt x="5472" y="8511"/>
                    <a:pt x="6019" y="8116"/>
                    <a:pt x="6019" y="8116"/>
                  </a:cubicBezTo>
                  <a:cubicBezTo>
                    <a:pt x="6019" y="8116"/>
                    <a:pt x="5776" y="5958"/>
                    <a:pt x="3588" y="2067"/>
                  </a:cubicBezTo>
                  <a:cubicBezTo>
                    <a:pt x="2828" y="669"/>
                    <a:pt x="1460" y="122"/>
                    <a:pt x="1" y="0"/>
                  </a:cubicBezTo>
                  <a:close/>
                </a:path>
              </a:pathLst>
            </a:custGeom>
            <a:solidFill>
              <a:srgbClr val="FBB2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8" name="Google Shape;3568;p80"/>
            <p:cNvSpPr/>
            <p:nvPr/>
          </p:nvSpPr>
          <p:spPr>
            <a:xfrm>
              <a:off x="2975175" y="4531100"/>
              <a:ext cx="96550" cy="62725"/>
            </a:xfrm>
            <a:custGeom>
              <a:avLst/>
              <a:gdLst/>
              <a:ahLst/>
              <a:cxnLst/>
              <a:rect l="l" t="t" r="r" b="b"/>
              <a:pathLst>
                <a:path w="3862" h="2509" extrusionOk="0">
                  <a:moveTo>
                    <a:pt x="1729" y="1"/>
                  </a:moveTo>
                  <a:cubicBezTo>
                    <a:pt x="1134" y="1"/>
                    <a:pt x="538" y="140"/>
                    <a:pt x="1" y="422"/>
                  </a:cubicBezTo>
                  <a:cubicBezTo>
                    <a:pt x="26" y="1434"/>
                    <a:pt x="788" y="2508"/>
                    <a:pt x="2496" y="2508"/>
                  </a:cubicBezTo>
                  <a:cubicBezTo>
                    <a:pt x="2841" y="2508"/>
                    <a:pt x="3224" y="2465"/>
                    <a:pt x="3648" y="2368"/>
                  </a:cubicBezTo>
                  <a:lnTo>
                    <a:pt x="3861" y="665"/>
                  </a:lnTo>
                  <a:cubicBezTo>
                    <a:pt x="3233" y="224"/>
                    <a:pt x="2482" y="1"/>
                    <a:pt x="172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9" name="Google Shape;3569;p80"/>
            <p:cNvSpPr/>
            <p:nvPr/>
          </p:nvSpPr>
          <p:spPr>
            <a:xfrm>
              <a:off x="2975175" y="4496475"/>
              <a:ext cx="100325" cy="51275"/>
            </a:xfrm>
            <a:custGeom>
              <a:avLst/>
              <a:gdLst/>
              <a:ahLst/>
              <a:cxnLst/>
              <a:rect l="l" t="t" r="r" b="b"/>
              <a:pathLst>
                <a:path w="4013" h="2051" extrusionOk="0">
                  <a:moveTo>
                    <a:pt x="1877" y="1"/>
                  </a:moveTo>
                  <a:cubicBezTo>
                    <a:pt x="1572" y="1"/>
                    <a:pt x="1247" y="56"/>
                    <a:pt x="913" y="196"/>
                  </a:cubicBezTo>
                  <a:cubicBezTo>
                    <a:pt x="305" y="439"/>
                    <a:pt x="1" y="1108"/>
                    <a:pt x="1" y="1807"/>
                  </a:cubicBezTo>
                  <a:cubicBezTo>
                    <a:pt x="538" y="1525"/>
                    <a:pt x="1134" y="1386"/>
                    <a:pt x="1729" y="1386"/>
                  </a:cubicBezTo>
                  <a:cubicBezTo>
                    <a:pt x="2482" y="1386"/>
                    <a:pt x="3233" y="1609"/>
                    <a:pt x="3861" y="2050"/>
                  </a:cubicBezTo>
                  <a:lnTo>
                    <a:pt x="4013" y="895"/>
                  </a:lnTo>
                  <a:cubicBezTo>
                    <a:pt x="4013" y="895"/>
                    <a:pt x="3099" y="1"/>
                    <a:pt x="1877"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0" name="Google Shape;3570;p80"/>
            <p:cNvSpPr/>
            <p:nvPr/>
          </p:nvSpPr>
          <p:spPr>
            <a:xfrm>
              <a:off x="3004825" y="4533275"/>
              <a:ext cx="57775" cy="55575"/>
            </a:xfrm>
            <a:custGeom>
              <a:avLst/>
              <a:gdLst/>
              <a:ahLst/>
              <a:cxnLst/>
              <a:rect l="l" t="t" r="r" b="b"/>
              <a:pathLst>
                <a:path w="2311" h="2223" extrusionOk="0">
                  <a:moveTo>
                    <a:pt x="675" y="24"/>
                  </a:moveTo>
                  <a:cubicBezTo>
                    <a:pt x="459" y="24"/>
                    <a:pt x="249" y="43"/>
                    <a:pt x="61" y="62"/>
                  </a:cubicBezTo>
                  <a:cubicBezTo>
                    <a:pt x="31" y="92"/>
                    <a:pt x="0" y="123"/>
                    <a:pt x="31" y="123"/>
                  </a:cubicBezTo>
                  <a:cubicBezTo>
                    <a:pt x="669" y="214"/>
                    <a:pt x="1520" y="1"/>
                    <a:pt x="1915" y="639"/>
                  </a:cubicBezTo>
                  <a:cubicBezTo>
                    <a:pt x="2189" y="1095"/>
                    <a:pt x="2067" y="1673"/>
                    <a:pt x="2037" y="2159"/>
                  </a:cubicBezTo>
                  <a:cubicBezTo>
                    <a:pt x="2018" y="2197"/>
                    <a:pt x="2069" y="2223"/>
                    <a:pt x="2110" y="2223"/>
                  </a:cubicBezTo>
                  <a:cubicBezTo>
                    <a:pt x="2136" y="2223"/>
                    <a:pt x="2158" y="2213"/>
                    <a:pt x="2158" y="2189"/>
                  </a:cubicBezTo>
                  <a:cubicBezTo>
                    <a:pt x="2249" y="1642"/>
                    <a:pt x="2310" y="974"/>
                    <a:pt x="1976" y="518"/>
                  </a:cubicBezTo>
                  <a:cubicBezTo>
                    <a:pt x="1661" y="118"/>
                    <a:pt x="1157" y="24"/>
                    <a:pt x="675" y="24"/>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1" name="Google Shape;3571;p80"/>
            <p:cNvSpPr/>
            <p:nvPr/>
          </p:nvSpPr>
          <p:spPr>
            <a:xfrm>
              <a:off x="3028575" y="4550100"/>
              <a:ext cx="32500" cy="23125"/>
            </a:xfrm>
            <a:custGeom>
              <a:avLst/>
              <a:gdLst/>
              <a:ahLst/>
              <a:cxnLst/>
              <a:rect l="l" t="t" r="r" b="b"/>
              <a:pathLst>
                <a:path w="1300" h="925" extrusionOk="0">
                  <a:moveTo>
                    <a:pt x="427" y="0"/>
                  </a:moveTo>
                  <a:cubicBezTo>
                    <a:pt x="309" y="0"/>
                    <a:pt x="183" y="36"/>
                    <a:pt x="53" y="118"/>
                  </a:cubicBezTo>
                  <a:cubicBezTo>
                    <a:pt x="1" y="144"/>
                    <a:pt x="16" y="216"/>
                    <a:pt x="60" y="216"/>
                  </a:cubicBezTo>
                  <a:cubicBezTo>
                    <a:pt x="67" y="216"/>
                    <a:pt x="75" y="214"/>
                    <a:pt x="84" y="209"/>
                  </a:cubicBezTo>
                  <a:cubicBezTo>
                    <a:pt x="192" y="173"/>
                    <a:pt x="291" y="152"/>
                    <a:pt x="384" y="152"/>
                  </a:cubicBezTo>
                  <a:cubicBezTo>
                    <a:pt x="526" y="152"/>
                    <a:pt x="654" y="202"/>
                    <a:pt x="783" y="331"/>
                  </a:cubicBezTo>
                  <a:cubicBezTo>
                    <a:pt x="965" y="483"/>
                    <a:pt x="1026" y="696"/>
                    <a:pt x="1148" y="878"/>
                  </a:cubicBezTo>
                  <a:cubicBezTo>
                    <a:pt x="1170" y="912"/>
                    <a:pt x="1196" y="925"/>
                    <a:pt x="1221" y="925"/>
                  </a:cubicBezTo>
                  <a:cubicBezTo>
                    <a:pt x="1263" y="925"/>
                    <a:pt x="1299" y="886"/>
                    <a:pt x="1299" y="848"/>
                  </a:cubicBezTo>
                  <a:cubicBezTo>
                    <a:pt x="1158" y="424"/>
                    <a:pt x="835" y="0"/>
                    <a:pt x="427"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2" name="Google Shape;3572;p80"/>
            <p:cNvSpPr/>
            <p:nvPr/>
          </p:nvSpPr>
          <p:spPr>
            <a:xfrm>
              <a:off x="3500275" y="4595575"/>
              <a:ext cx="100325" cy="61225"/>
            </a:xfrm>
            <a:custGeom>
              <a:avLst/>
              <a:gdLst/>
              <a:ahLst/>
              <a:cxnLst/>
              <a:rect l="l" t="t" r="r" b="b"/>
              <a:pathLst>
                <a:path w="4013" h="2449" extrusionOk="0">
                  <a:moveTo>
                    <a:pt x="1545" y="0"/>
                  </a:moveTo>
                  <a:cubicBezTo>
                    <a:pt x="1094" y="0"/>
                    <a:pt x="642" y="81"/>
                    <a:pt x="213" y="245"/>
                  </a:cubicBezTo>
                  <a:lnTo>
                    <a:pt x="0" y="1916"/>
                  </a:lnTo>
                  <a:cubicBezTo>
                    <a:pt x="725" y="2293"/>
                    <a:pt x="1360" y="2449"/>
                    <a:pt x="1901" y="2449"/>
                  </a:cubicBezTo>
                  <a:cubicBezTo>
                    <a:pt x="3061" y="2449"/>
                    <a:pt x="3784" y="1732"/>
                    <a:pt x="4012" y="944"/>
                  </a:cubicBezTo>
                  <a:cubicBezTo>
                    <a:pt x="3326" y="318"/>
                    <a:pt x="2438" y="0"/>
                    <a:pt x="1545"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3" name="Google Shape;3573;p80"/>
            <p:cNvSpPr/>
            <p:nvPr/>
          </p:nvSpPr>
          <p:spPr>
            <a:xfrm>
              <a:off x="3505575" y="4561750"/>
              <a:ext cx="99575" cy="57425"/>
            </a:xfrm>
            <a:custGeom>
              <a:avLst/>
              <a:gdLst/>
              <a:ahLst/>
              <a:cxnLst/>
              <a:rect l="l" t="t" r="r" b="b"/>
              <a:pathLst>
                <a:path w="3983" h="2297" extrusionOk="0">
                  <a:moveTo>
                    <a:pt x="1775" y="1"/>
                  </a:moveTo>
                  <a:cubicBezTo>
                    <a:pt x="863" y="1"/>
                    <a:pt x="123" y="443"/>
                    <a:pt x="123" y="443"/>
                  </a:cubicBezTo>
                  <a:lnTo>
                    <a:pt x="1" y="1598"/>
                  </a:lnTo>
                  <a:cubicBezTo>
                    <a:pt x="419" y="1434"/>
                    <a:pt x="868" y="1353"/>
                    <a:pt x="1319" y="1353"/>
                  </a:cubicBezTo>
                  <a:cubicBezTo>
                    <a:pt x="2209" y="1353"/>
                    <a:pt x="3104" y="1671"/>
                    <a:pt x="3770" y="2297"/>
                  </a:cubicBezTo>
                  <a:cubicBezTo>
                    <a:pt x="3983" y="1628"/>
                    <a:pt x="3800" y="898"/>
                    <a:pt x="3284" y="503"/>
                  </a:cubicBezTo>
                  <a:cubicBezTo>
                    <a:pt x="2789" y="125"/>
                    <a:pt x="2258" y="1"/>
                    <a:pt x="177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4" name="Google Shape;3574;p80"/>
            <p:cNvSpPr/>
            <p:nvPr/>
          </p:nvSpPr>
          <p:spPr>
            <a:xfrm>
              <a:off x="3508200" y="4598150"/>
              <a:ext cx="65050" cy="46775"/>
            </a:xfrm>
            <a:custGeom>
              <a:avLst/>
              <a:gdLst/>
              <a:ahLst/>
              <a:cxnLst/>
              <a:rect l="l" t="t" r="r" b="b"/>
              <a:pathLst>
                <a:path w="2602" h="1871" extrusionOk="0">
                  <a:moveTo>
                    <a:pt x="1374" y="0"/>
                  </a:moveTo>
                  <a:cubicBezTo>
                    <a:pt x="1103" y="0"/>
                    <a:pt x="843" y="64"/>
                    <a:pt x="625" y="233"/>
                  </a:cubicBezTo>
                  <a:cubicBezTo>
                    <a:pt x="139" y="567"/>
                    <a:pt x="48" y="1266"/>
                    <a:pt x="18" y="1813"/>
                  </a:cubicBezTo>
                  <a:cubicBezTo>
                    <a:pt x="1" y="1847"/>
                    <a:pt x="39" y="1871"/>
                    <a:pt x="77" y="1871"/>
                  </a:cubicBezTo>
                  <a:cubicBezTo>
                    <a:pt x="108" y="1871"/>
                    <a:pt x="139" y="1854"/>
                    <a:pt x="139" y="1813"/>
                  </a:cubicBezTo>
                  <a:cubicBezTo>
                    <a:pt x="200" y="1327"/>
                    <a:pt x="261" y="719"/>
                    <a:pt x="625" y="385"/>
                  </a:cubicBezTo>
                  <a:cubicBezTo>
                    <a:pt x="836" y="186"/>
                    <a:pt x="1077" y="122"/>
                    <a:pt x="1331" y="122"/>
                  </a:cubicBezTo>
                  <a:cubicBezTo>
                    <a:pt x="1739" y="122"/>
                    <a:pt x="2178" y="286"/>
                    <a:pt x="2571" y="324"/>
                  </a:cubicBezTo>
                  <a:cubicBezTo>
                    <a:pt x="2601" y="324"/>
                    <a:pt x="2601" y="294"/>
                    <a:pt x="2571" y="294"/>
                  </a:cubicBezTo>
                  <a:cubicBezTo>
                    <a:pt x="2223" y="147"/>
                    <a:pt x="1786" y="0"/>
                    <a:pt x="1374"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5" name="Google Shape;3575;p80"/>
            <p:cNvSpPr/>
            <p:nvPr/>
          </p:nvSpPr>
          <p:spPr>
            <a:xfrm>
              <a:off x="3509575" y="4611325"/>
              <a:ext cx="36200" cy="18225"/>
            </a:xfrm>
            <a:custGeom>
              <a:avLst/>
              <a:gdLst/>
              <a:ahLst/>
              <a:cxnLst/>
              <a:rect l="l" t="t" r="r" b="b"/>
              <a:pathLst>
                <a:path w="1448" h="729" extrusionOk="0">
                  <a:moveTo>
                    <a:pt x="927" y="0"/>
                  </a:moveTo>
                  <a:cubicBezTo>
                    <a:pt x="575" y="0"/>
                    <a:pt x="229" y="288"/>
                    <a:pt x="23" y="618"/>
                  </a:cubicBezTo>
                  <a:cubicBezTo>
                    <a:pt x="0" y="664"/>
                    <a:pt x="48" y="729"/>
                    <a:pt x="100" y="729"/>
                  </a:cubicBezTo>
                  <a:cubicBezTo>
                    <a:pt x="115" y="729"/>
                    <a:pt x="131" y="723"/>
                    <a:pt x="145" y="709"/>
                  </a:cubicBezTo>
                  <a:cubicBezTo>
                    <a:pt x="297" y="557"/>
                    <a:pt x="418" y="374"/>
                    <a:pt x="601" y="253"/>
                  </a:cubicBezTo>
                  <a:cubicBezTo>
                    <a:pt x="709" y="181"/>
                    <a:pt x="807" y="152"/>
                    <a:pt x="903" y="152"/>
                  </a:cubicBezTo>
                  <a:cubicBezTo>
                    <a:pt x="1051" y="152"/>
                    <a:pt x="1195" y="221"/>
                    <a:pt x="1361" y="314"/>
                  </a:cubicBezTo>
                  <a:cubicBezTo>
                    <a:pt x="1365" y="318"/>
                    <a:pt x="1370" y="320"/>
                    <a:pt x="1375" y="320"/>
                  </a:cubicBezTo>
                  <a:cubicBezTo>
                    <a:pt x="1406" y="320"/>
                    <a:pt x="1448" y="249"/>
                    <a:pt x="1422" y="222"/>
                  </a:cubicBezTo>
                  <a:cubicBezTo>
                    <a:pt x="1265" y="66"/>
                    <a:pt x="1095" y="0"/>
                    <a:pt x="927"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6" name="Google Shape;3576;p80"/>
            <p:cNvSpPr/>
            <p:nvPr/>
          </p:nvSpPr>
          <p:spPr>
            <a:xfrm>
              <a:off x="3058775" y="4302825"/>
              <a:ext cx="468125" cy="447300"/>
            </a:xfrm>
            <a:custGeom>
              <a:avLst/>
              <a:gdLst/>
              <a:ahLst/>
              <a:cxnLst/>
              <a:rect l="l" t="t" r="r" b="b"/>
              <a:pathLst>
                <a:path w="18725" h="17892" extrusionOk="0">
                  <a:moveTo>
                    <a:pt x="7210" y="1"/>
                  </a:moveTo>
                  <a:cubicBezTo>
                    <a:pt x="4011" y="1"/>
                    <a:pt x="1098" y="1811"/>
                    <a:pt x="487" y="8003"/>
                  </a:cubicBezTo>
                  <a:cubicBezTo>
                    <a:pt x="487" y="8003"/>
                    <a:pt x="0" y="11255"/>
                    <a:pt x="578" y="12988"/>
                  </a:cubicBezTo>
                  <a:cubicBezTo>
                    <a:pt x="1155" y="14690"/>
                    <a:pt x="3587" y="16818"/>
                    <a:pt x="7052" y="17578"/>
                  </a:cubicBezTo>
                  <a:cubicBezTo>
                    <a:pt x="7990" y="17783"/>
                    <a:pt x="9027" y="17891"/>
                    <a:pt x="10067" y="17891"/>
                  </a:cubicBezTo>
                  <a:cubicBezTo>
                    <a:pt x="12868" y="17891"/>
                    <a:pt x="15698" y="17110"/>
                    <a:pt x="16718" y="15359"/>
                  </a:cubicBezTo>
                  <a:cubicBezTo>
                    <a:pt x="18086" y="12958"/>
                    <a:pt x="18724" y="11225"/>
                    <a:pt x="18724" y="8611"/>
                  </a:cubicBezTo>
                  <a:cubicBezTo>
                    <a:pt x="18724" y="5997"/>
                    <a:pt x="18724" y="4812"/>
                    <a:pt x="16444" y="3353"/>
                  </a:cubicBezTo>
                  <a:cubicBezTo>
                    <a:pt x="15223" y="2560"/>
                    <a:pt x="11014" y="1"/>
                    <a:pt x="7210"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7" name="Google Shape;3577;p80"/>
            <p:cNvSpPr/>
            <p:nvPr/>
          </p:nvSpPr>
          <p:spPr>
            <a:xfrm>
              <a:off x="3168200" y="4531700"/>
              <a:ext cx="28125" cy="31300"/>
            </a:xfrm>
            <a:custGeom>
              <a:avLst/>
              <a:gdLst/>
              <a:ahLst/>
              <a:cxnLst/>
              <a:rect l="l" t="t" r="r" b="b"/>
              <a:pathLst>
                <a:path w="1125" h="1252" extrusionOk="0">
                  <a:moveTo>
                    <a:pt x="592" y="1"/>
                  </a:moveTo>
                  <a:cubicBezTo>
                    <a:pt x="335" y="1"/>
                    <a:pt x="90" y="235"/>
                    <a:pt x="61" y="550"/>
                  </a:cubicBezTo>
                  <a:cubicBezTo>
                    <a:pt x="0" y="915"/>
                    <a:pt x="213" y="1219"/>
                    <a:pt x="487" y="1249"/>
                  </a:cubicBezTo>
                  <a:cubicBezTo>
                    <a:pt x="504" y="1251"/>
                    <a:pt x="521" y="1252"/>
                    <a:pt x="538" y="1252"/>
                  </a:cubicBezTo>
                  <a:cubicBezTo>
                    <a:pt x="818" y="1252"/>
                    <a:pt x="1037" y="1018"/>
                    <a:pt x="1095" y="702"/>
                  </a:cubicBezTo>
                  <a:cubicBezTo>
                    <a:pt x="1125" y="337"/>
                    <a:pt x="943" y="34"/>
                    <a:pt x="639" y="3"/>
                  </a:cubicBezTo>
                  <a:cubicBezTo>
                    <a:pt x="623" y="1"/>
                    <a:pt x="608" y="1"/>
                    <a:pt x="592"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8" name="Google Shape;3578;p80"/>
            <p:cNvSpPr/>
            <p:nvPr/>
          </p:nvSpPr>
          <p:spPr>
            <a:xfrm>
              <a:off x="3381725" y="4558300"/>
              <a:ext cx="28150" cy="31300"/>
            </a:xfrm>
            <a:custGeom>
              <a:avLst/>
              <a:gdLst/>
              <a:ahLst/>
              <a:cxnLst/>
              <a:rect l="l" t="t" r="r" b="b"/>
              <a:pathLst>
                <a:path w="1126" h="1252" extrusionOk="0">
                  <a:moveTo>
                    <a:pt x="588" y="0"/>
                  </a:moveTo>
                  <a:cubicBezTo>
                    <a:pt x="308" y="0"/>
                    <a:pt x="88" y="235"/>
                    <a:pt x="31" y="550"/>
                  </a:cubicBezTo>
                  <a:cubicBezTo>
                    <a:pt x="0" y="915"/>
                    <a:pt x="183" y="1219"/>
                    <a:pt x="487" y="1249"/>
                  </a:cubicBezTo>
                  <a:cubicBezTo>
                    <a:pt x="502" y="1251"/>
                    <a:pt x="518" y="1252"/>
                    <a:pt x="533" y="1252"/>
                  </a:cubicBezTo>
                  <a:cubicBezTo>
                    <a:pt x="790" y="1252"/>
                    <a:pt x="1036" y="1016"/>
                    <a:pt x="1064" y="672"/>
                  </a:cubicBezTo>
                  <a:cubicBezTo>
                    <a:pt x="1125" y="337"/>
                    <a:pt x="912" y="33"/>
                    <a:pt x="639" y="3"/>
                  </a:cubicBezTo>
                  <a:cubicBezTo>
                    <a:pt x="622" y="1"/>
                    <a:pt x="605" y="0"/>
                    <a:pt x="588"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9" name="Google Shape;3579;p80"/>
            <p:cNvSpPr/>
            <p:nvPr/>
          </p:nvSpPr>
          <p:spPr>
            <a:xfrm>
              <a:off x="3274575" y="4529675"/>
              <a:ext cx="31175" cy="57575"/>
            </a:xfrm>
            <a:custGeom>
              <a:avLst/>
              <a:gdLst/>
              <a:ahLst/>
              <a:cxnLst/>
              <a:rect l="l" t="t" r="r" b="b"/>
              <a:pathLst>
                <a:path w="1247" h="2303" extrusionOk="0">
                  <a:moveTo>
                    <a:pt x="445" y="1"/>
                  </a:moveTo>
                  <a:cubicBezTo>
                    <a:pt x="434" y="1"/>
                    <a:pt x="426" y="8"/>
                    <a:pt x="426" y="23"/>
                  </a:cubicBezTo>
                  <a:cubicBezTo>
                    <a:pt x="305" y="236"/>
                    <a:pt x="274" y="479"/>
                    <a:pt x="183" y="722"/>
                  </a:cubicBezTo>
                  <a:cubicBezTo>
                    <a:pt x="122" y="935"/>
                    <a:pt x="1" y="1209"/>
                    <a:pt x="61" y="1422"/>
                  </a:cubicBezTo>
                  <a:cubicBezTo>
                    <a:pt x="92" y="1574"/>
                    <a:pt x="183" y="1726"/>
                    <a:pt x="335" y="1726"/>
                  </a:cubicBezTo>
                  <a:cubicBezTo>
                    <a:pt x="353" y="1734"/>
                    <a:pt x="371" y="1738"/>
                    <a:pt x="388" y="1738"/>
                  </a:cubicBezTo>
                  <a:cubicBezTo>
                    <a:pt x="431" y="1738"/>
                    <a:pt x="474" y="1717"/>
                    <a:pt x="517" y="1695"/>
                  </a:cubicBezTo>
                  <a:cubicBezTo>
                    <a:pt x="548" y="1695"/>
                    <a:pt x="609" y="1634"/>
                    <a:pt x="639" y="1634"/>
                  </a:cubicBezTo>
                  <a:cubicBezTo>
                    <a:pt x="666" y="1607"/>
                    <a:pt x="691" y="1593"/>
                    <a:pt x="713" y="1593"/>
                  </a:cubicBezTo>
                  <a:cubicBezTo>
                    <a:pt x="764" y="1593"/>
                    <a:pt x="800" y="1668"/>
                    <a:pt x="821" y="1817"/>
                  </a:cubicBezTo>
                  <a:cubicBezTo>
                    <a:pt x="1004" y="1999"/>
                    <a:pt x="973" y="2090"/>
                    <a:pt x="700" y="2121"/>
                  </a:cubicBezTo>
                  <a:cubicBezTo>
                    <a:pt x="609" y="2151"/>
                    <a:pt x="639" y="2303"/>
                    <a:pt x="761" y="2303"/>
                  </a:cubicBezTo>
                  <a:cubicBezTo>
                    <a:pt x="1004" y="2242"/>
                    <a:pt x="1247" y="2029"/>
                    <a:pt x="1217" y="1756"/>
                  </a:cubicBezTo>
                  <a:cubicBezTo>
                    <a:pt x="1217" y="1561"/>
                    <a:pt x="1064" y="1418"/>
                    <a:pt x="875" y="1418"/>
                  </a:cubicBezTo>
                  <a:cubicBezTo>
                    <a:pt x="858" y="1418"/>
                    <a:pt x="840" y="1419"/>
                    <a:pt x="821" y="1422"/>
                  </a:cubicBezTo>
                  <a:cubicBezTo>
                    <a:pt x="700" y="1422"/>
                    <a:pt x="639" y="1513"/>
                    <a:pt x="517" y="1543"/>
                  </a:cubicBezTo>
                  <a:cubicBezTo>
                    <a:pt x="477" y="1552"/>
                    <a:pt x="442" y="1556"/>
                    <a:pt x="410" y="1556"/>
                  </a:cubicBezTo>
                  <a:cubicBezTo>
                    <a:pt x="104" y="1556"/>
                    <a:pt x="161" y="1186"/>
                    <a:pt x="244" y="966"/>
                  </a:cubicBezTo>
                  <a:cubicBezTo>
                    <a:pt x="335" y="692"/>
                    <a:pt x="578" y="297"/>
                    <a:pt x="487" y="23"/>
                  </a:cubicBezTo>
                  <a:cubicBezTo>
                    <a:pt x="472" y="8"/>
                    <a:pt x="457" y="1"/>
                    <a:pt x="44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0" name="Google Shape;3580;p80"/>
            <p:cNvSpPr/>
            <p:nvPr/>
          </p:nvSpPr>
          <p:spPr>
            <a:xfrm>
              <a:off x="3249500" y="4611725"/>
              <a:ext cx="68675" cy="52275"/>
            </a:xfrm>
            <a:custGeom>
              <a:avLst/>
              <a:gdLst/>
              <a:ahLst/>
              <a:cxnLst/>
              <a:rect l="l" t="t" r="r" b="b"/>
              <a:pathLst>
                <a:path w="2747" h="2091" extrusionOk="0">
                  <a:moveTo>
                    <a:pt x="383" y="1"/>
                  </a:moveTo>
                  <a:cubicBezTo>
                    <a:pt x="302" y="1"/>
                    <a:pt x="221" y="47"/>
                    <a:pt x="153" y="176"/>
                  </a:cubicBezTo>
                  <a:cubicBezTo>
                    <a:pt x="92" y="328"/>
                    <a:pt x="31" y="480"/>
                    <a:pt x="1" y="693"/>
                  </a:cubicBezTo>
                  <a:cubicBezTo>
                    <a:pt x="669" y="1088"/>
                    <a:pt x="1399" y="1544"/>
                    <a:pt x="1976" y="2091"/>
                  </a:cubicBezTo>
                  <a:cubicBezTo>
                    <a:pt x="2493" y="1878"/>
                    <a:pt x="2675" y="1331"/>
                    <a:pt x="2706" y="1027"/>
                  </a:cubicBezTo>
                  <a:cubicBezTo>
                    <a:pt x="2746" y="703"/>
                    <a:pt x="2638" y="608"/>
                    <a:pt x="2535" y="608"/>
                  </a:cubicBezTo>
                  <a:cubicBezTo>
                    <a:pt x="2483" y="608"/>
                    <a:pt x="2432" y="632"/>
                    <a:pt x="2402" y="662"/>
                  </a:cubicBezTo>
                  <a:cubicBezTo>
                    <a:pt x="2183" y="868"/>
                    <a:pt x="1894" y="981"/>
                    <a:pt x="1619" y="981"/>
                  </a:cubicBezTo>
                  <a:cubicBezTo>
                    <a:pt x="1244" y="981"/>
                    <a:pt x="896" y="771"/>
                    <a:pt x="791" y="298"/>
                  </a:cubicBezTo>
                  <a:cubicBezTo>
                    <a:pt x="791" y="298"/>
                    <a:pt x="588" y="1"/>
                    <a:pt x="383"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1" name="Google Shape;3581;p80"/>
            <p:cNvSpPr/>
            <p:nvPr/>
          </p:nvSpPr>
          <p:spPr>
            <a:xfrm>
              <a:off x="3248750" y="4629025"/>
              <a:ext cx="50175" cy="37375"/>
            </a:xfrm>
            <a:custGeom>
              <a:avLst/>
              <a:gdLst/>
              <a:ahLst/>
              <a:cxnLst/>
              <a:rect l="l" t="t" r="r" b="b"/>
              <a:pathLst>
                <a:path w="2007" h="1495" extrusionOk="0">
                  <a:moveTo>
                    <a:pt x="61" y="1"/>
                  </a:moveTo>
                  <a:lnTo>
                    <a:pt x="61" y="1"/>
                  </a:lnTo>
                  <a:cubicBezTo>
                    <a:pt x="0" y="487"/>
                    <a:pt x="122" y="1065"/>
                    <a:pt x="851" y="1338"/>
                  </a:cubicBezTo>
                  <a:cubicBezTo>
                    <a:pt x="1106" y="1449"/>
                    <a:pt x="1335" y="1494"/>
                    <a:pt x="1535" y="1494"/>
                  </a:cubicBezTo>
                  <a:cubicBezTo>
                    <a:pt x="1718" y="1494"/>
                    <a:pt x="1876" y="1457"/>
                    <a:pt x="2006" y="1399"/>
                  </a:cubicBezTo>
                  <a:cubicBezTo>
                    <a:pt x="1429" y="852"/>
                    <a:pt x="699" y="396"/>
                    <a:pt x="61" y="1"/>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2" name="Google Shape;3582;p80"/>
            <p:cNvSpPr/>
            <p:nvPr/>
          </p:nvSpPr>
          <p:spPr>
            <a:xfrm>
              <a:off x="3136475" y="4455475"/>
              <a:ext cx="46950" cy="26450"/>
            </a:xfrm>
            <a:custGeom>
              <a:avLst/>
              <a:gdLst/>
              <a:ahLst/>
              <a:cxnLst/>
              <a:rect l="l" t="t" r="r" b="b"/>
              <a:pathLst>
                <a:path w="1878" h="1058" extrusionOk="0">
                  <a:moveTo>
                    <a:pt x="1622" y="1"/>
                  </a:moveTo>
                  <a:cubicBezTo>
                    <a:pt x="1017" y="1"/>
                    <a:pt x="190" y="430"/>
                    <a:pt x="23" y="985"/>
                  </a:cubicBezTo>
                  <a:cubicBezTo>
                    <a:pt x="1" y="1030"/>
                    <a:pt x="27" y="1058"/>
                    <a:pt x="55" y="1058"/>
                  </a:cubicBezTo>
                  <a:cubicBezTo>
                    <a:pt x="65" y="1058"/>
                    <a:pt x="76" y="1054"/>
                    <a:pt x="84" y="1046"/>
                  </a:cubicBezTo>
                  <a:cubicBezTo>
                    <a:pt x="570" y="499"/>
                    <a:pt x="1057" y="225"/>
                    <a:pt x="1786" y="165"/>
                  </a:cubicBezTo>
                  <a:cubicBezTo>
                    <a:pt x="1847" y="165"/>
                    <a:pt x="1877" y="43"/>
                    <a:pt x="1786" y="13"/>
                  </a:cubicBezTo>
                  <a:cubicBezTo>
                    <a:pt x="1734" y="5"/>
                    <a:pt x="1679" y="1"/>
                    <a:pt x="162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3" name="Google Shape;3583;p80"/>
            <p:cNvSpPr/>
            <p:nvPr/>
          </p:nvSpPr>
          <p:spPr>
            <a:xfrm>
              <a:off x="3399200" y="4478425"/>
              <a:ext cx="44950" cy="25425"/>
            </a:xfrm>
            <a:custGeom>
              <a:avLst/>
              <a:gdLst/>
              <a:ahLst/>
              <a:cxnLst/>
              <a:rect l="l" t="t" r="r" b="b"/>
              <a:pathLst>
                <a:path w="1798" h="1017" extrusionOk="0">
                  <a:moveTo>
                    <a:pt x="175" y="1"/>
                  </a:moveTo>
                  <a:cubicBezTo>
                    <a:pt x="136" y="1"/>
                    <a:pt x="98" y="3"/>
                    <a:pt x="61" y="6"/>
                  </a:cubicBezTo>
                  <a:cubicBezTo>
                    <a:pt x="1" y="6"/>
                    <a:pt x="1" y="67"/>
                    <a:pt x="31" y="98"/>
                  </a:cubicBezTo>
                  <a:cubicBezTo>
                    <a:pt x="608" y="310"/>
                    <a:pt x="1186" y="462"/>
                    <a:pt x="1581" y="979"/>
                  </a:cubicBezTo>
                  <a:cubicBezTo>
                    <a:pt x="1599" y="1006"/>
                    <a:pt x="1627" y="1017"/>
                    <a:pt x="1656" y="1017"/>
                  </a:cubicBezTo>
                  <a:cubicBezTo>
                    <a:pt x="1725" y="1017"/>
                    <a:pt x="1798" y="952"/>
                    <a:pt x="1733" y="888"/>
                  </a:cubicBezTo>
                  <a:cubicBezTo>
                    <a:pt x="1449" y="404"/>
                    <a:pt x="738" y="1"/>
                    <a:pt x="17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4" name="Google Shape;3584;p80"/>
            <p:cNvSpPr/>
            <p:nvPr/>
          </p:nvSpPr>
          <p:spPr>
            <a:xfrm>
              <a:off x="3118050" y="4584575"/>
              <a:ext cx="91200" cy="81950"/>
            </a:xfrm>
            <a:custGeom>
              <a:avLst/>
              <a:gdLst/>
              <a:ahLst/>
              <a:cxnLst/>
              <a:rect l="l" t="t" r="r" b="b"/>
              <a:pathLst>
                <a:path w="3648" h="3278" extrusionOk="0">
                  <a:moveTo>
                    <a:pt x="1776" y="1"/>
                  </a:moveTo>
                  <a:cubicBezTo>
                    <a:pt x="929" y="1"/>
                    <a:pt x="203" y="605"/>
                    <a:pt x="91" y="1414"/>
                  </a:cubicBezTo>
                  <a:cubicBezTo>
                    <a:pt x="0" y="2326"/>
                    <a:pt x="669" y="3147"/>
                    <a:pt x="1611" y="3268"/>
                  </a:cubicBezTo>
                  <a:cubicBezTo>
                    <a:pt x="1676" y="3274"/>
                    <a:pt x="1740" y="3277"/>
                    <a:pt x="1803" y="3277"/>
                  </a:cubicBezTo>
                  <a:cubicBezTo>
                    <a:pt x="2694" y="3277"/>
                    <a:pt x="3441" y="2691"/>
                    <a:pt x="3526" y="1840"/>
                  </a:cubicBezTo>
                  <a:cubicBezTo>
                    <a:pt x="3648" y="958"/>
                    <a:pt x="2979" y="137"/>
                    <a:pt x="2006" y="16"/>
                  </a:cubicBezTo>
                  <a:cubicBezTo>
                    <a:pt x="1929" y="6"/>
                    <a:pt x="1852" y="1"/>
                    <a:pt x="1776"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5" name="Google Shape;3585;p80"/>
            <p:cNvSpPr/>
            <p:nvPr/>
          </p:nvSpPr>
          <p:spPr>
            <a:xfrm>
              <a:off x="3352850" y="4613600"/>
              <a:ext cx="91975" cy="81950"/>
            </a:xfrm>
            <a:custGeom>
              <a:avLst/>
              <a:gdLst/>
              <a:ahLst/>
              <a:cxnLst/>
              <a:rect l="l" t="t" r="r" b="b"/>
              <a:pathLst>
                <a:path w="3679" h="3278" extrusionOk="0">
                  <a:moveTo>
                    <a:pt x="1850" y="1"/>
                  </a:moveTo>
                  <a:cubicBezTo>
                    <a:pt x="985" y="1"/>
                    <a:pt x="236" y="587"/>
                    <a:pt x="122" y="1438"/>
                  </a:cubicBezTo>
                  <a:cubicBezTo>
                    <a:pt x="0" y="2320"/>
                    <a:pt x="700" y="3141"/>
                    <a:pt x="1642" y="3262"/>
                  </a:cubicBezTo>
                  <a:cubicBezTo>
                    <a:pt x="1719" y="3272"/>
                    <a:pt x="1797" y="3277"/>
                    <a:pt x="1873" y="3277"/>
                  </a:cubicBezTo>
                  <a:cubicBezTo>
                    <a:pt x="2724" y="3277"/>
                    <a:pt x="3473" y="2673"/>
                    <a:pt x="3557" y="1864"/>
                  </a:cubicBezTo>
                  <a:cubicBezTo>
                    <a:pt x="3678" y="952"/>
                    <a:pt x="2979" y="131"/>
                    <a:pt x="2037" y="10"/>
                  </a:cubicBezTo>
                  <a:cubicBezTo>
                    <a:pt x="1974" y="4"/>
                    <a:pt x="1912" y="1"/>
                    <a:pt x="1850"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6" name="Google Shape;3586;p80"/>
            <p:cNvSpPr/>
            <p:nvPr/>
          </p:nvSpPr>
          <p:spPr>
            <a:xfrm>
              <a:off x="3042050" y="4325825"/>
              <a:ext cx="538025" cy="239875"/>
            </a:xfrm>
            <a:custGeom>
              <a:avLst/>
              <a:gdLst/>
              <a:ahLst/>
              <a:cxnLst/>
              <a:rect l="l" t="t" r="r" b="b"/>
              <a:pathLst>
                <a:path w="21521" h="9595" extrusionOk="0">
                  <a:moveTo>
                    <a:pt x="3010" y="1"/>
                  </a:moveTo>
                  <a:cubicBezTo>
                    <a:pt x="1824" y="2189"/>
                    <a:pt x="1520" y="4864"/>
                    <a:pt x="1" y="6992"/>
                  </a:cubicBezTo>
                  <a:cubicBezTo>
                    <a:pt x="791" y="7265"/>
                    <a:pt x="1338" y="7721"/>
                    <a:pt x="1338" y="7721"/>
                  </a:cubicBezTo>
                  <a:cubicBezTo>
                    <a:pt x="3253" y="7600"/>
                    <a:pt x="3709" y="1156"/>
                    <a:pt x="3709" y="1156"/>
                  </a:cubicBezTo>
                  <a:cubicBezTo>
                    <a:pt x="3709" y="1156"/>
                    <a:pt x="7448" y="4348"/>
                    <a:pt x="9514" y="4773"/>
                  </a:cubicBezTo>
                  <a:cubicBezTo>
                    <a:pt x="9725" y="4820"/>
                    <a:pt x="9921" y="4840"/>
                    <a:pt x="10102" y="4840"/>
                  </a:cubicBezTo>
                  <a:cubicBezTo>
                    <a:pt x="11693" y="4840"/>
                    <a:pt x="12159" y="3223"/>
                    <a:pt x="12159" y="3223"/>
                  </a:cubicBezTo>
                  <a:cubicBezTo>
                    <a:pt x="12159" y="3223"/>
                    <a:pt x="12797" y="4712"/>
                    <a:pt x="14317" y="5047"/>
                  </a:cubicBezTo>
                  <a:cubicBezTo>
                    <a:pt x="14455" y="5077"/>
                    <a:pt x="14581" y="5091"/>
                    <a:pt x="14697" y="5091"/>
                  </a:cubicBezTo>
                  <a:cubicBezTo>
                    <a:pt x="15853" y="5091"/>
                    <a:pt x="15928" y="3709"/>
                    <a:pt x="15928" y="3709"/>
                  </a:cubicBezTo>
                  <a:cubicBezTo>
                    <a:pt x="16681" y="4964"/>
                    <a:pt x="17319" y="5287"/>
                    <a:pt x="17776" y="5287"/>
                  </a:cubicBezTo>
                  <a:cubicBezTo>
                    <a:pt x="18261" y="5287"/>
                    <a:pt x="18542" y="4925"/>
                    <a:pt x="18542" y="4925"/>
                  </a:cubicBezTo>
                  <a:lnTo>
                    <a:pt x="18542" y="4925"/>
                  </a:lnTo>
                  <a:cubicBezTo>
                    <a:pt x="18542" y="4925"/>
                    <a:pt x="18025" y="9211"/>
                    <a:pt x="19454" y="9545"/>
                  </a:cubicBezTo>
                  <a:cubicBezTo>
                    <a:pt x="19604" y="9580"/>
                    <a:pt x="19740" y="9595"/>
                    <a:pt x="19865" y="9595"/>
                  </a:cubicBezTo>
                  <a:cubicBezTo>
                    <a:pt x="20948" y="9595"/>
                    <a:pt x="21095" y="8421"/>
                    <a:pt x="21095" y="8421"/>
                  </a:cubicBezTo>
                  <a:cubicBezTo>
                    <a:pt x="21206" y="8465"/>
                    <a:pt x="21318" y="8493"/>
                    <a:pt x="21417" y="8493"/>
                  </a:cubicBezTo>
                  <a:cubicBezTo>
                    <a:pt x="21453" y="8493"/>
                    <a:pt x="21488" y="8489"/>
                    <a:pt x="21521" y="8481"/>
                  </a:cubicBezTo>
                  <a:cubicBezTo>
                    <a:pt x="20305" y="7296"/>
                    <a:pt x="20123" y="4986"/>
                    <a:pt x="20123" y="2949"/>
                  </a:cubicBezTo>
                  <a:cubicBezTo>
                    <a:pt x="19822" y="3488"/>
                    <a:pt x="19419" y="3686"/>
                    <a:pt x="18995" y="3686"/>
                  </a:cubicBezTo>
                  <a:cubicBezTo>
                    <a:pt x="18389" y="3686"/>
                    <a:pt x="17743" y="3282"/>
                    <a:pt x="17296" y="2889"/>
                  </a:cubicBezTo>
                  <a:cubicBezTo>
                    <a:pt x="17083" y="2311"/>
                    <a:pt x="16293" y="1916"/>
                    <a:pt x="16384" y="1095"/>
                  </a:cubicBezTo>
                  <a:lnTo>
                    <a:pt x="16384" y="1095"/>
                  </a:lnTo>
                  <a:cubicBezTo>
                    <a:pt x="16255" y="2250"/>
                    <a:pt x="15477" y="3752"/>
                    <a:pt x="14432" y="3752"/>
                  </a:cubicBezTo>
                  <a:cubicBezTo>
                    <a:pt x="14240" y="3752"/>
                    <a:pt x="14039" y="3701"/>
                    <a:pt x="13831" y="3588"/>
                  </a:cubicBezTo>
                  <a:cubicBezTo>
                    <a:pt x="13071" y="2919"/>
                    <a:pt x="12645" y="1733"/>
                    <a:pt x="11916" y="822"/>
                  </a:cubicBezTo>
                  <a:cubicBezTo>
                    <a:pt x="11392" y="2637"/>
                    <a:pt x="10426" y="3282"/>
                    <a:pt x="9291" y="3282"/>
                  </a:cubicBezTo>
                  <a:cubicBezTo>
                    <a:pt x="7197" y="3282"/>
                    <a:pt x="4528" y="1085"/>
                    <a:pt x="3010" y="1"/>
                  </a:cubicBezTo>
                  <a:close/>
                </a:path>
              </a:pathLst>
            </a:custGeom>
            <a:solidFill>
              <a:srgbClr val="F059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7" name="Google Shape;3587;p80"/>
            <p:cNvSpPr/>
            <p:nvPr/>
          </p:nvSpPr>
          <p:spPr>
            <a:xfrm>
              <a:off x="2988850" y="4224400"/>
              <a:ext cx="650500" cy="313475"/>
            </a:xfrm>
            <a:custGeom>
              <a:avLst/>
              <a:gdLst/>
              <a:ahLst/>
              <a:cxnLst/>
              <a:rect l="l" t="t" r="r" b="b"/>
              <a:pathLst>
                <a:path w="26020" h="12539" extrusionOk="0">
                  <a:moveTo>
                    <a:pt x="5466" y="1"/>
                  </a:moveTo>
                  <a:cubicBezTo>
                    <a:pt x="4493" y="1"/>
                    <a:pt x="4773" y="2690"/>
                    <a:pt x="4773" y="2690"/>
                  </a:cubicBezTo>
                  <a:cubicBezTo>
                    <a:pt x="4773" y="2690"/>
                    <a:pt x="4049" y="1242"/>
                    <a:pt x="3340" y="1242"/>
                  </a:cubicBezTo>
                  <a:cubicBezTo>
                    <a:pt x="3154" y="1242"/>
                    <a:pt x="2968" y="1343"/>
                    <a:pt x="2797" y="1596"/>
                  </a:cubicBezTo>
                  <a:cubicBezTo>
                    <a:pt x="1916" y="2812"/>
                    <a:pt x="3983" y="4332"/>
                    <a:pt x="3983" y="4332"/>
                  </a:cubicBezTo>
                  <a:cubicBezTo>
                    <a:pt x="3783" y="4396"/>
                    <a:pt x="3639" y="4418"/>
                    <a:pt x="3528" y="4418"/>
                  </a:cubicBezTo>
                  <a:cubicBezTo>
                    <a:pt x="3285" y="4418"/>
                    <a:pt x="3195" y="4313"/>
                    <a:pt x="3013" y="4313"/>
                  </a:cubicBezTo>
                  <a:cubicBezTo>
                    <a:pt x="2884" y="4313"/>
                    <a:pt x="2710" y="4366"/>
                    <a:pt x="2402" y="4544"/>
                  </a:cubicBezTo>
                  <a:cubicBezTo>
                    <a:pt x="700" y="5790"/>
                    <a:pt x="1581" y="8070"/>
                    <a:pt x="1581" y="8070"/>
                  </a:cubicBezTo>
                  <a:cubicBezTo>
                    <a:pt x="1" y="9286"/>
                    <a:pt x="1247" y="10897"/>
                    <a:pt x="1247" y="10897"/>
                  </a:cubicBezTo>
                  <a:cubicBezTo>
                    <a:pt x="1551" y="10897"/>
                    <a:pt x="1855" y="10958"/>
                    <a:pt x="2129" y="11049"/>
                  </a:cubicBezTo>
                  <a:cubicBezTo>
                    <a:pt x="3648" y="8952"/>
                    <a:pt x="3952" y="6246"/>
                    <a:pt x="5138" y="4058"/>
                  </a:cubicBezTo>
                  <a:cubicBezTo>
                    <a:pt x="6656" y="5142"/>
                    <a:pt x="9338" y="7339"/>
                    <a:pt x="11433" y="7339"/>
                  </a:cubicBezTo>
                  <a:cubicBezTo>
                    <a:pt x="12568" y="7339"/>
                    <a:pt x="13531" y="6694"/>
                    <a:pt x="14044" y="4879"/>
                  </a:cubicBezTo>
                  <a:cubicBezTo>
                    <a:pt x="14773" y="5790"/>
                    <a:pt x="15199" y="6976"/>
                    <a:pt x="15959" y="7645"/>
                  </a:cubicBezTo>
                  <a:cubicBezTo>
                    <a:pt x="16167" y="7758"/>
                    <a:pt x="16368" y="7809"/>
                    <a:pt x="16560" y="7809"/>
                  </a:cubicBezTo>
                  <a:cubicBezTo>
                    <a:pt x="17605" y="7809"/>
                    <a:pt x="18383" y="6307"/>
                    <a:pt x="18512" y="5152"/>
                  </a:cubicBezTo>
                  <a:lnTo>
                    <a:pt x="18512" y="5152"/>
                  </a:lnTo>
                  <a:cubicBezTo>
                    <a:pt x="18421" y="5973"/>
                    <a:pt x="19211" y="6368"/>
                    <a:pt x="19424" y="6946"/>
                  </a:cubicBezTo>
                  <a:cubicBezTo>
                    <a:pt x="19871" y="7339"/>
                    <a:pt x="20517" y="7743"/>
                    <a:pt x="21123" y="7743"/>
                  </a:cubicBezTo>
                  <a:cubicBezTo>
                    <a:pt x="21547" y="7743"/>
                    <a:pt x="21950" y="7545"/>
                    <a:pt x="22251" y="7006"/>
                  </a:cubicBezTo>
                  <a:cubicBezTo>
                    <a:pt x="22251" y="9043"/>
                    <a:pt x="22433" y="11353"/>
                    <a:pt x="23649" y="12538"/>
                  </a:cubicBezTo>
                  <a:cubicBezTo>
                    <a:pt x="24105" y="12447"/>
                    <a:pt x="24469" y="11991"/>
                    <a:pt x="24469" y="11991"/>
                  </a:cubicBezTo>
                  <a:cubicBezTo>
                    <a:pt x="26020" y="9894"/>
                    <a:pt x="24409" y="9164"/>
                    <a:pt x="24409" y="9164"/>
                  </a:cubicBezTo>
                  <a:cubicBezTo>
                    <a:pt x="24865" y="6550"/>
                    <a:pt x="22555" y="6338"/>
                    <a:pt x="22555" y="6338"/>
                  </a:cubicBezTo>
                  <a:cubicBezTo>
                    <a:pt x="22284" y="3186"/>
                    <a:pt x="18661" y="2886"/>
                    <a:pt x="17296" y="2886"/>
                  </a:cubicBezTo>
                  <a:cubicBezTo>
                    <a:pt x="16975" y="2886"/>
                    <a:pt x="16779" y="2903"/>
                    <a:pt x="16779" y="2903"/>
                  </a:cubicBezTo>
                  <a:cubicBezTo>
                    <a:pt x="16779" y="2903"/>
                    <a:pt x="17691" y="1201"/>
                    <a:pt x="14013" y="593"/>
                  </a:cubicBezTo>
                  <a:cubicBezTo>
                    <a:pt x="13614" y="527"/>
                    <a:pt x="13204" y="497"/>
                    <a:pt x="12791" y="497"/>
                  </a:cubicBezTo>
                  <a:cubicBezTo>
                    <a:pt x="9404" y="497"/>
                    <a:pt x="5806" y="2477"/>
                    <a:pt x="5806" y="2477"/>
                  </a:cubicBezTo>
                  <a:cubicBezTo>
                    <a:pt x="5806" y="2477"/>
                    <a:pt x="6749" y="258"/>
                    <a:pt x="5594" y="15"/>
                  </a:cubicBezTo>
                  <a:cubicBezTo>
                    <a:pt x="5549" y="6"/>
                    <a:pt x="5506" y="1"/>
                    <a:pt x="5466" y="1"/>
                  </a:cubicBezTo>
                  <a:close/>
                </a:path>
              </a:pathLst>
            </a:custGeom>
            <a:solidFill>
              <a:srgbClr val="F0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8" name="Google Shape;3588;p80"/>
            <p:cNvSpPr/>
            <p:nvPr/>
          </p:nvSpPr>
          <p:spPr>
            <a:xfrm>
              <a:off x="3195125" y="4262825"/>
              <a:ext cx="125075" cy="114075"/>
            </a:xfrm>
            <a:custGeom>
              <a:avLst/>
              <a:gdLst/>
              <a:ahLst/>
              <a:cxnLst/>
              <a:rect l="l" t="t" r="r" b="b"/>
              <a:pathLst>
                <a:path w="5003" h="4563" extrusionOk="0">
                  <a:moveTo>
                    <a:pt x="3965" y="0"/>
                  </a:moveTo>
                  <a:cubicBezTo>
                    <a:pt x="3884" y="0"/>
                    <a:pt x="3806" y="109"/>
                    <a:pt x="3878" y="180"/>
                  </a:cubicBezTo>
                  <a:cubicBezTo>
                    <a:pt x="4425" y="728"/>
                    <a:pt x="4546" y="1639"/>
                    <a:pt x="4577" y="2369"/>
                  </a:cubicBezTo>
                  <a:cubicBezTo>
                    <a:pt x="4602" y="3012"/>
                    <a:pt x="4284" y="3554"/>
                    <a:pt x="3707" y="3554"/>
                  </a:cubicBezTo>
                  <a:cubicBezTo>
                    <a:pt x="3575" y="3554"/>
                    <a:pt x="3429" y="3526"/>
                    <a:pt x="3270" y="3463"/>
                  </a:cubicBezTo>
                  <a:cubicBezTo>
                    <a:pt x="2814" y="3250"/>
                    <a:pt x="2449" y="2825"/>
                    <a:pt x="2236" y="2369"/>
                  </a:cubicBezTo>
                  <a:cubicBezTo>
                    <a:pt x="2226" y="2337"/>
                    <a:pt x="2200" y="2324"/>
                    <a:pt x="2173" y="2324"/>
                  </a:cubicBezTo>
                  <a:cubicBezTo>
                    <a:pt x="2122" y="2324"/>
                    <a:pt x="2065" y="2370"/>
                    <a:pt x="2084" y="2430"/>
                  </a:cubicBezTo>
                  <a:cubicBezTo>
                    <a:pt x="2206" y="2916"/>
                    <a:pt x="2236" y="3372"/>
                    <a:pt x="2176" y="3858"/>
                  </a:cubicBezTo>
                  <a:cubicBezTo>
                    <a:pt x="2094" y="4224"/>
                    <a:pt x="1893" y="4354"/>
                    <a:pt x="1659" y="4354"/>
                  </a:cubicBezTo>
                  <a:cubicBezTo>
                    <a:pt x="1368" y="4354"/>
                    <a:pt x="1027" y="4152"/>
                    <a:pt x="808" y="3950"/>
                  </a:cubicBezTo>
                  <a:cubicBezTo>
                    <a:pt x="443" y="3615"/>
                    <a:pt x="230" y="3129"/>
                    <a:pt x="139" y="2673"/>
                  </a:cubicBezTo>
                  <a:cubicBezTo>
                    <a:pt x="125" y="2632"/>
                    <a:pt x="93" y="2615"/>
                    <a:pt x="65" y="2615"/>
                  </a:cubicBezTo>
                  <a:cubicBezTo>
                    <a:pt x="30" y="2615"/>
                    <a:pt x="1" y="2640"/>
                    <a:pt x="18" y="2673"/>
                  </a:cubicBezTo>
                  <a:cubicBezTo>
                    <a:pt x="94" y="3309"/>
                    <a:pt x="788" y="4562"/>
                    <a:pt x="1564" y="4562"/>
                  </a:cubicBezTo>
                  <a:cubicBezTo>
                    <a:pt x="1715" y="4562"/>
                    <a:pt x="1870" y="4515"/>
                    <a:pt x="2024" y="4405"/>
                  </a:cubicBezTo>
                  <a:cubicBezTo>
                    <a:pt x="2297" y="4223"/>
                    <a:pt x="2358" y="3828"/>
                    <a:pt x="2388" y="3554"/>
                  </a:cubicBezTo>
                  <a:cubicBezTo>
                    <a:pt x="2388" y="3343"/>
                    <a:pt x="2388" y="3132"/>
                    <a:pt x="2369" y="2921"/>
                  </a:cubicBezTo>
                  <a:lnTo>
                    <a:pt x="2369" y="2921"/>
                  </a:lnTo>
                  <a:cubicBezTo>
                    <a:pt x="2375" y="2930"/>
                    <a:pt x="2382" y="2938"/>
                    <a:pt x="2388" y="2946"/>
                  </a:cubicBezTo>
                  <a:cubicBezTo>
                    <a:pt x="2721" y="3335"/>
                    <a:pt x="3313" y="3735"/>
                    <a:pt x="3828" y="3735"/>
                  </a:cubicBezTo>
                  <a:cubicBezTo>
                    <a:pt x="4160" y="3735"/>
                    <a:pt x="4459" y="3569"/>
                    <a:pt x="4638" y="3129"/>
                  </a:cubicBezTo>
                  <a:cubicBezTo>
                    <a:pt x="5002" y="2278"/>
                    <a:pt x="4698" y="667"/>
                    <a:pt x="4030" y="29"/>
                  </a:cubicBezTo>
                  <a:cubicBezTo>
                    <a:pt x="4010" y="9"/>
                    <a:pt x="3987" y="0"/>
                    <a:pt x="3965" y="0"/>
                  </a:cubicBezTo>
                  <a:close/>
                </a:path>
              </a:pathLst>
            </a:custGeom>
            <a:solidFill>
              <a:srgbClr val="F79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9" name="Google Shape;3589;p80"/>
            <p:cNvSpPr/>
            <p:nvPr/>
          </p:nvSpPr>
          <p:spPr>
            <a:xfrm>
              <a:off x="3486600" y="4370175"/>
              <a:ext cx="67650" cy="67650"/>
            </a:xfrm>
            <a:custGeom>
              <a:avLst/>
              <a:gdLst/>
              <a:ahLst/>
              <a:cxnLst/>
              <a:rect l="l" t="t" r="r" b="b"/>
              <a:pathLst>
                <a:path w="2706" h="2706" extrusionOk="0">
                  <a:moveTo>
                    <a:pt x="76" y="0"/>
                  </a:moveTo>
                  <a:cubicBezTo>
                    <a:pt x="42" y="0"/>
                    <a:pt x="0" y="15"/>
                    <a:pt x="0" y="51"/>
                  </a:cubicBezTo>
                  <a:cubicBezTo>
                    <a:pt x="122" y="902"/>
                    <a:pt x="243" y="2330"/>
                    <a:pt x="1186" y="2665"/>
                  </a:cubicBezTo>
                  <a:cubicBezTo>
                    <a:pt x="1266" y="2692"/>
                    <a:pt x="1343" y="2705"/>
                    <a:pt x="1418" y="2705"/>
                  </a:cubicBezTo>
                  <a:cubicBezTo>
                    <a:pt x="2163" y="2705"/>
                    <a:pt x="2622" y="1424"/>
                    <a:pt x="2705" y="871"/>
                  </a:cubicBezTo>
                  <a:cubicBezTo>
                    <a:pt x="2705" y="790"/>
                    <a:pt x="2651" y="736"/>
                    <a:pt x="2597" y="736"/>
                  </a:cubicBezTo>
                  <a:cubicBezTo>
                    <a:pt x="2570" y="736"/>
                    <a:pt x="2543" y="750"/>
                    <a:pt x="2523" y="780"/>
                  </a:cubicBezTo>
                  <a:cubicBezTo>
                    <a:pt x="2239" y="1292"/>
                    <a:pt x="2140" y="2469"/>
                    <a:pt x="1407" y="2469"/>
                  </a:cubicBezTo>
                  <a:cubicBezTo>
                    <a:pt x="1356" y="2469"/>
                    <a:pt x="1303" y="2464"/>
                    <a:pt x="1246" y="2452"/>
                  </a:cubicBezTo>
                  <a:cubicBezTo>
                    <a:pt x="365" y="2270"/>
                    <a:pt x="395" y="689"/>
                    <a:pt x="122" y="20"/>
                  </a:cubicBezTo>
                  <a:cubicBezTo>
                    <a:pt x="122" y="8"/>
                    <a:pt x="101" y="0"/>
                    <a:pt x="76" y="0"/>
                  </a:cubicBezTo>
                  <a:close/>
                </a:path>
              </a:pathLst>
            </a:custGeom>
            <a:solidFill>
              <a:srgbClr val="F79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0" name="Google Shape;3590;p80"/>
            <p:cNvSpPr/>
            <p:nvPr/>
          </p:nvSpPr>
          <p:spPr>
            <a:xfrm>
              <a:off x="3039450" y="4408100"/>
              <a:ext cx="58100" cy="67475"/>
            </a:xfrm>
            <a:custGeom>
              <a:avLst/>
              <a:gdLst/>
              <a:ahLst/>
              <a:cxnLst/>
              <a:rect l="l" t="t" r="r" b="b"/>
              <a:pathLst>
                <a:path w="2324" h="2699" extrusionOk="0">
                  <a:moveTo>
                    <a:pt x="2006" y="0"/>
                  </a:moveTo>
                  <a:cubicBezTo>
                    <a:pt x="1958" y="0"/>
                    <a:pt x="1910" y="41"/>
                    <a:pt x="1928" y="114"/>
                  </a:cubicBezTo>
                  <a:cubicBezTo>
                    <a:pt x="2050" y="661"/>
                    <a:pt x="2050" y="1300"/>
                    <a:pt x="1928" y="1847"/>
                  </a:cubicBezTo>
                  <a:cubicBezTo>
                    <a:pt x="1847" y="2200"/>
                    <a:pt x="1619" y="2530"/>
                    <a:pt x="1267" y="2530"/>
                  </a:cubicBezTo>
                  <a:cubicBezTo>
                    <a:pt x="1226" y="2530"/>
                    <a:pt x="1183" y="2525"/>
                    <a:pt x="1138" y="2515"/>
                  </a:cubicBezTo>
                  <a:cubicBezTo>
                    <a:pt x="713" y="2424"/>
                    <a:pt x="409" y="1877"/>
                    <a:pt x="196" y="1543"/>
                  </a:cubicBezTo>
                  <a:cubicBezTo>
                    <a:pt x="178" y="1516"/>
                    <a:pt x="152" y="1505"/>
                    <a:pt x="127" y="1505"/>
                  </a:cubicBezTo>
                  <a:cubicBezTo>
                    <a:pt x="64" y="1505"/>
                    <a:pt x="1" y="1570"/>
                    <a:pt x="44" y="1634"/>
                  </a:cubicBezTo>
                  <a:cubicBezTo>
                    <a:pt x="315" y="2040"/>
                    <a:pt x="821" y="2699"/>
                    <a:pt x="1324" y="2699"/>
                  </a:cubicBezTo>
                  <a:cubicBezTo>
                    <a:pt x="1499" y="2699"/>
                    <a:pt x="1673" y="2620"/>
                    <a:pt x="1837" y="2424"/>
                  </a:cubicBezTo>
                  <a:cubicBezTo>
                    <a:pt x="2323" y="1847"/>
                    <a:pt x="2232" y="722"/>
                    <a:pt x="2080" y="53"/>
                  </a:cubicBezTo>
                  <a:cubicBezTo>
                    <a:pt x="2068" y="17"/>
                    <a:pt x="2037" y="0"/>
                    <a:pt x="2006" y="0"/>
                  </a:cubicBezTo>
                  <a:close/>
                </a:path>
              </a:pathLst>
            </a:custGeom>
            <a:solidFill>
              <a:srgbClr val="F79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1" name="Google Shape;3591;p80"/>
            <p:cNvSpPr/>
            <p:nvPr/>
          </p:nvSpPr>
          <p:spPr>
            <a:xfrm>
              <a:off x="2831550" y="4629800"/>
              <a:ext cx="186975" cy="186950"/>
            </a:xfrm>
            <a:custGeom>
              <a:avLst/>
              <a:gdLst/>
              <a:ahLst/>
              <a:cxnLst/>
              <a:rect l="l" t="t" r="r" b="b"/>
              <a:pathLst>
                <a:path w="7479" h="7478" extrusionOk="0">
                  <a:moveTo>
                    <a:pt x="5320" y="0"/>
                  </a:moveTo>
                  <a:lnTo>
                    <a:pt x="3132" y="2128"/>
                  </a:lnTo>
                  <a:lnTo>
                    <a:pt x="1" y="2158"/>
                  </a:lnTo>
                  <a:lnTo>
                    <a:pt x="2159" y="4377"/>
                  </a:lnTo>
                  <a:lnTo>
                    <a:pt x="2189" y="7477"/>
                  </a:lnTo>
                  <a:lnTo>
                    <a:pt x="4378" y="5319"/>
                  </a:lnTo>
                  <a:lnTo>
                    <a:pt x="7478" y="5319"/>
                  </a:lnTo>
                  <a:lnTo>
                    <a:pt x="5351" y="3101"/>
                  </a:lnTo>
                  <a:lnTo>
                    <a:pt x="532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2" name="Google Shape;3592;p80"/>
            <p:cNvSpPr/>
            <p:nvPr/>
          </p:nvSpPr>
          <p:spPr>
            <a:xfrm>
              <a:off x="4327025" y="4356225"/>
              <a:ext cx="194575" cy="194550"/>
            </a:xfrm>
            <a:custGeom>
              <a:avLst/>
              <a:gdLst/>
              <a:ahLst/>
              <a:cxnLst/>
              <a:rect l="l" t="t" r="r" b="b"/>
              <a:pathLst>
                <a:path w="7783" h="7782" extrusionOk="0">
                  <a:moveTo>
                    <a:pt x="5046" y="1"/>
                  </a:moveTo>
                  <a:lnTo>
                    <a:pt x="3101" y="2372"/>
                  </a:lnTo>
                  <a:lnTo>
                    <a:pt x="1" y="2736"/>
                  </a:lnTo>
                  <a:lnTo>
                    <a:pt x="2372" y="4682"/>
                  </a:lnTo>
                  <a:lnTo>
                    <a:pt x="2736" y="7782"/>
                  </a:lnTo>
                  <a:lnTo>
                    <a:pt x="4682" y="5411"/>
                  </a:lnTo>
                  <a:lnTo>
                    <a:pt x="7782" y="5046"/>
                  </a:lnTo>
                  <a:lnTo>
                    <a:pt x="5411" y="3101"/>
                  </a:lnTo>
                  <a:lnTo>
                    <a:pt x="504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3" name="Google Shape;3593;p80"/>
            <p:cNvSpPr/>
            <p:nvPr/>
          </p:nvSpPr>
          <p:spPr>
            <a:xfrm>
              <a:off x="4313350" y="4573550"/>
              <a:ext cx="224950" cy="216600"/>
            </a:xfrm>
            <a:custGeom>
              <a:avLst/>
              <a:gdLst/>
              <a:ahLst/>
              <a:cxnLst/>
              <a:rect l="l" t="t" r="r" b="b"/>
              <a:pathLst>
                <a:path w="8998" h="8664" extrusionOk="0">
                  <a:moveTo>
                    <a:pt x="3040" y="2797"/>
                  </a:moveTo>
                  <a:cubicBezTo>
                    <a:pt x="3040" y="2797"/>
                    <a:pt x="3800" y="1"/>
                    <a:pt x="4499" y="122"/>
                  </a:cubicBezTo>
                  <a:cubicBezTo>
                    <a:pt x="5198" y="214"/>
                    <a:pt x="6019" y="2402"/>
                    <a:pt x="6019" y="2402"/>
                  </a:cubicBezTo>
                  <a:cubicBezTo>
                    <a:pt x="6019" y="2402"/>
                    <a:pt x="8815" y="2797"/>
                    <a:pt x="8907" y="3466"/>
                  </a:cubicBezTo>
                  <a:cubicBezTo>
                    <a:pt x="8998" y="4165"/>
                    <a:pt x="6961" y="5199"/>
                    <a:pt x="6961" y="5199"/>
                  </a:cubicBezTo>
                  <a:cubicBezTo>
                    <a:pt x="6961" y="5199"/>
                    <a:pt x="8359" y="7934"/>
                    <a:pt x="7843" y="8299"/>
                  </a:cubicBezTo>
                  <a:cubicBezTo>
                    <a:pt x="7326" y="8664"/>
                    <a:pt x="4773" y="6870"/>
                    <a:pt x="4773" y="6870"/>
                  </a:cubicBezTo>
                  <a:cubicBezTo>
                    <a:pt x="4773" y="6870"/>
                    <a:pt x="2493" y="8633"/>
                    <a:pt x="1764" y="8360"/>
                  </a:cubicBezTo>
                  <a:cubicBezTo>
                    <a:pt x="1338" y="8177"/>
                    <a:pt x="2463" y="5381"/>
                    <a:pt x="2463" y="5381"/>
                  </a:cubicBezTo>
                  <a:cubicBezTo>
                    <a:pt x="2463" y="5381"/>
                    <a:pt x="1" y="4226"/>
                    <a:pt x="213" y="3557"/>
                  </a:cubicBezTo>
                  <a:cubicBezTo>
                    <a:pt x="426" y="2919"/>
                    <a:pt x="3040" y="2797"/>
                    <a:pt x="3040" y="2797"/>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4" name="Google Shape;3594;p80"/>
            <p:cNvSpPr/>
            <p:nvPr/>
          </p:nvSpPr>
          <p:spPr>
            <a:xfrm>
              <a:off x="2736575" y="4398775"/>
              <a:ext cx="222675" cy="218125"/>
            </a:xfrm>
            <a:custGeom>
              <a:avLst/>
              <a:gdLst/>
              <a:ahLst/>
              <a:cxnLst/>
              <a:rect l="l" t="t" r="r" b="b"/>
              <a:pathLst>
                <a:path w="8907" h="8725" extrusionOk="0">
                  <a:moveTo>
                    <a:pt x="2797" y="2888"/>
                  </a:moveTo>
                  <a:cubicBezTo>
                    <a:pt x="2797" y="2888"/>
                    <a:pt x="3101" y="31"/>
                    <a:pt x="3800" y="1"/>
                  </a:cubicBezTo>
                  <a:cubicBezTo>
                    <a:pt x="4529" y="1"/>
                    <a:pt x="5685" y="2037"/>
                    <a:pt x="5685" y="2037"/>
                  </a:cubicBezTo>
                  <a:cubicBezTo>
                    <a:pt x="5685" y="2037"/>
                    <a:pt x="8511" y="1977"/>
                    <a:pt x="8694" y="2645"/>
                  </a:cubicBezTo>
                  <a:cubicBezTo>
                    <a:pt x="8906" y="3284"/>
                    <a:pt x="7022" y="4651"/>
                    <a:pt x="7022" y="4651"/>
                  </a:cubicBezTo>
                  <a:cubicBezTo>
                    <a:pt x="7022" y="4651"/>
                    <a:pt x="8846" y="7113"/>
                    <a:pt x="8390" y="7569"/>
                  </a:cubicBezTo>
                  <a:cubicBezTo>
                    <a:pt x="7934" y="7995"/>
                    <a:pt x="5137" y="6627"/>
                    <a:pt x="5137" y="6627"/>
                  </a:cubicBezTo>
                  <a:cubicBezTo>
                    <a:pt x="5137" y="6627"/>
                    <a:pt x="3162" y="8724"/>
                    <a:pt x="2402" y="8572"/>
                  </a:cubicBezTo>
                  <a:cubicBezTo>
                    <a:pt x="1946" y="8481"/>
                    <a:pt x="2615" y="5533"/>
                    <a:pt x="2615" y="5533"/>
                  </a:cubicBezTo>
                  <a:cubicBezTo>
                    <a:pt x="2615" y="5533"/>
                    <a:pt x="1" y="4773"/>
                    <a:pt x="122" y="4104"/>
                  </a:cubicBezTo>
                  <a:cubicBezTo>
                    <a:pt x="213" y="3436"/>
                    <a:pt x="2797" y="2888"/>
                    <a:pt x="2797" y="2888"/>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5" name="Google Shape;3595;p80"/>
            <p:cNvSpPr/>
            <p:nvPr/>
          </p:nvSpPr>
          <p:spPr>
            <a:xfrm>
              <a:off x="4557275" y="4508175"/>
              <a:ext cx="94250" cy="82475"/>
            </a:xfrm>
            <a:custGeom>
              <a:avLst/>
              <a:gdLst/>
              <a:ahLst/>
              <a:cxnLst/>
              <a:rect l="l" t="t" r="r" b="b"/>
              <a:pathLst>
                <a:path w="3770" h="3299" extrusionOk="0">
                  <a:moveTo>
                    <a:pt x="1894" y="1"/>
                  </a:moveTo>
                  <a:cubicBezTo>
                    <a:pt x="1384" y="1"/>
                    <a:pt x="878" y="231"/>
                    <a:pt x="548" y="671"/>
                  </a:cubicBezTo>
                  <a:cubicBezTo>
                    <a:pt x="1" y="1430"/>
                    <a:pt x="183" y="2464"/>
                    <a:pt x="912" y="2981"/>
                  </a:cubicBezTo>
                  <a:cubicBezTo>
                    <a:pt x="1212" y="3196"/>
                    <a:pt x="1555" y="3299"/>
                    <a:pt x="1891" y="3299"/>
                  </a:cubicBezTo>
                  <a:cubicBezTo>
                    <a:pt x="2407" y="3299"/>
                    <a:pt x="2910" y="3058"/>
                    <a:pt x="3223" y="2616"/>
                  </a:cubicBezTo>
                  <a:cubicBezTo>
                    <a:pt x="3770" y="1886"/>
                    <a:pt x="3587" y="853"/>
                    <a:pt x="2858" y="306"/>
                  </a:cubicBezTo>
                  <a:cubicBezTo>
                    <a:pt x="2568" y="101"/>
                    <a:pt x="2230" y="1"/>
                    <a:pt x="1894" y="1"/>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6" name="Google Shape;3596;p80"/>
            <p:cNvSpPr/>
            <p:nvPr/>
          </p:nvSpPr>
          <p:spPr>
            <a:xfrm>
              <a:off x="2700100" y="4638625"/>
              <a:ext cx="57775" cy="51500"/>
            </a:xfrm>
            <a:custGeom>
              <a:avLst/>
              <a:gdLst/>
              <a:ahLst/>
              <a:cxnLst/>
              <a:rect l="l" t="t" r="r" b="b"/>
              <a:pathLst>
                <a:path w="2311" h="2060" extrusionOk="0">
                  <a:moveTo>
                    <a:pt x="1125" y="1"/>
                  </a:moveTo>
                  <a:cubicBezTo>
                    <a:pt x="1024" y="1"/>
                    <a:pt x="922" y="14"/>
                    <a:pt x="821" y="42"/>
                  </a:cubicBezTo>
                  <a:cubicBezTo>
                    <a:pt x="304" y="225"/>
                    <a:pt x="1" y="802"/>
                    <a:pt x="183" y="1349"/>
                  </a:cubicBezTo>
                  <a:cubicBezTo>
                    <a:pt x="307" y="1795"/>
                    <a:pt x="734" y="2060"/>
                    <a:pt x="1167" y="2060"/>
                  </a:cubicBezTo>
                  <a:cubicBezTo>
                    <a:pt x="1266" y="2060"/>
                    <a:pt x="1364" y="2046"/>
                    <a:pt x="1460" y="2018"/>
                  </a:cubicBezTo>
                  <a:cubicBezTo>
                    <a:pt x="2007" y="1836"/>
                    <a:pt x="2311" y="1258"/>
                    <a:pt x="2128" y="711"/>
                  </a:cubicBezTo>
                  <a:cubicBezTo>
                    <a:pt x="1980" y="265"/>
                    <a:pt x="1568" y="1"/>
                    <a:pt x="1125" y="1"/>
                  </a:cubicBezTo>
                  <a:close/>
                </a:path>
              </a:pathLst>
            </a:custGeom>
            <a:solidFill>
              <a:srgbClr val="4FC1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pic>
        <p:nvPicPr>
          <p:cNvPr id="106" name="Picture 105"/>
          <p:cNvPicPr/>
          <p:nvPr/>
        </p:nvPicPr>
        <p:blipFill>
          <a:blip r:embed="rId3"/>
          <a:stretch>
            <a:fillRect/>
          </a:stretch>
        </p:blipFill>
        <p:spPr>
          <a:xfrm>
            <a:off x="-176530" y="3220720"/>
            <a:ext cx="1991360" cy="2089150"/>
          </a:xfrm>
          <a:prstGeom prst="rect">
            <a:avLst/>
          </a:prstGeom>
          <a:noFill/>
          <a:ln w="9525">
            <a:noFill/>
          </a:ln>
        </p:spPr>
      </p:pic>
      <p:grpSp>
        <p:nvGrpSpPr>
          <p:cNvPr id="15" name="Group 14"/>
          <p:cNvGrpSpPr/>
          <p:nvPr/>
        </p:nvGrpSpPr>
        <p:grpSpPr>
          <a:xfrm>
            <a:off x="2545080" y="2613660"/>
            <a:ext cx="4191000" cy="2681605"/>
            <a:chOff x="2734" y="2615"/>
            <a:chExt cx="7922" cy="5340"/>
          </a:xfrm>
        </p:grpSpPr>
        <p:sp>
          <p:nvSpPr>
            <p:cNvPr id="9" name="Oval 8"/>
            <p:cNvSpPr/>
            <p:nvPr/>
          </p:nvSpPr>
          <p:spPr>
            <a:xfrm>
              <a:off x="4316" y="5196"/>
              <a:ext cx="714" cy="1021"/>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sp>
          <p:nvSpPr>
            <p:cNvPr id="7" name="Oval 6"/>
            <p:cNvSpPr/>
            <p:nvPr/>
          </p:nvSpPr>
          <p:spPr>
            <a:xfrm>
              <a:off x="8358" y="3796"/>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sp>
          <p:nvSpPr>
            <p:cNvPr id="6" name="Oval 5"/>
            <p:cNvSpPr/>
            <p:nvPr/>
          </p:nvSpPr>
          <p:spPr>
            <a:xfrm>
              <a:off x="6546" y="3796"/>
              <a:ext cx="153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sp>
          <p:nvSpPr>
            <p:cNvPr id="2" name="Oval 1"/>
            <p:cNvSpPr/>
            <p:nvPr/>
          </p:nvSpPr>
          <p:spPr>
            <a:xfrm>
              <a:off x="5524" y="3651"/>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sp>
          <p:nvSpPr>
            <p:cNvPr id="4" name="Oval 0"/>
            <p:cNvSpPr/>
            <p:nvPr/>
          </p:nvSpPr>
          <p:spPr>
            <a:xfrm>
              <a:off x="4162" y="4187"/>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pic>
          <p:nvPicPr>
            <p:cNvPr id="100" name="Picture 99"/>
            <p:cNvPicPr/>
            <p:nvPr/>
          </p:nvPicPr>
          <p:blipFill>
            <a:blip r:embed="rId4">
              <a:clrChange>
                <a:clrFrom>
                  <a:srgbClr val="FFFFFF">
                    <a:alpha val="100000"/>
                  </a:srgbClr>
                </a:clrFrom>
                <a:clrTo>
                  <a:srgbClr val="FFFFFF">
                    <a:alpha val="100000"/>
                    <a:alpha val="0"/>
                  </a:srgbClr>
                </a:clrTo>
              </a:clrChange>
            </a:blip>
            <a:stretch>
              <a:fillRect/>
            </a:stretch>
          </p:blipFill>
          <p:spPr>
            <a:xfrm>
              <a:off x="2734" y="2615"/>
              <a:ext cx="7923" cy="5341"/>
            </a:xfrm>
            <a:prstGeom prst="rect">
              <a:avLst/>
            </a:prstGeom>
            <a:noFill/>
            <a:ln w="9525">
              <a:noFill/>
            </a:ln>
          </p:spPr>
        </p:pic>
      </p:grpSp>
      <p:sp>
        <p:nvSpPr>
          <p:cNvPr id="74" name="Rounded Rectangle 7">
            <a:extLst>
              <a:ext uri="{FF2B5EF4-FFF2-40B4-BE49-F238E27FC236}">
                <a16:creationId xmlns:a16="http://schemas.microsoft.com/office/drawing/2014/main" id="{7966B10B-2C0B-4CE8-BF34-9B6BCBFF5D6C}"/>
              </a:ext>
            </a:extLst>
          </p:cNvPr>
          <p:cNvSpPr/>
          <p:nvPr/>
        </p:nvSpPr>
        <p:spPr>
          <a:xfrm>
            <a:off x="290195" y="167640"/>
            <a:ext cx="8563610" cy="2148840"/>
          </a:xfrm>
          <a:prstGeom prst="roundRect">
            <a:avLst/>
          </a:prstGeom>
          <a:solidFill>
            <a:srgbClr val="98DAED"/>
          </a:solid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Calibri" panose="020F0502020204030204" charset="0"/>
                <a:cs typeface="Calibri" panose="020F0502020204030204" charset="0"/>
              </a:rPr>
              <a:t>Mỗi người nên xây dựng mối quan hệ vui vẻ, hòa đồng với hàng xóm xung quanh. Hàng xóm láng giềng là người thân cận, có thể giúp đỡ ngày trong lúc ta gặp hoạn nạn, khó khăn</a:t>
            </a:r>
            <a:endParaRPr lang="en-US" sz="3200" b="1" dirty="0">
              <a:solidFill>
                <a:schemeClr val="tx1"/>
              </a:solidFill>
              <a:latin typeface="Calibri" panose="020F0502020204030204" charset="0"/>
              <a:cs typeface="Calibri" panose="020F0502020204030204" charset="0"/>
            </a:endParaRPr>
          </a:p>
        </p:txBody>
      </p:sp>
    </p:spTree>
    <p:extLst>
      <p:ext uri="{BB962C8B-B14F-4D97-AF65-F5344CB8AC3E}">
        <p14:creationId xmlns:p14="http://schemas.microsoft.com/office/powerpoint/2010/main" val="3393436547"/>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06"/>
                                        </p:tgtEl>
                                        <p:attrNameLst>
                                          <p:attrName>style.visibility</p:attrName>
                                        </p:attrNameLst>
                                      </p:cBhvr>
                                      <p:to>
                                        <p:strVal val="visible"/>
                                      </p:to>
                                    </p:set>
                                    <p:anim calcmode="lin" valueType="num">
                                      <p:cBhvr>
                                        <p:cTn id="7" dur="1000" fill="hold"/>
                                        <p:tgtEl>
                                          <p:spTgt spid="106"/>
                                        </p:tgtEl>
                                        <p:attrNameLst>
                                          <p:attrName>ppt_w</p:attrName>
                                        </p:attrNameLst>
                                      </p:cBhvr>
                                      <p:tavLst>
                                        <p:tav tm="0">
                                          <p:val>
                                            <p:strVal val="#ppt_w+.3"/>
                                          </p:val>
                                        </p:tav>
                                        <p:tav tm="100000">
                                          <p:val>
                                            <p:strVal val="#ppt_w"/>
                                          </p:val>
                                        </p:tav>
                                      </p:tavLst>
                                    </p:anim>
                                    <p:anim calcmode="lin" valueType="num">
                                      <p:cBhvr>
                                        <p:cTn id="8" dur="1000" fill="hold"/>
                                        <p:tgtEl>
                                          <p:spTgt spid="106"/>
                                        </p:tgtEl>
                                        <p:attrNameLst>
                                          <p:attrName>ppt_h</p:attrName>
                                        </p:attrNameLst>
                                      </p:cBhvr>
                                      <p:tavLst>
                                        <p:tav tm="0">
                                          <p:val>
                                            <p:strVal val="#ppt_h"/>
                                          </p:val>
                                        </p:tav>
                                        <p:tav tm="100000">
                                          <p:val>
                                            <p:strVal val="#ppt_h"/>
                                          </p:val>
                                        </p:tav>
                                      </p:tavLst>
                                    </p:anim>
                                    <p:animEffect transition="in" filter="fade">
                                      <p:cBhvr>
                                        <p:cTn id="9" dur="1000"/>
                                        <p:tgtEl>
                                          <p:spTgt spid="10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000" fill="hold">
                                          <p:stCondLst>
                                            <p:cond delay="0"/>
                                          </p:stCondLst>
                                        </p:cTn>
                                        <p:tgtEl>
                                          <p:spTgt spid="74"/>
                                        </p:tgtEl>
                                        <p:attrNameLst>
                                          <p:attrName>style.visibility</p:attrName>
                                        </p:attrNameLst>
                                      </p:cBhvr>
                                      <p:to>
                                        <p:strVal val="visible"/>
                                      </p:to>
                                    </p:set>
                                    <p:animEffect transition="in" filter="wipe(left)">
                                      <p:cBhvr>
                                        <p:cTn id="14" dur="10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0"/>
          <p:cNvSpPr/>
          <p:nvPr/>
        </p:nvSpPr>
        <p:spPr>
          <a:xfrm>
            <a:off x="8031560" y="1005250"/>
            <a:ext cx="1031008" cy="822965"/>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7" name="Google Shape;227;p40"/>
          <p:cNvGrpSpPr/>
          <p:nvPr/>
        </p:nvGrpSpPr>
        <p:grpSpPr>
          <a:xfrm>
            <a:off x="101230" y="1402886"/>
            <a:ext cx="1941885" cy="2248761"/>
            <a:chOff x="5293245" y="6083019"/>
            <a:chExt cx="1941885" cy="2248761"/>
          </a:xfrm>
        </p:grpSpPr>
        <p:sp>
          <p:nvSpPr>
            <p:cNvPr id="228" name="Google Shape;228;p40"/>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0"/>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40"/>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40"/>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0"/>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0"/>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0"/>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0"/>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0"/>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40"/>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40"/>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0"/>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40"/>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0"/>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0"/>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40"/>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40"/>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0"/>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40"/>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40"/>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0"/>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40"/>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0"/>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0"/>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0"/>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40"/>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0"/>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0"/>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0"/>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0"/>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0"/>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0"/>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0"/>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0"/>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0"/>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0"/>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0"/>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0"/>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0"/>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0"/>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0"/>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0"/>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0"/>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0"/>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0"/>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0"/>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0"/>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0"/>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0"/>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0"/>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0"/>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0"/>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0"/>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0"/>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0"/>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0"/>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0"/>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0"/>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0"/>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0"/>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0"/>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0"/>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0"/>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0"/>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0"/>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0"/>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0"/>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0"/>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0"/>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0"/>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0"/>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0"/>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0"/>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0"/>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0"/>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0"/>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0"/>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0"/>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0"/>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0"/>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0"/>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0"/>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0"/>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0"/>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0"/>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0"/>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40"/>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0"/>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0"/>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0"/>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0"/>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0"/>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0"/>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0"/>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0"/>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0"/>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40"/>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0"/>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0"/>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0"/>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0"/>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0"/>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0"/>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0"/>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0"/>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40"/>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0"/>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0"/>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40"/>
          <p:cNvGrpSpPr/>
          <p:nvPr/>
        </p:nvGrpSpPr>
        <p:grpSpPr>
          <a:xfrm>
            <a:off x="7012098" y="1209071"/>
            <a:ext cx="2012471" cy="2391463"/>
            <a:chOff x="11016213" y="5853720"/>
            <a:chExt cx="2012471" cy="2391463"/>
          </a:xfrm>
        </p:grpSpPr>
        <p:sp>
          <p:nvSpPr>
            <p:cNvPr id="337" name="Google Shape;337;p40"/>
            <p:cNvSpPr/>
            <p:nvPr/>
          </p:nvSpPr>
          <p:spPr>
            <a:xfrm>
              <a:off x="11596703" y="7707979"/>
              <a:ext cx="271820" cy="394502"/>
            </a:xfrm>
            <a:custGeom>
              <a:avLst/>
              <a:gdLst/>
              <a:ahLst/>
              <a:cxnLst/>
              <a:rect l="l" t="t" r="r" b="b"/>
              <a:pathLst>
                <a:path w="10305" h="14956" extrusionOk="0">
                  <a:moveTo>
                    <a:pt x="10305" y="1"/>
                  </a:moveTo>
                  <a:lnTo>
                    <a:pt x="10305" y="1"/>
                  </a:lnTo>
                  <a:cubicBezTo>
                    <a:pt x="6809" y="852"/>
                    <a:pt x="3344" y="1642"/>
                    <a:pt x="0" y="2584"/>
                  </a:cubicBezTo>
                  <a:lnTo>
                    <a:pt x="1368" y="14955"/>
                  </a:lnTo>
                  <a:lnTo>
                    <a:pt x="8025" y="14955"/>
                  </a:lnTo>
                  <a:lnTo>
                    <a:pt x="10305" y="1"/>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0"/>
            <p:cNvSpPr/>
            <p:nvPr/>
          </p:nvSpPr>
          <p:spPr>
            <a:xfrm>
              <a:off x="11579874" y="7529192"/>
              <a:ext cx="315897" cy="246973"/>
            </a:xfrm>
            <a:custGeom>
              <a:avLst/>
              <a:gdLst/>
              <a:ahLst/>
              <a:cxnLst/>
              <a:rect l="l" t="t" r="r" b="b"/>
              <a:pathLst>
                <a:path w="11976" h="9363" extrusionOk="0">
                  <a:moveTo>
                    <a:pt x="11976" y="0"/>
                  </a:moveTo>
                  <a:lnTo>
                    <a:pt x="0" y="3496"/>
                  </a:lnTo>
                  <a:lnTo>
                    <a:pt x="638" y="9362"/>
                  </a:lnTo>
                  <a:cubicBezTo>
                    <a:pt x="3982" y="8420"/>
                    <a:pt x="7447" y="7630"/>
                    <a:pt x="10943" y="6779"/>
                  </a:cubicBezTo>
                  <a:lnTo>
                    <a:pt x="11976"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0"/>
            <p:cNvSpPr/>
            <p:nvPr/>
          </p:nvSpPr>
          <p:spPr>
            <a:xfrm>
              <a:off x="11400269" y="5856727"/>
              <a:ext cx="215689" cy="360000"/>
            </a:xfrm>
            <a:custGeom>
              <a:avLst/>
              <a:gdLst/>
              <a:ahLst/>
              <a:cxnLst/>
              <a:rect l="l" t="t" r="r" b="b"/>
              <a:pathLst>
                <a:path w="8177" h="13648" extrusionOk="0">
                  <a:moveTo>
                    <a:pt x="7630" y="0"/>
                  </a:moveTo>
                  <a:cubicBezTo>
                    <a:pt x="4742" y="274"/>
                    <a:pt x="2219" y="760"/>
                    <a:pt x="1" y="1490"/>
                  </a:cubicBezTo>
                  <a:cubicBezTo>
                    <a:pt x="2098" y="5867"/>
                    <a:pt x="4742" y="9940"/>
                    <a:pt x="8177" y="13648"/>
                  </a:cubicBezTo>
                  <a:cubicBezTo>
                    <a:pt x="7934" y="9119"/>
                    <a:pt x="7691" y="4560"/>
                    <a:pt x="763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0"/>
            <p:cNvSpPr/>
            <p:nvPr/>
          </p:nvSpPr>
          <p:spPr>
            <a:xfrm>
              <a:off x="11029059" y="6037123"/>
              <a:ext cx="623801" cy="843473"/>
            </a:xfrm>
            <a:custGeom>
              <a:avLst/>
              <a:gdLst/>
              <a:ahLst/>
              <a:cxnLst/>
              <a:rect l="l" t="t" r="r" b="b"/>
              <a:pathLst>
                <a:path w="23649" h="31977" extrusionOk="0">
                  <a:moveTo>
                    <a:pt x="5441" y="0"/>
                  </a:moveTo>
                  <a:cubicBezTo>
                    <a:pt x="2341" y="3405"/>
                    <a:pt x="669" y="7964"/>
                    <a:pt x="0" y="13526"/>
                  </a:cubicBezTo>
                  <a:cubicBezTo>
                    <a:pt x="6779" y="21156"/>
                    <a:pt x="13344" y="29818"/>
                    <a:pt x="23648" y="31976"/>
                  </a:cubicBezTo>
                  <a:cubicBezTo>
                    <a:pt x="23618" y="31946"/>
                    <a:pt x="23618" y="31916"/>
                    <a:pt x="23618" y="31855"/>
                  </a:cubicBezTo>
                  <a:cubicBezTo>
                    <a:pt x="23557" y="31733"/>
                    <a:pt x="23557" y="31612"/>
                    <a:pt x="23587" y="31460"/>
                  </a:cubicBezTo>
                  <a:cubicBezTo>
                    <a:pt x="23344" y="27143"/>
                    <a:pt x="23101" y="22797"/>
                    <a:pt x="22888" y="18450"/>
                  </a:cubicBezTo>
                  <a:cubicBezTo>
                    <a:pt x="18876" y="17447"/>
                    <a:pt x="14894" y="12310"/>
                    <a:pt x="12402" y="9484"/>
                  </a:cubicBezTo>
                  <a:cubicBezTo>
                    <a:pt x="9818" y="6505"/>
                    <a:pt x="7478" y="3344"/>
                    <a:pt x="544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0"/>
            <p:cNvSpPr/>
            <p:nvPr/>
          </p:nvSpPr>
          <p:spPr>
            <a:xfrm>
              <a:off x="11635979" y="5853720"/>
              <a:ext cx="119490" cy="338160"/>
            </a:xfrm>
            <a:custGeom>
              <a:avLst/>
              <a:gdLst/>
              <a:ahLst/>
              <a:cxnLst/>
              <a:rect l="l" t="t" r="r" b="b"/>
              <a:pathLst>
                <a:path w="4530" h="12820" extrusionOk="0">
                  <a:moveTo>
                    <a:pt x="936" y="0"/>
                  </a:moveTo>
                  <a:cubicBezTo>
                    <a:pt x="632" y="0"/>
                    <a:pt x="320" y="8"/>
                    <a:pt x="1" y="23"/>
                  </a:cubicBezTo>
                  <a:cubicBezTo>
                    <a:pt x="62" y="4309"/>
                    <a:pt x="214" y="8564"/>
                    <a:pt x="396" y="12820"/>
                  </a:cubicBezTo>
                  <a:cubicBezTo>
                    <a:pt x="1855" y="11816"/>
                    <a:pt x="3375" y="9780"/>
                    <a:pt x="4530" y="8108"/>
                  </a:cubicBezTo>
                  <a:cubicBezTo>
                    <a:pt x="3618" y="4947"/>
                    <a:pt x="2676" y="2211"/>
                    <a:pt x="1825" y="23"/>
                  </a:cubicBezTo>
                  <a:cubicBezTo>
                    <a:pt x="1536" y="8"/>
                    <a:pt x="1239" y="0"/>
                    <a:pt x="936"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0"/>
            <p:cNvSpPr/>
            <p:nvPr/>
          </p:nvSpPr>
          <p:spPr>
            <a:xfrm>
              <a:off x="11016213" y="6437190"/>
              <a:ext cx="660677" cy="819417"/>
            </a:xfrm>
            <a:custGeom>
              <a:avLst/>
              <a:gdLst/>
              <a:ahLst/>
              <a:cxnLst/>
              <a:rect l="l" t="t" r="r" b="b"/>
              <a:pathLst>
                <a:path w="25047" h="31065" extrusionOk="0">
                  <a:moveTo>
                    <a:pt x="335" y="1"/>
                  </a:moveTo>
                  <a:lnTo>
                    <a:pt x="335" y="1"/>
                  </a:lnTo>
                  <a:cubicBezTo>
                    <a:pt x="1" y="4226"/>
                    <a:pt x="183" y="8998"/>
                    <a:pt x="730" y="14226"/>
                  </a:cubicBezTo>
                  <a:cubicBezTo>
                    <a:pt x="7205" y="22037"/>
                    <a:pt x="15047" y="30031"/>
                    <a:pt x="25047" y="31065"/>
                  </a:cubicBezTo>
                  <a:cubicBezTo>
                    <a:pt x="24743" y="26506"/>
                    <a:pt x="24439" y="21977"/>
                    <a:pt x="24166" y="17448"/>
                  </a:cubicBezTo>
                  <a:cubicBezTo>
                    <a:pt x="24105" y="17478"/>
                    <a:pt x="24044" y="17478"/>
                    <a:pt x="23953" y="17478"/>
                  </a:cubicBezTo>
                  <a:cubicBezTo>
                    <a:pt x="14257" y="15624"/>
                    <a:pt x="6779" y="7660"/>
                    <a:pt x="335"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40"/>
            <p:cNvSpPr/>
            <p:nvPr/>
          </p:nvSpPr>
          <p:spPr>
            <a:xfrm>
              <a:off x="11191017" y="5905631"/>
              <a:ext cx="440188" cy="600537"/>
            </a:xfrm>
            <a:custGeom>
              <a:avLst/>
              <a:gdLst/>
              <a:ahLst/>
              <a:cxnLst/>
              <a:rect l="l" t="t" r="r" b="b"/>
              <a:pathLst>
                <a:path w="16688" h="22767" extrusionOk="0">
                  <a:moveTo>
                    <a:pt x="6900" y="0"/>
                  </a:moveTo>
                  <a:cubicBezTo>
                    <a:pt x="4104" y="1034"/>
                    <a:pt x="1854" y="2462"/>
                    <a:pt x="0" y="4256"/>
                  </a:cubicBezTo>
                  <a:cubicBezTo>
                    <a:pt x="2006" y="7630"/>
                    <a:pt x="4286" y="10882"/>
                    <a:pt x="6900" y="13830"/>
                  </a:cubicBezTo>
                  <a:cubicBezTo>
                    <a:pt x="9362" y="16596"/>
                    <a:pt x="12979" y="21368"/>
                    <a:pt x="16687" y="22767"/>
                  </a:cubicBezTo>
                  <a:cubicBezTo>
                    <a:pt x="16657" y="22219"/>
                    <a:pt x="16627" y="21672"/>
                    <a:pt x="16627" y="21125"/>
                  </a:cubicBezTo>
                  <a:cubicBezTo>
                    <a:pt x="16475" y="18359"/>
                    <a:pt x="16323" y="15593"/>
                    <a:pt x="16171" y="12797"/>
                  </a:cubicBezTo>
                  <a:cubicBezTo>
                    <a:pt x="12250"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0"/>
            <p:cNvSpPr/>
            <p:nvPr/>
          </p:nvSpPr>
          <p:spPr>
            <a:xfrm>
              <a:off x="11683300" y="6783553"/>
              <a:ext cx="186832" cy="473054"/>
            </a:xfrm>
            <a:custGeom>
              <a:avLst/>
              <a:gdLst/>
              <a:ahLst/>
              <a:cxnLst/>
              <a:rect l="l" t="t" r="r" b="b"/>
              <a:pathLst>
                <a:path w="7083" h="17934" extrusionOk="0">
                  <a:moveTo>
                    <a:pt x="6930" y="0"/>
                  </a:moveTo>
                  <a:lnTo>
                    <a:pt x="6930" y="0"/>
                  </a:lnTo>
                  <a:cubicBezTo>
                    <a:pt x="4712" y="1338"/>
                    <a:pt x="2401" y="2493"/>
                    <a:pt x="0" y="3496"/>
                  </a:cubicBezTo>
                  <a:cubicBezTo>
                    <a:pt x="274" y="8329"/>
                    <a:pt x="578" y="13131"/>
                    <a:pt x="882" y="17934"/>
                  </a:cubicBezTo>
                  <a:cubicBezTo>
                    <a:pt x="2736" y="17022"/>
                    <a:pt x="4560" y="16110"/>
                    <a:pt x="6292" y="15016"/>
                  </a:cubicBezTo>
                  <a:cubicBezTo>
                    <a:pt x="6900" y="9788"/>
                    <a:pt x="7082" y="4742"/>
                    <a:pt x="693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0"/>
            <p:cNvSpPr/>
            <p:nvPr/>
          </p:nvSpPr>
          <p:spPr>
            <a:xfrm>
              <a:off x="11707356" y="7217305"/>
              <a:ext cx="137902" cy="300677"/>
            </a:xfrm>
            <a:custGeom>
              <a:avLst/>
              <a:gdLst/>
              <a:ahLst/>
              <a:cxnLst/>
              <a:rect l="l" t="t" r="r" b="b"/>
              <a:pathLst>
                <a:path w="5228" h="11399" extrusionOk="0">
                  <a:moveTo>
                    <a:pt x="5228" y="0"/>
                  </a:moveTo>
                  <a:cubicBezTo>
                    <a:pt x="3587" y="943"/>
                    <a:pt x="1824" y="1703"/>
                    <a:pt x="0" y="2250"/>
                  </a:cubicBezTo>
                  <a:cubicBezTo>
                    <a:pt x="182" y="5289"/>
                    <a:pt x="365" y="8359"/>
                    <a:pt x="517" y="11399"/>
                  </a:cubicBezTo>
                  <a:cubicBezTo>
                    <a:pt x="1337" y="10913"/>
                    <a:pt x="2310" y="10821"/>
                    <a:pt x="3283" y="10639"/>
                  </a:cubicBezTo>
                  <a:cubicBezTo>
                    <a:pt x="4134" y="7022"/>
                    <a:pt x="4803" y="3466"/>
                    <a:pt x="522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0"/>
            <p:cNvSpPr/>
            <p:nvPr/>
          </p:nvSpPr>
          <p:spPr>
            <a:xfrm>
              <a:off x="11648007" y="6106865"/>
              <a:ext cx="179631" cy="400094"/>
            </a:xfrm>
            <a:custGeom>
              <a:avLst/>
              <a:gdLst/>
              <a:ahLst/>
              <a:cxnLst/>
              <a:rect l="l" t="t" r="r" b="b"/>
              <a:pathLst>
                <a:path w="6810" h="15168" extrusionOk="0">
                  <a:moveTo>
                    <a:pt x="4469" y="1"/>
                  </a:moveTo>
                  <a:cubicBezTo>
                    <a:pt x="3162" y="1824"/>
                    <a:pt x="1612" y="3587"/>
                    <a:pt x="1" y="4165"/>
                  </a:cubicBezTo>
                  <a:cubicBezTo>
                    <a:pt x="183" y="7873"/>
                    <a:pt x="366" y="11521"/>
                    <a:pt x="578" y="15168"/>
                  </a:cubicBezTo>
                  <a:cubicBezTo>
                    <a:pt x="2888" y="13861"/>
                    <a:pt x="4955" y="12341"/>
                    <a:pt x="6809" y="10639"/>
                  </a:cubicBezTo>
                  <a:cubicBezTo>
                    <a:pt x="6141" y="6718"/>
                    <a:pt x="5350" y="3162"/>
                    <a:pt x="446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0"/>
            <p:cNvSpPr/>
            <p:nvPr/>
          </p:nvSpPr>
          <p:spPr>
            <a:xfrm>
              <a:off x="11664044" y="6428380"/>
              <a:ext cx="201260" cy="420932"/>
            </a:xfrm>
            <a:custGeom>
              <a:avLst/>
              <a:gdLst/>
              <a:ahLst/>
              <a:cxnLst/>
              <a:rect l="l" t="t" r="r" b="b"/>
              <a:pathLst>
                <a:path w="7630" h="15958" extrusionOk="0">
                  <a:moveTo>
                    <a:pt x="6445" y="0"/>
                  </a:moveTo>
                  <a:cubicBezTo>
                    <a:pt x="4499" y="1611"/>
                    <a:pt x="2341" y="2918"/>
                    <a:pt x="1" y="3830"/>
                  </a:cubicBezTo>
                  <a:cubicBezTo>
                    <a:pt x="31" y="4104"/>
                    <a:pt x="31" y="4377"/>
                    <a:pt x="61" y="4651"/>
                  </a:cubicBezTo>
                  <a:cubicBezTo>
                    <a:pt x="244" y="8420"/>
                    <a:pt x="457" y="12189"/>
                    <a:pt x="669" y="15958"/>
                  </a:cubicBezTo>
                  <a:cubicBezTo>
                    <a:pt x="3101" y="14833"/>
                    <a:pt x="5442" y="13557"/>
                    <a:pt x="7630" y="12158"/>
                  </a:cubicBezTo>
                  <a:cubicBezTo>
                    <a:pt x="7448" y="7842"/>
                    <a:pt x="7022" y="3769"/>
                    <a:pt x="644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0"/>
            <p:cNvSpPr/>
            <p:nvPr/>
          </p:nvSpPr>
          <p:spPr>
            <a:xfrm>
              <a:off x="11722576" y="7529192"/>
              <a:ext cx="64176" cy="137480"/>
            </a:xfrm>
            <a:custGeom>
              <a:avLst/>
              <a:gdLst/>
              <a:ahLst/>
              <a:cxnLst/>
              <a:rect l="l" t="t" r="r" b="b"/>
              <a:pathLst>
                <a:path w="2433" h="5212" extrusionOk="0">
                  <a:moveTo>
                    <a:pt x="2432" y="0"/>
                  </a:moveTo>
                  <a:lnTo>
                    <a:pt x="2432" y="0"/>
                  </a:lnTo>
                  <a:cubicBezTo>
                    <a:pt x="1642" y="152"/>
                    <a:pt x="852" y="244"/>
                    <a:pt x="1" y="335"/>
                  </a:cubicBezTo>
                  <a:cubicBezTo>
                    <a:pt x="92" y="1946"/>
                    <a:pt x="153" y="3587"/>
                    <a:pt x="213" y="5198"/>
                  </a:cubicBezTo>
                  <a:cubicBezTo>
                    <a:pt x="294" y="5208"/>
                    <a:pt x="375" y="5212"/>
                    <a:pt x="459" y="5212"/>
                  </a:cubicBezTo>
                  <a:cubicBezTo>
                    <a:pt x="625" y="5212"/>
                    <a:pt x="801" y="5198"/>
                    <a:pt x="1004" y="5198"/>
                  </a:cubicBezTo>
                  <a:cubicBezTo>
                    <a:pt x="1551" y="3435"/>
                    <a:pt x="2007" y="1703"/>
                    <a:pt x="243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0"/>
            <p:cNvSpPr/>
            <p:nvPr/>
          </p:nvSpPr>
          <p:spPr>
            <a:xfrm>
              <a:off x="11239921" y="7411338"/>
              <a:ext cx="461844" cy="254174"/>
            </a:xfrm>
            <a:custGeom>
              <a:avLst/>
              <a:gdLst/>
              <a:ahLst/>
              <a:cxnLst/>
              <a:rect l="l" t="t" r="r" b="b"/>
              <a:pathLst>
                <a:path w="17509" h="9636" extrusionOk="0">
                  <a:moveTo>
                    <a:pt x="0" y="0"/>
                  </a:moveTo>
                  <a:lnTo>
                    <a:pt x="0" y="0"/>
                  </a:lnTo>
                  <a:cubicBezTo>
                    <a:pt x="7174" y="8572"/>
                    <a:pt x="17022" y="9575"/>
                    <a:pt x="17508" y="9636"/>
                  </a:cubicBezTo>
                  <a:cubicBezTo>
                    <a:pt x="17447" y="8237"/>
                    <a:pt x="17356" y="6839"/>
                    <a:pt x="17296" y="5471"/>
                  </a:cubicBezTo>
                  <a:cubicBezTo>
                    <a:pt x="17265" y="5471"/>
                    <a:pt x="17235" y="5532"/>
                    <a:pt x="17204" y="5532"/>
                  </a:cubicBezTo>
                  <a:cubicBezTo>
                    <a:pt x="16182" y="5857"/>
                    <a:pt x="15122" y="6002"/>
                    <a:pt x="14045" y="6002"/>
                  </a:cubicBezTo>
                  <a:cubicBezTo>
                    <a:pt x="9069" y="6002"/>
                    <a:pt x="3723" y="2899"/>
                    <a:pt x="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0"/>
            <p:cNvSpPr/>
            <p:nvPr/>
          </p:nvSpPr>
          <p:spPr>
            <a:xfrm>
              <a:off x="11041878" y="6866932"/>
              <a:ext cx="653476" cy="681041"/>
            </a:xfrm>
            <a:custGeom>
              <a:avLst/>
              <a:gdLst/>
              <a:ahLst/>
              <a:cxnLst/>
              <a:rect l="l" t="t" r="r" b="b"/>
              <a:pathLst>
                <a:path w="24774" h="25819" extrusionOk="0">
                  <a:moveTo>
                    <a:pt x="1" y="1"/>
                  </a:moveTo>
                  <a:lnTo>
                    <a:pt x="1" y="1"/>
                  </a:lnTo>
                  <a:cubicBezTo>
                    <a:pt x="153" y="1277"/>
                    <a:pt x="305" y="2584"/>
                    <a:pt x="487" y="3922"/>
                  </a:cubicBezTo>
                  <a:cubicBezTo>
                    <a:pt x="1338" y="9818"/>
                    <a:pt x="3192" y="14408"/>
                    <a:pt x="5533" y="17964"/>
                  </a:cubicBezTo>
                  <a:cubicBezTo>
                    <a:pt x="10333" y="22451"/>
                    <a:pt x="15849" y="25819"/>
                    <a:pt x="21640" y="25819"/>
                  </a:cubicBezTo>
                  <a:cubicBezTo>
                    <a:pt x="22596" y="25819"/>
                    <a:pt x="23560" y="25727"/>
                    <a:pt x="24530" y="25533"/>
                  </a:cubicBezTo>
                  <a:cubicBezTo>
                    <a:pt x="24621" y="25533"/>
                    <a:pt x="24712" y="25533"/>
                    <a:pt x="24773" y="25594"/>
                  </a:cubicBezTo>
                  <a:cubicBezTo>
                    <a:pt x="24560" y="22311"/>
                    <a:pt x="24348" y="19059"/>
                    <a:pt x="24135" y="15776"/>
                  </a:cubicBezTo>
                  <a:cubicBezTo>
                    <a:pt x="23952" y="15746"/>
                    <a:pt x="23861" y="15533"/>
                    <a:pt x="23983" y="15381"/>
                  </a:cubicBezTo>
                  <a:cubicBezTo>
                    <a:pt x="14560" y="15350"/>
                    <a:pt x="6384" y="7569"/>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0"/>
            <p:cNvSpPr/>
            <p:nvPr/>
          </p:nvSpPr>
          <p:spPr>
            <a:xfrm>
              <a:off x="11765862" y="5924860"/>
              <a:ext cx="283057" cy="462661"/>
            </a:xfrm>
            <a:custGeom>
              <a:avLst/>
              <a:gdLst/>
              <a:ahLst/>
              <a:cxnLst/>
              <a:rect l="l" t="t" r="r" b="b"/>
              <a:pathLst>
                <a:path w="10731" h="17540" extrusionOk="0">
                  <a:moveTo>
                    <a:pt x="4591" y="1"/>
                  </a:moveTo>
                  <a:cubicBezTo>
                    <a:pt x="3952" y="1034"/>
                    <a:pt x="3314" y="2098"/>
                    <a:pt x="2615" y="3071"/>
                  </a:cubicBezTo>
                  <a:cubicBezTo>
                    <a:pt x="1916" y="4074"/>
                    <a:pt x="1034" y="5502"/>
                    <a:pt x="1" y="6901"/>
                  </a:cubicBezTo>
                  <a:cubicBezTo>
                    <a:pt x="882" y="10062"/>
                    <a:pt x="1673" y="13618"/>
                    <a:pt x="2341" y="17539"/>
                  </a:cubicBezTo>
                  <a:cubicBezTo>
                    <a:pt x="5624" y="14530"/>
                    <a:pt x="8299" y="11004"/>
                    <a:pt x="10731" y="7174"/>
                  </a:cubicBezTo>
                  <a:cubicBezTo>
                    <a:pt x="9089" y="4195"/>
                    <a:pt x="7083" y="1733"/>
                    <a:pt x="459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40"/>
            <p:cNvSpPr/>
            <p:nvPr/>
          </p:nvSpPr>
          <p:spPr>
            <a:xfrm>
              <a:off x="11684091" y="5854327"/>
              <a:ext cx="177204" cy="213288"/>
            </a:xfrm>
            <a:custGeom>
              <a:avLst/>
              <a:gdLst/>
              <a:ahLst/>
              <a:cxnLst/>
              <a:rect l="l" t="t" r="r" b="b"/>
              <a:pathLst>
                <a:path w="6718" h="8086" extrusionOk="0">
                  <a:moveTo>
                    <a:pt x="1" y="0"/>
                  </a:moveTo>
                  <a:lnTo>
                    <a:pt x="1" y="0"/>
                  </a:lnTo>
                  <a:cubicBezTo>
                    <a:pt x="852" y="2188"/>
                    <a:pt x="1794" y="4924"/>
                    <a:pt x="2706" y="8085"/>
                  </a:cubicBezTo>
                  <a:cubicBezTo>
                    <a:pt x="3131" y="7477"/>
                    <a:pt x="3496" y="6900"/>
                    <a:pt x="3800" y="6474"/>
                  </a:cubicBezTo>
                  <a:cubicBezTo>
                    <a:pt x="4834" y="5046"/>
                    <a:pt x="5806" y="3556"/>
                    <a:pt x="6718" y="2037"/>
                  </a:cubicBezTo>
                  <a:cubicBezTo>
                    <a:pt x="4742" y="851"/>
                    <a:pt x="2523" y="152"/>
                    <a:pt x="1"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40"/>
            <p:cNvSpPr/>
            <p:nvPr/>
          </p:nvSpPr>
          <p:spPr>
            <a:xfrm>
              <a:off x="11793927" y="6854904"/>
              <a:ext cx="411331" cy="643031"/>
            </a:xfrm>
            <a:custGeom>
              <a:avLst/>
              <a:gdLst/>
              <a:ahLst/>
              <a:cxnLst/>
              <a:rect l="l" t="t" r="r" b="b"/>
              <a:pathLst>
                <a:path w="15594" h="24378" extrusionOk="0">
                  <a:moveTo>
                    <a:pt x="15594" y="1"/>
                  </a:moveTo>
                  <a:cubicBezTo>
                    <a:pt x="12189" y="5381"/>
                    <a:pt x="7569" y="10578"/>
                    <a:pt x="1946" y="13739"/>
                  </a:cubicBezTo>
                  <a:cubicBezTo>
                    <a:pt x="1521" y="17205"/>
                    <a:pt x="852" y="20761"/>
                    <a:pt x="1" y="24378"/>
                  </a:cubicBezTo>
                  <a:cubicBezTo>
                    <a:pt x="396" y="24317"/>
                    <a:pt x="791" y="24256"/>
                    <a:pt x="1186" y="24104"/>
                  </a:cubicBezTo>
                  <a:cubicBezTo>
                    <a:pt x="5107" y="22858"/>
                    <a:pt x="8177" y="20183"/>
                    <a:pt x="10913" y="17205"/>
                  </a:cubicBezTo>
                  <a:cubicBezTo>
                    <a:pt x="12068" y="15928"/>
                    <a:pt x="13284" y="14682"/>
                    <a:pt x="14469" y="1340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40"/>
            <p:cNvSpPr/>
            <p:nvPr/>
          </p:nvSpPr>
          <p:spPr>
            <a:xfrm>
              <a:off x="11834021" y="6147750"/>
              <a:ext cx="339162" cy="601354"/>
            </a:xfrm>
            <a:custGeom>
              <a:avLst/>
              <a:gdLst/>
              <a:ahLst/>
              <a:cxnLst/>
              <a:rect l="l" t="t" r="r" b="b"/>
              <a:pathLst>
                <a:path w="12858" h="22798" extrusionOk="0">
                  <a:moveTo>
                    <a:pt x="8846" y="1"/>
                  </a:moveTo>
                  <a:cubicBezTo>
                    <a:pt x="6444" y="3952"/>
                    <a:pt x="3526" y="7752"/>
                    <a:pt x="1" y="10639"/>
                  </a:cubicBezTo>
                  <a:cubicBezTo>
                    <a:pt x="578" y="14408"/>
                    <a:pt x="1004" y="18481"/>
                    <a:pt x="1186" y="22797"/>
                  </a:cubicBezTo>
                  <a:cubicBezTo>
                    <a:pt x="5563" y="20001"/>
                    <a:pt x="9454" y="16688"/>
                    <a:pt x="12858" y="12858"/>
                  </a:cubicBezTo>
                  <a:cubicBezTo>
                    <a:pt x="12007" y="8208"/>
                    <a:pt x="10700" y="3770"/>
                    <a:pt x="8846"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0"/>
            <p:cNvSpPr/>
            <p:nvPr/>
          </p:nvSpPr>
          <p:spPr>
            <a:xfrm>
              <a:off x="11749033" y="7299075"/>
              <a:ext cx="405712" cy="367228"/>
            </a:xfrm>
            <a:custGeom>
              <a:avLst/>
              <a:gdLst/>
              <a:ahLst/>
              <a:cxnLst/>
              <a:rect l="l" t="t" r="r" b="b"/>
              <a:pathLst>
                <a:path w="15381" h="13922" extrusionOk="0">
                  <a:moveTo>
                    <a:pt x="15381" y="1"/>
                  </a:moveTo>
                  <a:lnTo>
                    <a:pt x="15381" y="1"/>
                  </a:lnTo>
                  <a:cubicBezTo>
                    <a:pt x="13891" y="1399"/>
                    <a:pt x="12402" y="2736"/>
                    <a:pt x="10882" y="3983"/>
                  </a:cubicBezTo>
                  <a:cubicBezTo>
                    <a:pt x="7934" y="6445"/>
                    <a:pt x="4955" y="8025"/>
                    <a:pt x="1429" y="8724"/>
                  </a:cubicBezTo>
                  <a:cubicBezTo>
                    <a:pt x="1004" y="10427"/>
                    <a:pt x="548" y="12159"/>
                    <a:pt x="1" y="13922"/>
                  </a:cubicBezTo>
                  <a:cubicBezTo>
                    <a:pt x="3557" y="13740"/>
                    <a:pt x="11612" y="12068"/>
                    <a:pt x="15198" y="578"/>
                  </a:cubicBezTo>
                  <a:cubicBezTo>
                    <a:pt x="15259" y="396"/>
                    <a:pt x="15320" y="183"/>
                    <a:pt x="1538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0"/>
            <p:cNvSpPr/>
            <p:nvPr/>
          </p:nvSpPr>
          <p:spPr>
            <a:xfrm>
              <a:off x="11849267" y="6531806"/>
              <a:ext cx="355199" cy="647831"/>
            </a:xfrm>
            <a:custGeom>
              <a:avLst/>
              <a:gdLst/>
              <a:ahLst/>
              <a:cxnLst/>
              <a:rect l="l" t="t" r="r" b="b"/>
              <a:pathLst>
                <a:path w="13466" h="24560" extrusionOk="0">
                  <a:moveTo>
                    <a:pt x="12554" y="0"/>
                  </a:moveTo>
                  <a:cubicBezTo>
                    <a:pt x="9088" y="3739"/>
                    <a:pt x="5076" y="6930"/>
                    <a:pt x="638" y="9575"/>
                  </a:cubicBezTo>
                  <a:cubicBezTo>
                    <a:pt x="790" y="14286"/>
                    <a:pt x="608" y="19332"/>
                    <a:pt x="0" y="24560"/>
                  </a:cubicBezTo>
                  <a:cubicBezTo>
                    <a:pt x="1885" y="23405"/>
                    <a:pt x="3648" y="22098"/>
                    <a:pt x="5259" y="20456"/>
                  </a:cubicBezTo>
                  <a:cubicBezTo>
                    <a:pt x="8359" y="17356"/>
                    <a:pt x="10882" y="13830"/>
                    <a:pt x="13465" y="10304"/>
                  </a:cubicBezTo>
                  <a:cubicBezTo>
                    <a:pt x="13374" y="6900"/>
                    <a:pt x="13101" y="3405"/>
                    <a:pt x="12554"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40"/>
            <p:cNvSpPr/>
            <p:nvPr/>
          </p:nvSpPr>
          <p:spPr>
            <a:xfrm>
              <a:off x="11652016" y="6875742"/>
              <a:ext cx="54549" cy="388092"/>
            </a:xfrm>
            <a:custGeom>
              <a:avLst/>
              <a:gdLst/>
              <a:ahLst/>
              <a:cxnLst/>
              <a:rect l="l" t="t" r="r" b="b"/>
              <a:pathLst>
                <a:path w="2068" h="14713" extrusionOk="0">
                  <a:moveTo>
                    <a:pt x="1" y="62"/>
                  </a:moveTo>
                  <a:cubicBezTo>
                    <a:pt x="1" y="123"/>
                    <a:pt x="1" y="153"/>
                    <a:pt x="1" y="183"/>
                  </a:cubicBezTo>
                  <a:lnTo>
                    <a:pt x="31" y="183"/>
                  </a:lnTo>
                  <a:cubicBezTo>
                    <a:pt x="57" y="190"/>
                    <a:pt x="81" y="198"/>
                    <a:pt x="103" y="208"/>
                  </a:cubicBezTo>
                  <a:lnTo>
                    <a:pt x="103" y="208"/>
                  </a:lnTo>
                  <a:cubicBezTo>
                    <a:pt x="61" y="165"/>
                    <a:pt x="27" y="115"/>
                    <a:pt x="1" y="62"/>
                  </a:cubicBezTo>
                  <a:close/>
                  <a:moveTo>
                    <a:pt x="103" y="208"/>
                  </a:moveTo>
                  <a:cubicBezTo>
                    <a:pt x="136" y="242"/>
                    <a:pt x="174" y="272"/>
                    <a:pt x="215" y="293"/>
                  </a:cubicBezTo>
                  <a:lnTo>
                    <a:pt x="215" y="293"/>
                  </a:lnTo>
                  <a:cubicBezTo>
                    <a:pt x="188" y="259"/>
                    <a:pt x="151" y="230"/>
                    <a:pt x="103" y="208"/>
                  </a:cubicBezTo>
                  <a:close/>
                  <a:moveTo>
                    <a:pt x="1186" y="1"/>
                  </a:moveTo>
                  <a:cubicBezTo>
                    <a:pt x="943" y="123"/>
                    <a:pt x="730" y="214"/>
                    <a:pt x="517" y="305"/>
                  </a:cubicBezTo>
                  <a:cubicBezTo>
                    <a:pt x="467" y="324"/>
                    <a:pt x="420" y="332"/>
                    <a:pt x="375" y="332"/>
                  </a:cubicBezTo>
                  <a:cubicBezTo>
                    <a:pt x="317" y="332"/>
                    <a:pt x="263" y="318"/>
                    <a:pt x="215" y="293"/>
                  </a:cubicBezTo>
                  <a:lnTo>
                    <a:pt x="215" y="293"/>
                  </a:lnTo>
                  <a:cubicBezTo>
                    <a:pt x="345" y="456"/>
                    <a:pt x="248" y="728"/>
                    <a:pt x="62" y="822"/>
                  </a:cubicBezTo>
                  <a:cubicBezTo>
                    <a:pt x="335" y="5351"/>
                    <a:pt x="639" y="9910"/>
                    <a:pt x="943" y="14439"/>
                  </a:cubicBezTo>
                  <a:cubicBezTo>
                    <a:pt x="1034" y="14439"/>
                    <a:pt x="1156" y="14469"/>
                    <a:pt x="1277" y="14500"/>
                  </a:cubicBezTo>
                  <a:cubicBezTo>
                    <a:pt x="1429" y="14500"/>
                    <a:pt x="1490" y="14591"/>
                    <a:pt x="1521" y="14712"/>
                  </a:cubicBezTo>
                  <a:cubicBezTo>
                    <a:pt x="1703" y="14621"/>
                    <a:pt x="1885" y="14530"/>
                    <a:pt x="2068" y="14439"/>
                  </a:cubicBezTo>
                  <a:cubicBezTo>
                    <a:pt x="1764" y="9636"/>
                    <a:pt x="1460" y="4834"/>
                    <a:pt x="1186"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0"/>
            <p:cNvSpPr/>
            <p:nvPr/>
          </p:nvSpPr>
          <p:spPr>
            <a:xfrm>
              <a:off x="11632787" y="6523788"/>
              <a:ext cx="48930" cy="343171"/>
            </a:xfrm>
            <a:custGeom>
              <a:avLst/>
              <a:gdLst/>
              <a:ahLst/>
              <a:cxnLst/>
              <a:rect l="l" t="t" r="r" b="b"/>
              <a:pathLst>
                <a:path w="1855" h="13010" extrusionOk="0">
                  <a:moveTo>
                    <a:pt x="0" y="0"/>
                  </a:moveTo>
                  <a:lnTo>
                    <a:pt x="0" y="0"/>
                  </a:lnTo>
                  <a:cubicBezTo>
                    <a:pt x="183" y="4347"/>
                    <a:pt x="426" y="8693"/>
                    <a:pt x="699" y="13010"/>
                  </a:cubicBezTo>
                  <a:cubicBezTo>
                    <a:pt x="730" y="12949"/>
                    <a:pt x="791" y="12858"/>
                    <a:pt x="882" y="12827"/>
                  </a:cubicBezTo>
                  <a:cubicBezTo>
                    <a:pt x="1216" y="12675"/>
                    <a:pt x="1520" y="12493"/>
                    <a:pt x="1854" y="12341"/>
                  </a:cubicBezTo>
                  <a:cubicBezTo>
                    <a:pt x="1642" y="8572"/>
                    <a:pt x="1429" y="4803"/>
                    <a:pt x="1246" y="1034"/>
                  </a:cubicBezTo>
                  <a:cubicBezTo>
                    <a:pt x="1216" y="760"/>
                    <a:pt x="1216" y="487"/>
                    <a:pt x="1186" y="213"/>
                  </a:cubicBezTo>
                  <a:cubicBezTo>
                    <a:pt x="1034" y="274"/>
                    <a:pt x="912" y="335"/>
                    <a:pt x="760" y="395"/>
                  </a:cubicBezTo>
                  <a:cubicBezTo>
                    <a:pt x="728" y="405"/>
                    <a:pt x="697" y="409"/>
                    <a:pt x="668" y="409"/>
                  </a:cubicBezTo>
                  <a:cubicBezTo>
                    <a:pt x="504" y="409"/>
                    <a:pt x="391" y="272"/>
                    <a:pt x="365" y="92"/>
                  </a:cubicBezTo>
                  <a:cubicBezTo>
                    <a:pt x="243" y="92"/>
                    <a:pt x="122" y="3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0"/>
            <p:cNvSpPr/>
            <p:nvPr/>
          </p:nvSpPr>
          <p:spPr>
            <a:xfrm>
              <a:off x="11601503" y="5854327"/>
              <a:ext cx="61776" cy="660651"/>
            </a:xfrm>
            <a:custGeom>
              <a:avLst/>
              <a:gdLst/>
              <a:ahLst/>
              <a:cxnLst/>
              <a:rect l="l" t="t" r="r" b="b"/>
              <a:pathLst>
                <a:path w="2342" h="25046" extrusionOk="0">
                  <a:moveTo>
                    <a:pt x="913" y="0"/>
                  </a:moveTo>
                  <a:cubicBezTo>
                    <a:pt x="609" y="30"/>
                    <a:pt x="305" y="61"/>
                    <a:pt x="1" y="91"/>
                  </a:cubicBezTo>
                  <a:cubicBezTo>
                    <a:pt x="62" y="4651"/>
                    <a:pt x="305" y="9210"/>
                    <a:pt x="548" y="13739"/>
                  </a:cubicBezTo>
                  <a:cubicBezTo>
                    <a:pt x="761" y="13982"/>
                    <a:pt x="973" y="14225"/>
                    <a:pt x="1217" y="14468"/>
                  </a:cubicBezTo>
                  <a:cubicBezTo>
                    <a:pt x="1426" y="14700"/>
                    <a:pt x="1227" y="14986"/>
                    <a:pt x="986" y="14986"/>
                  </a:cubicBezTo>
                  <a:cubicBezTo>
                    <a:pt x="911" y="14986"/>
                    <a:pt x="833" y="14958"/>
                    <a:pt x="761" y="14894"/>
                  </a:cubicBezTo>
                  <a:cubicBezTo>
                    <a:pt x="700" y="14863"/>
                    <a:pt x="670" y="14803"/>
                    <a:pt x="609" y="14742"/>
                  </a:cubicBezTo>
                  <a:lnTo>
                    <a:pt x="609" y="14742"/>
                  </a:lnTo>
                  <a:cubicBezTo>
                    <a:pt x="761" y="17538"/>
                    <a:pt x="913" y="20304"/>
                    <a:pt x="1065" y="23070"/>
                  </a:cubicBezTo>
                  <a:cubicBezTo>
                    <a:pt x="1065" y="23617"/>
                    <a:pt x="1125" y="24164"/>
                    <a:pt x="1125" y="24712"/>
                  </a:cubicBezTo>
                  <a:cubicBezTo>
                    <a:pt x="1338" y="24772"/>
                    <a:pt x="1521" y="24894"/>
                    <a:pt x="1733" y="24924"/>
                  </a:cubicBezTo>
                  <a:cubicBezTo>
                    <a:pt x="1794" y="24955"/>
                    <a:pt x="1825" y="24985"/>
                    <a:pt x="1855" y="25046"/>
                  </a:cubicBezTo>
                  <a:cubicBezTo>
                    <a:pt x="2037" y="24955"/>
                    <a:pt x="2159" y="24833"/>
                    <a:pt x="2341" y="24742"/>
                  </a:cubicBezTo>
                  <a:cubicBezTo>
                    <a:pt x="2129" y="21095"/>
                    <a:pt x="1946" y="17417"/>
                    <a:pt x="1764" y="13739"/>
                  </a:cubicBezTo>
                  <a:cubicBezTo>
                    <a:pt x="1521" y="13830"/>
                    <a:pt x="1308" y="13891"/>
                    <a:pt x="1065" y="13921"/>
                  </a:cubicBezTo>
                  <a:cubicBezTo>
                    <a:pt x="1044" y="13924"/>
                    <a:pt x="1023" y="13926"/>
                    <a:pt x="1003" y="13926"/>
                  </a:cubicBezTo>
                  <a:cubicBezTo>
                    <a:pt x="625" y="13926"/>
                    <a:pt x="507" y="13397"/>
                    <a:pt x="882" y="13252"/>
                  </a:cubicBezTo>
                  <a:cubicBezTo>
                    <a:pt x="1156" y="13161"/>
                    <a:pt x="1429" y="12979"/>
                    <a:pt x="1703" y="12797"/>
                  </a:cubicBezTo>
                  <a:cubicBezTo>
                    <a:pt x="1521" y="8541"/>
                    <a:pt x="1369" y="4286"/>
                    <a:pt x="130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0"/>
            <p:cNvSpPr/>
            <p:nvPr/>
          </p:nvSpPr>
          <p:spPr>
            <a:xfrm>
              <a:off x="11678473" y="7276628"/>
              <a:ext cx="49748" cy="389675"/>
            </a:xfrm>
            <a:custGeom>
              <a:avLst/>
              <a:gdLst/>
              <a:ahLst/>
              <a:cxnLst/>
              <a:rect l="l" t="t" r="r" b="b"/>
              <a:pathLst>
                <a:path w="1886" h="14773" extrusionOk="0">
                  <a:moveTo>
                    <a:pt x="1095" y="1"/>
                  </a:moveTo>
                  <a:cubicBezTo>
                    <a:pt x="761" y="92"/>
                    <a:pt x="457" y="183"/>
                    <a:pt x="122" y="274"/>
                  </a:cubicBezTo>
                  <a:cubicBezTo>
                    <a:pt x="62" y="274"/>
                    <a:pt x="31" y="274"/>
                    <a:pt x="1" y="244"/>
                  </a:cubicBezTo>
                  <a:lnTo>
                    <a:pt x="1" y="244"/>
                  </a:lnTo>
                  <a:cubicBezTo>
                    <a:pt x="214" y="3527"/>
                    <a:pt x="426" y="6779"/>
                    <a:pt x="639" y="10062"/>
                  </a:cubicBezTo>
                  <a:cubicBezTo>
                    <a:pt x="821" y="10153"/>
                    <a:pt x="852" y="10426"/>
                    <a:pt x="670" y="10578"/>
                  </a:cubicBezTo>
                  <a:cubicBezTo>
                    <a:pt x="730" y="11946"/>
                    <a:pt x="821" y="13344"/>
                    <a:pt x="882" y="14743"/>
                  </a:cubicBezTo>
                  <a:lnTo>
                    <a:pt x="913" y="14743"/>
                  </a:lnTo>
                  <a:cubicBezTo>
                    <a:pt x="913" y="14743"/>
                    <a:pt x="1277" y="14773"/>
                    <a:pt x="1885" y="14773"/>
                  </a:cubicBezTo>
                  <a:cubicBezTo>
                    <a:pt x="1825" y="13162"/>
                    <a:pt x="1764" y="11521"/>
                    <a:pt x="1673" y="9910"/>
                  </a:cubicBezTo>
                  <a:cubicBezTo>
                    <a:pt x="1551" y="9910"/>
                    <a:pt x="1460" y="9910"/>
                    <a:pt x="1369" y="9940"/>
                  </a:cubicBezTo>
                  <a:cubicBezTo>
                    <a:pt x="1125" y="9940"/>
                    <a:pt x="1004" y="9636"/>
                    <a:pt x="1186" y="9484"/>
                  </a:cubicBezTo>
                  <a:cubicBezTo>
                    <a:pt x="1308" y="9363"/>
                    <a:pt x="1460" y="9241"/>
                    <a:pt x="1612" y="9150"/>
                  </a:cubicBezTo>
                  <a:cubicBezTo>
                    <a:pt x="1460" y="6110"/>
                    <a:pt x="1277" y="3040"/>
                    <a:pt x="109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0"/>
            <p:cNvSpPr/>
            <p:nvPr/>
          </p:nvSpPr>
          <p:spPr>
            <a:xfrm>
              <a:off x="11172579" y="6017867"/>
              <a:ext cx="460235" cy="505947"/>
            </a:xfrm>
            <a:custGeom>
              <a:avLst/>
              <a:gdLst/>
              <a:ahLst/>
              <a:cxnLst/>
              <a:rect l="l" t="t" r="r" b="b"/>
              <a:pathLst>
                <a:path w="17448" h="19181" extrusionOk="0">
                  <a:moveTo>
                    <a:pt x="730" y="1"/>
                  </a:moveTo>
                  <a:cubicBezTo>
                    <a:pt x="486" y="244"/>
                    <a:pt x="243" y="487"/>
                    <a:pt x="0" y="730"/>
                  </a:cubicBezTo>
                  <a:cubicBezTo>
                    <a:pt x="2037" y="4074"/>
                    <a:pt x="4377" y="7235"/>
                    <a:pt x="6961" y="10214"/>
                  </a:cubicBezTo>
                  <a:cubicBezTo>
                    <a:pt x="9453" y="13040"/>
                    <a:pt x="13435" y="18177"/>
                    <a:pt x="17447" y="19180"/>
                  </a:cubicBezTo>
                  <a:cubicBezTo>
                    <a:pt x="17417" y="18968"/>
                    <a:pt x="17417" y="18724"/>
                    <a:pt x="17386" y="18512"/>
                  </a:cubicBezTo>
                  <a:cubicBezTo>
                    <a:pt x="13678" y="17113"/>
                    <a:pt x="10061" y="12341"/>
                    <a:pt x="7599" y="9575"/>
                  </a:cubicBezTo>
                  <a:cubicBezTo>
                    <a:pt x="4985" y="6627"/>
                    <a:pt x="2705" y="3375"/>
                    <a:pt x="73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0"/>
            <p:cNvSpPr/>
            <p:nvPr/>
          </p:nvSpPr>
          <p:spPr>
            <a:xfrm>
              <a:off x="11631178" y="6506141"/>
              <a:ext cx="19256" cy="20865"/>
            </a:xfrm>
            <a:custGeom>
              <a:avLst/>
              <a:gdLst/>
              <a:ahLst/>
              <a:cxnLst/>
              <a:rect l="l" t="t" r="r" b="b"/>
              <a:pathLst>
                <a:path w="730" h="791" extrusionOk="0">
                  <a:moveTo>
                    <a:pt x="0" y="1"/>
                  </a:moveTo>
                  <a:lnTo>
                    <a:pt x="0" y="1"/>
                  </a:lnTo>
                  <a:cubicBezTo>
                    <a:pt x="31" y="213"/>
                    <a:pt x="31" y="457"/>
                    <a:pt x="61" y="669"/>
                  </a:cubicBezTo>
                  <a:cubicBezTo>
                    <a:pt x="183" y="700"/>
                    <a:pt x="304" y="761"/>
                    <a:pt x="426" y="791"/>
                  </a:cubicBezTo>
                  <a:cubicBezTo>
                    <a:pt x="396" y="639"/>
                    <a:pt x="426" y="517"/>
                    <a:pt x="578" y="426"/>
                  </a:cubicBezTo>
                  <a:cubicBezTo>
                    <a:pt x="639" y="396"/>
                    <a:pt x="669" y="365"/>
                    <a:pt x="730" y="335"/>
                  </a:cubicBezTo>
                  <a:cubicBezTo>
                    <a:pt x="700" y="274"/>
                    <a:pt x="669" y="244"/>
                    <a:pt x="608" y="213"/>
                  </a:cubicBezTo>
                  <a:cubicBezTo>
                    <a:pt x="396" y="183"/>
                    <a:pt x="213" y="6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0"/>
            <p:cNvSpPr/>
            <p:nvPr/>
          </p:nvSpPr>
          <p:spPr>
            <a:xfrm>
              <a:off x="11025049" y="6393905"/>
              <a:ext cx="628602" cy="504654"/>
            </a:xfrm>
            <a:custGeom>
              <a:avLst/>
              <a:gdLst/>
              <a:ahLst/>
              <a:cxnLst/>
              <a:rect l="l" t="t" r="r" b="b"/>
              <a:pathLst>
                <a:path w="23831" h="19132" extrusionOk="0">
                  <a:moveTo>
                    <a:pt x="152" y="0"/>
                  </a:moveTo>
                  <a:cubicBezTo>
                    <a:pt x="92" y="547"/>
                    <a:pt x="31" y="1064"/>
                    <a:pt x="0" y="1642"/>
                  </a:cubicBezTo>
                  <a:cubicBezTo>
                    <a:pt x="6444" y="9301"/>
                    <a:pt x="13922" y="17265"/>
                    <a:pt x="23618" y="19119"/>
                  </a:cubicBezTo>
                  <a:cubicBezTo>
                    <a:pt x="23644" y="19128"/>
                    <a:pt x="23669" y="19132"/>
                    <a:pt x="23691" y="19132"/>
                  </a:cubicBezTo>
                  <a:cubicBezTo>
                    <a:pt x="23745" y="19132"/>
                    <a:pt x="23788" y="19110"/>
                    <a:pt x="23831" y="19089"/>
                  </a:cubicBezTo>
                  <a:cubicBezTo>
                    <a:pt x="23800" y="18876"/>
                    <a:pt x="23800" y="18663"/>
                    <a:pt x="23770" y="18450"/>
                  </a:cubicBezTo>
                  <a:cubicBezTo>
                    <a:pt x="13496" y="16292"/>
                    <a:pt x="6931" y="7630"/>
                    <a:pt x="15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0"/>
            <p:cNvSpPr/>
            <p:nvPr/>
          </p:nvSpPr>
          <p:spPr>
            <a:xfrm>
              <a:off x="11652834" y="6880570"/>
              <a:ext cx="9628" cy="16855"/>
            </a:xfrm>
            <a:custGeom>
              <a:avLst/>
              <a:gdLst/>
              <a:ahLst/>
              <a:cxnLst/>
              <a:rect l="l" t="t" r="r" b="b"/>
              <a:pathLst>
                <a:path w="365" h="639" extrusionOk="0">
                  <a:moveTo>
                    <a:pt x="0" y="0"/>
                  </a:moveTo>
                  <a:cubicBezTo>
                    <a:pt x="0" y="213"/>
                    <a:pt x="0" y="426"/>
                    <a:pt x="31" y="639"/>
                  </a:cubicBezTo>
                  <a:cubicBezTo>
                    <a:pt x="304" y="517"/>
                    <a:pt x="365" y="92"/>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0"/>
            <p:cNvSpPr/>
            <p:nvPr/>
          </p:nvSpPr>
          <p:spPr>
            <a:xfrm>
              <a:off x="11035469" y="6812410"/>
              <a:ext cx="642239" cy="460235"/>
            </a:xfrm>
            <a:custGeom>
              <a:avLst/>
              <a:gdLst/>
              <a:ahLst/>
              <a:cxnLst/>
              <a:rect l="l" t="t" r="r" b="b"/>
              <a:pathLst>
                <a:path w="24348" h="17448" extrusionOk="0">
                  <a:moveTo>
                    <a:pt x="0" y="1"/>
                  </a:moveTo>
                  <a:lnTo>
                    <a:pt x="0" y="1"/>
                  </a:lnTo>
                  <a:cubicBezTo>
                    <a:pt x="61" y="700"/>
                    <a:pt x="152" y="1369"/>
                    <a:pt x="244" y="2068"/>
                  </a:cubicBezTo>
                  <a:cubicBezTo>
                    <a:pt x="6627" y="9636"/>
                    <a:pt x="14803" y="17417"/>
                    <a:pt x="24226" y="17448"/>
                  </a:cubicBezTo>
                  <a:cubicBezTo>
                    <a:pt x="24256" y="17448"/>
                    <a:pt x="24256" y="17417"/>
                    <a:pt x="24287" y="17387"/>
                  </a:cubicBezTo>
                  <a:cubicBezTo>
                    <a:pt x="24317" y="17387"/>
                    <a:pt x="24317" y="17387"/>
                    <a:pt x="24347" y="17357"/>
                  </a:cubicBezTo>
                  <a:cubicBezTo>
                    <a:pt x="24347" y="17205"/>
                    <a:pt x="24317" y="17022"/>
                    <a:pt x="24317" y="16840"/>
                  </a:cubicBezTo>
                  <a:cubicBezTo>
                    <a:pt x="14317" y="15806"/>
                    <a:pt x="6475" y="781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0"/>
            <p:cNvSpPr/>
            <p:nvPr/>
          </p:nvSpPr>
          <p:spPr>
            <a:xfrm>
              <a:off x="11676890" y="7256581"/>
              <a:ext cx="15246" cy="13664"/>
            </a:xfrm>
            <a:custGeom>
              <a:avLst/>
              <a:gdLst/>
              <a:ahLst/>
              <a:cxnLst/>
              <a:rect l="l" t="t" r="r" b="b"/>
              <a:pathLst>
                <a:path w="578" h="518" extrusionOk="0">
                  <a:moveTo>
                    <a:pt x="0" y="1"/>
                  </a:moveTo>
                  <a:cubicBezTo>
                    <a:pt x="0" y="183"/>
                    <a:pt x="30" y="335"/>
                    <a:pt x="30" y="518"/>
                  </a:cubicBezTo>
                  <a:cubicBezTo>
                    <a:pt x="213" y="426"/>
                    <a:pt x="395" y="366"/>
                    <a:pt x="578" y="274"/>
                  </a:cubicBezTo>
                  <a:cubicBezTo>
                    <a:pt x="547" y="153"/>
                    <a:pt x="486" y="62"/>
                    <a:pt x="334" y="31"/>
                  </a:cubicBezTo>
                  <a:cubicBezTo>
                    <a:pt x="213" y="31"/>
                    <a:pt x="122" y="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0"/>
            <p:cNvSpPr/>
            <p:nvPr/>
          </p:nvSpPr>
          <p:spPr>
            <a:xfrm>
              <a:off x="11187799" y="7340778"/>
              <a:ext cx="508347" cy="228904"/>
            </a:xfrm>
            <a:custGeom>
              <a:avLst/>
              <a:gdLst/>
              <a:ahLst/>
              <a:cxnLst/>
              <a:rect l="l" t="t" r="r" b="b"/>
              <a:pathLst>
                <a:path w="19272" h="8678" extrusionOk="0">
                  <a:moveTo>
                    <a:pt x="1" y="0"/>
                  </a:moveTo>
                  <a:cubicBezTo>
                    <a:pt x="609" y="973"/>
                    <a:pt x="1277" y="1855"/>
                    <a:pt x="1976" y="2675"/>
                  </a:cubicBezTo>
                  <a:cubicBezTo>
                    <a:pt x="5699" y="5574"/>
                    <a:pt x="11045" y="8677"/>
                    <a:pt x="16021" y="8677"/>
                  </a:cubicBezTo>
                  <a:cubicBezTo>
                    <a:pt x="17098" y="8677"/>
                    <a:pt x="18158" y="8532"/>
                    <a:pt x="19180" y="8207"/>
                  </a:cubicBezTo>
                  <a:cubicBezTo>
                    <a:pt x="19211" y="8207"/>
                    <a:pt x="19241" y="8146"/>
                    <a:pt x="19272" y="8146"/>
                  </a:cubicBezTo>
                  <a:cubicBezTo>
                    <a:pt x="19241" y="7964"/>
                    <a:pt x="19241" y="7782"/>
                    <a:pt x="19241" y="7630"/>
                  </a:cubicBezTo>
                  <a:cubicBezTo>
                    <a:pt x="19180" y="7569"/>
                    <a:pt x="19089" y="7569"/>
                    <a:pt x="18998" y="7569"/>
                  </a:cubicBezTo>
                  <a:cubicBezTo>
                    <a:pt x="18028" y="7763"/>
                    <a:pt x="17064" y="7855"/>
                    <a:pt x="16108" y="7855"/>
                  </a:cubicBezTo>
                  <a:cubicBezTo>
                    <a:pt x="10317" y="7855"/>
                    <a:pt x="4801" y="4487"/>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0"/>
            <p:cNvSpPr/>
            <p:nvPr/>
          </p:nvSpPr>
          <p:spPr>
            <a:xfrm>
              <a:off x="11695328" y="7542012"/>
              <a:ext cx="5618" cy="13664"/>
            </a:xfrm>
            <a:custGeom>
              <a:avLst/>
              <a:gdLst/>
              <a:ahLst/>
              <a:cxnLst/>
              <a:rect l="l" t="t" r="r" b="b"/>
              <a:pathLst>
                <a:path w="213" h="518" extrusionOk="0">
                  <a:moveTo>
                    <a:pt x="0" y="1"/>
                  </a:moveTo>
                  <a:cubicBezTo>
                    <a:pt x="0" y="153"/>
                    <a:pt x="0" y="335"/>
                    <a:pt x="31" y="517"/>
                  </a:cubicBezTo>
                  <a:cubicBezTo>
                    <a:pt x="213" y="365"/>
                    <a:pt x="182" y="9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40"/>
            <p:cNvSpPr/>
            <p:nvPr/>
          </p:nvSpPr>
          <p:spPr>
            <a:xfrm>
              <a:off x="11373021" y="5896003"/>
              <a:ext cx="244546" cy="347181"/>
            </a:xfrm>
            <a:custGeom>
              <a:avLst/>
              <a:gdLst/>
              <a:ahLst/>
              <a:cxnLst/>
              <a:rect l="l" t="t" r="r" b="b"/>
              <a:pathLst>
                <a:path w="9271" h="13162" extrusionOk="0">
                  <a:moveTo>
                    <a:pt x="1034" y="1"/>
                  </a:moveTo>
                  <a:cubicBezTo>
                    <a:pt x="699" y="122"/>
                    <a:pt x="334" y="213"/>
                    <a:pt x="0" y="365"/>
                  </a:cubicBezTo>
                  <a:cubicBezTo>
                    <a:pt x="2310" y="5107"/>
                    <a:pt x="5350" y="9484"/>
                    <a:pt x="9271" y="13162"/>
                  </a:cubicBezTo>
                  <a:cubicBezTo>
                    <a:pt x="9240" y="12828"/>
                    <a:pt x="9240" y="12493"/>
                    <a:pt x="9210" y="12159"/>
                  </a:cubicBezTo>
                  <a:cubicBezTo>
                    <a:pt x="5775" y="8451"/>
                    <a:pt x="3131" y="4378"/>
                    <a:pt x="103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0"/>
            <p:cNvSpPr/>
            <p:nvPr/>
          </p:nvSpPr>
          <p:spPr>
            <a:xfrm>
              <a:off x="11615932" y="6216701"/>
              <a:ext cx="23186" cy="32919"/>
            </a:xfrm>
            <a:custGeom>
              <a:avLst/>
              <a:gdLst/>
              <a:ahLst/>
              <a:cxnLst/>
              <a:rect l="l" t="t" r="r" b="b"/>
              <a:pathLst>
                <a:path w="879" h="1248" extrusionOk="0">
                  <a:moveTo>
                    <a:pt x="1" y="1"/>
                  </a:moveTo>
                  <a:lnTo>
                    <a:pt x="1" y="1"/>
                  </a:lnTo>
                  <a:cubicBezTo>
                    <a:pt x="31" y="335"/>
                    <a:pt x="31" y="670"/>
                    <a:pt x="62" y="1004"/>
                  </a:cubicBezTo>
                  <a:cubicBezTo>
                    <a:pt x="123" y="1065"/>
                    <a:pt x="153" y="1125"/>
                    <a:pt x="214" y="1156"/>
                  </a:cubicBezTo>
                  <a:cubicBezTo>
                    <a:pt x="286" y="1220"/>
                    <a:pt x="364" y="1248"/>
                    <a:pt x="439" y="1248"/>
                  </a:cubicBezTo>
                  <a:cubicBezTo>
                    <a:pt x="680" y="1248"/>
                    <a:pt x="879" y="962"/>
                    <a:pt x="670" y="730"/>
                  </a:cubicBezTo>
                  <a:cubicBezTo>
                    <a:pt x="426" y="48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40"/>
            <p:cNvSpPr/>
            <p:nvPr/>
          </p:nvSpPr>
          <p:spPr>
            <a:xfrm>
              <a:off x="11646398" y="6067589"/>
              <a:ext cx="119490" cy="149138"/>
            </a:xfrm>
            <a:custGeom>
              <a:avLst/>
              <a:gdLst/>
              <a:ahLst/>
              <a:cxnLst/>
              <a:rect l="l" t="t" r="r" b="b"/>
              <a:pathLst>
                <a:path w="4530" h="5654" extrusionOk="0">
                  <a:moveTo>
                    <a:pt x="4135" y="0"/>
                  </a:moveTo>
                  <a:cubicBezTo>
                    <a:pt x="2980" y="1672"/>
                    <a:pt x="1460" y="3708"/>
                    <a:pt x="1" y="4712"/>
                  </a:cubicBezTo>
                  <a:cubicBezTo>
                    <a:pt x="31" y="5046"/>
                    <a:pt x="31" y="5350"/>
                    <a:pt x="62" y="5654"/>
                  </a:cubicBezTo>
                  <a:cubicBezTo>
                    <a:pt x="1673" y="5076"/>
                    <a:pt x="3223" y="3313"/>
                    <a:pt x="4530" y="1490"/>
                  </a:cubicBezTo>
                  <a:cubicBezTo>
                    <a:pt x="440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40"/>
            <p:cNvSpPr/>
            <p:nvPr/>
          </p:nvSpPr>
          <p:spPr>
            <a:xfrm>
              <a:off x="11755442" y="5908031"/>
              <a:ext cx="131518" cy="198860"/>
            </a:xfrm>
            <a:custGeom>
              <a:avLst/>
              <a:gdLst/>
              <a:ahLst/>
              <a:cxnLst/>
              <a:rect l="l" t="t" r="r" b="b"/>
              <a:pathLst>
                <a:path w="4986" h="7539" extrusionOk="0">
                  <a:moveTo>
                    <a:pt x="3983" y="1"/>
                  </a:moveTo>
                  <a:cubicBezTo>
                    <a:pt x="3071" y="1520"/>
                    <a:pt x="2129" y="3010"/>
                    <a:pt x="1095" y="4438"/>
                  </a:cubicBezTo>
                  <a:cubicBezTo>
                    <a:pt x="791" y="4864"/>
                    <a:pt x="426" y="5441"/>
                    <a:pt x="1" y="6049"/>
                  </a:cubicBezTo>
                  <a:cubicBezTo>
                    <a:pt x="122" y="6536"/>
                    <a:pt x="274" y="7052"/>
                    <a:pt x="396" y="7539"/>
                  </a:cubicBezTo>
                  <a:cubicBezTo>
                    <a:pt x="1429" y="6140"/>
                    <a:pt x="2311" y="4712"/>
                    <a:pt x="3010" y="3709"/>
                  </a:cubicBezTo>
                  <a:cubicBezTo>
                    <a:pt x="3709" y="2736"/>
                    <a:pt x="4347" y="1672"/>
                    <a:pt x="4986" y="639"/>
                  </a:cubicBezTo>
                  <a:cubicBezTo>
                    <a:pt x="4651" y="426"/>
                    <a:pt x="4347" y="183"/>
                    <a:pt x="398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0"/>
            <p:cNvSpPr/>
            <p:nvPr/>
          </p:nvSpPr>
          <p:spPr>
            <a:xfrm>
              <a:off x="11614930" y="6191853"/>
              <a:ext cx="33104" cy="29807"/>
            </a:xfrm>
            <a:custGeom>
              <a:avLst/>
              <a:gdLst/>
              <a:ahLst/>
              <a:cxnLst/>
              <a:rect l="l" t="t" r="r" b="b"/>
              <a:pathLst>
                <a:path w="1255" h="1130" extrusionOk="0">
                  <a:moveTo>
                    <a:pt x="1194" y="1"/>
                  </a:moveTo>
                  <a:cubicBezTo>
                    <a:pt x="920" y="213"/>
                    <a:pt x="647" y="365"/>
                    <a:pt x="404" y="456"/>
                  </a:cubicBezTo>
                  <a:cubicBezTo>
                    <a:pt x="0" y="629"/>
                    <a:pt x="116" y="1130"/>
                    <a:pt x="517" y="1130"/>
                  </a:cubicBezTo>
                  <a:cubicBezTo>
                    <a:pt x="539" y="1130"/>
                    <a:pt x="562" y="1128"/>
                    <a:pt x="586" y="1125"/>
                  </a:cubicBezTo>
                  <a:cubicBezTo>
                    <a:pt x="799" y="1095"/>
                    <a:pt x="1012" y="1034"/>
                    <a:pt x="1255" y="943"/>
                  </a:cubicBezTo>
                  <a:cubicBezTo>
                    <a:pt x="1224" y="639"/>
                    <a:pt x="1224" y="305"/>
                    <a:pt x="119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0"/>
            <p:cNvSpPr/>
            <p:nvPr/>
          </p:nvSpPr>
          <p:spPr>
            <a:xfrm>
              <a:off x="11663253" y="6387495"/>
              <a:ext cx="170794" cy="141937"/>
            </a:xfrm>
            <a:custGeom>
              <a:avLst/>
              <a:gdLst/>
              <a:ahLst/>
              <a:cxnLst/>
              <a:rect l="l" t="t" r="r" b="b"/>
              <a:pathLst>
                <a:path w="6475" h="5381" extrusionOk="0">
                  <a:moveTo>
                    <a:pt x="6231" y="0"/>
                  </a:moveTo>
                  <a:cubicBezTo>
                    <a:pt x="4377" y="1702"/>
                    <a:pt x="2310" y="3222"/>
                    <a:pt x="0" y="4529"/>
                  </a:cubicBezTo>
                  <a:cubicBezTo>
                    <a:pt x="0" y="4803"/>
                    <a:pt x="31" y="5107"/>
                    <a:pt x="31" y="5380"/>
                  </a:cubicBezTo>
                  <a:cubicBezTo>
                    <a:pt x="2371" y="4468"/>
                    <a:pt x="4529" y="3161"/>
                    <a:pt x="6475" y="1550"/>
                  </a:cubicBezTo>
                  <a:cubicBezTo>
                    <a:pt x="6414" y="1034"/>
                    <a:pt x="6323" y="517"/>
                    <a:pt x="623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40"/>
            <p:cNvSpPr/>
            <p:nvPr/>
          </p:nvSpPr>
          <p:spPr>
            <a:xfrm>
              <a:off x="11827611" y="6114092"/>
              <a:ext cx="239745" cy="314314"/>
            </a:xfrm>
            <a:custGeom>
              <a:avLst/>
              <a:gdLst/>
              <a:ahLst/>
              <a:cxnLst/>
              <a:rect l="l" t="t" r="r" b="b"/>
              <a:pathLst>
                <a:path w="9089" h="11916" extrusionOk="0">
                  <a:moveTo>
                    <a:pt x="8390" y="0"/>
                  </a:moveTo>
                  <a:cubicBezTo>
                    <a:pt x="5958" y="3830"/>
                    <a:pt x="3283" y="7356"/>
                    <a:pt x="0" y="10365"/>
                  </a:cubicBezTo>
                  <a:cubicBezTo>
                    <a:pt x="92" y="10882"/>
                    <a:pt x="183" y="11399"/>
                    <a:pt x="244" y="11915"/>
                  </a:cubicBezTo>
                  <a:cubicBezTo>
                    <a:pt x="3769" y="9028"/>
                    <a:pt x="6687" y="5228"/>
                    <a:pt x="9089" y="1277"/>
                  </a:cubicBezTo>
                  <a:cubicBezTo>
                    <a:pt x="8846" y="851"/>
                    <a:pt x="8633" y="395"/>
                    <a:pt x="839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0"/>
            <p:cNvSpPr/>
            <p:nvPr/>
          </p:nvSpPr>
          <p:spPr>
            <a:xfrm>
              <a:off x="11642415" y="6506959"/>
              <a:ext cx="21656" cy="27644"/>
            </a:xfrm>
            <a:custGeom>
              <a:avLst/>
              <a:gdLst/>
              <a:ahLst/>
              <a:cxnLst/>
              <a:rect l="l" t="t" r="r" b="b"/>
              <a:pathLst>
                <a:path w="821" h="1048" extrusionOk="0">
                  <a:moveTo>
                    <a:pt x="790" y="0"/>
                  </a:moveTo>
                  <a:cubicBezTo>
                    <a:pt x="608" y="91"/>
                    <a:pt x="486" y="213"/>
                    <a:pt x="304" y="304"/>
                  </a:cubicBezTo>
                  <a:cubicBezTo>
                    <a:pt x="449" y="478"/>
                    <a:pt x="318" y="762"/>
                    <a:pt x="68" y="762"/>
                  </a:cubicBezTo>
                  <a:cubicBezTo>
                    <a:pt x="56" y="762"/>
                    <a:pt x="43" y="761"/>
                    <a:pt x="30" y="760"/>
                  </a:cubicBezTo>
                  <a:lnTo>
                    <a:pt x="0" y="760"/>
                  </a:lnTo>
                  <a:cubicBezTo>
                    <a:pt x="26" y="914"/>
                    <a:pt x="139" y="1047"/>
                    <a:pt x="302" y="1047"/>
                  </a:cubicBezTo>
                  <a:cubicBezTo>
                    <a:pt x="332" y="1047"/>
                    <a:pt x="363" y="1043"/>
                    <a:pt x="395" y="1033"/>
                  </a:cubicBezTo>
                  <a:cubicBezTo>
                    <a:pt x="547" y="973"/>
                    <a:pt x="699" y="912"/>
                    <a:pt x="821" y="851"/>
                  </a:cubicBezTo>
                  <a:cubicBezTo>
                    <a:pt x="821" y="578"/>
                    <a:pt x="790" y="304"/>
                    <a:pt x="79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0"/>
            <p:cNvSpPr/>
            <p:nvPr/>
          </p:nvSpPr>
          <p:spPr>
            <a:xfrm>
              <a:off x="11641597" y="6514951"/>
              <a:ext cx="12661" cy="12107"/>
            </a:xfrm>
            <a:custGeom>
              <a:avLst/>
              <a:gdLst/>
              <a:ahLst/>
              <a:cxnLst/>
              <a:rect l="l" t="t" r="r" b="b"/>
              <a:pathLst>
                <a:path w="480" h="459" extrusionOk="0">
                  <a:moveTo>
                    <a:pt x="335" y="1"/>
                  </a:moveTo>
                  <a:cubicBezTo>
                    <a:pt x="274" y="31"/>
                    <a:pt x="244" y="62"/>
                    <a:pt x="183" y="92"/>
                  </a:cubicBezTo>
                  <a:cubicBezTo>
                    <a:pt x="31" y="183"/>
                    <a:pt x="1" y="305"/>
                    <a:pt x="31" y="427"/>
                  </a:cubicBezTo>
                  <a:cubicBezTo>
                    <a:pt x="31" y="457"/>
                    <a:pt x="61" y="457"/>
                    <a:pt x="61" y="457"/>
                  </a:cubicBezTo>
                  <a:cubicBezTo>
                    <a:pt x="74" y="458"/>
                    <a:pt x="87" y="459"/>
                    <a:pt x="99" y="459"/>
                  </a:cubicBezTo>
                  <a:cubicBezTo>
                    <a:pt x="349" y="459"/>
                    <a:pt x="480" y="175"/>
                    <a:pt x="3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0"/>
            <p:cNvSpPr/>
            <p:nvPr/>
          </p:nvSpPr>
          <p:spPr>
            <a:xfrm>
              <a:off x="11650407" y="6866932"/>
              <a:ext cx="1635" cy="10445"/>
            </a:xfrm>
            <a:custGeom>
              <a:avLst/>
              <a:gdLst/>
              <a:ahLst/>
              <a:cxnLst/>
              <a:rect l="l" t="t" r="r" b="b"/>
              <a:pathLst>
                <a:path w="62" h="396" extrusionOk="0">
                  <a:moveTo>
                    <a:pt x="31" y="1"/>
                  </a:moveTo>
                  <a:cubicBezTo>
                    <a:pt x="1" y="153"/>
                    <a:pt x="1" y="274"/>
                    <a:pt x="62" y="396"/>
                  </a:cubicBezTo>
                  <a:cubicBezTo>
                    <a:pt x="62" y="274"/>
                    <a:pt x="62" y="153"/>
                    <a:pt x="3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0"/>
            <p:cNvSpPr/>
            <p:nvPr/>
          </p:nvSpPr>
          <p:spPr>
            <a:xfrm>
              <a:off x="11681691" y="6749078"/>
              <a:ext cx="184431" cy="126691"/>
            </a:xfrm>
            <a:custGeom>
              <a:avLst/>
              <a:gdLst/>
              <a:ahLst/>
              <a:cxnLst/>
              <a:rect l="l" t="t" r="r" b="b"/>
              <a:pathLst>
                <a:path w="6992" h="4803" extrusionOk="0">
                  <a:moveTo>
                    <a:pt x="6961" y="0"/>
                  </a:moveTo>
                  <a:cubicBezTo>
                    <a:pt x="4773" y="1399"/>
                    <a:pt x="2432" y="2675"/>
                    <a:pt x="0" y="3800"/>
                  </a:cubicBezTo>
                  <a:cubicBezTo>
                    <a:pt x="31" y="4134"/>
                    <a:pt x="31" y="4469"/>
                    <a:pt x="61" y="4803"/>
                  </a:cubicBezTo>
                  <a:cubicBezTo>
                    <a:pt x="2462" y="3800"/>
                    <a:pt x="4803" y="2645"/>
                    <a:pt x="6991" y="1307"/>
                  </a:cubicBezTo>
                  <a:cubicBezTo>
                    <a:pt x="6991" y="882"/>
                    <a:pt x="6961" y="456"/>
                    <a:pt x="69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0"/>
            <p:cNvSpPr/>
            <p:nvPr/>
          </p:nvSpPr>
          <p:spPr>
            <a:xfrm>
              <a:off x="11865305" y="6486912"/>
              <a:ext cx="315106" cy="297459"/>
            </a:xfrm>
            <a:custGeom>
              <a:avLst/>
              <a:gdLst/>
              <a:ahLst/>
              <a:cxnLst/>
              <a:rect l="l" t="t" r="r" b="b"/>
              <a:pathLst>
                <a:path w="11946" h="11277" extrusionOk="0">
                  <a:moveTo>
                    <a:pt x="11672" y="0"/>
                  </a:moveTo>
                  <a:cubicBezTo>
                    <a:pt x="8268" y="3830"/>
                    <a:pt x="4377" y="7143"/>
                    <a:pt x="0" y="9939"/>
                  </a:cubicBezTo>
                  <a:cubicBezTo>
                    <a:pt x="0" y="10395"/>
                    <a:pt x="30" y="10821"/>
                    <a:pt x="30" y="11277"/>
                  </a:cubicBezTo>
                  <a:cubicBezTo>
                    <a:pt x="4468" y="8632"/>
                    <a:pt x="8450" y="5441"/>
                    <a:pt x="11946" y="1702"/>
                  </a:cubicBezTo>
                  <a:cubicBezTo>
                    <a:pt x="11854" y="1125"/>
                    <a:pt x="11763" y="578"/>
                    <a:pt x="1167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0"/>
            <p:cNvSpPr/>
            <p:nvPr/>
          </p:nvSpPr>
          <p:spPr>
            <a:xfrm>
              <a:off x="11651225" y="6849286"/>
              <a:ext cx="32101" cy="35319"/>
            </a:xfrm>
            <a:custGeom>
              <a:avLst/>
              <a:gdLst/>
              <a:ahLst/>
              <a:cxnLst/>
              <a:rect l="l" t="t" r="r" b="b"/>
              <a:pathLst>
                <a:path w="1217" h="1339" extrusionOk="0">
                  <a:moveTo>
                    <a:pt x="1155" y="1"/>
                  </a:moveTo>
                  <a:cubicBezTo>
                    <a:pt x="821" y="153"/>
                    <a:pt x="517" y="335"/>
                    <a:pt x="183" y="487"/>
                  </a:cubicBezTo>
                  <a:cubicBezTo>
                    <a:pt x="92" y="518"/>
                    <a:pt x="61" y="609"/>
                    <a:pt x="0" y="670"/>
                  </a:cubicBezTo>
                  <a:cubicBezTo>
                    <a:pt x="31" y="822"/>
                    <a:pt x="31" y="943"/>
                    <a:pt x="31" y="1065"/>
                  </a:cubicBezTo>
                  <a:cubicBezTo>
                    <a:pt x="101" y="1229"/>
                    <a:pt x="225" y="1339"/>
                    <a:pt x="390" y="1339"/>
                  </a:cubicBezTo>
                  <a:cubicBezTo>
                    <a:pt x="439" y="1339"/>
                    <a:pt x="492" y="1329"/>
                    <a:pt x="547" y="1308"/>
                  </a:cubicBezTo>
                  <a:cubicBezTo>
                    <a:pt x="760" y="1217"/>
                    <a:pt x="1003" y="1126"/>
                    <a:pt x="1216" y="1004"/>
                  </a:cubicBezTo>
                  <a:cubicBezTo>
                    <a:pt x="1186" y="670"/>
                    <a:pt x="1186" y="335"/>
                    <a:pt x="115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0"/>
            <p:cNvSpPr/>
            <p:nvPr/>
          </p:nvSpPr>
          <p:spPr>
            <a:xfrm>
              <a:off x="11671272" y="7272618"/>
              <a:ext cx="7227" cy="10445"/>
            </a:xfrm>
            <a:custGeom>
              <a:avLst/>
              <a:gdLst/>
              <a:ahLst/>
              <a:cxnLst/>
              <a:rect l="l" t="t" r="r" b="b"/>
              <a:pathLst>
                <a:path w="274" h="396" extrusionOk="0">
                  <a:moveTo>
                    <a:pt x="122" y="1"/>
                  </a:moveTo>
                  <a:cubicBezTo>
                    <a:pt x="0" y="153"/>
                    <a:pt x="91" y="366"/>
                    <a:pt x="274" y="396"/>
                  </a:cubicBezTo>
                  <a:cubicBezTo>
                    <a:pt x="274" y="274"/>
                    <a:pt x="243" y="153"/>
                    <a:pt x="2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0"/>
            <p:cNvSpPr/>
            <p:nvPr/>
          </p:nvSpPr>
          <p:spPr>
            <a:xfrm>
              <a:off x="11706539" y="7179611"/>
              <a:ext cx="142729" cy="97043"/>
            </a:xfrm>
            <a:custGeom>
              <a:avLst/>
              <a:gdLst/>
              <a:ahLst/>
              <a:cxnLst/>
              <a:rect l="l" t="t" r="r" b="b"/>
              <a:pathLst>
                <a:path w="5411" h="3679" extrusionOk="0">
                  <a:moveTo>
                    <a:pt x="5411" y="1"/>
                  </a:moveTo>
                  <a:lnTo>
                    <a:pt x="5411" y="1"/>
                  </a:lnTo>
                  <a:cubicBezTo>
                    <a:pt x="3679" y="1095"/>
                    <a:pt x="1855" y="2007"/>
                    <a:pt x="1" y="2919"/>
                  </a:cubicBezTo>
                  <a:cubicBezTo>
                    <a:pt x="1" y="3162"/>
                    <a:pt x="1" y="3405"/>
                    <a:pt x="31" y="3679"/>
                  </a:cubicBezTo>
                  <a:cubicBezTo>
                    <a:pt x="1855" y="3132"/>
                    <a:pt x="3618" y="2372"/>
                    <a:pt x="5259" y="1429"/>
                  </a:cubicBezTo>
                  <a:cubicBezTo>
                    <a:pt x="5320" y="943"/>
                    <a:pt x="5350" y="487"/>
                    <a:pt x="541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0"/>
            <p:cNvSpPr/>
            <p:nvPr/>
          </p:nvSpPr>
          <p:spPr>
            <a:xfrm>
              <a:off x="11845258" y="6803600"/>
              <a:ext cx="360000" cy="413731"/>
            </a:xfrm>
            <a:custGeom>
              <a:avLst/>
              <a:gdLst/>
              <a:ahLst/>
              <a:cxnLst/>
              <a:rect l="l" t="t" r="r" b="b"/>
              <a:pathLst>
                <a:path w="13648" h="15685" extrusionOk="0">
                  <a:moveTo>
                    <a:pt x="13617" y="0"/>
                  </a:moveTo>
                  <a:cubicBezTo>
                    <a:pt x="11034" y="3526"/>
                    <a:pt x="8511" y="7052"/>
                    <a:pt x="5411" y="10152"/>
                  </a:cubicBezTo>
                  <a:cubicBezTo>
                    <a:pt x="3800" y="11794"/>
                    <a:pt x="2037" y="13101"/>
                    <a:pt x="152" y="14256"/>
                  </a:cubicBezTo>
                  <a:cubicBezTo>
                    <a:pt x="91" y="14742"/>
                    <a:pt x="61" y="15198"/>
                    <a:pt x="0" y="15684"/>
                  </a:cubicBezTo>
                  <a:cubicBezTo>
                    <a:pt x="5623" y="12523"/>
                    <a:pt x="10243" y="7326"/>
                    <a:pt x="13648" y="1946"/>
                  </a:cubicBezTo>
                  <a:cubicBezTo>
                    <a:pt x="13648" y="1307"/>
                    <a:pt x="13648" y="639"/>
                    <a:pt x="1361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0"/>
            <p:cNvSpPr/>
            <p:nvPr/>
          </p:nvSpPr>
          <p:spPr>
            <a:xfrm>
              <a:off x="11677682" y="7256581"/>
              <a:ext cx="29675" cy="27301"/>
            </a:xfrm>
            <a:custGeom>
              <a:avLst/>
              <a:gdLst/>
              <a:ahLst/>
              <a:cxnLst/>
              <a:rect l="l" t="t" r="r" b="b"/>
              <a:pathLst>
                <a:path w="1125" h="1035" extrusionOk="0">
                  <a:moveTo>
                    <a:pt x="1064" y="1"/>
                  </a:moveTo>
                  <a:cubicBezTo>
                    <a:pt x="912" y="92"/>
                    <a:pt x="730" y="183"/>
                    <a:pt x="548" y="274"/>
                  </a:cubicBezTo>
                  <a:cubicBezTo>
                    <a:pt x="608" y="426"/>
                    <a:pt x="517" y="639"/>
                    <a:pt x="304" y="639"/>
                  </a:cubicBezTo>
                  <a:cubicBezTo>
                    <a:pt x="213" y="639"/>
                    <a:pt x="92" y="609"/>
                    <a:pt x="0" y="609"/>
                  </a:cubicBezTo>
                  <a:cubicBezTo>
                    <a:pt x="0" y="761"/>
                    <a:pt x="31" y="882"/>
                    <a:pt x="31" y="1004"/>
                  </a:cubicBezTo>
                  <a:cubicBezTo>
                    <a:pt x="61" y="1034"/>
                    <a:pt x="92" y="1034"/>
                    <a:pt x="152" y="1034"/>
                  </a:cubicBezTo>
                  <a:cubicBezTo>
                    <a:pt x="456" y="943"/>
                    <a:pt x="791" y="852"/>
                    <a:pt x="1125" y="761"/>
                  </a:cubicBezTo>
                  <a:cubicBezTo>
                    <a:pt x="1095" y="487"/>
                    <a:pt x="1095" y="244"/>
                    <a:pt x="106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0"/>
            <p:cNvSpPr/>
            <p:nvPr/>
          </p:nvSpPr>
          <p:spPr>
            <a:xfrm>
              <a:off x="11674464" y="7270218"/>
              <a:ext cx="3244" cy="2427"/>
            </a:xfrm>
            <a:custGeom>
              <a:avLst/>
              <a:gdLst/>
              <a:ahLst/>
              <a:cxnLst/>
              <a:rect l="l" t="t" r="r" b="b"/>
              <a:pathLst>
                <a:path w="123" h="92" extrusionOk="0">
                  <a:moveTo>
                    <a:pt x="122" y="1"/>
                  </a:moveTo>
                  <a:cubicBezTo>
                    <a:pt x="92" y="31"/>
                    <a:pt x="92" y="31"/>
                    <a:pt x="62" y="31"/>
                  </a:cubicBezTo>
                  <a:cubicBezTo>
                    <a:pt x="31" y="61"/>
                    <a:pt x="31" y="92"/>
                    <a:pt x="1" y="92"/>
                  </a:cubicBezTo>
                  <a:lnTo>
                    <a:pt x="122" y="92"/>
                  </a:lnTo>
                  <a:cubicBezTo>
                    <a:pt x="122" y="61"/>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0"/>
            <p:cNvSpPr/>
            <p:nvPr/>
          </p:nvSpPr>
          <p:spPr>
            <a:xfrm>
              <a:off x="11677682" y="7263808"/>
              <a:ext cx="16064" cy="9654"/>
            </a:xfrm>
            <a:custGeom>
              <a:avLst/>
              <a:gdLst/>
              <a:ahLst/>
              <a:cxnLst/>
              <a:rect l="l" t="t" r="r" b="b"/>
              <a:pathLst>
                <a:path w="609" h="366" extrusionOk="0">
                  <a:moveTo>
                    <a:pt x="548" y="0"/>
                  </a:moveTo>
                  <a:lnTo>
                    <a:pt x="548" y="0"/>
                  </a:lnTo>
                  <a:cubicBezTo>
                    <a:pt x="365" y="92"/>
                    <a:pt x="183" y="183"/>
                    <a:pt x="0" y="244"/>
                  </a:cubicBezTo>
                  <a:cubicBezTo>
                    <a:pt x="0" y="274"/>
                    <a:pt x="0" y="304"/>
                    <a:pt x="0" y="335"/>
                  </a:cubicBezTo>
                  <a:cubicBezTo>
                    <a:pt x="92" y="335"/>
                    <a:pt x="183" y="365"/>
                    <a:pt x="304" y="365"/>
                  </a:cubicBezTo>
                  <a:cubicBezTo>
                    <a:pt x="517" y="365"/>
                    <a:pt x="608" y="152"/>
                    <a:pt x="54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0"/>
            <p:cNvSpPr/>
            <p:nvPr/>
          </p:nvSpPr>
          <p:spPr>
            <a:xfrm>
              <a:off x="11720967" y="7497909"/>
              <a:ext cx="72987" cy="40120"/>
            </a:xfrm>
            <a:custGeom>
              <a:avLst/>
              <a:gdLst/>
              <a:ahLst/>
              <a:cxnLst/>
              <a:rect l="l" t="t" r="r" b="b"/>
              <a:pathLst>
                <a:path w="2767" h="1521" extrusionOk="0">
                  <a:moveTo>
                    <a:pt x="2767" y="1"/>
                  </a:moveTo>
                  <a:cubicBezTo>
                    <a:pt x="1794" y="183"/>
                    <a:pt x="821" y="275"/>
                    <a:pt x="1" y="761"/>
                  </a:cubicBezTo>
                  <a:cubicBezTo>
                    <a:pt x="31" y="1004"/>
                    <a:pt x="31" y="1247"/>
                    <a:pt x="62" y="1521"/>
                  </a:cubicBezTo>
                  <a:cubicBezTo>
                    <a:pt x="913" y="1460"/>
                    <a:pt x="1703" y="1338"/>
                    <a:pt x="2493" y="1186"/>
                  </a:cubicBezTo>
                  <a:cubicBezTo>
                    <a:pt x="2584" y="791"/>
                    <a:pt x="2676" y="396"/>
                    <a:pt x="2767"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0"/>
            <p:cNvSpPr/>
            <p:nvPr/>
          </p:nvSpPr>
          <p:spPr>
            <a:xfrm>
              <a:off x="11786726" y="7208495"/>
              <a:ext cx="388883" cy="320724"/>
            </a:xfrm>
            <a:custGeom>
              <a:avLst/>
              <a:gdLst/>
              <a:ahLst/>
              <a:cxnLst/>
              <a:rect l="l" t="t" r="r" b="b"/>
              <a:pathLst>
                <a:path w="14743" h="12159" extrusionOk="0">
                  <a:moveTo>
                    <a:pt x="14742" y="0"/>
                  </a:moveTo>
                  <a:lnTo>
                    <a:pt x="14742" y="0"/>
                  </a:lnTo>
                  <a:cubicBezTo>
                    <a:pt x="13557" y="1277"/>
                    <a:pt x="12341" y="2523"/>
                    <a:pt x="11186" y="3800"/>
                  </a:cubicBezTo>
                  <a:cubicBezTo>
                    <a:pt x="8450" y="6778"/>
                    <a:pt x="5380" y="9453"/>
                    <a:pt x="1459" y="10699"/>
                  </a:cubicBezTo>
                  <a:cubicBezTo>
                    <a:pt x="1064" y="10851"/>
                    <a:pt x="669" y="10912"/>
                    <a:pt x="274" y="10973"/>
                  </a:cubicBezTo>
                  <a:cubicBezTo>
                    <a:pt x="183" y="11368"/>
                    <a:pt x="91" y="11763"/>
                    <a:pt x="0" y="12158"/>
                  </a:cubicBezTo>
                  <a:cubicBezTo>
                    <a:pt x="3526" y="11459"/>
                    <a:pt x="6505" y="9879"/>
                    <a:pt x="9453" y="7417"/>
                  </a:cubicBezTo>
                  <a:cubicBezTo>
                    <a:pt x="10973" y="6170"/>
                    <a:pt x="12462" y="4833"/>
                    <a:pt x="13921" y="3435"/>
                  </a:cubicBezTo>
                  <a:cubicBezTo>
                    <a:pt x="14225" y="2401"/>
                    <a:pt x="14499" y="1246"/>
                    <a:pt x="1474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0"/>
            <p:cNvSpPr/>
            <p:nvPr/>
          </p:nvSpPr>
          <p:spPr>
            <a:xfrm>
              <a:off x="11704930" y="7517955"/>
              <a:ext cx="17673" cy="20891"/>
            </a:xfrm>
            <a:custGeom>
              <a:avLst/>
              <a:gdLst/>
              <a:ahLst/>
              <a:cxnLst/>
              <a:rect l="l" t="t" r="r" b="b"/>
              <a:pathLst>
                <a:path w="670" h="792" extrusionOk="0">
                  <a:moveTo>
                    <a:pt x="609" y="1"/>
                  </a:moveTo>
                  <a:cubicBezTo>
                    <a:pt x="457" y="92"/>
                    <a:pt x="305" y="214"/>
                    <a:pt x="183" y="335"/>
                  </a:cubicBezTo>
                  <a:cubicBezTo>
                    <a:pt x="1" y="487"/>
                    <a:pt x="122" y="791"/>
                    <a:pt x="366" y="791"/>
                  </a:cubicBezTo>
                  <a:cubicBezTo>
                    <a:pt x="457" y="761"/>
                    <a:pt x="548" y="761"/>
                    <a:pt x="670" y="761"/>
                  </a:cubicBezTo>
                  <a:cubicBezTo>
                    <a:pt x="639" y="518"/>
                    <a:pt x="639" y="244"/>
                    <a:pt x="60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0"/>
            <p:cNvSpPr/>
            <p:nvPr/>
          </p:nvSpPr>
          <p:spPr>
            <a:xfrm>
              <a:off x="12508309" y="7907630"/>
              <a:ext cx="232518" cy="337553"/>
            </a:xfrm>
            <a:custGeom>
              <a:avLst/>
              <a:gdLst/>
              <a:ahLst/>
              <a:cxnLst/>
              <a:rect l="l" t="t" r="r" b="b"/>
              <a:pathLst>
                <a:path w="8815" h="12797" extrusionOk="0">
                  <a:moveTo>
                    <a:pt x="8815" y="0"/>
                  </a:moveTo>
                  <a:cubicBezTo>
                    <a:pt x="5836" y="699"/>
                    <a:pt x="2858" y="1368"/>
                    <a:pt x="0" y="2189"/>
                  </a:cubicBezTo>
                  <a:lnTo>
                    <a:pt x="1155" y="12797"/>
                  </a:lnTo>
                  <a:lnTo>
                    <a:pt x="6839"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0"/>
            <p:cNvSpPr/>
            <p:nvPr/>
          </p:nvSpPr>
          <p:spPr>
            <a:xfrm>
              <a:off x="12493881" y="7753691"/>
              <a:ext cx="270211" cy="211679"/>
            </a:xfrm>
            <a:custGeom>
              <a:avLst/>
              <a:gdLst/>
              <a:ahLst/>
              <a:cxnLst/>
              <a:rect l="l" t="t" r="r" b="b"/>
              <a:pathLst>
                <a:path w="10244" h="8025" extrusionOk="0">
                  <a:moveTo>
                    <a:pt x="10244" y="0"/>
                  </a:moveTo>
                  <a:lnTo>
                    <a:pt x="0" y="3009"/>
                  </a:lnTo>
                  <a:lnTo>
                    <a:pt x="547" y="8025"/>
                  </a:lnTo>
                  <a:cubicBezTo>
                    <a:pt x="3405" y="7204"/>
                    <a:pt x="6383" y="6535"/>
                    <a:pt x="9362" y="5836"/>
                  </a:cubicBezTo>
                  <a:lnTo>
                    <a:pt x="10244"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0"/>
            <p:cNvSpPr/>
            <p:nvPr/>
          </p:nvSpPr>
          <p:spPr>
            <a:xfrm>
              <a:off x="12340733" y="6323345"/>
              <a:ext cx="183640" cy="307905"/>
            </a:xfrm>
            <a:custGeom>
              <a:avLst/>
              <a:gdLst/>
              <a:ahLst/>
              <a:cxnLst/>
              <a:rect l="l" t="t" r="r" b="b"/>
              <a:pathLst>
                <a:path w="6962" h="11673" extrusionOk="0">
                  <a:moveTo>
                    <a:pt x="6505" y="0"/>
                  </a:moveTo>
                  <a:cubicBezTo>
                    <a:pt x="4043" y="213"/>
                    <a:pt x="1885" y="639"/>
                    <a:pt x="1" y="1277"/>
                  </a:cubicBezTo>
                  <a:cubicBezTo>
                    <a:pt x="1764" y="5016"/>
                    <a:pt x="4013" y="8511"/>
                    <a:pt x="6961" y="11672"/>
                  </a:cubicBezTo>
                  <a:cubicBezTo>
                    <a:pt x="6749" y="7782"/>
                    <a:pt x="6566" y="3891"/>
                    <a:pt x="650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0"/>
            <p:cNvSpPr/>
            <p:nvPr/>
          </p:nvSpPr>
          <p:spPr>
            <a:xfrm>
              <a:off x="12022436" y="6477284"/>
              <a:ext cx="533195" cy="721609"/>
            </a:xfrm>
            <a:custGeom>
              <a:avLst/>
              <a:gdLst/>
              <a:ahLst/>
              <a:cxnLst/>
              <a:rect l="l" t="t" r="r" b="b"/>
              <a:pathLst>
                <a:path w="20214" h="27357" extrusionOk="0">
                  <a:moveTo>
                    <a:pt x="4651" y="0"/>
                  </a:moveTo>
                  <a:cubicBezTo>
                    <a:pt x="2007" y="2888"/>
                    <a:pt x="548" y="6809"/>
                    <a:pt x="1" y="11581"/>
                  </a:cubicBezTo>
                  <a:cubicBezTo>
                    <a:pt x="5806" y="18116"/>
                    <a:pt x="11429" y="25533"/>
                    <a:pt x="20214" y="27356"/>
                  </a:cubicBezTo>
                  <a:cubicBezTo>
                    <a:pt x="20214" y="27326"/>
                    <a:pt x="20214" y="27296"/>
                    <a:pt x="20214" y="27265"/>
                  </a:cubicBezTo>
                  <a:cubicBezTo>
                    <a:pt x="20153" y="27174"/>
                    <a:pt x="20153" y="27052"/>
                    <a:pt x="20183" y="26931"/>
                  </a:cubicBezTo>
                  <a:cubicBezTo>
                    <a:pt x="19971" y="23223"/>
                    <a:pt x="19758" y="19514"/>
                    <a:pt x="19575" y="15806"/>
                  </a:cubicBezTo>
                  <a:cubicBezTo>
                    <a:pt x="16171" y="14925"/>
                    <a:pt x="12736" y="10548"/>
                    <a:pt x="10609" y="8116"/>
                  </a:cubicBezTo>
                  <a:cubicBezTo>
                    <a:pt x="8390" y="5563"/>
                    <a:pt x="6384" y="2858"/>
                    <a:pt x="465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0"/>
            <p:cNvSpPr/>
            <p:nvPr/>
          </p:nvSpPr>
          <p:spPr>
            <a:xfrm>
              <a:off x="12541967" y="6320575"/>
              <a:ext cx="101870" cy="289810"/>
            </a:xfrm>
            <a:custGeom>
              <a:avLst/>
              <a:gdLst/>
              <a:ahLst/>
              <a:cxnLst/>
              <a:rect l="l" t="t" r="r" b="b"/>
              <a:pathLst>
                <a:path w="3862" h="10987" extrusionOk="0">
                  <a:moveTo>
                    <a:pt x="1048" y="1"/>
                  </a:moveTo>
                  <a:cubicBezTo>
                    <a:pt x="703" y="1"/>
                    <a:pt x="345" y="14"/>
                    <a:pt x="1" y="14"/>
                  </a:cubicBezTo>
                  <a:cubicBezTo>
                    <a:pt x="31" y="3692"/>
                    <a:pt x="183" y="7340"/>
                    <a:pt x="335" y="10987"/>
                  </a:cubicBezTo>
                  <a:cubicBezTo>
                    <a:pt x="1582" y="10106"/>
                    <a:pt x="2889" y="8373"/>
                    <a:pt x="3861" y="6944"/>
                  </a:cubicBezTo>
                  <a:cubicBezTo>
                    <a:pt x="3071" y="4209"/>
                    <a:pt x="2281" y="1899"/>
                    <a:pt x="1551" y="14"/>
                  </a:cubicBezTo>
                  <a:cubicBezTo>
                    <a:pt x="1389" y="4"/>
                    <a:pt x="1220" y="1"/>
                    <a:pt x="104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0"/>
            <p:cNvSpPr/>
            <p:nvPr/>
          </p:nvSpPr>
          <p:spPr>
            <a:xfrm>
              <a:off x="12011225" y="6819638"/>
              <a:ext cx="565243" cy="701562"/>
            </a:xfrm>
            <a:custGeom>
              <a:avLst/>
              <a:gdLst/>
              <a:ahLst/>
              <a:cxnLst/>
              <a:rect l="l" t="t" r="r" b="b"/>
              <a:pathLst>
                <a:path w="21429" h="26597" extrusionOk="0">
                  <a:moveTo>
                    <a:pt x="304" y="0"/>
                  </a:moveTo>
                  <a:lnTo>
                    <a:pt x="304" y="0"/>
                  </a:lnTo>
                  <a:cubicBezTo>
                    <a:pt x="0" y="3617"/>
                    <a:pt x="152" y="7690"/>
                    <a:pt x="638" y="12189"/>
                  </a:cubicBezTo>
                  <a:cubicBezTo>
                    <a:pt x="6170" y="18846"/>
                    <a:pt x="12888" y="25715"/>
                    <a:pt x="21429" y="26596"/>
                  </a:cubicBezTo>
                  <a:cubicBezTo>
                    <a:pt x="21186" y="22706"/>
                    <a:pt x="20943" y="18815"/>
                    <a:pt x="20669" y="14925"/>
                  </a:cubicBezTo>
                  <a:cubicBezTo>
                    <a:pt x="20648" y="14946"/>
                    <a:pt x="20611" y="14967"/>
                    <a:pt x="20570" y="14967"/>
                  </a:cubicBezTo>
                  <a:cubicBezTo>
                    <a:pt x="20553" y="14967"/>
                    <a:pt x="20535" y="14964"/>
                    <a:pt x="20517" y="14955"/>
                  </a:cubicBezTo>
                  <a:cubicBezTo>
                    <a:pt x="12219" y="13374"/>
                    <a:pt x="5806" y="6566"/>
                    <a:pt x="30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0"/>
            <p:cNvSpPr/>
            <p:nvPr/>
          </p:nvSpPr>
          <p:spPr>
            <a:xfrm>
              <a:off x="12161155" y="6365021"/>
              <a:ext cx="376829" cy="513966"/>
            </a:xfrm>
            <a:custGeom>
              <a:avLst/>
              <a:gdLst/>
              <a:ahLst/>
              <a:cxnLst/>
              <a:rect l="l" t="t" r="r" b="b"/>
              <a:pathLst>
                <a:path w="14286" h="19485" extrusionOk="0">
                  <a:moveTo>
                    <a:pt x="5897" y="1"/>
                  </a:moveTo>
                  <a:cubicBezTo>
                    <a:pt x="3526" y="882"/>
                    <a:pt x="1581" y="2098"/>
                    <a:pt x="0" y="3618"/>
                  </a:cubicBezTo>
                  <a:cubicBezTo>
                    <a:pt x="1733" y="6536"/>
                    <a:pt x="3648" y="9302"/>
                    <a:pt x="5897" y="11825"/>
                  </a:cubicBezTo>
                  <a:cubicBezTo>
                    <a:pt x="7994" y="14196"/>
                    <a:pt x="11125" y="18269"/>
                    <a:pt x="14286" y="19485"/>
                  </a:cubicBezTo>
                  <a:cubicBezTo>
                    <a:pt x="14256" y="18998"/>
                    <a:pt x="14225" y="18542"/>
                    <a:pt x="14195" y="18056"/>
                  </a:cubicBezTo>
                  <a:cubicBezTo>
                    <a:pt x="14104" y="15716"/>
                    <a:pt x="13952" y="13345"/>
                    <a:pt x="13830" y="10943"/>
                  </a:cubicBezTo>
                  <a:cubicBezTo>
                    <a:pt x="10487" y="7813"/>
                    <a:pt x="7873" y="4074"/>
                    <a:pt x="5897"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0"/>
            <p:cNvSpPr/>
            <p:nvPr/>
          </p:nvSpPr>
          <p:spPr>
            <a:xfrm>
              <a:off x="12582061" y="7116279"/>
              <a:ext cx="159584" cy="404921"/>
            </a:xfrm>
            <a:custGeom>
              <a:avLst/>
              <a:gdLst/>
              <a:ahLst/>
              <a:cxnLst/>
              <a:rect l="l" t="t" r="r" b="b"/>
              <a:pathLst>
                <a:path w="6050" h="15351" extrusionOk="0">
                  <a:moveTo>
                    <a:pt x="5958" y="1"/>
                  </a:moveTo>
                  <a:lnTo>
                    <a:pt x="5958" y="1"/>
                  </a:lnTo>
                  <a:cubicBezTo>
                    <a:pt x="4043" y="1125"/>
                    <a:pt x="2068" y="2128"/>
                    <a:pt x="1" y="3010"/>
                  </a:cubicBezTo>
                  <a:cubicBezTo>
                    <a:pt x="244" y="7113"/>
                    <a:pt x="517" y="11247"/>
                    <a:pt x="761" y="15350"/>
                  </a:cubicBezTo>
                  <a:cubicBezTo>
                    <a:pt x="2372" y="14560"/>
                    <a:pt x="3922" y="13770"/>
                    <a:pt x="5381" y="12858"/>
                  </a:cubicBezTo>
                  <a:cubicBezTo>
                    <a:pt x="5898" y="8359"/>
                    <a:pt x="6050" y="4074"/>
                    <a:pt x="595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0"/>
            <p:cNvSpPr/>
            <p:nvPr/>
          </p:nvSpPr>
          <p:spPr>
            <a:xfrm>
              <a:off x="12602925" y="7487489"/>
              <a:ext cx="117881" cy="257392"/>
            </a:xfrm>
            <a:custGeom>
              <a:avLst/>
              <a:gdLst/>
              <a:ahLst/>
              <a:cxnLst/>
              <a:rect l="l" t="t" r="r" b="b"/>
              <a:pathLst>
                <a:path w="4469" h="9758" extrusionOk="0">
                  <a:moveTo>
                    <a:pt x="4468" y="1"/>
                  </a:moveTo>
                  <a:lnTo>
                    <a:pt x="4468" y="1"/>
                  </a:lnTo>
                  <a:cubicBezTo>
                    <a:pt x="3040" y="791"/>
                    <a:pt x="1550" y="1460"/>
                    <a:pt x="0" y="1916"/>
                  </a:cubicBezTo>
                  <a:cubicBezTo>
                    <a:pt x="152" y="4530"/>
                    <a:pt x="304" y="7144"/>
                    <a:pt x="456" y="9758"/>
                  </a:cubicBezTo>
                  <a:cubicBezTo>
                    <a:pt x="1155" y="9332"/>
                    <a:pt x="1976" y="9241"/>
                    <a:pt x="2796" y="9119"/>
                  </a:cubicBezTo>
                  <a:cubicBezTo>
                    <a:pt x="3526" y="6019"/>
                    <a:pt x="4103" y="2949"/>
                    <a:pt x="446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0"/>
            <p:cNvSpPr/>
            <p:nvPr/>
          </p:nvSpPr>
          <p:spPr>
            <a:xfrm>
              <a:off x="12551595" y="6537425"/>
              <a:ext cx="153965" cy="342354"/>
            </a:xfrm>
            <a:custGeom>
              <a:avLst/>
              <a:gdLst/>
              <a:ahLst/>
              <a:cxnLst/>
              <a:rect l="l" t="t" r="r" b="b"/>
              <a:pathLst>
                <a:path w="5837" h="12979" extrusionOk="0">
                  <a:moveTo>
                    <a:pt x="3861" y="0"/>
                  </a:moveTo>
                  <a:cubicBezTo>
                    <a:pt x="2706" y="1550"/>
                    <a:pt x="1399" y="3040"/>
                    <a:pt x="1" y="3556"/>
                  </a:cubicBezTo>
                  <a:cubicBezTo>
                    <a:pt x="183" y="6717"/>
                    <a:pt x="335" y="9848"/>
                    <a:pt x="517" y="12979"/>
                  </a:cubicBezTo>
                  <a:cubicBezTo>
                    <a:pt x="2493" y="11854"/>
                    <a:pt x="4256" y="10547"/>
                    <a:pt x="5837" y="9088"/>
                  </a:cubicBezTo>
                  <a:cubicBezTo>
                    <a:pt x="5290" y="5745"/>
                    <a:pt x="4590" y="2705"/>
                    <a:pt x="386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0"/>
            <p:cNvSpPr/>
            <p:nvPr/>
          </p:nvSpPr>
          <p:spPr>
            <a:xfrm>
              <a:off x="12566023" y="6812410"/>
              <a:ext cx="171612" cy="360026"/>
            </a:xfrm>
            <a:custGeom>
              <a:avLst/>
              <a:gdLst/>
              <a:ahLst/>
              <a:cxnLst/>
              <a:rect l="l" t="t" r="r" b="b"/>
              <a:pathLst>
                <a:path w="6506" h="13649" extrusionOk="0">
                  <a:moveTo>
                    <a:pt x="5502" y="1"/>
                  </a:moveTo>
                  <a:cubicBezTo>
                    <a:pt x="3831" y="1369"/>
                    <a:pt x="2007" y="2493"/>
                    <a:pt x="1" y="3283"/>
                  </a:cubicBezTo>
                  <a:cubicBezTo>
                    <a:pt x="1" y="3496"/>
                    <a:pt x="31" y="3739"/>
                    <a:pt x="31" y="3983"/>
                  </a:cubicBezTo>
                  <a:cubicBezTo>
                    <a:pt x="183" y="7204"/>
                    <a:pt x="366" y="10426"/>
                    <a:pt x="578" y="13648"/>
                  </a:cubicBezTo>
                  <a:cubicBezTo>
                    <a:pt x="2645" y="12676"/>
                    <a:pt x="4621" y="11612"/>
                    <a:pt x="6506" y="10396"/>
                  </a:cubicBezTo>
                  <a:cubicBezTo>
                    <a:pt x="6354" y="6718"/>
                    <a:pt x="6019" y="3223"/>
                    <a:pt x="550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0"/>
            <p:cNvSpPr/>
            <p:nvPr/>
          </p:nvSpPr>
          <p:spPr>
            <a:xfrm>
              <a:off x="12615745" y="7753691"/>
              <a:ext cx="55340" cy="117881"/>
            </a:xfrm>
            <a:custGeom>
              <a:avLst/>
              <a:gdLst/>
              <a:ahLst/>
              <a:cxnLst/>
              <a:rect l="l" t="t" r="r" b="b"/>
              <a:pathLst>
                <a:path w="2098" h="4469" extrusionOk="0">
                  <a:moveTo>
                    <a:pt x="2098" y="0"/>
                  </a:moveTo>
                  <a:cubicBezTo>
                    <a:pt x="1399" y="152"/>
                    <a:pt x="730" y="243"/>
                    <a:pt x="0" y="304"/>
                  </a:cubicBezTo>
                  <a:cubicBezTo>
                    <a:pt x="61" y="1672"/>
                    <a:pt x="122" y="3070"/>
                    <a:pt x="183" y="4468"/>
                  </a:cubicBezTo>
                  <a:lnTo>
                    <a:pt x="851" y="4468"/>
                  </a:lnTo>
                  <a:cubicBezTo>
                    <a:pt x="1307" y="2979"/>
                    <a:pt x="1703" y="1490"/>
                    <a:pt x="209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0"/>
            <p:cNvSpPr/>
            <p:nvPr/>
          </p:nvSpPr>
          <p:spPr>
            <a:xfrm>
              <a:off x="12202831" y="7653457"/>
              <a:ext cx="395293" cy="217298"/>
            </a:xfrm>
            <a:custGeom>
              <a:avLst/>
              <a:gdLst/>
              <a:ahLst/>
              <a:cxnLst/>
              <a:rect l="l" t="t" r="r" b="b"/>
              <a:pathLst>
                <a:path w="14986" h="8238" extrusionOk="0">
                  <a:moveTo>
                    <a:pt x="1" y="1"/>
                  </a:moveTo>
                  <a:lnTo>
                    <a:pt x="1" y="1"/>
                  </a:lnTo>
                  <a:cubicBezTo>
                    <a:pt x="6141" y="7326"/>
                    <a:pt x="14560" y="8207"/>
                    <a:pt x="14986" y="8238"/>
                  </a:cubicBezTo>
                  <a:cubicBezTo>
                    <a:pt x="14925" y="7052"/>
                    <a:pt x="14864" y="5867"/>
                    <a:pt x="14803" y="4682"/>
                  </a:cubicBezTo>
                  <a:cubicBezTo>
                    <a:pt x="14773" y="4682"/>
                    <a:pt x="14743" y="4712"/>
                    <a:pt x="14712" y="4742"/>
                  </a:cubicBezTo>
                  <a:cubicBezTo>
                    <a:pt x="13841" y="5017"/>
                    <a:pt x="12938" y="5140"/>
                    <a:pt x="12022" y="5140"/>
                  </a:cubicBezTo>
                  <a:cubicBezTo>
                    <a:pt x="7756" y="5140"/>
                    <a:pt x="3178" y="2477"/>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0"/>
            <p:cNvSpPr/>
            <p:nvPr/>
          </p:nvSpPr>
          <p:spPr>
            <a:xfrm>
              <a:off x="12032855" y="7187630"/>
              <a:ext cx="559651" cy="582811"/>
            </a:xfrm>
            <a:custGeom>
              <a:avLst/>
              <a:gdLst/>
              <a:ahLst/>
              <a:cxnLst/>
              <a:rect l="l" t="t" r="r" b="b"/>
              <a:pathLst>
                <a:path w="21217" h="22095" extrusionOk="0">
                  <a:moveTo>
                    <a:pt x="1" y="1"/>
                  </a:moveTo>
                  <a:cubicBezTo>
                    <a:pt x="153" y="1095"/>
                    <a:pt x="274" y="2189"/>
                    <a:pt x="457" y="3344"/>
                  </a:cubicBezTo>
                  <a:cubicBezTo>
                    <a:pt x="1156" y="8390"/>
                    <a:pt x="2767" y="12311"/>
                    <a:pt x="4742" y="15351"/>
                  </a:cubicBezTo>
                  <a:cubicBezTo>
                    <a:pt x="8870" y="19217"/>
                    <a:pt x="13603" y="22095"/>
                    <a:pt x="18556" y="22095"/>
                  </a:cubicBezTo>
                  <a:cubicBezTo>
                    <a:pt x="19367" y="22095"/>
                    <a:pt x="20183" y="22018"/>
                    <a:pt x="21004" y="21855"/>
                  </a:cubicBezTo>
                  <a:cubicBezTo>
                    <a:pt x="21031" y="21846"/>
                    <a:pt x="21055" y="21843"/>
                    <a:pt x="21077" y="21843"/>
                  </a:cubicBezTo>
                  <a:cubicBezTo>
                    <a:pt x="21131" y="21843"/>
                    <a:pt x="21174" y="21864"/>
                    <a:pt x="21217" y="21886"/>
                  </a:cubicBezTo>
                  <a:cubicBezTo>
                    <a:pt x="21035" y="19089"/>
                    <a:pt x="20852" y="16293"/>
                    <a:pt x="20670" y="13496"/>
                  </a:cubicBezTo>
                  <a:cubicBezTo>
                    <a:pt x="20518" y="13466"/>
                    <a:pt x="20427" y="13284"/>
                    <a:pt x="20548" y="13162"/>
                  </a:cubicBezTo>
                  <a:cubicBezTo>
                    <a:pt x="12493" y="13132"/>
                    <a:pt x="5472" y="6445"/>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0"/>
            <p:cNvSpPr/>
            <p:nvPr/>
          </p:nvSpPr>
          <p:spPr>
            <a:xfrm>
              <a:off x="12653412" y="6381877"/>
              <a:ext cx="242172" cy="395293"/>
            </a:xfrm>
            <a:custGeom>
              <a:avLst/>
              <a:gdLst/>
              <a:ahLst/>
              <a:cxnLst/>
              <a:rect l="l" t="t" r="r" b="b"/>
              <a:pathLst>
                <a:path w="9181" h="14986" extrusionOk="0">
                  <a:moveTo>
                    <a:pt x="3922" y="0"/>
                  </a:moveTo>
                  <a:cubicBezTo>
                    <a:pt x="3375" y="882"/>
                    <a:pt x="2828" y="1763"/>
                    <a:pt x="2220" y="2614"/>
                  </a:cubicBezTo>
                  <a:cubicBezTo>
                    <a:pt x="1612" y="3465"/>
                    <a:pt x="852" y="4681"/>
                    <a:pt x="1" y="5897"/>
                  </a:cubicBezTo>
                  <a:cubicBezTo>
                    <a:pt x="730" y="8602"/>
                    <a:pt x="1430" y="11642"/>
                    <a:pt x="1977" y="14985"/>
                  </a:cubicBezTo>
                  <a:cubicBezTo>
                    <a:pt x="4804" y="12432"/>
                    <a:pt x="7083" y="9393"/>
                    <a:pt x="9180" y="6110"/>
                  </a:cubicBezTo>
                  <a:cubicBezTo>
                    <a:pt x="7752" y="3587"/>
                    <a:pt x="6019" y="1459"/>
                    <a:pt x="392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0"/>
            <p:cNvSpPr/>
            <p:nvPr/>
          </p:nvSpPr>
          <p:spPr>
            <a:xfrm>
              <a:off x="12582878" y="6320945"/>
              <a:ext cx="151539" cy="182822"/>
            </a:xfrm>
            <a:custGeom>
              <a:avLst/>
              <a:gdLst/>
              <a:ahLst/>
              <a:cxnLst/>
              <a:rect l="l" t="t" r="r" b="b"/>
              <a:pathLst>
                <a:path w="5745" h="6931" extrusionOk="0">
                  <a:moveTo>
                    <a:pt x="0" y="0"/>
                  </a:moveTo>
                  <a:lnTo>
                    <a:pt x="0" y="0"/>
                  </a:lnTo>
                  <a:cubicBezTo>
                    <a:pt x="730" y="1885"/>
                    <a:pt x="1520" y="4195"/>
                    <a:pt x="2310" y="6930"/>
                  </a:cubicBezTo>
                  <a:cubicBezTo>
                    <a:pt x="2675" y="6414"/>
                    <a:pt x="3009" y="5927"/>
                    <a:pt x="3253" y="5563"/>
                  </a:cubicBezTo>
                  <a:cubicBezTo>
                    <a:pt x="4134" y="4316"/>
                    <a:pt x="4955" y="3040"/>
                    <a:pt x="5745" y="1733"/>
                  </a:cubicBezTo>
                  <a:cubicBezTo>
                    <a:pt x="4043" y="730"/>
                    <a:pt x="2158" y="122"/>
                    <a:pt x="0"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0"/>
            <p:cNvSpPr/>
            <p:nvPr/>
          </p:nvSpPr>
          <p:spPr>
            <a:xfrm>
              <a:off x="12676677" y="7177211"/>
              <a:ext cx="352008" cy="550050"/>
            </a:xfrm>
            <a:custGeom>
              <a:avLst/>
              <a:gdLst/>
              <a:ahLst/>
              <a:cxnLst/>
              <a:rect l="l" t="t" r="r" b="b"/>
              <a:pathLst>
                <a:path w="13345" h="20853" extrusionOk="0">
                  <a:moveTo>
                    <a:pt x="13344" y="1"/>
                  </a:moveTo>
                  <a:cubicBezTo>
                    <a:pt x="10426" y="4590"/>
                    <a:pt x="6475" y="9059"/>
                    <a:pt x="1672" y="11764"/>
                  </a:cubicBezTo>
                  <a:cubicBezTo>
                    <a:pt x="1307" y="14712"/>
                    <a:pt x="730" y="17752"/>
                    <a:pt x="0" y="20852"/>
                  </a:cubicBezTo>
                  <a:cubicBezTo>
                    <a:pt x="365" y="20791"/>
                    <a:pt x="700" y="20730"/>
                    <a:pt x="1034" y="20639"/>
                  </a:cubicBezTo>
                  <a:cubicBezTo>
                    <a:pt x="4377" y="19545"/>
                    <a:pt x="6991" y="17265"/>
                    <a:pt x="9332" y="14712"/>
                  </a:cubicBezTo>
                  <a:cubicBezTo>
                    <a:pt x="10335" y="13618"/>
                    <a:pt x="11368" y="12554"/>
                    <a:pt x="12402" y="11460"/>
                  </a:cubicBezTo>
                  <a:cubicBezTo>
                    <a:pt x="13010" y="8238"/>
                    <a:pt x="13344" y="4256"/>
                    <a:pt x="1334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0"/>
            <p:cNvSpPr/>
            <p:nvPr/>
          </p:nvSpPr>
          <p:spPr>
            <a:xfrm>
              <a:off x="12711152" y="6572691"/>
              <a:ext cx="290258" cy="513939"/>
            </a:xfrm>
            <a:custGeom>
              <a:avLst/>
              <a:gdLst/>
              <a:ahLst/>
              <a:cxnLst/>
              <a:rect l="l" t="t" r="r" b="b"/>
              <a:pathLst>
                <a:path w="11004" h="19484" extrusionOk="0">
                  <a:moveTo>
                    <a:pt x="7569" y="0"/>
                  </a:moveTo>
                  <a:cubicBezTo>
                    <a:pt x="5532" y="3374"/>
                    <a:pt x="3010" y="6627"/>
                    <a:pt x="0" y="9089"/>
                  </a:cubicBezTo>
                  <a:cubicBezTo>
                    <a:pt x="517" y="12311"/>
                    <a:pt x="852" y="15806"/>
                    <a:pt x="1004" y="19484"/>
                  </a:cubicBezTo>
                  <a:cubicBezTo>
                    <a:pt x="4742" y="17113"/>
                    <a:pt x="8086" y="14256"/>
                    <a:pt x="11004" y="10973"/>
                  </a:cubicBezTo>
                  <a:cubicBezTo>
                    <a:pt x="10274" y="7022"/>
                    <a:pt x="9150" y="3222"/>
                    <a:pt x="7569"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0"/>
            <p:cNvSpPr/>
            <p:nvPr/>
          </p:nvSpPr>
          <p:spPr>
            <a:xfrm>
              <a:off x="12638192" y="7557258"/>
              <a:ext cx="347181" cy="314314"/>
            </a:xfrm>
            <a:custGeom>
              <a:avLst/>
              <a:gdLst/>
              <a:ahLst/>
              <a:cxnLst/>
              <a:rect l="l" t="t" r="r" b="b"/>
              <a:pathLst>
                <a:path w="13162" h="11916" extrusionOk="0">
                  <a:moveTo>
                    <a:pt x="13162" y="0"/>
                  </a:moveTo>
                  <a:lnTo>
                    <a:pt x="13162" y="0"/>
                  </a:lnTo>
                  <a:cubicBezTo>
                    <a:pt x="11885" y="1186"/>
                    <a:pt x="10609" y="2341"/>
                    <a:pt x="9332" y="3405"/>
                  </a:cubicBezTo>
                  <a:cubicBezTo>
                    <a:pt x="6809" y="5502"/>
                    <a:pt x="4256" y="6870"/>
                    <a:pt x="1216" y="7447"/>
                  </a:cubicBezTo>
                  <a:cubicBezTo>
                    <a:pt x="852" y="8937"/>
                    <a:pt x="456" y="10426"/>
                    <a:pt x="0" y="11915"/>
                  </a:cubicBezTo>
                  <a:cubicBezTo>
                    <a:pt x="3040" y="11763"/>
                    <a:pt x="9940" y="10335"/>
                    <a:pt x="13010" y="487"/>
                  </a:cubicBezTo>
                  <a:cubicBezTo>
                    <a:pt x="13071" y="335"/>
                    <a:pt x="13101" y="152"/>
                    <a:pt x="1316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0"/>
            <p:cNvSpPr/>
            <p:nvPr/>
          </p:nvSpPr>
          <p:spPr>
            <a:xfrm>
              <a:off x="12723972" y="6900616"/>
              <a:ext cx="303895" cy="554824"/>
            </a:xfrm>
            <a:custGeom>
              <a:avLst/>
              <a:gdLst/>
              <a:ahLst/>
              <a:cxnLst/>
              <a:rect l="l" t="t" r="r" b="b"/>
              <a:pathLst>
                <a:path w="11521" h="21034" extrusionOk="0">
                  <a:moveTo>
                    <a:pt x="10761" y="0"/>
                  </a:moveTo>
                  <a:cubicBezTo>
                    <a:pt x="7782" y="3192"/>
                    <a:pt x="4347" y="5927"/>
                    <a:pt x="578" y="8177"/>
                  </a:cubicBezTo>
                  <a:cubicBezTo>
                    <a:pt x="670" y="12250"/>
                    <a:pt x="518" y="16535"/>
                    <a:pt x="1" y="21034"/>
                  </a:cubicBezTo>
                  <a:cubicBezTo>
                    <a:pt x="1612" y="20031"/>
                    <a:pt x="3132" y="18906"/>
                    <a:pt x="4499" y="17508"/>
                  </a:cubicBezTo>
                  <a:cubicBezTo>
                    <a:pt x="7174" y="14833"/>
                    <a:pt x="9332" y="11824"/>
                    <a:pt x="11521" y="8815"/>
                  </a:cubicBezTo>
                  <a:cubicBezTo>
                    <a:pt x="11460" y="5897"/>
                    <a:pt x="11217" y="2918"/>
                    <a:pt x="10761"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0"/>
            <p:cNvSpPr/>
            <p:nvPr/>
          </p:nvSpPr>
          <p:spPr>
            <a:xfrm>
              <a:off x="12555604" y="7195649"/>
              <a:ext cx="46530" cy="331170"/>
            </a:xfrm>
            <a:custGeom>
              <a:avLst/>
              <a:gdLst/>
              <a:ahLst/>
              <a:cxnLst/>
              <a:rect l="l" t="t" r="r" b="b"/>
              <a:pathLst>
                <a:path w="1764" h="12555" extrusionOk="0">
                  <a:moveTo>
                    <a:pt x="1" y="31"/>
                  </a:moveTo>
                  <a:cubicBezTo>
                    <a:pt x="1" y="92"/>
                    <a:pt x="1" y="122"/>
                    <a:pt x="1" y="153"/>
                  </a:cubicBezTo>
                  <a:lnTo>
                    <a:pt x="31" y="153"/>
                  </a:lnTo>
                  <a:cubicBezTo>
                    <a:pt x="60" y="158"/>
                    <a:pt x="85" y="167"/>
                    <a:pt x="107" y="177"/>
                  </a:cubicBezTo>
                  <a:lnTo>
                    <a:pt x="107" y="177"/>
                  </a:lnTo>
                  <a:cubicBezTo>
                    <a:pt x="66" y="140"/>
                    <a:pt x="30" y="90"/>
                    <a:pt x="1" y="31"/>
                  </a:cubicBezTo>
                  <a:close/>
                  <a:moveTo>
                    <a:pt x="107" y="177"/>
                  </a:moveTo>
                  <a:cubicBezTo>
                    <a:pt x="129" y="198"/>
                    <a:pt x="153" y="215"/>
                    <a:pt x="178" y="228"/>
                  </a:cubicBezTo>
                  <a:lnTo>
                    <a:pt x="178" y="228"/>
                  </a:lnTo>
                  <a:cubicBezTo>
                    <a:pt x="159" y="208"/>
                    <a:pt x="136" y="191"/>
                    <a:pt x="107" y="177"/>
                  </a:cubicBezTo>
                  <a:close/>
                  <a:moveTo>
                    <a:pt x="1004" y="1"/>
                  </a:moveTo>
                  <a:cubicBezTo>
                    <a:pt x="821" y="62"/>
                    <a:pt x="609" y="153"/>
                    <a:pt x="426" y="244"/>
                  </a:cubicBezTo>
                  <a:cubicBezTo>
                    <a:pt x="388" y="257"/>
                    <a:pt x="351" y="263"/>
                    <a:pt x="316" y="263"/>
                  </a:cubicBezTo>
                  <a:cubicBezTo>
                    <a:pt x="267" y="263"/>
                    <a:pt x="221" y="251"/>
                    <a:pt x="178" y="228"/>
                  </a:cubicBezTo>
                  <a:lnTo>
                    <a:pt x="178" y="228"/>
                  </a:lnTo>
                  <a:cubicBezTo>
                    <a:pt x="301" y="358"/>
                    <a:pt x="222" y="598"/>
                    <a:pt x="31" y="670"/>
                  </a:cubicBezTo>
                  <a:cubicBezTo>
                    <a:pt x="305" y="4560"/>
                    <a:pt x="548" y="8451"/>
                    <a:pt x="791" y="12341"/>
                  </a:cubicBezTo>
                  <a:cubicBezTo>
                    <a:pt x="882" y="12341"/>
                    <a:pt x="973" y="12372"/>
                    <a:pt x="1065" y="12372"/>
                  </a:cubicBezTo>
                  <a:cubicBezTo>
                    <a:pt x="1217" y="12372"/>
                    <a:pt x="1277" y="12463"/>
                    <a:pt x="1308" y="12554"/>
                  </a:cubicBezTo>
                  <a:lnTo>
                    <a:pt x="1764" y="12341"/>
                  </a:lnTo>
                  <a:cubicBezTo>
                    <a:pt x="1520" y="8238"/>
                    <a:pt x="1247" y="4104"/>
                    <a:pt x="100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0"/>
            <p:cNvSpPr/>
            <p:nvPr/>
          </p:nvSpPr>
          <p:spPr>
            <a:xfrm>
              <a:off x="12538775" y="6894207"/>
              <a:ext cx="42521" cy="293450"/>
            </a:xfrm>
            <a:custGeom>
              <a:avLst/>
              <a:gdLst/>
              <a:ahLst/>
              <a:cxnLst/>
              <a:rect l="l" t="t" r="r" b="b"/>
              <a:pathLst>
                <a:path w="1612" h="11125" extrusionOk="0">
                  <a:moveTo>
                    <a:pt x="0" y="0"/>
                  </a:moveTo>
                  <a:lnTo>
                    <a:pt x="0" y="0"/>
                  </a:lnTo>
                  <a:cubicBezTo>
                    <a:pt x="183" y="3708"/>
                    <a:pt x="396" y="7417"/>
                    <a:pt x="608" y="11125"/>
                  </a:cubicBezTo>
                  <a:cubicBezTo>
                    <a:pt x="639" y="11064"/>
                    <a:pt x="669" y="11003"/>
                    <a:pt x="760" y="10942"/>
                  </a:cubicBezTo>
                  <a:cubicBezTo>
                    <a:pt x="1064" y="10821"/>
                    <a:pt x="1307" y="10669"/>
                    <a:pt x="1611" y="10547"/>
                  </a:cubicBezTo>
                  <a:cubicBezTo>
                    <a:pt x="1399" y="7325"/>
                    <a:pt x="1216" y="4103"/>
                    <a:pt x="1064" y="882"/>
                  </a:cubicBezTo>
                  <a:cubicBezTo>
                    <a:pt x="1064" y="638"/>
                    <a:pt x="1034" y="395"/>
                    <a:pt x="1034" y="182"/>
                  </a:cubicBezTo>
                  <a:cubicBezTo>
                    <a:pt x="912" y="213"/>
                    <a:pt x="791" y="274"/>
                    <a:pt x="669" y="304"/>
                  </a:cubicBezTo>
                  <a:cubicBezTo>
                    <a:pt x="636" y="315"/>
                    <a:pt x="605" y="320"/>
                    <a:pt x="577" y="320"/>
                  </a:cubicBezTo>
                  <a:cubicBezTo>
                    <a:pt x="446" y="320"/>
                    <a:pt x="360" y="216"/>
                    <a:pt x="335" y="91"/>
                  </a:cubicBezTo>
                  <a:cubicBezTo>
                    <a:pt x="213" y="61"/>
                    <a:pt x="92" y="30"/>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0"/>
            <p:cNvSpPr/>
            <p:nvPr/>
          </p:nvSpPr>
          <p:spPr>
            <a:xfrm>
              <a:off x="12512318" y="6321393"/>
              <a:ext cx="52940" cy="564821"/>
            </a:xfrm>
            <a:custGeom>
              <a:avLst/>
              <a:gdLst/>
              <a:ahLst/>
              <a:cxnLst/>
              <a:rect l="l" t="t" r="r" b="b"/>
              <a:pathLst>
                <a:path w="2007" h="21413" extrusionOk="0">
                  <a:moveTo>
                    <a:pt x="904" y="0"/>
                  </a:moveTo>
                  <a:cubicBezTo>
                    <a:pt x="868" y="0"/>
                    <a:pt x="831" y="4"/>
                    <a:pt x="791" y="14"/>
                  </a:cubicBezTo>
                  <a:cubicBezTo>
                    <a:pt x="517" y="14"/>
                    <a:pt x="244" y="44"/>
                    <a:pt x="0" y="74"/>
                  </a:cubicBezTo>
                  <a:cubicBezTo>
                    <a:pt x="61" y="3965"/>
                    <a:pt x="244" y="7886"/>
                    <a:pt x="487" y="11746"/>
                  </a:cubicBezTo>
                  <a:cubicBezTo>
                    <a:pt x="669" y="11959"/>
                    <a:pt x="821" y="12172"/>
                    <a:pt x="1034" y="12354"/>
                  </a:cubicBezTo>
                  <a:cubicBezTo>
                    <a:pt x="1223" y="12567"/>
                    <a:pt x="1044" y="12817"/>
                    <a:pt x="841" y="12817"/>
                  </a:cubicBezTo>
                  <a:cubicBezTo>
                    <a:pt x="783" y="12817"/>
                    <a:pt x="723" y="12797"/>
                    <a:pt x="669" y="12749"/>
                  </a:cubicBezTo>
                  <a:cubicBezTo>
                    <a:pt x="608" y="12689"/>
                    <a:pt x="578" y="12658"/>
                    <a:pt x="517" y="12597"/>
                  </a:cubicBezTo>
                  <a:lnTo>
                    <a:pt x="517" y="12597"/>
                  </a:lnTo>
                  <a:cubicBezTo>
                    <a:pt x="669" y="14999"/>
                    <a:pt x="791" y="17370"/>
                    <a:pt x="912" y="19740"/>
                  </a:cubicBezTo>
                  <a:cubicBezTo>
                    <a:pt x="912" y="20196"/>
                    <a:pt x="943" y="20652"/>
                    <a:pt x="973" y="21139"/>
                  </a:cubicBezTo>
                  <a:cubicBezTo>
                    <a:pt x="1155" y="21199"/>
                    <a:pt x="1307" y="21291"/>
                    <a:pt x="1490" y="21321"/>
                  </a:cubicBezTo>
                  <a:cubicBezTo>
                    <a:pt x="1520" y="21351"/>
                    <a:pt x="1551" y="21382"/>
                    <a:pt x="1581" y="21412"/>
                  </a:cubicBezTo>
                  <a:cubicBezTo>
                    <a:pt x="1733" y="21351"/>
                    <a:pt x="1854" y="21260"/>
                    <a:pt x="2006" y="21169"/>
                  </a:cubicBezTo>
                  <a:cubicBezTo>
                    <a:pt x="1824" y="18038"/>
                    <a:pt x="1672" y="14907"/>
                    <a:pt x="1490" y="11746"/>
                  </a:cubicBezTo>
                  <a:cubicBezTo>
                    <a:pt x="1307" y="11838"/>
                    <a:pt x="1125" y="11868"/>
                    <a:pt x="912" y="11898"/>
                  </a:cubicBezTo>
                  <a:cubicBezTo>
                    <a:pt x="891" y="11902"/>
                    <a:pt x="870" y="11904"/>
                    <a:pt x="851" y="11904"/>
                  </a:cubicBezTo>
                  <a:cubicBezTo>
                    <a:pt x="531" y="11904"/>
                    <a:pt x="417" y="11466"/>
                    <a:pt x="760" y="11351"/>
                  </a:cubicBezTo>
                  <a:cubicBezTo>
                    <a:pt x="1003" y="11260"/>
                    <a:pt x="1247" y="11108"/>
                    <a:pt x="1459" y="10956"/>
                  </a:cubicBezTo>
                  <a:cubicBezTo>
                    <a:pt x="1307" y="7309"/>
                    <a:pt x="1155" y="3661"/>
                    <a:pt x="1125" y="14"/>
                  </a:cubicBezTo>
                  <a:cubicBezTo>
                    <a:pt x="1044" y="14"/>
                    <a:pt x="976" y="0"/>
                    <a:pt x="90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0"/>
            <p:cNvSpPr/>
            <p:nvPr/>
          </p:nvSpPr>
          <p:spPr>
            <a:xfrm>
              <a:off x="12578051" y="7538002"/>
              <a:ext cx="42521" cy="333570"/>
            </a:xfrm>
            <a:custGeom>
              <a:avLst/>
              <a:gdLst/>
              <a:ahLst/>
              <a:cxnLst/>
              <a:rect l="l" t="t" r="r" b="b"/>
              <a:pathLst>
                <a:path w="1612" h="12646" extrusionOk="0">
                  <a:moveTo>
                    <a:pt x="943" y="1"/>
                  </a:moveTo>
                  <a:cubicBezTo>
                    <a:pt x="669" y="62"/>
                    <a:pt x="396" y="153"/>
                    <a:pt x="92" y="213"/>
                  </a:cubicBezTo>
                  <a:cubicBezTo>
                    <a:pt x="82" y="224"/>
                    <a:pt x="72" y="227"/>
                    <a:pt x="62" y="227"/>
                  </a:cubicBezTo>
                  <a:cubicBezTo>
                    <a:pt x="41" y="227"/>
                    <a:pt x="21" y="213"/>
                    <a:pt x="1" y="213"/>
                  </a:cubicBezTo>
                  <a:lnTo>
                    <a:pt x="1" y="213"/>
                  </a:lnTo>
                  <a:cubicBezTo>
                    <a:pt x="183" y="3010"/>
                    <a:pt x="366" y="5806"/>
                    <a:pt x="548" y="8603"/>
                  </a:cubicBezTo>
                  <a:cubicBezTo>
                    <a:pt x="700" y="8694"/>
                    <a:pt x="730" y="8907"/>
                    <a:pt x="578" y="9028"/>
                  </a:cubicBezTo>
                  <a:cubicBezTo>
                    <a:pt x="639" y="10244"/>
                    <a:pt x="700" y="11429"/>
                    <a:pt x="761" y="12615"/>
                  </a:cubicBezTo>
                  <a:lnTo>
                    <a:pt x="791" y="12615"/>
                  </a:lnTo>
                  <a:cubicBezTo>
                    <a:pt x="791" y="12615"/>
                    <a:pt x="1095" y="12645"/>
                    <a:pt x="1612" y="12645"/>
                  </a:cubicBezTo>
                  <a:cubicBezTo>
                    <a:pt x="1551" y="11247"/>
                    <a:pt x="1490" y="9849"/>
                    <a:pt x="1429" y="8481"/>
                  </a:cubicBezTo>
                  <a:lnTo>
                    <a:pt x="1156" y="8481"/>
                  </a:lnTo>
                  <a:cubicBezTo>
                    <a:pt x="1146" y="8483"/>
                    <a:pt x="1137" y="8483"/>
                    <a:pt x="1128" y="8483"/>
                  </a:cubicBezTo>
                  <a:cubicBezTo>
                    <a:pt x="962" y="8483"/>
                    <a:pt x="860" y="8232"/>
                    <a:pt x="1004" y="8116"/>
                  </a:cubicBezTo>
                  <a:cubicBezTo>
                    <a:pt x="1125" y="7995"/>
                    <a:pt x="1247" y="7934"/>
                    <a:pt x="1399" y="7843"/>
                  </a:cubicBezTo>
                  <a:cubicBezTo>
                    <a:pt x="1247" y="5229"/>
                    <a:pt x="1095" y="2615"/>
                    <a:pt x="9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0"/>
            <p:cNvSpPr/>
            <p:nvPr/>
          </p:nvSpPr>
          <p:spPr>
            <a:xfrm>
              <a:off x="12145117" y="6460455"/>
              <a:ext cx="393684" cy="433778"/>
            </a:xfrm>
            <a:custGeom>
              <a:avLst/>
              <a:gdLst/>
              <a:ahLst/>
              <a:cxnLst/>
              <a:rect l="l" t="t" r="r" b="b"/>
              <a:pathLst>
                <a:path w="14925" h="16445" extrusionOk="0">
                  <a:moveTo>
                    <a:pt x="608" y="0"/>
                  </a:moveTo>
                  <a:cubicBezTo>
                    <a:pt x="395" y="213"/>
                    <a:pt x="213" y="426"/>
                    <a:pt x="0" y="638"/>
                  </a:cubicBezTo>
                  <a:cubicBezTo>
                    <a:pt x="1733" y="3496"/>
                    <a:pt x="3739" y="6201"/>
                    <a:pt x="5958" y="8754"/>
                  </a:cubicBezTo>
                  <a:cubicBezTo>
                    <a:pt x="8085" y="11186"/>
                    <a:pt x="11520" y="15563"/>
                    <a:pt x="14924" y="16444"/>
                  </a:cubicBezTo>
                  <a:cubicBezTo>
                    <a:pt x="14924" y="16231"/>
                    <a:pt x="14894" y="16049"/>
                    <a:pt x="14894" y="15867"/>
                  </a:cubicBezTo>
                  <a:cubicBezTo>
                    <a:pt x="11733" y="14651"/>
                    <a:pt x="8632" y="10578"/>
                    <a:pt x="6505" y="8207"/>
                  </a:cubicBezTo>
                  <a:cubicBezTo>
                    <a:pt x="4256" y="5684"/>
                    <a:pt x="2341" y="2918"/>
                    <a:pt x="60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0"/>
            <p:cNvSpPr/>
            <p:nvPr/>
          </p:nvSpPr>
          <p:spPr>
            <a:xfrm>
              <a:off x="12537984" y="6878169"/>
              <a:ext cx="16038" cy="17647"/>
            </a:xfrm>
            <a:custGeom>
              <a:avLst/>
              <a:gdLst/>
              <a:ahLst/>
              <a:cxnLst/>
              <a:rect l="l" t="t" r="r" b="b"/>
              <a:pathLst>
                <a:path w="608" h="669" extrusionOk="0">
                  <a:moveTo>
                    <a:pt x="0" y="0"/>
                  </a:moveTo>
                  <a:cubicBezTo>
                    <a:pt x="0" y="213"/>
                    <a:pt x="30" y="395"/>
                    <a:pt x="30" y="608"/>
                  </a:cubicBezTo>
                  <a:cubicBezTo>
                    <a:pt x="122" y="638"/>
                    <a:pt x="243" y="669"/>
                    <a:pt x="334" y="669"/>
                  </a:cubicBezTo>
                  <a:cubicBezTo>
                    <a:pt x="334" y="578"/>
                    <a:pt x="365" y="456"/>
                    <a:pt x="486" y="395"/>
                  </a:cubicBezTo>
                  <a:cubicBezTo>
                    <a:pt x="517" y="365"/>
                    <a:pt x="547" y="335"/>
                    <a:pt x="608" y="304"/>
                  </a:cubicBezTo>
                  <a:cubicBezTo>
                    <a:pt x="578" y="274"/>
                    <a:pt x="547" y="213"/>
                    <a:pt x="486" y="213"/>
                  </a:cubicBezTo>
                  <a:cubicBezTo>
                    <a:pt x="334" y="183"/>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0"/>
            <p:cNvSpPr/>
            <p:nvPr/>
          </p:nvSpPr>
          <p:spPr>
            <a:xfrm>
              <a:off x="12019217" y="6782762"/>
              <a:ext cx="537204" cy="431694"/>
            </a:xfrm>
            <a:custGeom>
              <a:avLst/>
              <a:gdLst/>
              <a:ahLst/>
              <a:cxnLst/>
              <a:rect l="l" t="t" r="r" b="b"/>
              <a:pathLst>
                <a:path w="20366" h="16366" extrusionOk="0">
                  <a:moveTo>
                    <a:pt x="123" y="0"/>
                  </a:moveTo>
                  <a:cubicBezTo>
                    <a:pt x="62" y="456"/>
                    <a:pt x="31" y="912"/>
                    <a:pt x="1" y="1398"/>
                  </a:cubicBezTo>
                  <a:cubicBezTo>
                    <a:pt x="5503" y="7964"/>
                    <a:pt x="11916" y="14772"/>
                    <a:pt x="20214" y="16353"/>
                  </a:cubicBezTo>
                  <a:cubicBezTo>
                    <a:pt x="20232" y="16362"/>
                    <a:pt x="20250" y="16365"/>
                    <a:pt x="20267" y="16365"/>
                  </a:cubicBezTo>
                  <a:cubicBezTo>
                    <a:pt x="20308" y="16365"/>
                    <a:pt x="20345" y="16344"/>
                    <a:pt x="20366" y="16323"/>
                  </a:cubicBezTo>
                  <a:lnTo>
                    <a:pt x="20336" y="15775"/>
                  </a:lnTo>
                  <a:cubicBezTo>
                    <a:pt x="11551" y="13921"/>
                    <a:pt x="5928" y="6535"/>
                    <a:pt x="12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0"/>
            <p:cNvSpPr/>
            <p:nvPr/>
          </p:nvSpPr>
          <p:spPr>
            <a:xfrm>
              <a:off x="12555604" y="7198867"/>
              <a:ext cx="8836" cy="14455"/>
            </a:xfrm>
            <a:custGeom>
              <a:avLst/>
              <a:gdLst/>
              <a:ahLst/>
              <a:cxnLst/>
              <a:rect l="l" t="t" r="r" b="b"/>
              <a:pathLst>
                <a:path w="335" h="548" extrusionOk="0">
                  <a:moveTo>
                    <a:pt x="1" y="0"/>
                  </a:moveTo>
                  <a:cubicBezTo>
                    <a:pt x="1" y="2"/>
                    <a:pt x="1" y="4"/>
                    <a:pt x="1" y="5"/>
                  </a:cubicBezTo>
                  <a:lnTo>
                    <a:pt x="1" y="5"/>
                  </a:lnTo>
                  <a:lnTo>
                    <a:pt x="1" y="0"/>
                  </a:lnTo>
                  <a:close/>
                  <a:moveTo>
                    <a:pt x="1" y="5"/>
                  </a:moveTo>
                  <a:lnTo>
                    <a:pt x="31" y="548"/>
                  </a:lnTo>
                  <a:cubicBezTo>
                    <a:pt x="274" y="456"/>
                    <a:pt x="335" y="92"/>
                    <a:pt x="31" y="31"/>
                  </a:cubicBezTo>
                  <a:cubicBezTo>
                    <a:pt x="31" y="31"/>
                    <a:pt x="4" y="31"/>
                    <a:pt x="1" y="5"/>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0"/>
            <p:cNvSpPr/>
            <p:nvPr/>
          </p:nvSpPr>
          <p:spPr>
            <a:xfrm>
              <a:off x="12028054" y="7140335"/>
              <a:ext cx="549232" cy="394502"/>
            </a:xfrm>
            <a:custGeom>
              <a:avLst/>
              <a:gdLst/>
              <a:ahLst/>
              <a:cxnLst/>
              <a:rect l="l" t="t" r="r" b="b"/>
              <a:pathLst>
                <a:path w="20822" h="14956" extrusionOk="0">
                  <a:moveTo>
                    <a:pt x="0" y="1"/>
                  </a:moveTo>
                  <a:lnTo>
                    <a:pt x="0" y="1"/>
                  </a:lnTo>
                  <a:cubicBezTo>
                    <a:pt x="61" y="608"/>
                    <a:pt x="122" y="1186"/>
                    <a:pt x="183" y="1794"/>
                  </a:cubicBezTo>
                  <a:cubicBezTo>
                    <a:pt x="5654" y="8268"/>
                    <a:pt x="12675" y="14925"/>
                    <a:pt x="20730" y="14955"/>
                  </a:cubicBezTo>
                  <a:cubicBezTo>
                    <a:pt x="20761" y="14955"/>
                    <a:pt x="20761" y="14925"/>
                    <a:pt x="20791" y="14894"/>
                  </a:cubicBezTo>
                  <a:lnTo>
                    <a:pt x="20821" y="14894"/>
                  </a:lnTo>
                  <a:cubicBezTo>
                    <a:pt x="20821" y="14712"/>
                    <a:pt x="20821" y="14590"/>
                    <a:pt x="20791" y="14408"/>
                  </a:cubicBezTo>
                  <a:cubicBezTo>
                    <a:pt x="12250" y="13557"/>
                    <a:pt x="5532" y="6688"/>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0"/>
            <p:cNvSpPr/>
            <p:nvPr/>
          </p:nvSpPr>
          <p:spPr>
            <a:xfrm>
              <a:off x="12576469" y="7520382"/>
              <a:ext cx="13637" cy="12028"/>
            </a:xfrm>
            <a:custGeom>
              <a:avLst/>
              <a:gdLst/>
              <a:ahLst/>
              <a:cxnLst/>
              <a:rect l="l" t="t" r="r" b="b"/>
              <a:pathLst>
                <a:path w="517" h="456" extrusionOk="0">
                  <a:moveTo>
                    <a:pt x="0" y="0"/>
                  </a:moveTo>
                  <a:cubicBezTo>
                    <a:pt x="0" y="152"/>
                    <a:pt x="30" y="304"/>
                    <a:pt x="30" y="456"/>
                  </a:cubicBezTo>
                  <a:cubicBezTo>
                    <a:pt x="182" y="395"/>
                    <a:pt x="334" y="334"/>
                    <a:pt x="517" y="243"/>
                  </a:cubicBezTo>
                  <a:cubicBezTo>
                    <a:pt x="486" y="152"/>
                    <a:pt x="426" y="61"/>
                    <a:pt x="274" y="61"/>
                  </a:cubicBezTo>
                  <a:cubicBezTo>
                    <a:pt x="182" y="61"/>
                    <a:pt x="91" y="30"/>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0"/>
            <p:cNvSpPr/>
            <p:nvPr/>
          </p:nvSpPr>
          <p:spPr>
            <a:xfrm>
              <a:off x="12157937" y="7592525"/>
              <a:ext cx="435387" cy="196512"/>
            </a:xfrm>
            <a:custGeom>
              <a:avLst/>
              <a:gdLst/>
              <a:ahLst/>
              <a:cxnLst/>
              <a:rect l="l" t="t" r="r" b="b"/>
              <a:pathLst>
                <a:path w="16506" h="7450" extrusionOk="0">
                  <a:moveTo>
                    <a:pt x="0" y="1"/>
                  </a:moveTo>
                  <a:cubicBezTo>
                    <a:pt x="548" y="821"/>
                    <a:pt x="1095" y="1612"/>
                    <a:pt x="1703" y="2311"/>
                  </a:cubicBezTo>
                  <a:cubicBezTo>
                    <a:pt x="4880" y="4787"/>
                    <a:pt x="9478" y="7450"/>
                    <a:pt x="13734" y="7450"/>
                  </a:cubicBezTo>
                  <a:cubicBezTo>
                    <a:pt x="14649" y="7450"/>
                    <a:pt x="15548" y="7327"/>
                    <a:pt x="16414" y="7052"/>
                  </a:cubicBezTo>
                  <a:cubicBezTo>
                    <a:pt x="16445" y="7022"/>
                    <a:pt x="16475" y="6992"/>
                    <a:pt x="16505" y="6992"/>
                  </a:cubicBezTo>
                  <a:cubicBezTo>
                    <a:pt x="16475" y="6840"/>
                    <a:pt x="16475" y="6688"/>
                    <a:pt x="16475" y="6536"/>
                  </a:cubicBezTo>
                  <a:cubicBezTo>
                    <a:pt x="16432" y="6514"/>
                    <a:pt x="16389" y="6493"/>
                    <a:pt x="16335" y="6493"/>
                  </a:cubicBezTo>
                  <a:cubicBezTo>
                    <a:pt x="16313" y="6493"/>
                    <a:pt x="16289" y="6496"/>
                    <a:pt x="16262" y="6505"/>
                  </a:cubicBezTo>
                  <a:cubicBezTo>
                    <a:pt x="15441" y="6668"/>
                    <a:pt x="14625" y="6745"/>
                    <a:pt x="13814" y="6745"/>
                  </a:cubicBezTo>
                  <a:cubicBezTo>
                    <a:pt x="8861" y="6745"/>
                    <a:pt x="4128" y="3867"/>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0"/>
            <p:cNvSpPr/>
            <p:nvPr/>
          </p:nvSpPr>
          <p:spPr>
            <a:xfrm>
              <a:off x="12592480" y="7764902"/>
              <a:ext cx="4853" cy="12055"/>
            </a:xfrm>
            <a:custGeom>
              <a:avLst/>
              <a:gdLst/>
              <a:ahLst/>
              <a:cxnLst/>
              <a:rect l="l" t="t" r="r" b="b"/>
              <a:pathLst>
                <a:path w="184" h="457" extrusionOk="0">
                  <a:moveTo>
                    <a:pt x="1" y="1"/>
                  </a:moveTo>
                  <a:lnTo>
                    <a:pt x="31" y="457"/>
                  </a:lnTo>
                  <a:cubicBezTo>
                    <a:pt x="183" y="305"/>
                    <a:pt x="153" y="92"/>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0"/>
            <p:cNvSpPr/>
            <p:nvPr/>
          </p:nvSpPr>
          <p:spPr>
            <a:xfrm>
              <a:off x="12316677" y="6357029"/>
              <a:ext cx="209279" cy="296668"/>
            </a:xfrm>
            <a:custGeom>
              <a:avLst/>
              <a:gdLst/>
              <a:ahLst/>
              <a:cxnLst/>
              <a:rect l="l" t="t" r="r" b="b"/>
              <a:pathLst>
                <a:path w="7934" h="11247" extrusionOk="0">
                  <a:moveTo>
                    <a:pt x="913" y="0"/>
                  </a:moveTo>
                  <a:cubicBezTo>
                    <a:pt x="609" y="91"/>
                    <a:pt x="305" y="182"/>
                    <a:pt x="1" y="304"/>
                  </a:cubicBezTo>
                  <a:cubicBezTo>
                    <a:pt x="1977" y="4377"/>
                    <a:pt x="4591" y="8116"/>
                    <a:pt x="7934" y="11246"/>
                  </a:cubicBezTo>
                  <a:cubicBezTo>
                    <a:pt x="7904" y="10973"/>
                    <a:pt x="7904" y="10669"/>
                    <a:pt x="7873" y="10395"/>
                  </a:cubicBezTo>
                  <a:cubicBezTo>
                    <a:pt x="4955" y="7234"/>
                    <a:pt x="2676" y="3739"/>
                    <a:pt x="9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0"/>
            <p:cNvSpPr/>
            <p:nvPr/>
          </p:nvSpPr>
          <p:spPr>
            <a:xfrm>
              <a:off x="12524347" y="6631223"/>
              <a:ext cx="20232" cy="28250"/>
            </a:xfrm>
            <a:custGeom>
              <a:avLst/>
              <a:gdLst/>
              <a:ahLst/>
              <a:cxnLst/>
              <a:rect l="l" t="t" r="r" b="b"/>
              <a:pathLst>
                <a:path w="767" h="1071" extrusionOk="0">
                  <a:moveTo>
                    <a:pt x="0" y="0"/>
                  </a:moveTo>
                  <a:cubicBezTo>
                    <a:pt x="31" y="274"/>
                    <a:pt x="61" y="578"/>
                    <a:pt x="61" y="851"/>
                  </a:cubicBezTo>
                  <a:cubicBezTo>
                    <a:pt x="122" y="882"/>
                    <a:pt x="152" y="943"/>
                    <a:pt x="213" y="1003"/>
                  </a:cubicBezTo>
                  <a:cubicBezTo>
                    <a:pt x="267" y="1051"/>
                    <a:pt x="327" y="1071"/>
                    <a:pt x="385" y="1071"/>
                  </a:cubicBezTo>
                  <a:cubicBezTo>
                    <a:pt x="588" y="1071"/>
                    <a:pt x="767" y="821"/>
                    <a:pt x="578" y="608"/>
                  </a:cubicBezTo>
                  <a:cubicBezTo>
                    <a:pt x="365" y="426"/>
                    <a:pt x="213" y="213"/>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0"/>
            <p:cNvSpPr/>
            <p:nvPr/>
          </p:nvSpPr>
          <p:spPr>
            <a:xfrm>
              <a:off x="12550803" y="6503741"/>
              <a:ext cx="102635" cy="127509"/>
            </a:xfrm>
            <a:custGeom>
              <a:avLst/>
              <a:gdLst/>
              <a:ahLst/>
              <a:cxnLst/>
              <a:rect l="l" t="t" r="r" b="b"/>
              <a:pathLst>
                <a:path w="3891" h="4834" extrusionOk="0">
                  <a:moveTo>
                    <a:pt x="3526" y="0"/>
                  </a:moveTo>
                  <a:cubicBezTo>
                    <a:pt x="2554" y="1429"/>
                    <a:pt x="1247" y="3162"/>
                    <a:pt x="0" y="4043"/>
                  </a:cubicBezTo>
                  <a:lnTo>
                    <a:pt x="31" y="4833"/>
                  </a:lnTo>
                  <a:cubicBezTo>
                    <a:pt x="1429" y="4317"/>
                    <a:pt x="2736" y="2827"/>
                    <a:pt x="3891" y="1277"/>
                  </a:cubicBezTo>
                  <a:cubicBezTo>
                    <a:pt x="3769" y="852"/>
                    <a:pt x="3648" y="396"/>
                    <a:pt x="352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0"/>
            <p:cNvSpPr/>
            <p:nvPr/>
          </p:nvSpPr>
          <p:spPr>
            <a:xfrm>
              <a:off x="12643810" y="6366630"/>
              <a:ext cx="113054" cy="170794"/>
            </a:xfrm>
            <a:custGeom>
              <a:avLst/>
              <a:gdLst/>
              <a:ahLst/>
              <a:cxnLst/>
              <a:rect l="l" t="t" r="r" b="b"/>
              <a:pathLst>
                <a:path w="4286" h="6475" extrusionOk="0">
                  <a:moveTo>
                    <a:pt x="3435" y="1"/>
                  </a:moveTo>
                  <a:cubicBezTo>
                    <a:pt x="2645" y="1308"/>
                    <a:pt x="1824" y="2584"/>
                    <a:pt x="943" y="3831"/>
                  </a:cubicBezTo>
                  <a:cubicBezTo>
                    <a:pt x="699" y="4195"/>
                    <a:pt x="365" y="4682"/>
                    <a:pt x="0" y="5198"/>
                  </a:cubicBezTo>
                  <a:cubicBezTo>
                    <a:pt x="122" y="5594"/>
                    <a:pt x="243" y="6050"/>
                    <a:pt x="365" y="6475"/>
                  </a:cubicBezTo>
                  <a:cubicBezTo>
                    <a:pt x="1216" y="5259"/>
                    <a:pt x="1976" y="4043"/>
                    <a:pt x="2584" y="3192"/>
                  </a:cubicBezTo>
                  <a:cubicBezTo>
                    <a:pt x="3192" y="2341"/>
                    <a:pt x="3739" y="1460"/>
                    <a:pt x="4286" y="578"/>
                  </a:cubicBezTo>
                  <a:cubicBezTo>
                    <a:pt x="4012" y="366"/>
                    <a:pt x="3709" y="183"/>
                    <a:pt x="34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0"/>
            <p:cNvSpPr/>
            <p:nvPr/>
          </p:nvSpPr>
          <p:spPr>
            <a:xfrm>
              <a:off x="12523291" y="6610385"/>
              <a:ext cx="28329" cy="25006"/>
            </a:xfrm>
            <a:custGeom>
              <a:avLst/>
              <a:gdLst/>
              <a:ahLst/>
              <a:cxnLst/>
              <a:rect l="l" t="t" r="r" b="b"/>
              <a:pathLst>
                <a:path w="1074" h="948" extrusionOk="0">
                  <a:moveTo>
                    <a:pt x="1043" y="0"/>
                  </a:moveTo>
                  <a:cubicBezTo>
                    <a:pt x="800" y="152"/>
                    <a:pt x="587" y="274"/>
                    <a:pt x="344" y="365"/>
                  </a:cubicBezTo>
                  <a:cubicBezTo>
                    <a:pt x="1" y="508"/>
                    <a:pt x="116" y="948"/>
                    <a:pt x="435" y="948"/>
                  </a:cubicBezTo>
                  <a:cubicBezTo>
                    <a:pt x="454" y="948"/>
                    <a:pt x="475" y="946"/>
                    <a:pt x="496" y="942"/>
                  </a:cubicBezTo>
                  <a:cubicBezTo>
                    <a:pt x="709" y="912"/>
                    <a:pt x="891" y="851"/>
                    <a:pt x="1074" y="790"/>
                  </a:cubicBezTo>
                  <a:lnTo>
                    <a:pt x="1043" y="0"/>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0"/>
            <p:cNvSpPr/>
            <p:nvPr/>
          </p:nvSpPr>
          <p:spPr>
            <a:xfrm>
              <a:off x="12564440" y="6777143"/>
              <a:ext cx="146738" cy="121890"/>
            </a:xfrm>
            <a:custGeom>
              <a:avLst/>
              <a:gdLst/>
              <a:ahLst/>
              <a:cxnLst/>
              <a:rect l="l" t="t" r="r" b="b"/>
              <a:pathLst>
                <a:path w="5563" h="4621" extrusionOk="0">
                  <a:moveTo>
                    <a:pt x="5350" y="0"/>
                  </a:moveTo>
                  <a:cubicBezTo>
                    <a:pt x="3769" y="1459"/>
                    <a:pt x="2006" y="2766"/>
                    <a:pt x="0" y="3891"/>
                  </a:cubicBezTo>
                  <a:cubicBezTo>
                    <a:pt x="30" y="4134"/>
                    <a:pt x="30" y="4377"/>
                    <a:pt x="61" y="4620"/>
                  </a:cubicBezTo>
                  <a:cubicBezTo>
                    <a:pt x="2067" y="3830"/>
                    <a:pt x="3891" y="2706"/>
                    <a:pt x="5562" y="1338"/>
                  </a:cubicBezTo>
                  <a:cubicBezTo>
                    <a:pt x="5502" y="882"/>
                    <a:pt x="5411" y="456"/>
                    <a:pt x="535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0"/>
            <p:cNvSpPr/>
            <p:nvPr/>
          </p:nvSpPr>
          <p:spPr>
            <a:xfrm>
              <a:off x="12705534" y="6543017"/>
              <a:ext cx="205270" cy="269420"/>
            </a:xfrm>
            <a:custGeom>
              <a:avLst/>
              <a:gdLst/>
              <a:ahLst/>
              <a:cxnLst/>
              <a:rect l="l" t="t" r="r" b="b"/>
              <a:pathLst>
                <a:path w="7782" h="10214" extrusionOk="0">
                  <a:moveTo>
                    <a:pt x="7204" y="1"/>
                  </a:moveTo>
                  <a:cubicBezTo>
                    <a:pt x="5107" y="3284"/>
                    <a:pt x="2828" y="6323"/>
                    <a:pt x="1" y="8876"/>
                  </a:cubicBezTo>
                  <a:cubicBezTo>
                    <a:pt x="92" y="9332"/>
                    <a:pt x="153" y="9758"/>
                    <a:pt x="213" y="10214"/>
                  </a:cubicBezTo>
                  <a:cubicBezTo>
                    <a:pt x="3223" y="7752"/>
                    <a:pt x="5745" y="4499"/>
                    <a:pt x="7782" y="1125"/>
                  </a:cubicBezTo>
                  <a:cubicBezTo>
                    <a:pt x="7600" y="730"/>
                    <a:pt x="7387" y="366"/>
                    <a:pt x="720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0"/>
            <p:cNvSpPr/>
            <p:nvPr/>
          </p:nvSpPr>
          <p:spPr>
            <a:xfrm>
              <a:off x="12547585" y="6879752"/>
              <a:ext cx="18464" cy="22896"/>
            </a:xfrm>
            <a:custGeom>
              <a:avLst/>
              <a:gdLst/>
              <a:ahLst/>
              <a:cxnLst/>
              <a:rect l="l" t="t" r="r" b="b"/>
              <a:pathLst>
                <a:path w="700" h="868" extrusionOk="0">
                  <a:moveTo>
                    <a:pt x="669" y="1"/>
                  </a:moveTo>
                  <a:cubicBezTo>
                    <a:pt x="517" y="62"/>
                    <a:pt x="396" y="153"/>
                    <a:pt x="244" y="244"/>
                  </a:cubicBezTo>
                  <a:cubicBezTo>
                    <a:pt x="359" y="388"/>
                    <a:pt x="256" y="642"/>
                    <a:pt x="38" y="642"/>
                  </a:cubicBezTo>
                  <a:cubicBezTo>
                    <a:pt x="26" y="642"/>
                    <a:pt x="13" y="641"/>
                    <a:pt x="1" y="639"/>
                  </a:cubicBezTo>
                  <a:lnTo>
                    <a:pt x="1" y="639"/>
                  </a:lnTo>
                  <a:cubicBezTo>
                    <a:pt x="26" y="764"/>
                    <a:pt x="112" y="868"/>
                    <a:pt x="243" y="868"/>
                  </a:cubicBezTo>
                  <a:cubicBezTo>
                    <a:pt x="271" y="868"/>
                    <a:pt x="302" y="863"/>
                    <a:pt x="335" y="852"/>
                  </a:cubicBezTo>
                  <a:cubicBezTo>
                    <a:pt x="457" y="822"/>
                    <a:pt x="578" y="761"/>
                    <a:pt x="700" y="730"/>
                  </a:cubicBezTo>
                  <a:cubicBezTo>
                    <a:pt x="66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0"/>
            <p:cNvSpPr/>
            <p:nvPr/>
          </p:nvSpPr>
          <p:spPr>
            <a:xfrm>
              <a:off x="12546794" y="6886188"/>
              <a:ext cx="10287" cy="10498"/>
            </a:xfrm>
            <a:custGeom>
              <a:avLst/>
              <a:gdLst/>
              <a:ahLst/>
              <a:cxnLst/>
              <a:rect l="l" t="t" r="r" b="b"/>
              <a:pathLst>
                <a:path w="390" h="398" extrusionOk="0">
                  <a:moveTo>
                    <a:pt x="274" y="0"/>
                  </a:moveTo>
                  <a:cubicBezTo>
                    <a:pt x="244" y="31"/>
                    <a:pt x="183" y="61"/>
                    <a:pt x="152" y="91"/>
                  </a:cubicBezTo>
                  <a:cubicBezTo>
                    <a:pt x="31" y="152"/>
                    <a:pt x="0" y="274"/>
                    <a:pt x="31" y="395"/>
                  </a:cubicBezTo>
                  <a:cubicBezTo>
                    <a:pt x="43" y="397"/>
                    <a:pt x="56" y="398"/>
                    <a:pt x="68" y="398"/>
                  </a:cubicBezTo>
                  <a:cubicBezTo>
                    <a:pt x="286" y="398"/>
                    <a:pt x="389" y="144"/>
                    <a:pt x="27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0"/>
            <p:cNvSpPr/>
            <p:nvPr/>
          </p:nvSpPr>
          <p:spPr>
            <a:xfrm>
              <a:off x="12553995" y="7187630"/>
              <a:ext cx="1635" cy="8863"/>
            </a:xfrm>
            <a:custGeom>
              <a:avLst/>
              <a:gdLst/>
              <a:ahLst/>
              <a:cxnLst/>
              <a:rect l="l" t="t" r="r" b="b"/>
              <a:pathLst>
                <a:path w="62" h="336" extrusionOk="0">
                  <a:moveTo>
                    <a:pt x="31" y="1"/>
                  </a:moveTo>
                  <a:cubicBezTo>
                    <a:pt x="1" y="122"/>
                    <a:pt x="1" y="244"/>
                    <a:pt x="62" y="335"/>
                  </a:cubicBezTo>
                  <a:cubicBezTo>
                    <a:pt x="62" y="244"/>
                    <a:pt x="62" y="122"/>
                    <a:pt x="3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0"/>
            <p:cNvSpPr/>
            <p:nvPr/>
          </p:nvSpPr>
          <p:spPr>
            <a:xfrm>
              <a:off x="12581269" y="7086631"/>
              <a:ext cx="157975" cy="109045"/>
            </a:xfrm>
            <a:custGeom>
              <a:avLst/>
              <a:gdLst/>
              <a:ahLst/>
              <a:cxnLst/>
              <a:rect l="l" t="t" r="r" b="b"/>
              <a:pathLst>
                <a:path w="5989" h="4134" extrusionOk="0">
                  <a:moveTo>
                    <a:pt x="5928" y="0"/>
                  </a:moveTo>
                  <a:cubicBezTo>
                    <a:pt x="4043" y="1216"/>
                    <a:pt x="2067" y="2280"/>
                    <a:pt x="0" y="3252"/>
                  </a:cubicBezTo>
                  <a:cubicBezTo>
                    <a:pt x="0" y="3526"/>
                    <a:pt x="31" y="3830"/>
                    <a:pt x="31" y="4134"/>
                  </a:cubicBezTo>
                  <a:cubicBezTo>
                    <a:pt x="2098" y="3252"/>
                    <a:pt x="4073" y="2249"/>
                    <a:pt x="5988" y="1125"/>
                  </a:cubicBezTo>
                  <a:cubicBezTo>
                    <a:pt x="5958" y="760"/>
                    <a:pt x="5958" y="395"/>
                    <a:pt x="592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0"/>
            <p:cNvSpPr/>
            <p:nvPr/>
          </p:nvSpPr>
          <p:spPr>
            <a:xfrm>
              <a:off x="12737609" y="6862132"/>
              <a:ext cx="270211" cy="254174"/>
            </a:xfrm>
            <a:custGeom>
              <a:avLst/>
              <a:gdLst/>
              <a:ahLst/>
              <a:cxnLst/>
              <a:rect l="l" t="t" r="r" b="b"/>
              <a:pathLst>
                <a:path w="10244" h="9636" extrusionOk="0">
                  <a:moveTo>
                    <a:pt x="10001" y="0"/>
                  </a:moveTo>
                  <a:cubicBezTo>
                    <a:pt x="7083" y="3283"/>
                    <a:pt x="3739" y="6140"/>
                    <a:pt x="1" y="8511"/>
                  </a:cubicBezTo>
                  <a:cubicBezTo>
                    <a:pt x="31" y="8906"/>
                    <a:pt x="31" y="9271"/>
                    <a:pt x="61" y="9636"/>
                  </a:cubicBezTo>
                  <a:cubicBezTo>
                    <a:pt x="3830" y="7386"/>
                    <a:pt x="7265" y="4651"/>
                    <a:pt x="10244" y="1459"/>
                  </a:cubicBezTo>
                  <a:cubicBezTo>
                    <a:pt x="10153" y="973"/>
                    <a:pt x="10062" y="487"/>
                    <a:pt x="1000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0"/>
            <p:cNvSpPr/>
            <p:nvPr/>
          </p:nvSpPr>
          <p:spPr>
            <a:xfrm>
              <a:off x="12554813" y="7172410"/>
              <a:ext cx="27274" cy="30176"/>
            </a:xfrm>
            <a:custGeom>
              <a:avLst/>
              <a:gdLst/>
              <a:ahLst/>
              <a:cxnLst/>
              <a:rect l="l" t="t" r="r" b="b"/>
              <a:pathLst>
                <a:path w="1034" h="1144" extrusionOk="0">
                  <a:moveTo>
                    <a:pt x="1003" y="0"/>
                  </a:moveTo>
                  <a:cubicBezTo>
                    <a:pt x="699" y="122"/>
                    <a:pt x="456" y="274"/>
                    <a:pt x="152" y="395"/>
                  </a:cubicBezTo>
                  <a:cubicBezTo>
                    <a:pt x="92" y="456"/>
                    <a:pt x="31" y="517"/>
                    <a:pt x="0" y="578"/>
                  </a:cubicBezTo>
                  <a:cubicBezTo>
                    <a:pt x="31" y="699"/>
                    <a:pt x="31" y="791"/>
                    <a:pt x="31" y="912"/>
                  </a:cubicBezTo>
                  <a:cubicBezTo>
                    <a:pt x="103" y="1057"/>
                    <a:pt x="213" y="1144"/>
                    <a:pt x="346" y="1144"/>
                  </a:cubicBezTo>
                  <a:cubicBezTo>
                    <a:pt x="381" y="1144"/>
                    <a:pt x="418" y="1138"/>
                    <a:pt x="456" y="1125"/>
                  </a:cubicBezTo>
                  <a:cubicBezTo>
                    <a:pt x="669" y="1034"/>
                    <a:pt x="851" y="943"/>
                    <a:pt x="1034" y="882"/>
                  </a:cubicBezTo>
                  <a:cubicBezTo>
                    <a:pt x="1034" y="578"/>
                    <a:pt x="1003" y="274"/>
                    <a:pt x="100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0"/>
            <p:cNvSpPr/>
            <p:nvPr/>
          </p:nvSpPr>
          <p:spPr>
            <a:xfrm>
              <a:off x="12571641" y="7534811"/>
              <a:ext cx="6436" cy="8836"/>
            </a:xfrm>
            <a:custGeom>
              <a:avLst/>
              <a:gdLst/>
              <a:ahLst/>
              <a:cxnLst/>
              <a:rect l="l" t="t" r="r" b="b"/>
              <a:pathLst>
                <a:path w="244" h="335" extrusionOk="0">
                  <a:moveTo>
                    <a:pt x="122" y="0"/>
                  </a:moveTo>
                  <a:cubicBezTo>
                    <a:pt x="1" y="122"/>
                    <a:pt x="92" y="304"/>
                    <a:pt x="244" y="334"/>
                  </a:cubicBezTo>
                  <a:cubicBezTo>
                    <a:pt x="244" y="243"/>
                    <a:pt x="244" y="122"/>
                    <a:pt x="2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0"/>
            <p:cNvSpPr/>
            <p:nvPr/>
          </p:nvSpPr>
          <p:spPr>
            <a:xfrm>
              <a:off x="12602107" y="7455414"/>
              <a:ext cx="121890" cy="82614"/>
            </a:xfrm>
            <a:custGeom>
              <a:avLst/>
              <a:gdLst/>
              <a:ahLst/>
              <a:cxnLst/>
              <a:rect l="l" t="t" r="r" b="b"/>
              <a:pathLst>
                <a:path w="4621" h="3132" extrusionOk="0">
                  <a:moveTo>
                    <a:pt x="4621" y="1"/>
                  </a:moveTo>
                  <a:cubicBezTo>
                    <a:pt x="3162" y="913"/>
                    <a:pt x="1581" y="1703"/>
                    <a:pt x="1" y="2493"/>
                  </a:cubicBezTo>
                  <a:cubicBezTo>
                    <a:pt x="1" y="2706"/>
                    <a:pt x="1" y="2919"/>
                    <a:pt x="31" y="3132"/>
                  </a:cubicBezTo>
                  <a:cubicBezTo>
                    <a:pt x="1581" y="2676"/>
                    <a:pt x="3071" y="2007"/>
                    <a:pt x="4499" y="1217"/>
                  </a:cubicBezTo>
                  <a:cubicBezTo>
                    <a:pt x="4560" y="791"/>
                    <a:pt x="4590" y="396"/>
                    <a:pt x="462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0"/>
            <p:cNvSpPr/>
            <p:nvPr/>
          </p:nvSpPr>
          <p:spPr>
            <a:xfrm>
              <a:off x="12720780" y="7133108"/>
              <a:ext cx="307905" cy="354408"/>
            </a:xfrm>
            <a:custGeom>
              <a:avLst/>
              <a:gdLst/>
              <a:ahLst/>
              <a:cxnLst/>
              <a:rect l="l" t="t" r="r" b="b"/>
              <a:pathLst>
                <a:path w="11673" h="13436" extrusionOk="0">
                  <a:moveTo>
                    <a:pt x="11642" y="1"/>
                  </a:moveTo>
                  <a:cubicBezTo>
                    <a:pt x="9453" y="3010"/>
                    <a:pt x="7295" y="6019"/>
                    <a:pt x="4620" y="8694"/>
                  </a:cubicBezTo>
                  <a:cubicBezTo>
                    <a:pt x="3253" y="10092"/>
                    <a:pt x="1733" y="11217"/>
                    <a:pt x="122" y="12220"/>
                  </a:cubicBezTo>
                  <a:cubicBezTo>
                    <a:pt x="91" y="12615"/>
                    <a:pt x="61" y="13010"/>
                    <a:pt x="0" y="13436"/>
                  </a:cubicBezTo>
                  <a:cubicBezTo>
                    <a:pt x="4803" y="10731"/>
                    <a:pt x="8754" y="6262"/>
                    <a:pt x="11672" y="1673"/>
                  </a:cubicBezTo>
                  <a:cubicBezTo>
                    <a:pt x="11672" y="1126"/>
                    <a:pt x="11672" y="548"/>
                    <a:pt x="1164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0"/>
            <p:cNvSpPr/>
            <p:nvPr/>
          </p:nvSpPr>
          <p:spPr>
            <a:xfrm>
              <a:off x="12577260" y="7521174"/>
              <a:ext cx="25665" cy="23265"/>
            </a:xfrm>
            <a:custGeom>
              <a:avLst/>
              <a:gdLst/>
              <a:ahLst/>
              <a:cxnLst/>
              <a:rect l="l" t="t" r="r" b="b"/>
              <a:pathLst>
                <a:path w="973" h="882" extrusionOk="0">
                  <a:moveTo>
                    <a:pt x="943" y="0"/>
                  </a:moveTo>
                  <a:cubicBezTo>
                    <a:pt x="791" y="61"/>
                    <a:pt x="639" y="152"/>
                    <a:pt x="487" y="213"/>
                  </a:cubicBezTo>
                  <a:cubicBezTo>
                    <a:pt x="517" y="365"/>
                    <a:pt x="456" y="517"/>
                    <a:pt x="244" y="548"/>
                  </a:cubicBezTo>
                  <a:cubicBezTo>
                    <a:pt x="183" y="548"/>
                    <a:pt x="92" y="517"/>
                    <a:pt x="0" y="517"/>
                  </a:cubicBezTo>
                  <a:cubicBezTo>
                    <a:pt x="31" y="639"/>
                    <a:pt x="31" y="730"/>
                    <a:pt x="31" y="851"/>
                  </a:cubicBezTo>
                  <a:cubicBezTo>
                    <a:pt x="61" y="851"/>
                    <a:pt x="92" y="882"/>
                    <a:pt x="122" y="882"/>
                  </a:cubicBezTo>
                  <a:cubicBezTo>
                    <a:pt x="396" y="791"/>
                    <a:pt x="699" y="700"/>
                    <a:pt x="973" y="639"/>
                  </a:cubicBezTo>
                  <a:cubicBezTo>
                    <a:pt x="943" y="426"/>
                    <a:pt x="943" y="213"/>
                    <a:pt x="94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40"/>
            <p:cNvSpPr/>
            <p:nvPr/>
          </p:nvSpPr>
          <p:spPr>
            <a:xfrm>
              <a:off x="12574860" y="7532384"/>
              <a:ext cx="2427" cy="2453"/>
            </a:xfrm>
            <a:custGeom>
              <a:avLst/>
              <a:gdLst/>
              <a:ahLst/>
              <a:cxnLst/>
              <a:rect l="l" t="t" r="r" b="b"/>
              <a:pathLst>
                <a:path w="92" h="93" extrusionOk="0">
                  <a:moveTo>
                    <a:pt x="91" y="1"/>
                  </a:moveTo>
                  <a:cubicBezTo>
                    <a:pt x="91" y="31"/>
                    <a:pt x="61" y="31"/>
                    <a:pt x="61" y="31"/>
                  </a:cubicBezTo>
                  <a:cubicBezTo>
                    <a:pt x="31" y="62"/>
                    <a:pt x="31" y="62"/>
                    <a:pt x="0" y="92"/>
                  </a:cubicBezTo>
                  <a:lnTo>
                    <a:pt x="91" y="92"/>
                  </a:lnTo>
                  <a:cubicBezTo>
                    <a:pt x="91" y="62"/>
                    <a:pt x="91" y="31"/>
                    <a:pt x="9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0"/>
            <p:cNvSpPr/>
            <p:nvPr/>
          </p:nvSpPr>
          <p:spPr>
            <a:xfrm>
              <a:off x="12577260" y="7526792"/>
              <a:ext cx="13637" cy="8836"/>
            </a:xfrm>
            <a:custGeom>
              <a:avLst/>
              <a:gdLst/>
              <a:ahLst/>
              <a:cxnLst/>
              <a:rect l="l" t="t" r="r" b="b"/>
              <a:pathLst>
                <a:path w="517" h="335" extrusionOk="0">
                  <a:moveTo>
                    <a:pt x="487" y="0"/>
                  </a:moveTo>
                  <a:lnTo>
                    <a:pt x="487" y="0"/>
                  </a:lnTo>
                  <a:cubicBezTo>
                    <a:pt x="335" y="91"/>
                    <a:pt x="152" y="152"/>
                    <a:pt x="0" y="213"/>
                  </a:cubicBezTo>
                  <a:cubicBezTo>
                    <a:pt x="0" y="243"/>
                    <a:pt x="0" y="274"/>
                    <a:pt x="0" y="304"/>
                  </a:cubicBezTo>
                  <a:cubicBezTo>
                    <a:pt x="92" y="304"/>
                    <a:pt x="183" y="335"/>
                    <a:pt x="244" y="335"/>
                  </a:cubicBezTo>
                  <a:cubicBezTo>
                    <a:pt x="456" y="304"/>
                    <a:pt x="517" y="152"/>
                    <a:pt x="48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0"/>
            <p:cNvSpPr/>
            <p:nvPr/>
          </p:nvSpPr>
          <p:spPr>
            <a:xfrm>
              <a:off x="12614927" y="7727235"/>
              <a:ext cx="61776" cy="34502"/>
            </a:xfrm>
            <a:custGeom>
              <a:avLst/>
              <a:gdLst/>
              <a:ahLst/>
              <a:cxnLst/>
              <a:rect l="l" t="t" r="r" b="b"/>
              <a:pathLst>
                <a:path w="2342" h="1308" extrusionOk="0">
                  <a:moveTo>
                    <a:pt x="2341" y="0"/>
                  </a:moveTo>
                  <a:lnTo>
                    <a:pt x="2341" y="0"/>
                  </a:lnTo>
                  <a:cubicBezTo>
                    <a:pt x="1521" y="152"/>
                    <a:pt x="700" y="243"/>
                    <a:pt x="1" y="669"/>
                  </a:cubicBezTo>
                  <a:cubicBezTo>
                    <a:pt x="1" y="882"/>
                    <a:pt x="31" y="1094"/>
                    <a:pt x="31" y="1307"/>
                  </a:cubicBezTo>
                  <a:cubicBezTo>
                    <a:pt x="761" y="1246"/>
                    <a:pt x="1430" y="1155"/>
                    <a:pt x="2129" y="1003"/>
                  </a:cubicBezTo>
                  <a:cubicBezTo>
                    <a:pt x="2189" y="669"/>
                    <a:pt x="2281" y="334"/>
                    <a:pt x="234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0"/>
            <p:cNvSpPr/>
            <p:nvPr/>
          </p:nvSpPr>
          <p:spPr>
            <a:xfrm>
              <a:off x="12671058" y="7479471"/>
              <a:ext cx="332752" cy="274247"/>
            </a:xfrm>
            <a:custGeom>
              <a:avLst/>
              <a:gdLst/>
              <a:ahLst/>
              <a:cxnLst/>
              <a:rect l="l" t="t" r="r" b="b"/>
              <a:pathLst>
                <a:path w="12615" h="10397" extrusionOk="0">
                  <a:moveTo>
                    <a:pt x="12615" y="1"/>
                  </a:moveTo>
                  <a:cubicBezTo>
                    <a:pt x="11581" y="1095"/>
                    <a:pt x="10548" y="2159"/>
                    <a:pt x="9545" y="3253"/>
                  </a:cubicBezTo>
                  <a:cubicBezTo>
                    <a:pt x="7204" y="5806"/>
                    <a:pt x="4590" y="8086"/>
                    <a:pt x="1247" y="9180"/>
                  </a:cubicBezTo>
                  <a:cubicBezTo>
                    <a:pt x="913" y="9271"/>
                    <a:pt x="578" y="9363"/>
                    <a:pt x="213" y="9393"/>
                  </a:cubicBezTo>
                  <a:cubicBezTo>
                    <a:pt x="153" y="9727"/>
                    <a:pt x="61" y="10062"/>
                    <a:pt x="1" y="10396"/>
                  </a:cubicBezTo>
                  <a:cubicBezTo>
                    <a:pt x="3010" y="9819"/>
                    <a:pt x="5563" y="8451"/>
                    <a:pt x="8086" y="6354"/>
                  </a:cubicBezTo>
                  <a:cubicBezTo>
                    <a:pt x="9363" y="5290"/>
                    <a:pt x="10670" y="4135"/>
                    <a:pt x="11916" y="2949"/>
                  </a:cubicBezTo>
                  <a:cubicBezTo>
                    <a:pt x="12189" y="2037"/>
                    <a:pt x="12402" y="1065"/>
                    <a:pt x="1261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0"/>
            <p:cNvSpPr/>
            <p:nvPr/>
          </p:nvSpPr>
          <p:spPr>
            <a:xfrm>
              <a:off x="12600709" y="7744855"/>
              <a:ext cx="15062" cy="16934"/>
            </a:xfrm>
            <a:custGeom>
              <a:avLst/>
              <a:gdLst/>
              <a:ahLst/>
              <a:cxnLst/>
              <a:rect l="l" t="t" r="r" b="b"/>
              <a:pathLst>
                <a:path w="571" h="642" extrusionOk="0">
                  <a:moveTo>
                    <a:pt x="540" y="1"/>
                  </a:moveTo>
                  <a:cubicBezTo>
                    <a:pt x="388" y="92"/>
                    <a:pt x="266" y="153"/>
                    <a:pt x="145" y="274"/>
                  </a:cubicBezTo>
                  <a:cubicBezTo>
                    <a:pt x="1" y="390"/>
                    <a:pt x="103" y="641"/>
                    <a:pt x="269" y="641"/>
                  </a:cubicBezTo>
                  <a:cubicBezTo>
                    <a:pt x="278" y="641"/>
                    <a:pt x="287" y="641"/>
                    <a:pt x="297" y="639"/>
                  </a:cubicBezTo>
                  <a:lnTo>
                    <a:pt x="570" y="639"/>
                  </a:lnTo>
                  <a:lnTo>
                    <a:pt x="540" y="1"/>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5" name="Google Shape;445;p40"/>
          <p:cNvSpPr/>
          <p:nvPr/>
        </p:nvSpPr>
        <p:spPr>
          <a:xfrm>
            <a:off x="97795" y="485998"/>
            <a:ext cx="1170794" cy="679970"/>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6" name="Google Shape;446;p40"/>
          <p:cNvGrpSpPr/>
          <p:nvPr/>
        </p:nvGrpSpPr>
        <p:grpSpPr>
          <a:xfrm>
            <a:off x="-1208" y="3506288"/>
            <a:ext cx="9144294" cy="1637222"/>
            <a:chOff x="6554550" y="3707188"/>
            <a:chExt cx="7127831" cy="1637222"/>
          </a:xfrm>
        </p:grpSpPr>
        <p:sp>
          <p:nvSpPr>
            <p:cNvPr id="447" name="Google Shape;447;p40"/>
            <p:cNvSpPr/>
            <p:nvPr/>
          </p:nvSpPr>
          <p:spPr>
            <a:xfrm>
              <a:off x="6554550" y="3707188"/>
              <a:ext cx="7122500" cy="468875"/>
            </a:xfrm>
            <a:custGeom>
              <a:avLst/>
              <a:gdLst/>
              <a:ahLst/>
              <a:cxnLst/>
              <a:rect l="l" t="t" r="r" b="b"/>
              <a:pathLst>
                <a:path w="284900" h="18755" extrusionOk="0">
                  <a:moveTo>
                    <a:pt x="1" y="0"/>
                  </a:moveTo>
                  <a:lnTo>
                    <a:pt x="1" y="18754"/>
                  </a:lnTo>
                  <a:lnTo>
                    <a:pt x="284900" y="18754"/>
                  </a:lnTo>
                  <a:lnTo>
                    <a:pt x="284900" y="0"/>
                  </a:ln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0"/>
            <p:cNvSpPr/>
            <p:nvPr/>
          </p:nvSpPr>
          <p:spPr>
            <a:xfrm>
              <a:off x="6554550" y="4172238"/>
              <a:ext cx="7124025" cy="496225"/>
            </a:xfrm>
            <a:custGeom>
              <a:avLst/>
              <a:gdLst/>
              <a:ahLst/>
              <a:cxnLst/>
              <a:rect l="l" t="t" r="r" b="b"/>
              <a:pathLst>
                <a:path w="284961" h="19849" extrusionOk="0">
                  <a:moveTo>
                    <a:pt x="1" y="0"/>
                  </a:moveTo>
                  <a:lnTo>
                    <a:pt x="1" y="19849"/>
                  </a:lnTo>
                  <a:lnTo>
                    <a:pt x="284960" y="16475"/>
                  </a:lnTo>
                  <a:lnTo>
                    <a:pt x="284960" y="0"/>
                  </a:ln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0"/>
            <p:cNvSpPr/>
            <p:nvPr/>
          </p:nvSpPr>
          <p:spPr>
            <a:xfrm>
              <a:off x="6554556" y="4217140"/>
              <a:ext cx="7124025" cy="635279"/>
            </a:xfrm>
            <a:custGeom>
              <a:avLst/>
              <a:gdLst/>
              <a:ahLst/>
              <a:cxnLst/>
              <a:rect l="l" t="t" r="r" b="b"/>
              <a:pathLst>
                <a:path w="284961" h="6476" extrusionOk="0">
                  <a:moveTo>
                    <a:pt x="284960" y="1"/>
                  </a:moveTo>
                  <a:lnTo>
                    <a:pt x="1" y="3375"/>
                  </a:lnTo>
                  <a:lnTo>
                    <a:pt x="1" y="6475"/>
                  </a:lnTo>
                  <a:lnTo>
                    <a:pt x="284960" y="6475"/>
                  </a:lnTo>
                  <a:lnTo>
                    <a:pt x="284960" y="1"/>
                  </a:ln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 name="Google Shape;452;p40"/>
          <p:cNvGrpSpPr/>
          <p:nvPr/>
        </p:nvGrpSpPr>
        <p:grpSpPr>
          <a:xfrm>
            <a:off x="3532505" y="3208655"/>
            <a:ext cx="1999615" cy="1100455"/>
            <a:chOff x="1313950" y="2027925"/>
            <a:chExt cx="6516100" cy="3115575"/>
          </a:xfrm>
        </p:grpSpPr>
        <p:sp>
          <p:nvSpPr>
            <p:cNvPr id="453" name="Google Shape;453;p40"/>
            <p:cNvSpPr/>
            <p:nvPr/>
          </p:nvSpPr>
          <p:spPr>
            <a:xfrm>
              <a:off x="6738075" y="4060625"/>
              <a:ext cx="1039550" cy="1050950"/>
            </a:xfrm>
            <a:custGeom>
              <a:avLst/>
              <a:gdLst/>
              <a:ahLst/>
              <a:cxnLst/>
              <a:rect l="l" t="t" r="r" b="b"/>
              <a:pathLst>
                <a:path w="41582" h="42038" extrusionOk="0">
                  <a:moveTo>
                    <a:pt x="41582" y="1"/>
                  </a:moveTo>
                  <a:lnTo>
                    <a:pt x="0" y="2311"/>
                  </a:lnTo>
                  <a:lnTo>
                    <a:pt x="3131" y="42038"/>
                  </a:lnTo>
                  <a:lnTo>
                    <a:pt x="39484" y="40944"/>
                  </a:lnTo>
                  <a:lnTo>
                    <a:pt x="41582"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0"/>
            <p:cNvSpPr/>
            <p:nvPr/>
          </p:nvSpPr>
          <p:spPr>
            <a:xfrm>
              <a:off x="6437150" y="3809875"/>
              <a:ext cx="1351125" cy="1313100"/>
            </a:xfrm>
            <a:custGeom>
              <a:avLst/>
              <a:gdLst/>
              <a:ahLst/>
              <a:cxnLst/>
              <a:rect l="l" t="t" r="r" b="b"/>
              <a:pathLst>
                <a:path w="54045" h="52524" extrusionOk="0">
                  <a:moveTo>
                    <a:pt x="1520" y="0"/>
                  </a:moveTo>
                  <a:lnTo>
                    <a:pt x="1" y="52524"/>
                  </a:lnTo>
                  <a:lnTo>
                    <a:pt x="15168" y="52068"/>
                  </a:lnTo>
                  <a:lnTo>
                    <a:pt x="12037" y="12341"/>
                  </a:lnTo>
                  <a:lnTo>
                    <a:pt x="53619" y="10031"/>
                  </a:lnTo>
                  <a:lnTo>
                    <a:pt x="54044" y="1702"/>
                  </a:lnTo>
                  <a:lnTo>
                    <a:pt x="1520"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0"/>
            <p:cNvSpPr/>
            <p:nvPr/>
          </p:nvSpPr>
          <p:spPr>
            <a:xfrm>
              <a:off x="6475150" y="3328100"/>
              <a:ext cx="1354900" cy="525100"/>
            </a:xfrm>
            <a:custGeom>
              <a:avLst/>
              <a:gdLst/>
              <a:ahLst/>
              <a:cxnLst/>
              <a:rect l="l" t="t" r="r" b="b"/>
              <a:pathLst>
                <a:path w="54196" h="21004" extrusionOk="0">
                  <a:moveTo>
                    <a:pt x="548" y="0"/>
                  </a:moveTo>
                  <a:lnTo>
                    <a:pt x="0" y="19271"/>
                  </a:lnTo>
                  <a:lnTo>
                    <a:pt x="54196" y="21004"/>
                  </a:lnTo>
                  <a:lnTo>
                    <a:pt x="54196" y="21004"/>
                  </a:lnTo>
                  <a:lnTo>
                    <a:pt x="47722" y="5137"/>
                  </a:lnTo>
                  <a:lnTo>
                    <a:pt x="548"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0"/>
            <p:cNvSpPr/>
            <p:nvPr/>
          </p:nvSpPr>
          <p:spPr>
            <a:xfrm>
              <a:off x="6468300" y="3809875"/>
              <a:ext cx="1361750" cy="100325"/>
            </a:xfrm>
            <a:custGeom>
              <a:avLst/>
              <a:gdLst/>
              <a:ahLst/>
              <a:cxnLst/>
              <a:rect l="l" t="t" r="r" b="b"/>
              <a:pathLst>
                <a:path w="54470" h="4013" extrusionOk="0">
                  <a:moveTo>
                    <a:pt x="274" y="0"/>
                  </a:moveTo>
                  <a:lnTo>
                    <a:pt x="1" y="3435"/>
                  </a:lnTo>
                  <a:lnTo>
                    <a:pt x="53619" y="4012"/>
                  </a:lnTo>
                  <a:lnTo>
                    <a:pt x="54470" y="1733"/>
                  </a:lnTo>
                  <a:lnTo>
                    <a:pt x="274"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0"/>
            <p:cNvSpPr/>
            <p:nvPr/>
          </p:nvSpPr>
          <p:spPr>
            <a:xfrm>
              <a:off x="2639200" y="2169275"/>
              <a:ext cx="3892200" cy="955950"/>
            </a:xfrm>
            <a:custGeom>
              <a:avLst/>
              <a:gdLst/>
              <a:ahLst/>
              <a:cxnLst/>
              <a:rect l="l" t="t" r="r" b="b"/>
              <a:pathLst>
                <a:path w="155688" h="38238" extrusionOk="0">
                  <a:moveTo>
                    <a:pt x="76051" y="0"/>
                  </a:moveTo>
                  <a:lnTo>
                    <a:pt x="1" y="25259"/>
                  </a:lnTo>
                  <a:lnTo>
                    <a:pt x="305" y="35806"/>
                  </a:lnTo>
                  <a:lnTo>
                    <a:pt x="155171" y="38238"/>
                  </a:lnTo>
                  <a:lnTo>
                    <a:pt x="155688" y="25259"/>
                  </a:lnTo>
                  <a:lnTo>
                    <a:pt x="76051"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0"/>
            <p:cNvSpPr/>
            <p:nvPr/>
          </p:nvSpPr>
          <p:spPr>
            <a:xfrm>
              <a:off x="2812475" y="2277925"/>
              <a:ext cx="3559350" cy="705975"/>
            </a:xfrm>
            <a:custGeom>
              <a:avLst/>
              <a:gdLst/>
              <a:ahLst/>
              <a:cxnLst/>
              <a:rect l="l" t="t" r="r" b="b"/>
              <a:pathLst>
                <a:path w="142374" h="28239" extrusionOk="0">
                  <a:moveTo>
                    <a:pt x="69515" y="1"/>
                  </a:moveTo>
                  <a:lnTo>
                    <a:pt x="1277" y="20730"/>
                  </a:lnTo>
                  <a:lnTo>
                    <a:pt x="0" y="25776"/>
                  </a:lnTo>
                  <a:lnTo>
                    <a:pt x="142374" y="28238"/>
                  </a:lnTo>
                  <a:lnTo>
                    <a:pt x="142374" y="22676"/>
                  </a:lnTo>
                  <a:lnTo>
                    <a:pt x="69515"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0"/>
            <p:cNvSpPr/>
            <p:nvPr/>
          </p:nvSpPr>
          <p:spPr>
            <a:xfrm>
              <a:off x="2646800" y="3064425"/>
              <a:ext cx="3871675" cy="2079075"/>
            </a:xfrm>
            <a:custGeom>
              <a:avLst/>
              <a:gdLst/>
              <a:ahLst/>
              <a:cxnLst/>
              <a:rect l="l" t="t" r="r" b="b"/>
              <a:pathLst>
                <a:path w="154867" h="83163" extrusionOk="0">
                  <a:moveTo>
                    <a:pt x="1" y="0"/>
                  </a:moveTo>
                  <a:lnTo>
                    <a:pt x="2372" y="83162"/>
                  </a:lnTo>
                  <a:lnTo>
                    <a:pt x="31795" y="82919"/>
                  </a:lnTo>
                  <a:cubicBezTo>
                    <a:pt x="27387" y="64044"/>
                    <a:pt x="18725" y="25411"/>
                    <a:pt x="18725" y="25411"/>
                  </a:cubicBezTo>
                  <a:lnTo>
                    <a:pt x="154138" y="20487"/>
                  </a:lnTo>
                  <a:lnTo>
                    <a:pt x="154867" y="2432"/>
                  </a:lnTo>
                  <a:lnTo>
                    <a:pt x="1"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0"/>
            <p:cNvSpPr/>
            <p:nvPr/>
          </p:nvSpPr>
          <p:spPr>
            <a:xfrm>
              <a:off x="3114900" y="3576575"/>
              <a:ext cx="3385350" cy="1560850"/>
            </a:xfrm>
            <a:custGeom>
              <a:avLst/>
              <a:gdLst/>
              <a:ahLst/>
              <a:cxnLst/>
              <a:rect l="l" t="t" r="r" b="b"/>
              <a:pathLst>
                <a:path w="135414" h="62434" extrusionOk="0">
                  <a:moveTo>
                    <a:pt x="135414" y="1"/>
                  </a:moveTo>
                  <a:lnTo>
                    <a:pt x="1" y="4925"/>
                  </a:lnTo>
                  <a:cubicBezTo>
                    <a:pt x="1" y="4925"/>
                    <a:pt x="8663" y="43558"/>
                    <a:pt x="13071" y="62433"/>
                  </a:cubicBezTo>
                  <a:lnTo>
                    <a:pt x="132921" y="61339"/>
                  </a:lnTo>
                  <a:lnTo>
                    <a:pt x="135414"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0"/>
            <p:cNvSpPr/>
            <p:nvPr/>
          </p:nvSpPr>
          <p:spPr>
            <a:xfrm>
              <a:off x="3618700" y="3787075"/>
              <a:ext cx="1823775" cy="1345775"/>
            </a:xfrm>
            <a:custGeom>
              <a:avLst/>
              <a:gdLst/>
              <a:ahLst/>
              <a:cxnLst/>
              <a:rect l="l" t="t" r="r" b="b"/>
              <a:pathLst>
                <a:path w="72951" h="53831" extrusionOk="0">
                  <a:moveTo>
                    <a:pt x="72951" y="0"/>
                  </a:moveTo>
                  <a:lnTo>
                    <a:pt x="1" y="1064"/>
                  </a:lnTo>
                  <a:lnTo>
                    <a:pt x="5047" y="53162"/>
                  </a:lnTo>
                  <a:lnTo>
                    <a:pt x="8664" y="53162"/>
                  </a:lnTo>
                  <a:lnTo>
                    <a:pt x="66324" y="53831"/>
                  </a:lnTo>
                  <a:lnTo>
                    <a:pt x="70094" y="53831"/>
                  </a:lnTo>
                  <a:lnTo>
                    <a:pt x="72951"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0"/>
            <p:cNvSpPr/>
            <p:nvPr/>
          </p:nvSpPr>
          <p:spPr>
            <a:xfrm>
              <a:off x="3756250" y="3931450"/>
              <a:ext cx="1567675" cy="807025"/>
            </a:xfrm>
            <a:custGeom>
              <a:avLst/>
              <a:gdLst/>
              <a:ahLst/>
              <a:cxnLst/>
              <a:rect l="l" t="t" r="r" b="b"/>
              <a:pathLst>
                <a:path w="62707" h="32281" extrusionOk="0">
                  <a:moveTo>
                    <a:pt x="62707" y="0"/>
                  </a:moveTo>
                  <a:lnTo>
                    <a:pt x="1" y="5077"/>
                  </a:lnTo>
                  <a:lnTo>
                    <a:pt x="3162" y="32281"/>
                  </a:lnTo>
                  <a:lnTo>
                    <a:pt x="60944" y="23071"/>
                  </a:lnTo>
                  <a:lnTo>
                    <a:pt x="62707" y="0"/>
                  </a:lnTo>
                  <a:close/>
                </a:path>
              </a:pathLst>
            </a:custGeom>
            <a:solidFill>
              <a:srgbClr val="F9A2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0"/>
            <p:cNvSpPr/>
            <p:nvPr/>
          </p:nvSpPr>
          <p:spPr>
            <a:xfrm>
              <a:off x="1355750" y="3830375"/>
              <a:ext cx="1325275" cy="1286525"/>
            </a:xfrm>
            <a:custGeom>
              <a:avLst/>
              <a:gdLst/>
              <a:ahLst/>
              <a:cxnLst/>
              <a:rect l="l" t="t" r="r" b="b"/>
              <a:pathLst>
                <a:path w="53011" h="51461" extrusionOk="0">
                  <a:moveTo>
                    <a:pt x="52524" y="1"/>
                  </a:moveTo>
                  <a:lnTo>
                    <a:pt x="1" y="1703"/>
                  </a:lnTo>
                  <a:lnTo>
                    <a:pt x="2523" y="51005"/>
                  </a:lnTo>
                  <a:lnTo>
                    <a:pt x="18542" y="51461"/>
                  </a:lnTo>
                  <a:lnTo>
                    <a:pt x="11338" y="14256"/>
                  </a:lnTo>
                  <a:lnTo>
                    <a:pt x="11338" y="14256"/>
                  </a:lnTo>
                  <a:lnTo>
                    <a:pt x="53011" y="17053"/>
                  </a:lnTo>
                  <a:lnTo>
                    <a:pt x="52524"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0"/>
            <p:cNvSpPr/>
            <p:nvPr/>
          </p:nvSpPr>
          <p:spPr>
            <a:xfrm>
              <a:off x="1639200" y="4186775"/>
              <a:ext cx="1066900" cy="956725"/>
            </a:xfrm>
            <a:custGeom>
              <a:avLst/>
              <a:gdLst/>
              <a:ahLst/>
              <a:cxnLst/>
              <a:rect l="l" t="t" r="r" b="b"/>
              <a:pathLst>
                <a:path w="42676" h="38269" extrusionOk="0">
                  <a:moveTo>
                    <a:pt x="0" y="0"/>
                  </a:moveTo>
                  <a:lnTo>
                    <a:pt x="7204" y="37205"/>
                  </a:lnTo>
                  <a:lnTo>
                    <a:pt x="42676" y="38268"/>
                  </a:lnTo>
                  <a:lnTo>
                    <a:pt x="42676" y="38268"/>
                  </a:lnTo>
                  <a:lnTo>
                    <a:pt x="41673" y="2797"/>
                  </a:lnTo>
                  <a:lnTo>
                    <a:pt x="0" y="0"/>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0"/>
            <p:cNvSpPr/>
            <p:nvPr/>
          </p:nvSpPr>
          <p:spPr>
            <a:xfrm>
              <a:off x="1313950" y="3349375"/>
              <a:ext cx="1354925" cy="525100"/>
            </a:xfrm>
            <a:custGeom>
              <a:avLst/>
              <a:gdLst/>
              <a:ahLst/>
              <a:cxnLst/>
              <a:rect l="l" t="t" r="r" b="b"/>
              <a:pathLst>
                <a:path w="54197" h="21004" extrusionOk="0">
                  <a:moveTo>
                    <a:pt x="53649" y="0"/>
                  </a:moveTo>
                  <a:lnTo>
                    <a:pt x="6475" y="5137"/>
                  </a:lnTo>
                  <a:lnTo>
                    <a:pt x="1" y="21004"/>
                  </a:lnTo>
                  <a:lnTo>
                    <a:pt x="54196" y="19241"/>
                  </a:lnTo>
                  <a:lnTo>
                    <a:pt x="53649"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0"/>
            <p:cNvSpPr/>
            <p:nvPr/>
          </p:nvSpPr>
          <p:spPr>
            <a:xfrm>
              <a:off x="2579175" y="2983875"/>
              <a:ext cx="3990975" cy="243950"/>
            </a:xfrm>
            <a:custGeom>
              <a:avLst/>
              <a:gdLst/>
              <a:ahLst/>
              <a:cxnLst/>
              <a:rect l="l" t="t" r="r" b="b"/>
              <a:pathLst>
                <a:path w="159639" h="9758" extrusionOk="0">
                  <a:moveTo>
                    <a:pt x="1" y="0"/>
                  </a:moveTo>
                  <a:lnTo>
                    <a:pt x="821" y="9757"/>
                  </a:lnTo>
                  <a:lnTo>
                    <a:pt x="159639" y="9757"/>
                  </a:lnTo>
                  <a:lnTo>
                    <a:pt x="159639" y="1429"/>
                  </a:lnTo>
                  <a:lnTo>
                    <a:pt x="1"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0"/>
            <p:cNvSpPr/>
            <p:nvPr/>
          </p:nvSpPr>
          <p:spPr>
            <a:xfrm>
              <a:off x="2599700" y="3227800"/>
              <a:ext cx="3970450" cy="76000"/>
            </a:xfrm>
            <a:custGeom>
              <a:avLst/>
              <a:gdLst/>
              <a:ahLst/>
              <a:cxnLst/>
              <a:rect l="l" t="t" r="r" b="b"/>
              <a:pathLst>
                <a:path w="158818" h="3040" extrusionOk="0">
                  <a:moveTo>
                    <a:pt x="0" y="0"/>
                  </a:moveTo>
                  <a:lnTo>
                    <a:pt x="1338" y="3040"/>
                  </a:lnTo>
                  <a:lnTo>
                    <a:pt x="157055" y="3040"/>
                  </a:lnTo>
                  <a:lnTo>
                    <a:pt x="158818"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0"/>
            <p:cNvSpPr/>
            <p:nvPr/>
          </p:nvSpPr>
          <p:spPr>
            <a:xfrm>
              <a:off x="2535875" y="2055275"/>
              <a:ext cx="4089000" cy="860225"/>
            </a:xfrm>
            <a:custGeom>
              <a:avLst/>
              <a:gdLst/>
              <a:ahLst/>
              <a:cxnLst/>
              <a:rect l="l" t="t" r="r" b="b"/>
              <a:pathLst>
                <a:path w="163560" h="34409" extrusionOk="0">
                  <a:moveTo>
                    <a:pt x="81734" y="1"/>
                  </a:moveTo>
                  <a:lnTo>
                    <a:pt x="0" y="26840"/>
                  </a:lnTo>
                  <a:lnTo>
                    <a:pt x="426" y="32828"/>
                  </a:lnTo>
                  <a:lnTo>
                    <a:pt x="80883" y="6262"/>
                  </a:lnTo>
                  <a:lnTo>
                    <a:pt x="163559" y="34409"/>
                  </a:lnTo>
                  <a:lnTo>
                    <a:pt x="163559" y="25685"/>
                  </a:lnTo>
                  <a:lnTo>
                    <a:pt x="81734"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0"/>
            <p:cNvSpPr/>
            <p:nvPr/>
          </p:nvSpPr>
          <p:spPr>
            <a:xfrm>
              <a:off x="2520675" y="2027925"/>
              <a:ext cx="4104200" cy="860225"/>
            </a:xfrm>
            <a:custGeom>
              <a:avLst/>
              <a:gdLst/>
              <a:ahLst/>
              <a:cxnLst/>
              <a:rect l="l" t="t" r="r" b="b"/>
              <a:pathLst>
                <a:path w="164168" h="34409" extrusionOk="0">
                  <a:moveTo>
                    <a:pt x="82342" y="1"/>
                  </a:moveTo>
                  <a:lnTo>
                    <a:pt x="0" y="26718"/>
                  </a:lnTo>
                  <a:lnTo>
                    <a:pt x="1034" y="32858"/>
                  </a:lnTo>
                  <a:lnTo>
                    <a:pt x="81491" y="6262"/>
                  </a:lnTo>
                  <a:lnTo>
                    <a:pt x="164167" y="34408"/>
                  </a:lnTo>
                  <a:lnTo>
                    <a:pt x="164167" y="25715"/>
                  </a:lnTo>
                  <a:lnTo>
                    <a:pt x="82342"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0"/>
            <p:cNvSpPr/>
            <p:nvPr/>
          </p:nvSpPr>
          <p:spPr>
            <a:xfrm>
              <a:off x="5776800" y="3874450"/>
              <a:ext cx="336650" cy="114025"/>
            </a:xfrm>
            <a:custGeom>
              <a:avLst/>
              <a:gdLst/>
              <a:ahLst/>
              <a:cxnLst/>
              <a:rect l="l" t="t" r="r" b="b"/>
              <a:pathLst>
                <a:path w="13466" h="4561" extrusionOk="0">
                  <a:moveTo>
                    <a:pt x="1" y="1"/>
                  </a:moveTo>
                  <a:lnTo>
                    <a:pt x="1"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0"/>
            <p:cNvSpPr/>
            <p:nvPr/>
          </p:nvSpPr>
          <p:spPr>
            <a:xfrm>
              <a:off x="3091350" y="3977050"/>
              <a:ext cx="337425" cy="114000"/>
            </a:xfrm>
            <a:custGeom>
              <a:avLst/>
              <a:gdLst/>
              <a:ahLst/>
              <a:cxnLst/>
              <a:rect l="l" t="t" r="r" b="b"/>
              <a:pathLst>
                <a:path w="13497" h="4560" extrusionOk="0">
                  <a:moveTo>
                    <a:pt x="0" y="0"/>
                  </a:moveTo>
                  <a:lnTo>
                    <a:pt x="0" y="4560"/>
                  </a:lnTo>
                  <a:lnTo>
                    <a:pt x="13496" y="4560"/>
                  </a:lnTo>
                  <a:lnTo>
                    <a:pt x="13496"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0"/>
            <p:cNvSpPr/>
            <p:nvPr/>
          </p:nvSpPr>
          <p:spPr>
            <a:xfrm>
              <a:off x="6062525" y="4135850"/>
              <a:ext cx="337425" cy="114025"/>
            </a:xfrm>
            <a:custGeom>
              <a:avLst/>
              <a:gdLst/>
              <a:ahLst/>
              <a:cxnLst/>
              <a:rect l="l" t="t" r="r" b="b"/>
              <a:pathLst>
                <a:path w="13497" h="4561" extrusionOk="0">
                  <a:moveTo>
                    <a:pt x="1" y="1"/>
                  </a:moveTo>
                  <a:lnTo>
                    <a:pt x="1"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0"/>
            <p:cNvSpPr/>
            <p:nvPr/>
          </p:nvSpPr>
          <p:spPr>
            <a:xfrm>
              <a:off x="7330800" y="4139650"/>
              <a:ext cx="337400" cy="114025"/>
            </a:xfrm>
            <a:custGeom>
              <a:avLst/>
              <a:gdLst/>
              <a:ahLst/>
              <a:cxnLst/>
              <a:rect l="l" t="t" r="r" b="b"/>
              <a:pathLst>
                <a:path w="13496" h="4561"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0"/>
            <p:cNvSpPr/>
            <p:nvPr/>
          </p:nvSpPr>
          <p:spPr>
            <a:xfrm>
              <a:off x="5656750" y="4588750"/>
              <a:ext cx="336650" cy="114000"/>
            </a:xfrm>
            <a:custGeom>
              <a:avLst/>
              <a:gdLst/>
              <a:ahLst/>
              <a:cxnLst/>
              <a:rect l="l" t="t" r="r" b="b"/>
              <a:pathLst>
                <a:path w="13466" h="4560" extrusionOk="0">
                  <a:moveTo>
                    <a:pt x="0" y="1"/>
                  </a:moveTo>
                  <a:lnTo>
                    <a:pt x="0"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0"/>
            <p:cNvSpPr/>
            <p:nvPr/>
          </p:nvSpPr>
          <p:spPr>
            <a:xfrm>
              <a:off x="2114875" y="4312925"/>
              <a:ext cx="337425" cy="114000"/>
            </a:xfrm>
            <a:custGeom>
              <a:avLst/>
              <a:gdLst/>
              <a:ahLst/>
              <a:cxnLst/>
              <a:rect l="l" t="t" r="r" b="b"/>
              <a:pathLst>
                <a:path w="13497" h="4560" extrusionOk="0">
                  <a:moveTo>
                    <a:pt x="1" y="0"/>
                  </a:moveTo>
                  <a:lnTo>
                    <a:pt x="1" y="4559"/>
                  </a:lnTo>
                  <a:lnTo>
                    <a:pt x="13497" y="4559"/>
                  </a:lnTo>
                  <a:lnTo>
                    <a:pt x="13497"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0"/>
            <p:cNvSpPr/>
            <p:nvPr/>
          </p:nvSpPr>
          <p:spPr>
            <a:xfrm>
              <a:off x="5331500" y="2713350"/>
              <a:ext cx="336675" cy="114000"/>
            </a:xfrm>
            <a:custGeom>
              <a:avLst/>
              <a:gdLst/>
              <a:ahLst/>
              <a:cxnLst/>
              <a:rect l="l" t="t" r="r" b="b"/>
              <a:pathLst>
                <a:path w="13467" h="4560" extrusionOk="0">
                  <a:moveTo>
                    <a:pt x="1" y="0"/>
                  </a:moveTo>
                  <a:lnTo>
                    <a:pt x="1" y="4560"/>
                  </a:lnTo>
                  <a:lnTo>
                    <a:pt x="13466" y="4560"/>
                  </a:lnTo>
                  <a:lnTo>
                    <a:pt x="13466"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0"/>
            <p:cNvSpPr/>
            <p:nvPr/>
          </p:nvSpPr>
          <p:spPr>
            <a:xfrm>
              <a:off x="3770700" y="2573525"/>
              <a:ext cx="337400" cy="114000"/>
            </a:xfrm>
            <a:custGeom>
              <a:avLst/>
              <a:gdLst/>
              <a:ahLst/>
              <a:cxnLst/>
              <a:rect l="l" t="t" r="r" b="b"/>
              <a:pathLst>
                <a:path w="13496" h="4560"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0"/>
            <p:cNvSpPr/>
            <p:nvPr/>
          </p:nvSpPr>
          <p:spPr>
            <a:xfrm>
              <a:off x="3560950" y="3746025"/>
              <a:ext cx="1938525" cy="1391400"/>
            </a:xfrm>
            <a:custGeom>
              <a:avLst/>
              <a:gdLst/>
              <a:ahLst/>
              <a:cxnLst/>
              <a:rect l="l" t="t" r="r" b="b"/>
              <a:pathLst>
                <a:path w="77541" h="55656" extrusionOk="0">
                  <a:moveTo>
                    <a:pt x="77540" y="1"/>
                  </a:moveTo>
                  <a:lnTo>
                    <a:pt x="1" y="1247"/>
                  </a:lnTo>
                  <a:lnTo>
                    <a:pt x="5381" y="54926"/>
                  </a:lnTo>
                  <a:lnTo>
                    <a:pt x="9211" y="54926"/>
                  </a:lnTo>
                  <a:lnTo>
                    <a:pt x="3466" y="3588"/>
                  </a:lnTo>
                  <a:lnTo>
                    <a:pt x="73954" y="2706"/>
                  </a:lnTo>
                  <a:lnTo>
                    <a:pt x="73954" y="2706"/>
                  </a:lnTo>
                  <a:lnTo>
                    <a:pt x="70519" y="55655"/>
                  </a:lnTo>
                  <a:lnTo>
                    <a:pt x="74501" y="55655"/>
                  </a:lnTo>
                  <a:lnTo>
                    <a:pt x="77540"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0"/>
            <p:cNvSpPr/>
            <p:nvPr/>
          </p:nvSpPr>
          <p:spPr>
            <a:xfrm>
              <a:off x="4445475" y="3801225"/>
              <a:ext cx="110125" cy="1322525"/>
            </a:xfrm>
            <a:custGeom>
              <a:avLst/>
              <a:gdLst/>
              <a:ahLst/>
              <a:cxnLst/>
              <a:rect l="l" t="t" r="r" b="b"/>
              <a:pathLst>
                <a:path w="4405" h="52901" extrusionOk="0">
                  <a:moveTo>
                    <a:pt x="4142" y="0"/>
                  </a:moveTo>
                  <a:lnTo>
                    <a:pt x="4142" y="0"/>
                  </a:lnTo>
                  <a:cubicBezTo>
                    <a:pt x="4139" y="0"/>
                    <a:pt x="4137" y="4"/>
                    <a:pt x="4134" y="12"/>
                  </a:cubicBezTo>
                  <a:cubicBezTo>
                    <a:pt x="4023" y="326"/>
                    <a:pt x="3570" y="431"/>
                    <a:pt x="3016" y="431"/>
                  </a:cubicBezTo>
                  <a:cubicBezTo>
                    <a:pt x="1909" y="431"/>
                    <a:pt x="396" y="12"/>
                    <a:pt x="396" y="12"/>
                  </a:cubicBezTo>
                  <a:lnTo>
                    <a:pt x="1" y="52718"/>
                  </a:lnTo>
                  <a:lnTo>
                    <a:pt x="2432" y="52900"/>
                  </a:lnTo>
                  <a:cubicBezTo>
                    <a:pt x="2432" y="52900"/>
                    <a:pt x="4405" y="0"/>
                    <a:pt x="4142" y="0"/>
                  </a:cubicBez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0"/>
            <p:cNvSpPr/>
            <p:nvPr/>
          </p:nvSpPr>
          <p:spPr>
            <a:xfrm>
              <a:off x="6518475" y="2882050"/>
              <a:ext cx="106400" cy="137550"/>
            </a:xfrm>
            <a:custGeom>
              <a:avLst/>
              <a:gdLst/>
              <a:ahLst/>
              <a:cxnLst/>
              <a:rect l="l" t="t" r="r" b="b"/>
              <a:pathLst>
                <a:path w="4256" h="5502" extrusionOk="0">
                  <a:moveTo>
                    <a:pt x="395" y="0"/>
                  </a:moveTo>
                  <a:lnTo>
                    <a:pt x="0" y="5502"/>
                  </a:lnTo>
                  <a:lnTo>
                    <a:pt x="4255" y="1338"/>
                  </a:lnTo>
                  <a:lnTo>
                    <a:pt x="395"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0"/>
            <p:cNvSpPr/>
            <p:nvPr/>
          </p:nvSpPr>
          <p:spPr>
            <a:xfrm>
              <a:off x="2546500" y="2845575"/>
              <a:ext cx="98825" cy="139075"/>
            </a:xfrm>
            <a:custGeom>
              <a:avLst/>
              <a:gdLst/>
              <a:ahLst/>
              <a:cxnLst/>
              <a:rect l="l" t="t" r="r" b="b"/>
              <a:pathLst>
                <a:path w="3953" h="5563" extrusionOk="0">
                  <a:moveTo>
                    <a:pt x="3739" y="0"/>
                  </a:moveTo>
                  <a:lnTo>
                    <a:pt x="1" y="1216"/>
                  </a:lnTo>
                  <a:lnTo>
                    <a:pt x="3952" y="5563"/>
                  </a:lnTo>
                  <a:lnTo>
                    <a:pt x="3739"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0"/>
            <p:cNvSpPr/>
            <p:nvPr/>
          </p:nvSpPr>
          <p:spPr>
            <a:xfrm>
              <a:off x="4265375" y="2362275"/>
              <a:ext cx="636050" cy="598050"/>
            </a:xfrm>
            <a:custGeom>
              <a:avLst/>
              <a:gdLst/>
              <a:ahLst/>
              <a:cxnLst/>
              <a:rect l="l" t="t" r="r" b="b"/>
              <a:pathLst>
                <a:path w="25442" h="23922" extrusionOk="0">
                  <a:moveTo>
                    <a:pt x="12098" y="1"/>
                  </a:moveTo>
                  <a:cubicBezTo>
                    <a:pt x="5290" y="1"/>
                    <a:pt x="1" y="5837"/>
                    <a:pt x="1" y="11946"/>
                  </a:cubicBezTo>
                  <a:cubicBezTo>
                    <a:pt x="1" y="19667"/>
                    <a:pt x="6688" y="23922"/>
                    <a:pt x="13527" y="23922"/>
                  </a:cubicBezTo>
                  <a:cubicBezTo>
                    <a:pt x="20335" y="23922"/>
                    <a:pt x="25442" y="17235"/>
                    <a:pt x="25442" y="11095"/>
                  </a:cubicBezTo>
                  <a:cubicBezTo>
                    <a:pt x="25442" y="4985"/>
                    <a:pt x="18907" y="1"/>
                    <a:pt x="12098" y="1"/>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0"/>
            <p:cNvSpPr/>
            <p:nvPr/>
          </p:nvSpPr>
          <p:spPr>
            <a:xfrm>
              <a:off x="4247150" y="2353150"/>
              <a:ext cx="636050" cy="598075"/>
            </a:xfrm>
            <a:custGeom>
              <a:avLst/>
              <a:gdLst/>
              <a:ahLst/>
              <a:cxnLst/>
              <a:rect l="l" t="t" r="r" b="b"/>
              <a:pathLst>
                <a:path w="25442" h="23923" extrusionOk="0">
                  <a:moveTo>
                    <a:pt x="12098" y="1"/>
                  </a:moveTo>
                  <a:cubicBezTo>
                    <a:pt x="5289" y="1"/>
                    <a:pt x="0" y="5837"/>
                    <a:pt x="0" y="11946"/>
                  </a:cubicBezTo>
                  <a:cubicBezTo>
                    <a:pt x="0" y="19697"/>
                    <a:pt x="6718" y="23922"/>
                    <a:pt x="13526" y="23922"/>
                  </a:cubicBezTo>
                  <a:cubicBezTo>
                    <a:pt x="20335" y="23922"/>
                    <a:pt x="25441" y="17235"/>
                    <a:pt x="25441" y="11095"/>
                  </a:cubicBezTo>
                  <a:cubicBezTo>
                    <a:pt x="25441" y="4986"/>
                    <a:pt x="18906" y="1"/>
                    <a:pt x="12098"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0"/>
            <p:cNvSpPr/>
            <p:nvPr/>
          </p:nvSpPr>
          <p:spPr>
            <a:xfrm>
              <a:off x="4331500" y="2385825"/>
              <a:ext cx="516750" cy="322225"/>
            </a:xfrm>
            <a:custGeom>
              <a:avLst/>
              <a:gdLst/>
              <a:ahLst/>
              <a:cxnLst/>
              <a:rect l="l" t="t" r="r" b="b"/>
              <a:pathLst>
                <a:path w="20670" h="12889" extrusionOk="0">
                  <a:moveTo>
                    <a:pt x="8785" y="1"/>
                  </a:moveTo>
                  <a:cubicBezTo>
                    <a:pt x="5107" y="1"/>
                    <a:pt x="1945" y="1885"/>
                    <a:pt x="0" y="4591"/>
                  </a:cubicBezTo>
                  <a:cubicBezTo>
                    <a:pt x="6626" y="7691"/>
                    <a:pt x="13313" y="10670"/>
                    <a:pt x="20244" y="12889"/>
                  </a:cubicBezTo>
                  <a:cubicBezTo>
                    <a:pt x="20517" y="11916"/>
                    <a:pt x="20669" y="10882"/>
                    <a:pt x="20669" y="9879"/>
                  </a:cubicBezTo>
                  <a:cubicBezTo>
                    <a:pt x="20669" y="4408"/>
                    <a:pt x="14864" y="1"/>
                    <a:pt x="8785" y="1"/>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0"/>
            <p:cNvSpPr/>
            <p:nvPr/>
          </p:nvSpPr>
          <p:spPr>
            <a:xfrm>
              <a:off x="4281350" y="2500575"/>
              <a:ext cx="556250" cy="417975"/>
            </a:xfrm>
            <a:custGeom>
              <a:avLst/>
              <a:gdLst/>
              <a:ahLst/>
              <a:cxnLst/>
              <a:rect l="l" t="t" r="r" b="b"/>
              <a:pathLst>
                <a:path w="22250" h="16719" extrusionOk="0">
                  <a:moveTo>
                    <a:pt x="2006" y="1"/>
                  </a:moveTo>
                  <a:cubicBezTo>
                    <a:pt x="760" y="1794"/>
                    <a:pt x="0" y="3891"/>
                    <a:pt x="0" y="6049"/>
                  </a:cubicBezTo>
                  <a:cubicBezTo>
                    <a:pt x="0" y="12949"/>
                    <a:pt x="5988" y="16718"/>
                    <a:pt x="12067" y="16718"/>
                  </a:cubicBezTo>
                  <a:cubicBezTo>
                    <a:pt x="17022" y="16718"/>
                    <a:pt x="20973" y="12736"/>
                    <a:pt x="22250" y="8299"/>
                  </a:cubicBezTo>
                  <a:cubicBezTo>
                    <a:pt x="15319" y="6080"/>
                    <a:pt x="8632" y="3101"/>
                    <a:pt x="20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0"/>
            <p:cNvSpPr/>
            <p:nvPr/>
          </p:nvSpPr>
          <p:spPr>
            <a:xfrm>
              <a:off x="4525275" y="2515775"/>
              <a:ext cx="79800" cy="160350"/>
            </a:xfrm>
            <a:custGeom>
              <a:avLst/>
              <a:gdLst/>
              <a:ahLst/>
              <a:cxnLst/>
              <a:rect l="l" t="t" r="r" b="b"/>
              <a:pathLst>
                <a:path w="3192" h="6414" extrusionOk="0">
                  <a:moveTo>
                    <a:pt x="1550" y="1"/>
                  </a:moveTo>
                  <a:lnTo>
                    <a:pt x="0" y="2189"/>
                  </a:lnTo>
                  <a:lnTo>
                    <a:pt x="1246" y="2189"/>
                  </a:lnTo>
                  <a:lnTo>
                    <a:pt x="1246" y="6414"/>
                  </a:lnTo>
                  <a:lnTo>
                    <a:pt x="2128" y="6414"/>
                  </a:lnTo>
                  <a:lnTo>
                    <a:pt x="1854" y="1885"/>
                  </a:lnTo>
                  <a:lnTo>
                    <a:pt x="3192" y="1885"/>
                  </a:lnTo>
                  <a:lnTo>
                    <a:pt x="1550" y="1"/>
                  </a:lnTo>
                  <a:close/>
                </a:path>
              </a:pathLst>
            </a:custGeom>
            <a:solidFill>
              <a:srgbClr val="645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0"/>
            <p:cNvSpPr/>
            <p:nvPr/>
          </p:nvSpPr>
          <p:spPr>
            <a:xfrm>
              <a:off x="4553375" y="2593275"/>
              <a:ext cx="252325" cy="88175"/>
            </a:xfrm>
            <a:custGeom>
              <a:avLst/>
              <a:gdLst/>
              <a:ahLst/>
              <a:cxnLst/>
              <a:rect l="l" t="t" r="r" b="b"/>
              <a:pathLst>
                <a:path w="10093" h="3527" extrusionOk="0">
                  <a:moveTo>
                    <a:pt x="7600" y="1"/>
                  </a:moveTo>
                  <a:lnTo>
                    <a:pt x="7934" y="1217"/>
                  </a:lnTo>
                  <a:lnTo>
                    <a:pt x="1" y="2676"/>
                  </a:lnTo>
                  <a:lnTo>
                    <a:pt x="244" y="3527"/>
                  </a:lnTo>
                  <a:lnTo>
                    <a:pt x="8390" y="1703"/>
                  </a:lnTo>
                  <a:lnTo>
                    <a:pt x="8755" y="3010"/>
                  </a:lnTo>
                  <a:lnTo>
                    <a:pt x="10092" y="913"/>
                  </a:lnTo>
                  <a:lnTo>
                    <a:pt x="7600" y="1"/>
                  </a:lnTo>
                  <a:close/>
                </a:path>
              </a:pathLst>
            </a:custGeom>
            <a:solidFill>
              <a:srgbClr val="645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0"/>
            <p:cNvSpPr/>
            <p:nvPr/>
          </p:nvSpPr>
          <p:spPr>
            <a:xfrm>
              <a:off x="1313950" y="3830375"/>
              <a:ext cx="1361750" cy="101100"/>
            </a:xfrm>
            <a:custGeom>
              <a:avLst/>
              <a:gdLst/>
              <a:ahLst/>
              <a:cxnLst/>
              <a:rect l="l" t="t" r="r" b="b"/>
              <a:pathLst>
                <a:path w="54470" h="4044" extrusionOk="0">
                  <a:moveTo>
                    <a:pt x="54196" y="1"/>
                  </a:moveTo>
                  <a:lnTo>
                    <a:pt x="1" y="1764"/>
                  </a:lnTo>
                  <a:lnTo>
                    <a:pt x="852" y="4043"/>
                  </a:lnTo>
                  <a:lnTo>
                    <a:pt x="54470" y="3466"/>
                  </a:lnTo>
                  <a:lnTo>
                    <a:pt x="54196"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0" name="Google Shape;490;p40"/>
          <p:cNvSpPr/>
          <p:nvPr/>
        </p:nvSpPr>
        <p:spPr>
          <a:xfrm>
            <a:off x="6542212" y="3762350"/>
            <a:ext cx="2616038" cy="888818"/>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0"/>
          <p:cNvSpPr/>
          <p:nvPr/>
        </p:nvSpPr>
        <p:spPr>
          <a:xfrm>
            <a:off x="-14225" y="3762361"/>
            <a:ext cx="2616038" cy="888818"/>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2" name="Google Shape;492;p40"/>
          <p:cNvGrpSpPr/>
          <p:nvPr/>
        </p:nvGrpSpPr>
        <p:grpSpPr>
          <a:xfrm>
            <a:off x="7724248" y="2758285"/>
            <a:ext cx="1104150" cy="2065350"/>
            <a:chOff x="35658225" y="12492275"/>
            <a:chExt cx="1104150" cy="2065350"/>
          </a:xfrm>
        </p:grpSpPr>
        <p:sp>
          <p:nvSpPr>
            <p:cNvPr id="493" name="Google Shape;493;p40"/>
            <p:cNvSpPr/>
            <p:nvPr/>
          </p:nvSpPr>
          <p:spPr>
            <a:xfrm>
              <a:off x="35658225" y="12736025"/>
              <a:ext cx="1104150" cy="1000175"/>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40"/>
            <p:cNvSpPr/>
            <p:nvPr/>
          </p:nvSpPr>
          <p:spPr>
            <a:xfrm>
              <a:off x="35897600" y="13187750"/>
              <a:ext cx="551700" cy="60240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40"/>
            <p:cNvSpPr/>
            <p:nvPr/>
          </p:nvSpPr>
          <p:spPr>
            <a:xfrm>
              <a:off x="35917350" y="13186300"/>
              <a:ext cx="551700" cy="6023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40"/>
            <p:cNvSpPr/>
            <p:nvPr/>
          </p:nvSpPr>
          <p:spPr>
            <a:xfrm>
              <a:off x="35978900" y="14042275"/>
              <a:ext cx="208225" cy="222675"/>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40"/>
            <p:cNvSpPr/>
            <p:nvPr/>
          </p:nvSpPr>
          <p:spPr>
            <a:xfrm>
              <a:off x="35991825" y="14145625"/>
              <a:ext cx="193800" cy="328000"/>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40"/>
            <p:cNvSpPr/>
            <p:nvPr/>
          </p:nvSpPr>
          <p:spPr>
            <a:xfrm>
              <a:off x="35929500" y="14512100"/>
              <a:ext cx="257875" cy="45525"/>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40"/>
            <p:cNvSpPr/>
            <p:nvPr/>
          </p:nvSpPr>
          <p:spPr>
            <a:xfrm>
              <a:off x="35928750" y="14478475"/>
              <a:ext cx="96525" cy="67650"/>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40"/>
            <p:cNvSpPr/>
            <p:nvPr/>
          </p:nvSpPr>
          <p:spPr>
            <a:xfrm>
              <a:off x="35989550" y="14457175"/>
              <a:ext cx="203675" cy="8985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0"/>
            <p:cNvSpPr/>
            <p:nvPr/>
          </p:nvSpPr>
          <p:spPr>
            <a:xfrm>
              <a:off x="35981825" y="14422225"/>
              <a:ext cx="51750" cy="56650"/>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40"/>
            <p:cNvSpPr/>
            <p:nvPr/>
          </p:nvSpPr>
          <p:spPr>
            <a:xfrm>
              <a:off x="36273750" y="13928200"/>
              <a:ext cx="315375" cy="280675"/>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0"/>
            <p:cNvSpPr/>
            <p:nvPr/>
          </p:nvSpPr>
          <p:spPr>
            <a:xfrm>
              <a:off x="36347450" y="14194275"/>
              <a:ext cx="304750" cy="189225"/>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40"/>
            <p:cNvSpPr/>
            <p:nvPr/>
          </p:nvSpPr>
          <p:spPr>
            <a:xfrm>
              <a:off x="36459925" y="14357525"/>
              <a:ext cx="231775" cy="136275"/>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40"/>
            <p:cNvSpPr/>
            <p:nvPr/>
          </p:nvSpPr>
          <p:spPr>
            <a:xfrm>
              <a:off x="36455350" y="14418425"/>
              <a:ext cx="99575" cy="69075"/>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40"/>
            <p:cNvSpPr/>
            <p:nvPr/>
          </p:nvSpPr>
          <p:spPr>
            <a:xfrm>
              <a:off x="36491075" y="14305200"/>
              <a:ext cx="197575" cy="155050"/>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40"/>
            <p:cNvSpPr/>
            <p:nvPr/>
          </p:nvSpPr>
          <p:spPr>
            <a:xfrm>
              <a:off x="36474800" y="14355275"/>
              <a:ext cx="51525" cy="5027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40"/>
            <p:cNvSpPr/>
            <p:nvPr/>
          </p:nvSpPr>
          <p:spPr>
            <a:xfrm>
              <a:off x="36457625" y="12735950"/>
              <a:ext cx="205950" cy="37752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40"/>
            <p:cNvSpPr/>
            <p:nvPr/>
          </p:nvSpPr>
          <p:spPr>
            <a:xfrm>
              <a:off x="36404450" y="13086350"/>
              <a:ext cx="199100" cy="307775"/>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0"/>
            <p:cNvSpPr/>
            <p:nvPr/>
          </p:nvSpPr>
          <p:spPr>
            <a:xfrm>
              <a:off x="35836800" y="13675250"/>
              <a:ext cx="717350" cy="455825"/>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0"/>
            <p:cNvSpPr/>
            <p:nvPr/>
          </p:nvSpPr>
          <p:spPr>
            <a:xfrm>
              <a:off x="35890750" y="13159300"/>
              <a:ext cx="612500" cy="496975"/>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0"/>
            <p:cNvSpPr/>
            <p:nvPr/>
          </p:nvSpPr>
          <p:spPr>
            <a:xfrm>
              <a:off x="35850475" y="13375875"/>
              <a:ext cx="554750" cy="328225"/>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0"/>
            <p:cNvSpPr/>
            <p:nvPr/>
          </p:nvSpPr>
          <p:spPr>
            <a:xfrm>
              <a:off x="35988775" y="13655500"/>
              <a:ext cx="602625" cy="33895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0"/>
            <p:cNvSpPr/>
            <p:nvPr/>
          </p:nvSpPr>
          <p:spPr>
            <a:xfrm>
              <a:off x="36259300" y="13205750"/>
              <a:ext cx="198350" cy="48930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0"/>
            <p:cNvSpPr/>
            <p:nvPr/>
          </p:nvSpPr>
          <p:spPr>
            <a:xfrm>
              <a:off x="36228900" y="13233775"/>
              <a:ext cx="230275" cy="48407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0"/>
            <p:cNvSpPr/>
            <p:nvPr/>
          </p:nvSpPr>
          <p:spPr>
            <a:xfrm>
              <a:off x="35722825" y="12981525"/>
              <a:ext cx="136025" cy="8330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0"/>
            <p:cNvSpPr/>
            <p:nvPr/>
          </p:nvSpPr>
          <p:spPr>
            <a:xfrm>
              <a:off x="35715975" y="12937200"/>
              <a:ext cx="133775" cy="79250"/>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0"/>
            <p:cNvSpPr/>
            <p:nvPr/>
          </p:nvSpPr>
          <p:spPr>
            <a:xfrm>
              <a:off x="35758525" y="12985325"/>
              <a:ext cx="89700" cy="61675"/>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0"/>
            <p:cNvSpPr/>
            <p:nvPr/>
          </p:nvSpPr>
          <p:spPr>
            <a:xfrm>
              <a:off x="35796075" y="13002750"/>
              <a:ext cx="49525" cy="2332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0"/>
            <p:cNvSpPr/>
            <p:nvPr/>
          </p:nvSpPr>
          <p:spPr>
            <a:xfrm>
              <a:off x="36429525" y="12867300"/>
              <a:ext cx="129850" cy="85075"/>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0"/>
            <p:cNvSpPr/>
            <p:nvPr/>
          </p:nvSpPr>
          <p:spPr>
            <a:xfrm>
              <a:off x="36423450" y="12831975"/>
              <a:ext cx="135275" cy="61375"/>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0"/>
            <p:cNvSpPr/>
            <p:nvPr/>
          </p:nvSpPr>
          <p:spPr>
            <a:xfrm>
              <a:off x="36442425" y="12871300"/>
              <a:ext cx="76775" cy="7587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0"/>
            <p:cNvSpPr/>
            <p:nvPr/>
          </p:nvSpPr>
          <p:spPr>
            <a:xfrm>
              <a:off x="36445475" y="12894350"/>
              <a:ext cx="43075" cy="3202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40"/>
            <p:cNvSpPr/>
            <p:nvPr/>
          </p:nvSpPr>
          <p:spPr>
            <a:xfrm>
              <a:off x="36094400" y="13210200"/>
              <a:ext cx="151250" cy="7707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40"/>
            <p:cNvSpPr/>
            <p:nvPr/>
          </p:nvSpPr>
          <p:spPr>
            <a:xfrm>
              <a:off x="36094400" y="13153225"/>
              <a:ext cx="162650" cy="84375"/>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40"/>
            <p:cNvSpPr/>
            <p:nvPr/>
          </p:nvSpPr>
          <p:spPr>
            <a:xfrm>
              <a:off x="35779500" y="12594425"/>
              <a:ext cx="671325" cy="584125"/>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0"/>
            <p:cNvSpPr/>
            <p:nvPr/>
          </p:nvSpPr>
          <p:spPr>
            <a:xfrm>
              <a:off x="35973575" y="12924300"/>
              <a:ext cx="38025" cy="4220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0"/>
            <p:cNvSpPr/>
            <p:nvPr/>
          </p:nvSpPr>
          <p:spPr>
            <a:xfrm>
              <a:off x="36258550" y="12877325"/>
              <a:ext cx="38000" cy="4225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0"/>
            <p:cNvSpPr/>
            <p:nvPr/>
          </p:nvSpPr>
          <p:spPr>
            <a:xfrm>
              <a:off x="36116450" y="12883150"/>
              <a:ext cx="47875" cy="71550"/>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0"/>
            <p:cNvSpPr/>
            <p:nvPr/>
          </p:nvSpPr>
          <p:spPr>
            <a:xfrm>
              <a:off x="36125850" y="12994175"/>
              <a:ext cx="62800" cy="35625"/>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0"/>
            <p:cNvSpPr/>
            <p:nvPr/>
          </p:nvSpPr>
          <p:spPr>
            <a:xfrm>
              <a:off x="35908225" y="12827975"/>
              <a:ext cx="51700" cy="4955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0"/>
            <p:cNvSpPr/>
            <p:nvPr/>
          </p:nvSpPr>
          <p:spPr>
            <a:xfrm>
              <a:off x="36246375" y="12770850"/>
              <a:ext cx="67150" cy="21250"/>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0"/>
            <p:cNvSpPr/>
            <p:nvPr/>
          </p:nvSpPr>
          <p:spPr>
            <a:xfrm>
              <a:off x="35934825" y="12998850"/>
              <a:ext cx="125400" cy="109650"/>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0"/>
            <p:cNvSpPr/>
            <p:nvPr/>
          </p:nvSpPr>
          <p:spPr>
            <a:xfrm>
              <a:off x="36250175" y="12946625"/>
              <a:ext cx="124650" cy="11020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0"/>
            <p:cNvSpPr/>
            <p:nvPr/>
          </p:nvSpPr>
          <p:spPr>
            <a:xfrm>
              <a:off x="35968250" y="13032400"/>
              <a:ext cx="12200" cy="1232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0"/>
            <p:cNvSpPr/>
            <p:nvPr/>
          </p:nvSpPr>
          <p:spPr>
            <a:xfrm>
              <a:off x="36010825" y="13061275"/>
              <a:ext cx="12175" cy="1232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40"/>
            <p:cNvSpPr/>
            <p:nvPr/>
          </p:nvSpPr>
          <p:spPr>
            <a:xfrm>
              <a:off x="35969775" y="13092275"/>
              <a:ext cx="12175" cy="1247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0"/>
            <p:cNvSpPr/>
            <p:nvPr/>
          </p:nvSpPr>
          <p:spPr>
            <a:xfrm>
              <a:off x="36029825" y="13013250"/>
              <a:ext cx="12175" cy="1247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0"/>
            <p:cNvSpPr/>
            <p:nvPr/>
          </p:nvSpPr>
          <p:spPr>
            <a:xfrm>
              <a:off x="36070850" y="13064150"/>
              <a:ext cx="12175" cy="11725"/>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0"/>
            <p:cNvSpPr/>
            <p:nvPr/>
          </p:nvSpPr>
          <p:spPr>
            <a:xfrm>
              <a:off x="36242575" y="12987425"/>
              <a:ext cx="12200" cy="1232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0"/>
            <p:cNvSpPr/>
            <p:nvPr/>
          </p:nvSpPr>
          <p:spPr>
            <a:xfrm>
              <a:off x="36274500" y="13042150"/>
              <a:ext cx="11425" cy="12450"/>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40"/>
            <p:cNvSpPr/>
            <p:nvPr/>
          </p:nvSpPr>
          <p:spPr>
            <a:xfrm>
              <a:off x="36310225" y="12979825"/>
              <a:ext cx="12175" cy="1232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0"/>
            <p:cNvSpPr/>
            <p:nvPr/>
          </p:nvSpPr>
          <p:spPr>
            <a:xfrm>
              <a:off x="36349725" y="13017950"/>
              <a:ext cx="12175" cy="1232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40"/>
            <p:cNvSpPr/>
            <p:nvPr/>
          </p:nvSpPr>
          <p:spPr>
            <a:xfrm>
              <a:off x="36304900" y="13019325"/>
              <a:ext cx="11425" cy="1232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0"/>
            <p:cNvSpPr/>
            <p:nvPr/>
          </p:nvSpPr>
          <p:spPr>
            <a:xfrm>
              <a:off x="35879350" y="12782600"/>
              <a:ext cx="520550" cy="26120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0"/>
            <p:cNvSpPr/>
            <p:nvPr/>
          </p:nvSpPr>
          <p:spPr>
            <a:xfrm>
              <a:off x="35691650" y="12692725"/>
              <a:ext cx="217375" cy="180125"/>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0"/>
            <p:cNvSpPr/>
            <p:nvPr/>
          </p:nvSpPr>
          <p:spPr>
            <a:xfrm>
              <a:off x="35729650" y="12492625"/>
              <a:ext cx="527400" cy="33690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0"/>
            <p:cNvSpPr/>
            <p:nvPr/>
          </p:nvSpPr>
          <p:spPr>
            <a:xfrm>
              <a:off x="36051850" y="12492275"/>
              <a:ext cx="250025" cy="32662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0"/>
            <p:cNvSpPr/>
            <p:nvPr/>
          </p:nvSpPr>
          <p:spPr>
            <a:xfrm>
              <a:off x="36211425" y="12498200"/>
              <a:ext cx="302450" cy="344475"/>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0"/>
            <p:cNvSpPr/>
            <p:nvPr/>
          </p:nvSpPr>
          <p:spPr>
            <a:xfrm>
              <a:off x="35697750" y="12821900"/>
              <a:ext cx="187700" cy="145925"/>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0"/>
            <p:cNvSpPr/>
            <p:nvPr/>
          </p:nvSpPr>
          <p:spPr>
            <a:xfrm>
              <a:off x="36189400" y="12726150"/>
              <a:ext cx="1525" cy="382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0"/>
            <p:cNvSpPr/>
            <p:nvPr/>
          </p:nvSpPr>
          <p:spPr>
            <a:xfrm>
              <a:off x="35931800" y="13248625"/>
              <a:ext cx="136025" cy="49050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0"/>
            <p:cNvSpPr/>
            <p:nvPr/>
          </p:nvSpPr>
          <p:spPr>
            <a:xfrm>
              <a:off x="35935575" y="13248975"/>
              <a:ext cx="164925" cy="51217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0"/>
            <p:cNvSpPr/>
            <p:nvPr/>
          </p:nvSpPr>
          <p:spPr>
            <a:xfrm>
              <a:off x="35821600" y="13499725"/>
              <a:ext cx="135275" cy="144400"/>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0"/>
            <p:cNvSpPr/>
            <p:nvPr/>
          </p:nvSpPr>
          <p:spPr>
            <a:xfrm>
              <a:off x="35795275" y="13432300"/>
              <a:ext cx="349300" cy="360150"/>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6" name="Google Shape;556;p40"/>
          <p:cNvGrpSpPr/>
          <p:nvPr/>
        </p:nvGrpSpPr>
        <p:grpSpPr>
          <a:xfrm>
            <a:off x="567353" y="2666913"/>
            <a:ext cx="1114025" cy="2225925"/>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a:extLst>
              <a:ext uri="{FF2B5EF4-FFF2-40B4-BE49-F238E27FC236}">
                <a16:creationId xmlns:a16="http://schemas.microsoft.com/office/drawing/2014/main" id="{C2C3247A-7B24-A0D5-3075-2BB23FF63D47}"/>
              </a:ext>
            </a:extLst>
          </p:cNvPr>
          <p:cNvPicPr>
            <a:picLocks noChangeAspect="1"/>
          </p:cNvPicPr>
          <p:nvPr/>
        </p:nvPicPr>
        <p:blipFill>
          <a:blip r:embed="rId3"/>
          <a:stretch>
            <a:fillRect/>
          </a:stretch>
        </p:blipFill>
        <p:spPr>
          <a:xfrm>
            <a:off x="2889365" y="692634"/>
            <a:ext cx="3212870" cy="542591"/>
          </a:xfrm>
          <a:prstGeom prst="rect">
            <a:avLst/>
          </a:prstGeom>
        </p:spPr>
      </p:pic>
      <p:pic>
        <p:nvPicPr>
          <p:cNvPr id="4" name="Picture 3">
            <a:extLst>
              <a:ext uri="{FF2B5EF4-FFF2-40B4-BE49-F238E27FC236}">
                <a16:creationId xmlns:a16="http://schemas.microsoft.com/office/drawing/2014/main" id="{07724915-1032-F15C-5762-F556C75D1ADB}"/>
              </a:ext>
            </a:extLst>
          </p:cNvPr>
          <p:cNvPicPr>
            <a:picLocks noChangeAspect="1"/>
          </p:cNvPicPr>
          <p:nvPr/>
        </p:nvPicPr>
        <p:blipFill>
          <a:blip r:embed="rId4"/>
          <a:stretch>
            <a:fillRect/>
          </a:stretch>
        </p:blipFill>
        <p:spPr>
          <a:xfrm>
            <a:off x="3611790" y="4235117"/>
            <a:ext cx="2072820" cy="908383"/>
          </a:xfrm>
          <a:prstGeom prst="rect">
            <a:avLst/>
          </a:prstGeom>
        </p:spPr>
      </p:pic>
      <p:pic>
        <p:nvPicPr>
          <p:cNvPr id="21" name="Picture 20">
            <a:extLst>
              <a:ext uri="{FF2B5EF4-FFF2-40B4-BE49-F238E27FC236}">
                <a16:creationId xmlns:a16="http://schemas.microsoft.com/office/drawing/2014/main" id="{15CE6B4E-28E1-A9E0-8D16-E6DD2B993316}"/>
              </a:ext>
            </a:extLst>
          </p:cNvPr>
          <p:cNvPicPr>
            <a:picLocks noChangeAspect="1"/>
          </p:cNvPicPr>
          <p:nvPr/>
        </p:nvPicPr>
        <p:blipFill>
          <a:blip r:embed="rId5"/>
          <a:stretch>
            <a:fillRect/>
          </a:stretch>
        </p:blipFill>
        <p:spPr>
          <a:xfrm>
            <a:off x="857117" y="1454318"/>
            <a:ext cx="7303641" cy="1761897"/>
          </a:xfrm>
          <a:prstGeom prst="rect">
            <a:avLst/>
          </a:prstGeom>
        </p:spPr>
      </p:pic>
      <p:sp>
        <p:nvSpPr>
          <p:cNvPr id="3" name="TextBox 2">
            <a:extLst>
              <a:ext uri="{FF2B5EF4-FFF2-40B4-BE49-F238E27FC236}">
                <a16:creationId xmlns:a16="http://schemas.microsoft.com/office/drawing/2014/main" id="{347F61E4-8611-2B7F-C097-54619E814E94}"/>
              </a:ext>
            </a:extLst>
          </p:cNvPr>
          <p:cNvSpPr txBox="1"/>
          <p:nvPr/>
        </p:nvSpPr>
        <p:spPr>
          <a:xfrm>
            <a:off x="1027841" y="117615"/>
            <a:ext cx="6935918" cy="523220"/>
          </a:xfrm>
          <a:prstGeom prst="rect">
            <a:avLst/>
          </a:prstGeom>
          <a:noFill/>
        </p:spPr>
        <p:txBody>
          <a:bodyPr wrap="square" rtlCol="0">
            <a:spAutoFit/>
          </a:bodyPr>
          <a:lstStyle/>
          <a:p>
            <a:pPr algn="ctr"/>
            <a:r>
              <a:rPr lang="en-US" sz="2800" b="1" dirty="0" err="1">
                <a:solidFill>
                  <a:srgbClr val="002060"/>
                </a:solidFill>
                <a:latin typeface="HP001 4 hàng" panose="020B0603050302020204"/>
              </a:rPr>
              <a:t>Thứ</a:t>
            </a:r>
            <a:r>
              <a:rPr lang="en-US" sz="2800" b="1" dirty="0">
                <a:solidFill>
                  <a:srgbClr val="002060"/>
                </a:solidFill>
                <a:latin typeface="HP001 4 hàng" panose="020B0603050302020204"/>
              </a:rPr>
              <a:t> </a:t>
            </a:r>
            <a:r>
              <a:rPr lang="en-US" sz="2800" b="1" dirty="0" err="1">
                <a:solidFill>
                  <a:srgbClr val="002060"/>
                </a:solidFill>
                <a:latin typeface="HP001 4 hàng" panose="020B0603050302020204"/>
              </a:rPr>
              <a:t>tư</a:t>
            </a:r>
            <a:r>
              <a:rPr lang="en-US" sz="2800" b="1" dirty="0">
                <a:solidFill>
                  <a:srgbClr val="002060"/>
                </a:solidFill>
                <a:latin typeface="HP001 4 hàng" panose="020B0603050302020204"/>
              </a:rPr>
              <a:t> </a:t>
            </a:r>
            <a:r>
              <a:rPr lang="en-US" sz="2800" b="1" dirty="0" err="1">
                <a:solidFill>
                  <a:srgbClr val="002060"/>
                </a:solidFill>
                <a:latin typeface="HP001 4 hàng" panose="020B0603050302020204"/>
              </a:rPr>
              <a:t>ngày</a:t>
            </a:r>
            <a:r>
              <a:rPr lang="en-US" sz="2800" b="1" dirty="0">
                <a:solidFill>
                  <a:srgbClr val="002060"/>
                </a:solidFill>
                <a:latin typeface="HP001 4 hàng" panose="020B0603050302020204"/>
              </a:rPr>
              <a:t> 26 </a:t>
            </a:r>
            <a:r>
              <a:rPr lang="en-US" sz="2800" b="1" dirty="0" err="1">
                <a:solidFill>
                  <a:srgbClr val="002060"/>
                </a:solidFill>
                <a:latin typeface="HP001 4 hàng" panose="020B0603050302020204"/>
              </a:rPr>
              <a:t>tháng</a:t>
            </a:r>
            <a:r>
              <a:rPr lang="en-US" sz="2800" b="1" dirty="0">
                <a:solidFill>
                  <a:srgbClr val="002060"/>
                </a:solidFill>
                <a:latin typeface="HP001 4 hàng" panose="020B0603050302020204"/>
              </a:rPr>
              <a:t> 3 </a:t>
            </a:r>
            <a:r>
              <a:rPr lang="en-US" sz="2800" b="1" dirty="0" err="1">
                <a:solidFill>
                  <a:srgbClr val="002060"/>
                </a:solidFill>
                <a:latin typeface="HP001 4 hàng" panose="020B0603050302020204"/>
              </a:rPr>
              <a:t>năm</a:t>
            </a:r>
            <a:r>
              <a:rPr lang="en-US" sz="2800" b="1" dirty="0">
                <a:solidFill>
                  <a:srgbClr val="002060"/>
                </a:solidFill>
                <a:latin typeface="HP001 4 hàng" panose="020B0603050302020204"/>
              </a:rPr>
              <a:t> 2025</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77"/>
        <p:cNvGrpSpPr/>
        <p:nvPr/>
      </p:nvGrpSpPr>
      <p:grpSpPr>
        <a:xfrm>
          <a:off x="0" y="0"/>
          <a:ext cx="0" cy="0"/>
          <a:chOff x="0" y="0"/>
          <a:chExt cx="0" cy="0"/>
        </a:xfrm>
      </p:grpSpPr>
      <p:sp>
        <p:nvSpPr>
          <p:cNvPr id="3" name="Rectangles 2"/>
          <p:cNvSpPr/>
          <p:nvPr/>
        </p:nvSpPr>
        <p:spPr>
          <a:xfrm>
            <a:off x="0" y="561975"/>
            <a:ext cx="9144635" cy="81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grpSp>
        <p:nvGrpSpPr>
          <p:cNvPr id="12" name="Google Shape;3141;p76"/>
          <p:cNvGrpSpPr/>
          <p:nvPr/>
        </p:nvGrpSpPr>
        <p:grpSpPr>
          <a:xfrm>
            <a:off x="43309" y="1498234"/>
            <a:ext cx="863258" cy="726826"/>
            <a:chOff x="7639814" y="1464579"/>
            <a:chExt cx="863258" cy="726826"/>
          </a:xfrm>
        </p:grpSpPr>
        <p:grpSp>
          <p:nvGrpSpPr>
            <p:cNvPr id="13" name="Google Shape;3142;p76"/>
            <p:cNvGrpSpPr/>
            <p:nvPr/>
          </p:nvGrpSpPr>
          <p:grpSpPr>
            <a:xfrm rot="-842945">
              <a:off x="8112336" y="1790340"/>
              <a:ext cx="351858" cy="363795"/>
              <a:chOff x="3610557" y="2780704"/>
              <a:chExt cx="325017" cy="336052"/>
            </a:xfrm>
          </p:grpSpPr>
          <p:sp>
            <p:nvSpPr>
              <p:cNvPr id="14"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 name="Google Shape;3146;p76"/>
            <p:cNvGrpSpPr/>
            <p:nvPr/>
          </p:nvGrpSpPr>
          <p:grpSpPr>
            <a:xfrm rot="1954993">
              <a:off x="7710083" y="1530690"/>
              <a:ext cx="351860" cy="363777"/>
              <a:chOff x="3610557" y="2780704"/>
              <a:chExt cx="325017" cy="336052"/>
            </a:xfrm>
          </p:grpSpPr>
          <p:sp>
            <p:nvSpPr>
              <p:cNvPr id="18"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21" name="Google Shape;3141;p76"/>
          <p:cNvGrpSpPr/>
          <p:nvPr/>
        </p:nvGrpSpPr>
        <p:grpSpPr>
          <a:xfrm flipH="1">
            <a:off x="-65911" y="3514359"/>
            <a:ext cx="863258" cy="726826"/>
            <a:chOff x="7639814" y="1464579"/>
            <a:chExt cx="863258" cy="726826"/>
          </a:xfrm>
        </p:grpSpPr>
        <p:grpSp>
          <p:nvGrpSpPr>
            <p:cNvPr id="22" name="Google Shape;3142;p76"/>
            <p:cNvGrpSpPr/>
            <p:nvPr/>
          </p:nvGrpSpPr>
          <p:grpSpPr>
            <a:xfrm rot="-842945">
              <a:off x="8112336" y="1790340"/>
              <a:ext cx="351858" cy="363795"/>
              <a:chOff x="3610557" y="2780704"/>
              <a:chExt cx="325017" cy="336052"/>
            </a:xfrm>
          </p:grpSpPr>
          <p:sp>
            <p:nvSpPr>
              <p:cNvPr id="23"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6" name="Google Shape;3146;p76"/>
            <p:cNvGrpSpPr/>
            <p:nvPr/>
          </p:nvGrpSpPr>
          <p:grpSpPr>
            <a:xfrm rot="1954993">
              <a:off x="7710083" y="1530690"/>
              <a:ext cx="351860" cy="363777"/>
              <a:chOff x="3610557" y="2780704"/>
              <a:chExt cx="325017" cy="336052"/>
            </a:xfrm>
          </p:grpSpPr>
          <p:sp>
            <p:nvSpPr>
              <p:cNvPr id="27"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493" name="Google Shape;493;p40"/>
          <p:cNvSpPr/>
          <p:nvPr/>
        </p:nvSpPr>
        <p:spPr>
          <a:xfrm>
            <a:off x="7724140" y="2681605"/>
            <a:ext cx="1203325" cy="1176020"/>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4" name="Google Shape;494;p40"/>
          <p:cNvSpPr/>
          <p:nvPr/>
        </p:nvSpPr>
        <p:spPr>
          <a:xfrm>
            <a:off x="7985125" y="3213100"/>
            <a:ext cx="601345" cy="70866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5" name="Google Shape;495;p40"/>
          <p:cNvSpPr/>
          <p:nvPr/>
        </p:nvSpPr>
        <p:spPr>
          <a:xfrm>
            <a:off x="8006715" y="3211195"/>
            <a:ext cx="601345" cy="7080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6" name="Google Shape;496;p40"/>
          <p:cNvSpPr/>
          <p:nvPr/>
        </p:nvSpPr>
        <p:spPr>
          <a:xfrm>
            <a:off x="8073390" y="4218305"/>
            <a:ext cx="226695" cy="261620"/>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7" name="Google Shape;497;p40"/>
          <p:cNvSpPr/>
          <p:nvPr/>
        </p:nvSpPr>
        <p:spPr>
          <a:xfrm>
            <a:off x="8087995" y="4339590"/>
            <a:ext cx="211455" cy="385445"/>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8" name="Google Shape;498;p40"/>
          <p:cNvSpPr/>
          <p:nvPr/>
        </p:nvSpPr>
        <p:spPr>
          <a:xfrm>
            <a:off x="8020050" y="4770755"/>
            <a:ext cx="281305" cy="53340"/>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9" name="Google Shape;499;p40"/>
          <p:cNvSpPr/>
          <p:nvPr/>
        </p:nvSpPr>
        <p:spPr>
          <a:xfrm>
            <a:off x="8018780" y="4730750"/>
            <a:ext cx="105410" cy="79375"/>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0" name="Google Shape;500;p40"/>
          <p:cNvSpPr/>
          <p:nvPr/>
        </p:nvSpPr>
        <p:spPr>
          <a:xfrm>
            <a:off x="8085455" y="4705985"/>
            <a:ext cx="222250" cy="10541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1" name="Google Shape;501;p40"/>
          <p:cNvSpPr/>
          <p:nvPr/>
        </p:nvSpPr>
        <p:spPr>
          <a:xfrm>
            <a:off x="8076565" y="4664710"/>
            <a:ext cx="56515" cy="66675"/>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2" name="Google Shape;502;p40"/>
          <p:cNvSpPr/>
          <p:nvPr/>
        </p:nvSpPr>
        <p:spPr>
          <a:xfrm>
            <a:off x="8394700" y="4083685"/>
            <a:ext cx="343535" cy="330200"/>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3" name="Google Shape;503;p40"/>
          <p:cNvSpPr/>
          <p:nvPr/>
        </p:nvSpPr>
        <p:spPr>
          <a:xfrm>
            <a:off x="8475345" y="4396740"/>
            <a:ext cx="332105" cy="222250"/>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4" name="Google Shape;504;p40"/>
          <p:cNvSpPr/>
          <p:nvPr/>
        </p:nvSpPr>
        <p:spPr>
          <a:xfrm>
            <a:off x="8597900" y="4588510"/>
            <a:ext cx="252730" cy="160020"/>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5" name="Google Shape;505;p40"/>
          <p:cNvSpPr/>
          <p:nvPr/>
        </p:nvSpPr>
        <p:spPr>
          <a:xfrm>
            <a:off x="8592820" y="4660265"/>
            <a:ext cx="108585" cy="81280"/>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6" name="Google Shape;506;p40"/>
          <p:cNvSpPr/>
          <p:nvPr/>
        </p:nvSpPr>
        <p:spPr>
          <a:xfrm>
            <a:off x="8631555" y="4527550"/>
            <a:ext cx="215265" cy="182245"/>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7" name="Google Shape;507;p40"/>
          <p:cNvSpPr/>
          <p:nvPr/>
        </p:nvSpPr>
        <p:spPr>
          <a:xfrm>
            <a:off x="8613775" y="4585970"/>
            <a:ext cx="55880" cy="5905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8" name="Google Shape;508;p40"/>
          <p:cNvSpPr/>
          <p:nvPr/>
        </p:nvSpPr>
        <p:spPr>
          <a:xfrm>
            <a:off x="8595360" y="2681605"/>
            <a:ext cx="224155" cy="44386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9" name="Google Shape;509;p40"/>
          <p:cNvSpPr/>
          <p:nvPr/>
        </p:nvSpPr>
        <p:spPr>
          <a:xfrm>
            <a:off x="8537575" y="3093720"/>
            <a:ext cx="217170" cy="361950"/>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0" name="Google Shape;510;p40"/>
          <p:cNvSpPr/>
          <p:nvPr/>
        </p:nvSpPr>
        <p:spPr>
          <a:xfrm>
            <a:off x="7918450" y="3786505"/>
            <a:ext cx="781685" cy="535940"/>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1" name="Google Shape;511;p40"/>
          <p:cNvSpPr/>
          <p:nvPr/>
        </p:nvSpPr>
        <p:spPr>
          <a:xfrm>
            <a:off x="7977505" y="3179445"/>
            <a:ext cx="667385" cy="584200"/>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2" name="Google Shape;512;p40"/>
          <p:cNvSpPr/>
          <p:nvPr/>
        </p:nvSpPr>
        <p:spPr>
          <a:xfrm>
            <a:off x="7933690" y="3434080"/>
            <a:ext cx="604520" cy="386080"/>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3" name="Google Shape;513;p40"/>
          <p:cNvSpPr/>
          <p:nvPr/>
        </p:nvSpPr>
        <p:spPr>
          <a:xfrm>
            <a:off x="8084185" y="3763010"/>
            <a:ext cx="656590" cy="39878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4" name="Google Shape;514;p40"/>
          <p:cNvSpPr/>
          <p:nvPr/>
        </p:nvSpPr>
        <p:spPr>
          <a:xfrm>
            <a:off x="8379460" y="3234055"/>
            <a:ext cx="215900" cy="57531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5" name="Google Shape;515;p40"/>
          <p:cNvSpPr/>
          <p:nvPr/>
        </p:nvSpPr>
        <p:spPr>
          <a:xfrm>
            <a:off x="8345805" y="3267075"/>
            <a:ext cx="250825" cy="56959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6" name="Google Shape;516;p40"/>
          <p:cNvSpPr/>
          <p:nvPr/>
        </p:nvSpPr>
        <p:spPr>
          <a:xfrm>
            <a:off x="7794625" y="2970530"/>
            <a:ext cx="147955" cy="9779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7" name="Google Shape;517;p40"/>
          <p:cNvSpPr/>
          <p:nvPr/>
        </p:nvSpPr>
        <p:spPr>
          <a:xfrm>
            <a:off x="7787005" y="2918460"/>
            <a:ext cx="146050" cy="93345"/>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8" name="Google Shape;518;p40"/>
          <p:cNvSpPr/>
          <p:nvPr/>
        </p:nvSpPr>
        <p:spPr>
          <a:xfrm>
            <a:off x="7833360" y="2974975"/>
            <a:ext cx="97790" cy="72390"/>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9" name="Google Shape;519;p40"/>
          <p:cNvSpPr/>
          <p:nvPr/>
        </p:nvSpPr>
        <p:spPr>
          <a:xfrm>
            <a:off x="7874635" y="2995295"/>
            <a:ext cx="53975" cy="2730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0" name="Google Shape;520;p40"/>
          <p:cNvSpPr/>
          <p:nvPr/>
        </p:nvSpPr>
        <p:spPr>
          <a:xfrm>
            <a:off x="8564880" y="2836545"/>
            <a:ext cx="141605" cy="100330"/>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1" name="Google Shape;521;p40"/>
          <p:cNvSpPr/>
          <p:nvPr/>
        </p:nvSpPr>
        <p:spPr>
          <a:xfrm>
            <a:off x="8557895" y="2794635"/>
            <a:ext cx="147320" cy="72390"/>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2" name="Google Shape;522;p40"/>
          <p:cNvSpPr/>
          <p:nvPr/>
        </p:nvSpPr>
        <p:spPr>
          <a:xfrm>
            <a:off x="8578850" y="2840990"/>
            <a:ext cx="83820" cy="8953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3" name="Google Shape;523;p40"/>
          <p:cNvSpPr/>
          <p:nvPr/>
        </p:nvSpPr>
        <p:spPr>
          <a:xfrm>
            <a:off x="8582025" y="2868295"/>
            <a:ext cx="46990" cy="3746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4" name="Google Shape;524;p40"/>
          <p:cNvSpPr/>
          <p:nvPr/>
        </p:nvSpPr>
        <p:spPr>
          <a:xfrm>
            <a:off x="8199755" y="3239770"/>
            <a:ext cx="165100" cy="9080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5" name="Google Shape;525;p40"/>
          <p:cNvSpPr/>
          <p:nvPr/>
        </p:nvSpPr>
        <p:spPr>
          <a:xfrm>
            <a:off x="8199755" y="3172460"/>
            <a:ext cx="177165" cy="99060"/>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6" name="Google Shape;526;p40"/>
          <p:cNvSpPr/>
          <p:nvPr/>
        </p:nvSpPr>
        <p:spPr>
          <a:xfrm>
            <a:off x="7856220" y="2515235"/>
            <a:ext cx="731520" cy="687070"/>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7" name="Google Shape;527;p40"/>
          <p:cNvSpPr/>
          <p:nvPr/>
        </p:nvSpPr>
        <p:spPr>
          <a:xfrm>
            <a:off x="8067675" y="2903220"/>
            <a:ext cx="41275" cy="4953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8" name="Google Shape;528;p40"/>
          <p:cNvSpPr/>
          <p:nvPr/>
        </p:nvSpPr>
        <p:spPr>
          <a:xfrm>
            <a:off x="8378190" y="2847975"/>
            <a:ext cx="41275" cy="4953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9" name="Google Shape;529;p40"/>
          <p:cNvSpPr/>
          <p:nvPr/>
        </p:nvSpPr>
        <p:spPr>
          <a:xfrm>
            <a:off x="8223250" y="2854960"/>
            <a:ext cx="52070" cy="84455"/>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0" name="Google Shape;530;p40"/>
          <p:cNvSpPr/>
          <p:nvPr/>
        </p:nvSpPr>
        <p:spPr>
          <a:xfrm>
            <a:off x="8234045" y="2985770"/>
            <a:ext cx="68580" cy="41910"/>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1" name="Google Shape;531;p40"/>
          <p:cNvSpPr/>
          <p:nvPr/>
        </p:nvSpPr>
        <p:spPr>
          <a:xfrm>
            <a:off x="7996555" y="2790190"/>
            <a:ext cx="56515" cy="5842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2" name="Google Shape;532;p40"/>
          <p:cNvSpPr/>
          <p:nvPr/>
        </p:nvSpPr>
        <p:spPr>
          <a:xfrm>
            <a:off x="8364855" y="2722880"/>
            <a:ext cx="73025" cy="24765"/>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3" name="Google Shape;533;p40"/>
          <p:cNvSpPr/>
          <p:nvPr/>
        </p:nvSpPr>
        <p:spPr>
          <a:xfrm>
            <a:off x="8025765" y="2990850"/>
            <a:ext cx="136525" cy="128905"/>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4" name="Google Shape;534;p40"/>
          <p:cNvSpPr/>
          <p:nvPr/>
        </p:nvSpPr>
        <p:spPr>
          <a:xfrm>
            <a:off x="8369300" y="2929255"/>
            <a:ext cx="135890" cy="12954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5" name="Google Shape;535;p40"/>
          <p:cNvSpPr/>
          <p:nvPr/>
        </p:nvSpPr>
        <p:spPr>
          <a:xfrm>
            <a:off x="8061960" y="3030220"/>
            <a:ext cx="13335" cy="1460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6" name="Google Shape;536;p40"/>
          <p:cNvSpPr/>
          <p:nvPr/>
        </p:nvSpPr>
        <p:spPr>
          <a:xfrm>
            <a:off x="8108315" y="3064510"/>
            <a:ext cx="13335" cy="1460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7" name="Google Shape;537;p40"/>
          <p:cNvSpPr/>
          <p:nvPr/>
        </p:nvSpPr>
        <p:spPr>
          <a:xfrm>
            <a:off x="8063865" y="3100705"/>
            <a:ext cx="13335" cy="1460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8" name="Google Shape;538;p40"/>
          <p:cNvSpPr/>
          <p:nvPr/>
        </p:nvSpPr>
        <p:spPr>
          <a:xfrm>
            <a:off x="8129270" y="3007995"/>
            <a:ext cx="13335" cy="1460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9" name="Google Shape;539;p40"/>
          <p:cNvSpPr/>
          <p:nvPr/>
        </p:nvSpPr>
        <p:spPr>
          <a:xfrm>
            <a:off x="8173720" y="3067685"/>
            <a:ext cx="13335" cy="13970"/>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0" name="Google Shape;540;p40"/>
          <p:cNvSpPr/>
          <p:nvPr/>
        </p:nvSpPr>
        <p:spPr>
          <a:xfrm>
            <a:off x="8361045" y="2977515"/>
            <a:ext cx="13335" cy="1460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1" name="Google Shape;541;p40"/>
          <p:cNvSpPr/>
          <p:nvPr/>
        </p:nvSpPr>
        <p:spPr>
          <a:xfrm>
            <a:off x="8395970" y="3041650"/>
            <a:ext cx="12700" cy="14605"/>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2" name="Google Shape;542;p40"/>
          <p:cNvSpPr/>
          <p:nvPr/>
        </p:nvSpPr>
        <p:spPr>
          <a:xfrm>
            <a:off x="8434705" y="2968625"/>
            <a:ext cx="13335" cy="1460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3" name="Google Shape;543;p40"/>
          <p:cNvSpPr/>
          <p:nvPr/>
        </p:nvSpPr>
        <p:spPr>
          <a:xfrm>
            <a:off x="8477885" y="3013710"/>
            <a:ext cx="13335" cy="1460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4" name="Google Shape;544;p40"/>
          <p:cNvSpPr/>
          <p:nvPr/>
        </p:nvSpPr>
        <p:spPr>
          <a:xfrm>
            <a:off x="8428990" y="3014980"/>
            <a:ext cx="12700" cy="1460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5" name="Google Shape;545;p40"/>
          <p:cNvSpPr/>
          <p:nvPr/>
        </p:nvSpPr>
        <p:spPr>
          <a:xfrm>
            <a:off x="7965440" y="2736850"/>
            <a:ext cx="567055" cy="30734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6" name="Google Shape;546;p40"/>
          <p:cNvSpPr/>
          <p:nvPr/>
        </p:nvSpPr>
        <p:spPr>
          <a:xfrm>
            <a:off x="7760335" y="2630805"/>
            <a:ext cx="236855" cy="212090"/>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7" name="Google Shape;547;p40"/>
          <p:cNvSpPr/>
          <p:nvPr/>
        </p:nvSpPr>
        <p:spPr>
          <a:xfrm>
            <a:off x="7802245" y="2395855"/>
            <a:ext cx="574675" cy="39624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8" name="Google Shape;548;p40"/>
          <p:cNvSpPr/>
          <p:nvPr/>
        </p:nvSpPr>
        <p:spPr>
          <a:xfrm>
            <a:off x="8153400" y="2395220"/>
            <a:ext cx="272415" cy="38417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9" name="Google Shape;549;p40"/>
          <p:cNvSpPr/>
          <p:nvPr/>
        </p:nvSpPr>
        <p:spPr>
          <a:xfrm>
            <a:off x="8326755" y="2402205"/>
            <a:ext cx="329565" cy="405130"/>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0" name="Google Shape;550;p40"/>
          <p:cNvSpPr/>
          <p:nvPr/>
        </p:nvSpPr>
        <p:spPr>
          <a:xfrm>
            <a:off x="7767320" y="2782570"/>
            <a:ext cx="204470" cy="171450"/>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1" name="Google Shape;551;p40"/>
          <p:cNvSpPr/>
          <p:nvPr/>
        </p:nvSpPr>
        <p:spPr>
          <a:xfrm>
            <a:off x="8303260" y="2670175"/>
            <a:ext cx="1905" cy="444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2" name="Google Shape;552;p40"/>
          <p:cNvSpPr/>
          <p:nvPr/>
        </p:nvSpPr>
        <p:spPr>
          <a:xfrm>
            <a:off x="8022590" y="3284855"/>
            <a:ext cx="147955" cy="57658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3" name="Google Shape;553;p40"/>
          <p:cNvSpPr/>
          <p:nvPr/>
        </p:nvSpPr>
        <p:spPr>
          <a:xfrm>
            <a:off x="8026400" y="3284855"/>
            <a:ext cx="179705" cy="60261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4" name="Google Shape;554;p40"/>
          <p:cNvSpPr/>
          <p:nvPr/>
        </p:nvSpPr>
        <p:spPr>
          <a:xfrm>
            <a:off x="7901940" y="3580130"/>
            <a:ext cx="147320" cy="169545"/>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5" name="Google Shape;555;p40"/>
          <p:cNvSpPr/>
          <p:nvPr/>
        </p:nvSpPr>
        <p:spPr>
          <a:xfrm>
            <a:off x="7873365" y="3500755"/>
            <a:ext cx="380365" cy="423545"/>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56" name="Google Shape;556;p40"/>
          <p:cNvGrpSpPr/>
          <p:nvPr/>
        </p:nvGrpSpPr>
        <p:grpSpPr>
          <a:xfrm>
            <a:off x="567055" y="2395220"/>
            <a:ext cx="1304290" cy="2497455"/>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pic>
        <p:nvPicPr>
          <p:cNvPr id="141" name="Picture 140"/>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0" y="-120015"/>
            <a:ext cx="6594475" cy="1396365"/>
          </a:xfrm>
          <a:prstGeom prst="rect">
            <a:avLst/>
          </a:prstGeom>
          <a:noFill/>
          <a:ln w="9525">
            <a:noFill/>
          </a:ln>
        </p:spPr>
      </p:pic>
      <p:pic>
        <p:nvPicPr>
          <p:cNvPr id="2" name="Picture 1"/>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2531745" y="-124460"/>
            <a:ext cx="6612890" cy="1396365"/>
          </a:xfrm>
          <a:prstGeom prst="rect">
            <a:avLst/>
          </a:prstGeom>
          <a:noFill/>
          <a:ln w="9525">
            <a:noFill/>
          </a:ln>
        </p:spPr>
      </p:pic>
      <p:pic>
        <p:nvPicPr>
          <p:cNvPr id="142" name="Picture 141"/>
          <p:cNvPicPr/>
          <p:nvPr/>
        </p:nvPicPr>
        <p:blipFill>
          <a:blip r:embed="rId4"/>
          <a:stretch>
            <a:fillRect/>
          </a:stretch>
        </p:blipFill>
        <p:spPr>
          <a:xfrm>
            <a:off x="2229572" y="1309123"/>
            <a:ext cx="4999355" cy="2371090"/>
          </a:xfrm>
          <a:prstGeom prst="rect">
            <a:avLst/>
          </a:prstGeom>
          <a:noFill/>
          <a:ln w="9525">
            <a:noFill/>
          </a:ln>
        </p:spPr>
      </p:pic>
      <p:pic>
        <p:nvPicPr>
          <p:cNvPr id="6" name="Picture 5">
            <a:extLst>
              <a:ext uri="{FF2B5EF4-FFF2-40B4-BE49-F238E27FC236}">
                <a16:creationId xmlns:a16="http://schemas.microsoft.com/office/drawing/2014/main" id="{7794AF1B-6CB6-6E4E-C0A0-6949B36753EB}"/>
              </a:ext>
            </a:extLst>
          </p:cNvPr>
          <p:cNvPicPr>
            <a:picLocks noChangeAspect="1"/>
          </p:cNvPicPr>
          <p:nvPr/>
        </p:nvPicPr>
        <p:blipFill>
          <a:blip r:embed="rId5"/>
          <a:stretch>
            <a:fillRect/>
          </a:stretch>
        </p:blipFill>
        <p:spPr>
          <a:xfrm>
            <a:off x="2278380" y="1781887"/>
            <a:ext cx="4945380" cy="1681084"/>
          </a:xfrm>
          <a:prstGeom prst="rect">
            <a:avLst/>
          </a:prstGeom>
        </p:spPr>
      </p:pic>
    </p:spTree>
    <p:extLst>
      <p:ext uri="{BB962C8B-B14F-4D97-AF65-F5344CB8AC3E}">
        <p14:creationId xmlns:p14="http://schemas.microsoft.com/office/powerpoint/2010/main" val="1673108620"/>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21" name="Picture 9">
            <a:extLst>
              <a:ext uri="{FF2B5EF4-FFF2-40B4-BE49-F238E27FC236}">
                <a16:creationId xmlns:a16="http://schemas.microsoft.com/office/drawing/2014/main" id="{657A2E06-D6C3-5F9B-BDAF-BDD0F4E5716F}"/>
              </a:ext>
            </a:extLst>
          </p:cNvPr>
          <p:cNvPicPr>
            <a:picLocks noChangeAspect="1"/>
          </p:cNvPicPr>
          <p:nvPr/>
        </p:nvPicPr>
        <p:blipFill>
          <a:blip r:embed="rId4"/>
          <a:srcRect/>
          <a:stretch>
            <a:fillRect/>
          </a:stretch>
        </p:blipFill>
        <p:spPr>
          <a:xfrm>
            <a:off x="2917399" y="2115092"/>
            <a:ext cx="3765280" cy="2889854"/>
          </a:xfrm>
          <a:prstGeom prst="rect">
            <a:avLst/>
          </a:prstGeom>
        </p:spPr>
      </p:pic>
      <p:sp>
        <p:nvSpPr>
          <p:cNvPr id="3" name="TextBox 2">
            <a:extLst>
              <a:ext uri="{FF2B5EF4-FFF2-40B4-BE49-F238E27FC236}">
                <a16:creationId xmlns:a16="http://schemas.microsoft.com/office/drawing/2014/main" id="{16E7A6B2-B5AE-EC81-3D8D-7554AABB4B42}"/>
              </a:ext>
            </a:extLst>
          </p:cNvPr>
          <p:cNvSpPr txBox="1"/>
          <p:nvPr/>
        </p:nvSpPr>
        <p:spPr>
          <a:xfrm>
            <a:off x="2114551" y="538604"/>
            <a:ext cx="6199450" cy="1267837"/>
          </a:xfrm>
          <a:prstGeom prst="doubleWave">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defTabSz="685800">
              <a:buClrTx/>
            </a:pPr>
            <a:r>
              <a:rPr lang="vi-VN" sz="2800" b="1" kern="1200" dirty="0">
                <a:solidFill>
                  <a:srgbClr val="FF0000"/>
                </a:solidFill>
                <a:latin typeface="Cambria" panose="02040503050406030204" pitchFamily="18" charset="0"/>
                <a:ea typeface="Cambria" panose="02040503050406030204" pitchFamily="18" charset="0"/>
              </a:rPr>
              <a:t>Nhận diện về mối quan hệ thân thiện với những người xung quanh</a:t>
            </a:r>
            <a:endParaRPr lang="en-US" sz="2800" b="1" kern="1200" dirty="0">
              <a:solidFill>
                <a:srgbClr val="FF0000"/>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52A06E45-F587-B783-8BCB-25AFEA5839B7}"/>
              </a:ext>
            </a:extLst>
          </p:cNvPr>
          <p:cNvPicPr>
            <a:picLocks noChangeAspect="1"/>
          </p:cNvPicPr>
          <p:nvPr/>
        </p:nvPicPr>
        <p:blipFill>
          <a:blip r:embed="rId5"/>
          <a:stretch>
            <a:fillRect/>
          </a:stretch>
        </p:blipFill>
        <p:spPr>
          <a:xfrm>
            <a:off x="-325283" y="83525"/>
            <a:ext cx="2920237" cy="1792379"/>
          </a:xfrm>
          <a:prstGeom prst="rect">
            <a:avLst/>
          </a:prstGeom>
        </p:spPr>
      </p:pic>
    </p:spTree>
    <p:extLst>
      <p:ext uri="{BB962C8B-B14F-4D97-AF65-F5344CB8AC3E}">
        <p14:creationId xmlns:p14="http://schemas.microsoft.com/office/powerpoint/2010/main" val="1875329986"/>
      </p:ext>
    </p:extLst>
  </p:cSld>
  <p:clrMapOvr>
    <a:overrideClrMapping bg1="lt1" tx1="dk1" bg2="lt2" tx2="dk2" accent1="accent1" accent2="accent2" accent3="accent3" accent4="accent4" accent5="accent5" accent6="accent6" hlink="hlink" folHlink="folHlink"/>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par>
                                <p:cTn id="18" presetID="53" presetClass="entr" presetSubtype="16"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0" y="130810"/>
            <a:ext cx="9144000" cy="15043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Picture 3"/>
          <p:cNvPicPr/>
          <p:nvPr/>
        </p:nvPicPr>
        <p:blipFill>
          <a:blip r:embed="rId2">
            <a:clrChange>
              <a:clrFrom>
                <a:srgbClr val="FFFFFF">
                  <a:alpha val="100000"/>
                </a:srgbClr>
              </a:clrFrom>
              <a:clrTo>
                <a:srgbClr val="FFFFFF">
                  <a:alpha val="100000"/>
                  <a:alpha val="0"/>
                </a:srgbClr>
              </a:clrTo>
            </a:clrChange>
          </a:blip>
          <a:srcRect l="4547" t="11852" r="49800" b="18012"/>
          <a:stretch>
            <a:fillRect/>
          </a:stretch>
        </p:blipFill>
        <p:spPr>
          <a:xfrm>
            <a:off x="94797" y="1432560"/>
            <a:ext cx="1948180" cy="3502660"/>
          </a:xfrm>
          <a:prstGeom prst="rect">
            <a:avLst/>
          </a:prstGeom>
          <a:noFill/>
          <a:ln w="9525">
            <a:noFill/>
          </a:ln>
        </p:spPr>
      </p:pic>
      <p:pic>
        <p:nvPicPr>
          <p:cNvPr id="7" name="Picture 6">
            <a:extLst>
              <a:ext uri="{FF2B5EF4-FFF2-40B4-BE49-F238E27FC236}">
                <a16:creationId xmlns:a16="http://schemas.microsoft.com/office/drawing/2014/main" id="{15FB5F2B-C498-4C65-9E36-28B26CA845D5}"/>
              </a:ext>
            </a:extLst>
          </p:cNvPr>
          <p:cNvPicPr/>
          <p:nvPr/>
        </p:nvPicPr>
        <p:blipFill>
          <a:blip r:embed="rId2">
            <a:clrChange>
              <a:clrFrom>
                <a:srgbClr val="FFFFFF">
                  <a:alpha val="100000"/>
                </a:srgbClr>
              </a:clrFrom>
              <a:clrTo>
                <a:srgbClr val="FFFFFF">
                  <a:alpha val="100000"/>
                  <a:alpha val="0"/>
                </a:srgbClr>
              </a:clrTo>
            </a:clrChange>
          </a:blip>
          <a:srcRect l="51720" t="10210" r="3680" b="17210"/>
          <a:stretch>
            <a:fillRect/>
          </a:stretch>
        </p:blipFill>
        <p:spPr>
          <a:xfrm>
            <a:off x="7329626" y="1764710"/>
            <a:ext cx="1730282" cy="3115945"/>
          </a:xfrm>
          <a:prstGeom prst="rect">
            <a:avLst/>
          </a:prstGeom>
          <a:noFill/>
          <a:ln w="9525">
            <a:noFill/>
          </a:ln>
        </p:spPr>
      </p:pic>
      <p:sp>
        <p:nvSpPr>
          <p:cNvPr id="2" name="Rectangle: Rounded Corners 1">
            <a:extLst>
              <a:ext uri="{FF2B5EF4-FFF2-40B4-BE49-F238E27FC236}">
                <a16:creationId xmlns:a16="http://schemas.microsoft.com/office/drawing/2014/main" id="{C639EA4D-16B3-32A9-B487-9B27C11D78DD}"/>
              </a:ext>
            </a:extLst>
          </p:cNvPr>
          <p:cNvSpPr/>
          <p:nvPr/>
        </p:nvSpPr>
        <p:spPr>
          <a:xfrm>
            <a:off x="192089" y="173863"/>
            <a:ext cx="8723311" cy="1165080"/>
          </a:xfrm>
          <a:prstGeom prst="roundRect">
            <a:avLst/>
          </a:prstGeom>
          <a:solidFill>
            <a:schemeClr val="accent2">
              <a:lumMod val="60000"/>
              <a:lumOff val="40000"/>
              <a:alpha val="80000"/>
            </a:schemeClr>
          </a:solidFill>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vi-VN" sz="3200" b="0" i="0" u="none" strike="noStrike" kern="0" cap="none" spc="0" normalizeH="0" baseline="0" noProof="0" dirty="0">
                <a:ln>
                  <a:noFill/>
                </a:ln>
                <a:solidFill>
                  <a:srgbClr val="000000"/>
                </a:solidFill>
                <a:effectLst/>
                <a:uLnTx/>
                <a:uFillTx/>
                <a:latin typeface="Arial"/>
                <a:ea typeface="+mn-ea"/>
                <a:cs typeface="+mn-cs"/>
                <a:sym typeface="Arial" panose="020B0604020202020204"/>
              </a:rPr>
              <a:t>Chia sẻ về mối quan hệ thân thiện của em với những người xung quanh.</a:t>
            </a:r>
            <a:endParaRPr kumimoji="0" lang="en-US" sz="3200" b="0" i="0" u="none" strike="noStrike" kern="0" cap="none" spc="0" normalizeH="0" baseline="0" noProof="0" dirty="0">
              <a:ln>
                <a:noFill/>
              </a:ln>
              <a:solidFill>
                <a:srgbClr val="000000"/>
              </a:solidFill>
              <a:effectLst/>
              <a:uLnTx/>
              <a:uFillTx/>
              <a:latin typeface="Arial"/>
              <a:ea typeface="+mn-ea"/>
              <a:cs typeface="+mn-cs"/>
              <a:sym typeface="Arial" panose="020B0604020202020204"/>
            </a:endParaRPr>
          </a:p>
        </p:txBody>
      </p:sp>
      <p:sp>
        <p:nvSpPr>
          <p:cNvPr id="3" name="Rectangle: Top Corners Rounded 2">
            <a:extLst>
              <a:ext uri="{FF2B5EF4-FFF2-40B4-BE49-F238E27FC236}">
                <a16:creationId xmlns:a16="http://schemas.microsoft.com/office/drawing/2014/main" id="{630BB567-EB0A-9ED3-580B-60664759B506}"/>
              </a:ext>
            </a:extLst>
          </p:cNvPr>
          <p:cNvSpPr/>
          <p:nvPr/>
        </p:nvSpPr>
        <p:spPr>
          <a:xfrm>
            <a:off x="2012950" y="1896532"/>
            <a:ext cx="5163458" cy="1801889"/>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000" b="1" dirty="0">
                <a:solidFill>
                  <a:schemeClr val="tx1"/>
                </a:solidFill>
                <a:latin typeface="Calibri" panose="020F0502020204030204" pitchFamily="34" charset="0"/>
                <a:ea typeface="Calibri" panose="020F0502020204030204" pitchFamily="34" charset="0"/>
                <a:cs typeface="Calibri" panose="020F0502020204030204" pitchFamily="34" charset="0"/>
              </a:rPr>
              <a:t>Gợi ý:</a:t>
            </a:r>
            <a:endPar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solidFill>
                  <a:schemeClr val="tx1"/>
                </a:solidFill>
                <a:latin typeface="Calibri" panose="020F0502020204030204" pitchFamily="34" charset="0"/>
                <a:ea typeface="Calibri" panose="020F0502020204030204" pitchFamily="34" charset="0"/>
                <a:cs typeface="Calibri" panose="020F0502020204030204" pitchFamily="34" charset="0"/>
              </a:rPr>
              <a:t>Với bạn bè cởi mở hòa đồng, sẵn sàng giúp đỡ bạn khi gặp khó khăn,…,</a:t>
            </a:r>
            <a:endPar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solidFill>
                  <a:schemeClr val="tx1"/>
                </a:solidFill>
                <a:latin typeface="Calibri" panose="020F0502020204030204" pitchFamily="34" charset="0"/>
                <a:ea typeface="Calibri" panose="020F0502020204030204" pitchFamily="34" charset="0"/>
                <a:cs typeface="Calibri" panose="020F0502020204030204" pitchFamily="34" charset="0"/>
              </a:rPr>
              <a:t>Với người thân cần phải ngoan ngoãn, quan tâm, chăm sóc</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0" y="130810"/>
            <a:ext cx="9144000" cy="15043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sp>
        <p:nvSpPr>
          <p:cNvPr id="2" name="Rectangle: Rounded Corners 1">
            <a:extLst>
              <a:ext uri="{FF2B5EF4-FFF2-40B4-BE49-F238E27FC236}">
                <a16:creationId xmlns:a16="http://schemas.microsoft.com/office/drawing/2014/main" id="{C639EA4D-16B3-32A9-B487-9B27C11D78DD}"/>
              </a:ext>
            </a:extLst>
          </p:cNvPr>
          <p:cNvSpPr/>
          <p:nvPr/>
        </p:nvSpPr>
        <p:spPr>
          <a:xfrm>
            <a:off x="192089" y="173863"/>
            <a:ext cx="8723311" cy="1165080"/>
          </a:xfrm>
          <a:prstGeom prst="roundRect">
            <a:avLst/>
          </a:prstGeom>
          <a:solidFill>
            <a:schemeClr val="accent2">
              <a:lumMod val="60000"/>
              <a:lumOff val="40000"/>
              <a:alpha val="80000"/>
            </a:schemeClr>
          </a:solidFill>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dirty="0">
                <a:solidFill>
                  <a:srgbClr val="000000"/>
                </a:solidFill>
                <a:latin typeface="Arial"/>
              </a:rPr>
              <a:t>- Xác định những người em cần thiết lập mối quan hệ thân thiện.</a:t>
            </a:r>
            <a:endParaRPr kumimoji="0" lang="en-US" sz="3200" b="0" i="0" u="none" strike="noStrike" kern="0" cap="none" spc="0" normalizeH="0" baseline="0" noProof="0" dirty="0">
              <a:ln>
                <a:noFill/>
              </a:ln>
              <a:solidFill>
                <a:srgbClr val="000000"/>
              </a:solidFill>
              <a:effectLst/>
              <a:uLnTx/>
              <a:uFillTx/>
              <a:latin typeface="Arial"/>
              <a:ea typeface="+mn-ea"/>
              <a:cs typeface="+mn-cs"/>
              <a:sym typeface="Arial" panose="020B0604020202020204"/>
            </a:endParaRPr>
          </a:p>
        </p:txBody>
      </p:sp>
      <p:pic>
        <p:nvPicPr>
          <p:cNvPr id="8" name="Picture 7">
            <a:extLst>
              <a:ext uri="{FF2B5EF4-FFF2-40B4-BE49-F238E27FC236}">
                <a16:creationId xmlns:a16="http://schemas.microsoft.com/office/drawing/2014/main" id="{B26BFF0A-442A-F6D2-910A-4F37D24F3F5F}"/>
              </a:ext>
            </a:extLst>
          </p:cNvPr>
          <p:cNvPicPr>
            <a:picLocks noChangeAspect="1"/>
          </p:cNvPicPr>
          <p:nvPr/>
        </p:nvPicPr>
        <p:blipFill>
          <a:blip r:embed="rId2"/>
          <a:stretch>
            <a:fillRect/>
          </a:stretch>
        </p:blipFill>
        <p:spPr>
          <a:xfrm>
            <a:off x="0" y="1881221"/>
            <a:ext cx="9144000" cy="2066858"/>
          </a:xfrm>
          <a:prstGeom prst="rect">
            <a:avLst/>
          </a:prstGeom>
        </p:spPr>
      </p:pic>
    </p:spTree>
    <p:extLst>
      <p:ext uri="{BB962C8B-B14F-4D97-AF65-F5344CB8AC3E}">
        <p14:creationId xmlns:p14="http://schemas.microsoft.com/office/powerpoint/2010/main" val="10784183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134</TotalTime>
  <Words>660</Words>
  <Application>Microsoft Office PowerPoint</Application>
  <PresentationFormat>On-screen Show (16:9)</PresentationFormat>
  <Paragraphs>43</Paragraphs>
  <Slides>26</Slides>
  <Notes>9</Notes>
  <HiddenSlides>0</HiddenSlides>
  <MMClips>2</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26</vt:i4>
      </vt:variant>
    </vt:vector>
  </HeadingPairs>
  <TitlesOfParts>
    <vt:vector size="39" baseType="lpstr">
      <vt:lpstr>Arial</vt:lpstr>
      <vt:lpstr>Calibri</vt:lpstr>
      <vt:lpstr>Calibri Light</vt:lpstr>
      <vt:lpstr>Cambria</vt:lpstr>
      <vt:lpstr>HP001 4 hàng</vt:lpstr>
      <vt:lpstr>Lato</vt:lpstr>
      <vt:lpstr>LNTH-LuoLuoNotangYuanTi 1</vt:lpstr>
      <vt:lpstr>Roboto Condensed Light</vt:lpstr>
      <vt:lpstr>Times New Roman</vt:lpstr>
      <vt:lpstr>End of Course Jeopardy by Slidesgo</vt:lpstr>
      <vt:lpstr>Office Theme</vt:lpstr>
      <vt:lpstr>1_Office 主题</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Hương;0354473852</dc:creator>
  <cp:lastModifiedBy>HP</cp:lastModifiedBy>
  <cp:revision>28</cp:revision>
  <dcterms:created xsi:type="dcterms:W3CDTF">2021-08-31T06:43:00Z</dcterms:created>
  <dcterms:modified xsi:type="dcterms:W3CDTF">2025-04-08T13:10:01Z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99EC77D26ED74803BB98D51B30987169</vt:lpwstr>
  </property>
  <property fmtid="{D5CDD505-2E9C-101B-9397-08002B2CF9AE}" pid="3" name="KSOProductBuildVer">
    <vt:lpwstr>1033-11.2.0.10258</vt:lpwstr>
  </property>
</Properties>
</file>