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583" r:id="rId2"/>
    <p:sldId id="394" r:id="rId3"/>
    <p:sldId id="393" r:id="rId4"/>
    <p:sldId id="396" r:id="rId5"/>
    <p:sldId id="395" r:id="rId6"/>
    <p:sldId id="400" r:id="rId7"/>
    <p:sldId id="402" r:id="rId8"/>
    <p:sldId id="405" r:id="rId9"/>
    <p:sldId id="409" r:id="rId10"/>
    <p:sldId id="411" r:id="rId11"/>
    <p:sldId id="415" r:id="rId12"/>
    <p:sldId id="417" r:id="rId13"/>
  </p:sldIdLst>
  <p:sldSz cx="12192000" cy="6858000"/>
  <p:notesSz cx="6858000" cy="9144000"/>
  <p:embeddedFontLst>
    <p:embeddedFont>
      <p:font typeface="Barlow Condensed Thin" panose="020F0502020204030204" pitchFamily="2" charset="0"/>
      <p:regular r:id="rId15"/>
      <p:italic r:id="rId16"/>
    </p:embeddedFont>
    <p:embeddedFont>
      <p:font typeface="UTM Avo" panose="0204060305050602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Lucky men (</a:t>
            </a:r>
            <a:r>
              <a:rPr lang="en-US" dirty="0" err="1"/>
              <a:t>lá</a:t>
            </a:r>
            <a:r>
              <a:rPr lang="en-US" dirty="0"/>
              <a:t> may </a:t>
            </a:r>
            <a:r>
              <a:rPr lang="en-US" dirty="0" err="1"/>
              <a:t>mắn</a:t>
            </a:r>
            <a:r>
              <a:rPr lang="en-US" dirty="0"/>
              <a:t>): you can get one thing you want – Hs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muốn</a:t>
            </a:r>
            <a:endParaRPr lang="en-US" dirty="0"/>
          </a:p>
          <a:p>
            <a:r>
              <a:rPr lang="en-US" dirty="0"/>
              <a:t>2 thieves (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trộm</a:t>
            </a:r>
            <a:r>
              <a:rPr lang="en-US" dirty="0"/>
              <a:t>): you can steal one thing from the other group – Hs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FD80F9-8669-4C0A-81D7-D80F913DA600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7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7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76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9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6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3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3" r:id="rId8"/>
    <p:sldLayoutId id="2147483655" r:id="rId9"/>
    <p:sldLayoutId id="2147483661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microsoft.com/office/2007/relationships/hdphoto" Target="../media/hdphoto6.wdp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5" Type="http://schemas.openxmlformats.org/officeDocument/2006/relationships/slide" Target="slide6.xml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4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11" Type="http://schemas.openxmlformats.org/officeDocument/2006/relationships/slide" Target="slide6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11" Type="http://schemas.openxmlformats.org/officeDocument/2006/relationships/slide" Target="slide6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" Type="http://schemas.openxmlformats.org/officeDocument/2006/relationships/image" Target="../media/image15.png"/><Relationship Id="rId21" Type="http://schemas.openxmlformats.org/officeDocument/2006/relationships/image" Target="../media/image28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4.svg"/><Relationship Id="rId25" Type="http://schemas.openxmlformats.org/officeDocument/2006/relationships/image" Target="../media/image31.sv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svg"/><Relationship Id="rId29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24" Type="http://schemas.openxmlformats.org/officeDocument/2006/relationships/image" Target="../media/image30.png"/><Relationship Id="rId32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23" Type="http://schemas.openxmlformats.org/officeDocument/2006/relationships/slide" Target="slide7.xml"/><Relationship Id="rId28" Type="http://schemas.openxmlformats.org/officeDocument/2006/relationships/slide" Target="slide9.xml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31" Type="http://schemas.openxmlformats.org/officeDocument/2006/relationships/slide" Target="slide12.xml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slide" Target="slide8.xml"/><Relationship Id="rId22" Type="http://schemas.openxmlformats.org/officeDocument/2006/relationships/image" Target="../media/image29.svg"/><Relationship Id="rId27" Type="http://schemas.microsoft.com/office/2007/relationships/hdphoto" Target="../media/hdphoto5.wdp"/><Relationship Id="rId30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11" Type="http://schemas.openxmlformats.org/officeDocument/2006/relationships/slide" Target="slide6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11" Type="http://schemas.openxmlformats.org/officeDocument/2006/relationships/slide" Target="slide6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slide" Target="slide6.xml"/><Relationship Id="rId5" Type="http://schemas.openxmlformats.org/officeDocument/2006/relationships/audio" Target="../media/audio4.wav"/><Relationship Id="rId10" Type="http://schemas.microsoft.com/office/2007/relationships/hdphoto" Target="../media/hdphoto7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28308817-0FF5-0ED9-89FB-014E968728B7}"/>
              </a:ext>
            </a:extLst>
          </p:cNvPr>
          <p:cNvSpPr txBox="1"/>
          <p:nvPr/>
        </p:nvSpPr>
        <p:spPr>
          <a:xfrm>
            <a:off x="2081212" y="242979"/>
            <a:ext cx="80295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12 tháng 3 năm 2025</a:t>
            </a:r>
          </a:p>
          <a:p>
            <a:pPr algn="ctr"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54: Em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27427" t="34154" r="23508" b="5795"/>
          <a:stretch>
            <a:fillRect/>
          </a:stretch>
        </p:blipFill>
        <p:spPr>
          <a:xfrm>
            <a:off x="528638" y="2167036"/>
            <a:ext cx="11344275" cy="46461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3070" t="8286" b="190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89795" y="3429000"/>
            <a:ext cx="3412410" cy="37091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85800" y="361366"/>
            <a:ext cx="2601016" cy="23864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85055" y="361366"/>
            <a:ext cx="2601016" cy="2386432"/>
          </a:xfrm>
          <a:prstGeom prst="rect">
            <a:avLst/>
          </a:prstGeom>
        </p:spPr>
      </p:pic>
      <p:sp>
        <p:nvSpPr>
          <p:cNvPr id="7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rgbClr val="92D05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23,33,54 số lớn nhất là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6816" y="2866702"/>
            <a:ext cx="5656605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23</a:t>
            </a:r>
          </a:p>
        </p:txBody>
      </p:sp>
      <p:sp>
        <p:nvSpPr>
          <p:cNvPr id="9" name="Rectangle 8"/>
          <p:cNvSpPr/>
          <p:nvPr/>
        </p:nvSpPr>
        <p:spPr>
          <a:xfrm>
            <a:off x="3291085" y="5430254"/>
            <a:ext cx="5656604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54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91085" y="4159474"/>
            <a:ext cx="5656604" cy="942444"/>
          </a:xfrm>
          <a:prstGeom prst="rect">
            <a:avLst/>
          </a:prstGeom>
          <a:solidFill>
            <a:srgbClr val="00B0F0">
              <a:alpha val="68000"/>
            </a:srgb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33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99" y="2814658"/>
            <a:ext cx="1227671" cy="1078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83" y="5362044"/>
            <a:ext cx="1226177" cy="9809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193" y="4123113"/>
            <a:ext cx="1226179" cy="1077549"/>
          </a:xfrm>
          <a:prstGeom prst="rect">
            <a:avLst/>
          </a:prstGeom>
        </p:spPr>
      </p:pic>
      <p:pic>
        <p:nvPicPr>
          <p:cNvPr id="17" name="Picture 1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4F18D1-CF7B-46A9-B6A5-CB160495E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flower and indo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11, 37, 65 số bé nhất 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3481030" y="4192481"/>
            <a:ext cx="5656605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37</a:t>
            </a:r>
          </a:p>
        </p:txBody>
      </p:sp>
      <p:sp>
        <p:nvSpPr>
          <p:cNvPr id="5" name="Rectangle 4"/>
          <p:cNvSpPr/>
          <p:nvPr/>
        </p:nvSpPr>
        <p:spPr>
          <a:xfrm>
            <a:off x="3481030" y="2858030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3343" y="5578039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65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814" y="4140437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228" y="2789820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768" y="5526931"/>
            <a:ext cx="1226179" cy="1077549"/>
          </a:xfrm>
          <a:prstGeom prst="rect">
            <a:avLst/>
          </a:prstGeom>
        </p:spPr>
      </p:pic>
      <p:pic>
        <p:nvPicPr>
          <p:cNvPr id="20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F7CA8C-2F13-450B-99D5-70118C9623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photo description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03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1487692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Điền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dấu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thích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hợp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chỗ</a:t>
            </a:r>
            <a:r>
              <a:rPr lang="en-US" altLang="vi-VN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altLang="vi-VN" sz="4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chấm</a:t>
            </a:r>
            <a:endParaRPr lang="en-US" altLang="vi-VN" sz="48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45 ......78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3584" y="2988260"/>
            <a:ext cx="5656605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=</a:t>
            </a:r>
          </a:p>
        </p:txBody>
      </p:sp>
      <p:sp>
        <p:nvSpPr>
          <p:cNvPr id="5" name="Rectangle 4"/>
          <p:cNvSpPr/>
          <p:nvPr/>
        </p:nvSpPr>
        <p:spPr>
          <a:xfrm>
            <a:off x="3847853" y="5551812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C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6" name="Rectangle 5"/>
          <p:cNvSpPr/>
          <p:nvPr/>
        </p:nvSpPr>
        <p:spPr>
          <a:xfrm>
            <a:off x="3847853" y="4281032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&gt;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67" y="2936216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51" y="5483602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61" y="4244671"/>
            <a:ext cx="1226179" cy="1077549"/>
          </a:xfrm>
          <a:prstGeom prst="rect">
            <a:avLst/>
          </a:prstGeom>
        </p:spPr>
      </p:pic>
      <p:pic>
        <p:nvPicPr>
          <p:cNvPr id="1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9A8A3B-9A50-48F5-9F99-589F782151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GIAO AN LỚP 1 MỚI\MÔN TOÁN\HÌNH ẢNH\trang 101 - 150\trang 121\78a3d9ce-17d2-4b06-a8b8-cc5050f65dec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r="2949" b="17053"/>
          <a:stretch>
            <a:fillRect/>
          </a:stretch>
        </p:blipFill>
        <p:spPr bwMode="auto">
          <a:xfrm>
            <a:off x="1752600" y="1583874"/>
            <a:ext cx="8686800" cy="42258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6505" y="5994375"/>
            <a:ext cx="5457372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80489" y="5809709"/>
            <a:ext cx="106680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D1B67A9-EED4-0159-11AD-C0266A901716}"/>
              </a:ext>
            </a:extLst>
          </p:cNvPr>
          <p:cNvSpPr txBox="1"/>
          <p:nvPr/>
        </p:nvSpPr>
        <p:spPr>
          <a:xfrm>
            <a:off x="2081212" y="45844"/>
            <a:ext cx="8029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12 tháng 3 năm 2025</a:t>
            </a:r>
          </a:p>
          <a:p>
            <a:pPr algn="ctr">
              <a:defRPr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54: 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" grpId="2" bldLvl="0" animBg="1"/>
      <p:bldP spid="3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2428875" y="6000659"/>
            <a:ext cx="545737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gỗ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3" descr="H:\GIAO AN LỚP 1 MỚI\MÔN TOÁN\HÌNH ẢNH\trang 101 - 150\trang 121\78a3d9ce-17d2-4b06-a8b8-cc5050f65dec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5168" r="-2137"/>
          <a:stretch>
            <a:fillRect/>
          </a:stretch>
        </p:blipFill>
        <p:spPr bwMode="auto">
          <a:xfrm>
            <a:off x="1871663" y="1443308"/>
            <a:ext cx="9286875" cy="427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99847" y="5795573"/>
            <a:ext cx="1066801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vo" panose="020406030505060202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45561F0-9CDB-4311-1CE1-6022AC75F8EF}"/>
              </a:ext>
            </a:extLst>
          </p:cNvPr>
          <p:cNvSpPr txBox="1"/>
          <p:nvPr/>
        </p:nvSpPr>
        <p:spPr>
          <a:xfrm>
            <a:off x="2081212" y="100284"/>
            <a:ext cx="8029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12 tháng 3 năm 2025</a:t>
            </a:r>
          </a:p>
          <a:p>
            <a:pPr algn="ctr">
              <a:defRPr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54: 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  <p:bldP spid="36" grpId="1" animBg="1"/>
      <p:bldP spid="36" grpId="2" bldLvl="0" animBg="1"/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2696" t="34908" r="28109" b="7103"/>
          <a:stretch>
            <a:fillRect/>
          </a:stretch>
        </p:blipFill>
        <p:spPr>
          <a:xfrm>
            <a:off x="6096000" y="1318478"/>
            <a:ext cx="5874068" cy="5573414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221932" y="3723640"/>
            <a:ext cx="58740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xăng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-met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sổ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1932" y="1896715"/>
            <a:ext cx="2551793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6: </a:t>
            </a:r>
            <a:r>
              <a:rPr lang="en-US" sz="36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BADA83A-67FB-30C3-1333-3E4C0C9EF0BC}"/>
              </a:ext>
            </a:extLst>
          </p:cNvPr>
          <p:cNvSpPr txBox="1"/>
          <p:nvPr/>
        </p:nvSpPr>
        <p:spPr>
          <a:xfrm>
            <a:off x="2081212" y="71440"/>
            <a:ext cx="80295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12 tháng 3 năm 2025</a:t>
            </a:r>
          </a:p>
          <a:p>
            <a:pPr algn="ctr">
              <a:defRPr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54: Em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2696" t="34908" r="28109" b="7103"/>
          <a:stretch>
            <a:fillRect/>
          </a:stretch>
        </p:blipFill>
        <p:spPr>
          <a:xfrm>
            <a:off x="0" y="0"/>
            <a:ext cx="1225391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2122" y="455840"/>
            <a:ext cx="1331278" cy="70788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2927" y="2246230"/>
            <a:ext cx="1328058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96102" y="3838735"/>
            <a:ext cx="1175657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52961" y="4024924"/>
            <a:ext cx="1175657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 descr="Free Lucky Cliparts, Download Free Lucky Cliparts png images, Free ClipArts  on Clipart Libra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444" y1="17578" x2="88254" y2="25391"/>
                        <a14:foregroundMark x1="77460" y1="23828" x2="95873" y2="25391"/>
                        <a14:foregroundMark x1="35238" y1="46875" x2="53333" y2="46875"/>
                        <a14:foregroundMark x1="35873" y1="67578" x2="30159" y2="76172"/>
                        <a14:foregroundMark x1="32698" y1="97656" x2="15556" y2="97656"/>
                        <a14:foregroundMark x1="29524" y1="96484" x2="65079" y2="96484"/>
                        <a14:foregroundMark x1="61905" y1="92578" x2="65079" y2="90625"/>
                        <a14:foregroundMark x1="70159" y1="92969" x2="81905" y2="92969"/>
                        <a14:foregroundMark x1="3175" y1="98438" x2="7619" y2="96875"/>
                        <a14:foregroundMark x1="13968" y1="94141" x2="16190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26" y="3649448"/>
            <a:ext cx="916790" cy="14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Meat Organic food Bacon Ribs, meat, food, beef, roast Beef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6" r="94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8177">
            <a:off x="9953029" y="4147378"/>
            <a:ext cx="1878277" cy="97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462 Red Onion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" b="100000" l="0" r="100000">
                        <a14:foregroundMark x1="48366" y1="66008" x2="7190" y2="88538"/>
                        <a14:foregroundMark x1="35458" y1="61265" x2="8497" y2="71344"/>
                        <a14:foregroundMark x1="47059" y1="70751" x2="32843" y2="94862"/>
                        <a14:foregroundMark x1="21732" y1="61660" x2="24510" y2="91107"/>
                        <a14:foregroundMark x1="10784" y1="66601" x2="6373" y2="70751"/>
                        <a14:foregroundMark x1="44444" y1="72925" x2="55882" y2="87945"/>
                        <a14:foregroundMark x1="36765" y1="80435" x2="31046" y2="91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097" y="3843164"/>
            <a:ext cx="1282027" cy="105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462 Red Onion Illustrations &amp;amp; Clip Art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" b="100000" l="0" r="100000">
                        <a14:foregroundMark x1="48366" y1="66008" x2="7190" y2="88538"/>
                        <a14:foregroundMark x1="35458" y1="61265" x2="8497" y2="71344"/>
                        <a14:foregroundMark x1="47059" y1="70751" x2="32843" y2="94862"/>
                        <a14:foregroundMark x1="21732" y1="61660" x2="24510" y2="91107"/>
                        <a14:foregroundMark x1="10784" y1="66601" x2="6373" y2="70751"/>
                        <a14:foregroundMark x1="44444" y1="72925" x2="55882" y2="87945"/>
                        <a14:foregroundMark x1="36765" y1="80435" x2="31046" y2="91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223" y="3766234"/>
            <a:ext cx="1282027" cy="105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913676">
            <a:off x="9252949" y="436777"/>
            <a:ext cx="2872279" cy="20931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819" y="520374"/>
            <a:ext cx="2074852" cy="1512048"/>
          </a:xfrm>
          <a:prstGeom prst="rect">
            <a:avLst/>
          </a:prstGeom>
        </p:spPr>
      </p:pic>
      <p:pic>
        <p:nvPicPr>
          <p:cNvPr id="20" name="Picture 18" descr="14324 Sago Leaf Lá Dong 1kgx1 -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28" y="3946081"/>
            <a:ext cx="1353803" cy="10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1kg ĐẬU XANH CÀ KHÔNG VỎ | Lazada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6224" l="0" r="97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6" y="4369795"/>
            <a:ext cx="1146319" cy="85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h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1307099">
            <a:off x="2274245" y="3495848"/>
            <a:ext cx="1723277" cy="1893712"/>
          </a:xfrm>
          <a:prstGeom prst="rect">
            <a:avLst/>
          </a:prstGeom>
        </p:spPr>
      </p:pic>
      <p:pic>
        <p:nvPicPr>
          <p:cNvPr id="34" name="h3">
            <a:hlinkClick r:id="" action="ppaction://noaction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267963" y="3664851"/>
            <a:ext cx="1643639" cy="1716763"/>
          </a:xfrm>
          <a:prstGeom prst="rect">
            <a:avLst/>
          </a:prstGeom>
        </p:spPr>
      </p:pic>
      <p:pic>
        <p:nvPicPr>
          <p:cNvPr id="35" name="h4">
            <a:hlinkClick r:id="" action="ppaction://noaction"/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211475" y="3694109"/>
            <a:ext cx="1555523" cy="1497191"/>
          </a:xfrm>
          <a:prstGeom prst="rect">
            <a:avLst/>
          </a:prstGeom>
        </p:spPr>
      </p:pic>
      <p:pic>
        <p:nvPicPr>
          <p:cNvPr id="36" name="h5">
            <a:hlinkClick r:id="" action="ppaction://noaction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32618" y="3625528"/>
            <a:ext cx="1627215" cy="1529583"/>
          </a:xfrm>
          <a:prstGeom prst="rect">
            <a:avLst/>
          </a:prstGeom>
        </p:spPr>
      </p:pic>
      <p:pic>
        <p:nvPicPr>
          <p:cNvPr id="37" name="h6">
            <a:hlinkClick r:id="" action="ppaction://noaction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978987" y="3725042"/>
            <a:ext cx="1622899" cy="1529582"/>
          </a:xfrm>
          <a:prstGeom prst="rect">
            <a:avLst/>
          </a:prstGeom>
        </p:spPr>
      </p:pic>
      <p:pic>
        <p:nvPicPr>
          <p:cNvPr id="48" name="h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26552" y="3526534"/>
            <a:ext cx="1485025" cy="1830539"/>
          </a:xfrm>
          <a:prstGeom prst="rect">
            <a:avLst/>
          </a:prstGeom>
        </p:spPr>
      </p:pic>
      <p:pic>
        <p:nvPicPr>
          <p:cNvPr id="1026" name="Picture 2" descr="Free Lucky Cliparts, Download Free Lucky Cliparts png images, Free ClipArts  on Clipart Librar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4444" y1="17578" x2="88254" y2="25391"/>
                        <a14:foregroundMark x1="77460" y1="23828" x2="95873" y2="25391"/>
                        <a14:foregroundMark x1="35238" y1="46875" x2="53333" y2="46875"/>
                        <a14:foregroundMark x1="35873" y1="67578" x2="30159" y2="76172"/>
                        <a14:foregroundMark x1="32698" y1="97656" x2="15556" y2="97656"/>
                        <a14:foregroundMark x1="29524" y1="96484" x2="65079" y2="96484"/>
                        <a14:foregroundMark x1="61905" y1="92578" x2="65079" y2="90625"/>
                        <a14:foregroundMark x1="70159" y1="92969" x2="81905" y2="92969"/>
                        <a14:foregroundMark x1="3175" y1="98438" x2="7619" y2="96875"/>
                        <a14:foregroundMark x1="13968" y1="94141" x2="16190" y2="9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479" y="3804412"/>
            <a:ext cx="2678893" cy="43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Raise Hand Robber To Steal Clip Art, Robber Clipart, Robber, Clipart PNG  Transparent Clipart Image and PSD File for Free Download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4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3652" y="1860965"/>
            <a:ext cx="1673125" cy="16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hlinkClick r:id="rId23" action="ppaction://hlinksldjump"/>
          </p:cNvPr>
          <p:cNvSpPr/>
          <p:nvPr/>
        </p:nvSpPr>
        <p:spPr>
          <a:xfrm>
            <a:off x="816134" y="5459996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1</a:t>
            </a:r>
          </a:p>
        </p:txBody>
      </p:sp>
      <p:sp>
        <p:nvSpPr>
          <p:cNvPr id="66" name="Oval 65">
            <a:hlinkClick r:id="rId14" action="ppaction://hlinksldjump"/>
          </p:cNvPr>
          <p:cNvSpPr/>
          <p:nvPr/>
        </p:nvSpPr>
        <p:spPr>
          <a:xfrm>
            <a:off x="3020856" y="5460481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2</a:t>
            </a: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4913560" y="5460970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3</a:t>
            </a: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6875712" y="5460820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4</a:t>
            </a:r>
          </a:p>
        </p:txBody>
      </p:sp>
      <p:sp>
        <p:nvSpPr>
          <p:cNvPr id="70" name="Oval 69">
            <a:hlinkClick r:id="rId30" action="ppaction://hlinksldjump"/>
          </p:cNvPr>
          <p:cNvSpPr/>
          <p:nvPr/>
        </p:nvSpPr>
        <p:spPr>
          <a:xfrm>
            <a:off x="8522525" y="5461159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5</a:t>
            </a:r>
          </a:p>
        </p:txBody>
      </p:sp>
      <p:sp>
        <p:nvSpPr>
          <p:cNvPr id="71" name="Oval 70">
            <a:hlinkClick r:id="rId31" action="ppaction://hlinksldjump"/>
          </p:cNvPr>
          <p:cNvSpPr/>
          <p:nvPr/>
        </p:nvSpPr>
        <p:spPr>
          <a:xfrm>
            <a:off x="10538017" y="5459739"/>
            <a:ext cx="506391" cy="5762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5" b="1" dirty="0"/>
              <a:t>6</a:t>
            </a:r>
          </a:p>
        </p:txBody>
      </p:sp>
      <p:pic>
        <p:nvPicPr>
          <p:cNvPr id="9" name="图片 22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0" t="2101"/>
          <a:stretch>
            <a:fillRect/>
          </a:stretch>
        </p:blipFill>
        <p:spPr>
          <a:xfrm>
            <a:off x="1587500" y="883285"/>
            <a:ext cx="9810750" cy="211645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2566609" y="2069922"/>
            <a:ext cx="504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baseline="30000">
                <a:solidFill>
                  <a:srgbClr val="0070C0"/>
                </a:solidFill>
                <a:latin typeface="UTM Avo" panose="02040603050506020204" pitchFamily="18" charset="0"/>
              </a:rPr>
              <a:t>HỘP QUÀ MAY MẮN</a:t>
            </a:r>
          </a:p>
        </p:txBody>
      </p:sp>
      <p:pic>
        <p:nvPicPr>
          <p:cNvPr id="13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>
          <a:xfrm>
            <a:off x="112722" y="6058895"/>
            <a:ext cx="1346762" cy="799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" grpId="0" bldLvl="0" animBg="1"/>
      <p:bldP spid="66" grpId="0" bldLvl="0" animBg="1"/>
      <p:bldP spid="67" grpId="0" bldLvl="0" animBg="1"/>
      <p:bldP spid="68" grpId="0" bldLvl="0" animBg="1"/>
      <p:bldP spid="70" grpId="0" bldLvl="0" animBg="1"/>
      <p:bldP spid="7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photo description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lớn nhất có 2 chữ số là:</a:t>
            </a:r>
          </a:p>
        </p:txBody>
      </p:sp>
      <p:sp>
        <p:nvSpPr>
          <p:cNvPr id="4" name="Rectangle 3"/>
          <p:cNvSpPr/>
          <p:nvPr/>
        </p:nvSpPr>
        <p:spPr>
          <a:xfrm>
            <a:off x="3539087" y="4138993"/>
            <a:ext cx="5656605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5" name="Rectangle 4"/>
          <p:cNvSpPr/>
          <p:nvPr/>
        </p:nvSpPr>
        <p:spPr>
          <a:xfrm>
            <a:off x="3539087" y="2804542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469717" y="5509804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90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871" y="4086949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285" y="2736332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25" y="5473443"/>
            <a:ext cx="1226179" cy="1077549"/>
          </a:xfrm>
          <a:prstGeom prst="rect">
            <a:avLst/>
          </a:prstGeom>
        </p:spPr>
      </p:pic>
      <p:pic>
        <p:nvPicPr>
          <p:cNvPr id="1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63DF90-E2CF-4346-812D-9CE6CE3A91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4386" b="43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/>
          <p:cNvSpPr/>
          <p:nvPr/>
        </p:nvSpPr>
        <p:spPr>
          <a:xfrm>
            <a:off x="457200" y="177800"/>
            <a:ext cx="10932985" cy="2444910"/>
          </a:xfrm>
          <a:prstGeom prst="snip2DiagRect">
            <a:avLst/>
          </a:prstGeom>
          <a:solidFill>
            <a:schemeClr val="accent6">
              <a:alpha val="7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tròn chục bé nhất là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8924" y="3027338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8924" y="4243103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8924" y="5427018"/>
            <a:ext cx="5158805" cy="942444"/>
          </a:xfrm>
          <a:prstGeom prst="rect">
            <a:avLst/>
          </a:prstGeom>
          <a:solidFill>
            <a:srgbClr val="0070C0">
              <a:alpha val="74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100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41" y="2921061"/>
            <a:ext cx="1227671" cy="10788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39" y="4185786"/>
            <a:ext cx="1226177" cy="9809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15" y="5317395"/>
            <a:ext cx="1226179" cy="1077549"/>
          </a:xfrm>
          <a:prstGeom prst="rect">
            <a:avLst/>
          </a:prstGeom>
        </p:spPr>
      </p:pic>
      <p:pic>
        <p:nvPicPr>
          <p:cNvPr id="16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56BCB0-A4CC-49E0-A54C-A6C4E6A77A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/>
          </p:cNvPicPr>
          <p:nvPr>
            <p:ph idx="1"/>
          </p:nvPr>
        </p:nvPicPr>
        <p:blipFill>
          <a:blip r:embed="rId6"/>
          <a:srcRect l="3070" t="8286" b="1905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sp>
        <p:nvSpPr>
          <p:cNvPr id="13" name="Snip Diagonal Corner Rectangle 3"/>
          <p:cNvSpPr/>
          <p:nvPr/>
        </p:nvSpPr>
        <p:spPr>
          <a:xfrm>
            <a:off x="515620" y="317500"/>
            <a:ext cx="10932795" cy="2272665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Số tròn chục lớn nhất là: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21882" y="4192074"/>
            <a:ext cx="5656605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21882" y="2857623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rlow Condensed Thin" panose="00000306000000000000" pitchFamily="2" charset="0"/>
              </a:rPr>
              <a:t>. </a:t>
            </a:r>
            <a:r>
              <a:rPr kumimoji="0" lang="en-US" alt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90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52512" y="5562885"/>
            <a:ext cx="5656604" cy="942444"/>
          </a:xfrm>
          <a:prstGeom prst="rect">
            <a:avLst/>
          </a:prstGeom>
          <a:solidFill>
            <a:srgbClr val="0070C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C. </a:t>
            </a:r>
            <a:r>
              <a:rPr lang="en-US" alt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66" y="4140030"/>
            <a:ext cx="1227671" cy="10788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80" y="2789413"/>
            <a:ext cx="1226177" cy="98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620" y="5526524"/>
            <a:ext cx="1226179" cy="1077549"/>
          </a:xfrm>
          <a:prstGeom prst="rect">
            <a:avLst/>
          </a:prstGeom>
        </p:spPr>
      </p:pic>
      <p:pic>
        <p:nvPicPr>
          <p:cNvPr id="23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8747" y="5898240"/>
            <a:ext cx="1346762" cy="7990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ACF645-8D17-4C0D-8EF4-C9168F7B85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302</Words>
  <Application>Microsoft Office PowerPoint</Application>
  <PresentationFormat>Widescreen</PresentationFormat>
  <Paragraphs>57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UTM Avo</vt:lpstr>
      <vt:lpstr>Times New Roman</vt:lpstr>
      <vt:lpstr>Barlow Condensed Thin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Duyên Nguyễn</cp:lastModifiedBy>
  <cp:revision>55</cp:revision>
  <dcterms:created xsi:type="dcterms:W3CDTF">2021-11-01T08:16:00Z</dcterms:created>
  <dcterms:modified xsi:type="dcterms:W3CDTF">2025-04-09T15:57:59Z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7BD405D3352E4E9C952E02B5B8A444BF</vt:lpwstr>
  </property>
  <property fmtid="{D5CDD505-2E9C-101B-9397-08002B2CF9AE}" pid="3" name="KSOProductBuildVer">
    <vt:lpwstr>1033-11.2.0.10443</vt:lpwstr>
  </property>
</Properties>
</file>