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wdp" ContentType="image/vnd.ms-photo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0" r:id="rId2"/>
    <p:sldId id="287" r:id="rId3"/>
    <p:sldId id="288" r:id="rId4"/>
    <p:sldId id="289" r:id="rId5"/>
    <p:sldId id="290" r:id="rId6"/>
    <p:sldId id="296" r:id="rId7"/>
    <p:sldId id="295" r:id="rId8"/>
    <p:sldId id="291" r:id="rId9"/>
    <p:sldId id="2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xmlns="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5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7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F7C4-BBCB-41C3-A50A-C1FB9C3BAE18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ED42D-E1EB-4D59-BB3F-AB9BAE825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07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6477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2392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5661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5104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1476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59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820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235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92969391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8386-BAEC-4EF1-BE42-B4BF718FFC5D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2B60-8628-499F-82F2-099F365F0F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5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5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11.png"/><Relationship Id="rId4" Type="http://schemas.microsoft.com/office/2007/relationships/media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microsoft.com/office/2007/relationships/media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85206" y="3573839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4079350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90170" y="1708485"/>
            <a:ext cx="10260025" cy="3814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308817-0FF5-0ED9-89FB-014E968728B7}"/>
              </a:ext>
            </a:extLst>
          </p:cNvPr>
          <p:cNvSpPr txBox="1"/>
          <p:nvPr/>
        </p:nvSpPr>
        <p:spPr>
          <a:xfrm>
            <a:off x="3049587" y="397436"/>
            <a:ext cx="60928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dirty="0">
                <a:latin typeface="+mj-lt"/>
              </a:rPr>
              <a:t>Thứ Năm ngày 10 tháng 4 năm 2025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Tiếng Việt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Tập viết: Tô chữ hoa E, Ê</a:t>
            </a:r>
          </a:p>
        </p:txBody>
      </p:sp>
    </p:spTree>
    <p:extLst>
      <p:ext uri="{BB962C8B-B14F-4D97-AF65-F5344CB8AC3E}">
        <p14:creationId xmlns:p14="http://schemas.microsoft.com/office/powerpoint/2010/main" xmlns="" val="2700811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783771" y="1254098"/>
            <a:ext cx="8320314" cy="8323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Quan </a:t>
            </a:r>
            <a:r>
              <a:rPr lang="en-US" sz="2800" b="1" dirty="0" err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sát</a:t>
            </a:r>
            <a:r>
              <a:rPr lang="en-US" sz="28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và</a:t>
            </a:r>
            <a:r>
              <a:rPr lang="en-US" sz="28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nhận</a:t>
            </a:r>
            <a:r>
              <a:rPr lang="en-US" sz="28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xét</a:t>
            </a:r>
            <a:endParaRPr lang="en-US" sz="2800" b="1" dirty="0">
              <a:solidFill>
                <a:srgbClr val="92D05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1" y="2086414"/>
            <a:ext cx="3627755" cy="4504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960" y="2067287"/>
            <a:ext cx="3731357" cy="45424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6B36EA-C3F3-892F-192D-015862ADFD68}"/>
              </a:ext>
            </a:extLst>
          </p:cNvPr>
          <p:cNvSpPr txBox="1"/>
          <p:nvPr/>
        </p:nvSpPr>
        <p:spPr>
          <a:xfrm>
            <a:off x="3095908" y="229120"/>
            <a:ext cx="60928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dirty="0">
                <a:latin typeface="+mj-lt"/>
              </a:rPr>
              <a:t>Thứ Năm ngày 10 tháng 4 năm 2025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Tiếng Việt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Tập viết: Tô chữ hoa E, Ê</a:t>
            </a:r>
          </a:p>
        </p:txBody>
      </p:sp>
    </p:spTree>
    <p:extLst>
      <p:ext uri="{BB962C8B-B14F-4D97-AF65-F5344CB8AC3E}">
        <p14:creationId xmlns:p14="http://schemas.microsoft.com/office/powerpoint/2010/main" xmlns="" val="1390395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748"/>
                </p14:media>
              </p:ext>
            </p:extLst>
          </p:nvPr>
        </p:nvPicPr>
        <p:blipFill rotWithShape="1">
          <a:blip r:embed="rId5"/>
          <a:srcRect l="24925" t="8182" r="30855"/>
          <a:stretch/>
        </p:blipFill>
        <p:spPr>
          <a:xfrm>
            <a:off x="6524065" y="1801906"/>
            <a:ext cx="4972050" cy="50560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289" y="1801906"/>
            <a:ext cx="3627755" cy="5056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EB6639-C285-4CF0-0C8C-4CDD17749854}"/>
              </a:ext>
            </a:extLst>
          </p:cNvPr>
          <p:cNvSpPr txBox="1"/>
          <p:nvPr/>
        </p:nvSpPr>
        <p:spPr>
          <a:xfrm>
            <a:off x="3049587" y="397436"/>
            <a:ext cx="60928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dirty="0">
                <a:latin typeface="+mj-lt"/>
              </a:rPr>
              <a:t>Thứ Năm ngày 10 tháng 4 năm 2025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Tiếng Việt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Tập viết: Tô chữ hoa E, Ê</a:t>
            </a:r>
          </a:p>
        </p:txBody>
      </p:sp>
    </p:spTree>
    <p:extLst>
      <p:ext uri="{BB962C8B-B14F-4D97-AF65-F5344CB8AC3E}">
        <p14:creationId xmlns:p14="http://schemas.microsoft.com/office/powerpoint/2010/main" xmlns="" val="3307356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176"/>
                </p14:media>
              </p:ext>
            </p:extLst>
          </p:nvPr>
        </p:nvPicPr>
        <p:blipFill rotWithShape="1">
          <a:blip r:embed="rId5"/>
          <a:srcRect l="26505" t="6402" r="33708"/>
          <a:stretch/>
        </p:blipFill>
        <p:spPr>
          <a:xfrm>
            <a:off x="6096000" y="1483216"/>
            <a:ext cx="4419601" cy="537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540" y="1922928"/>
            <a:ext cx="3731357" cy="4935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F1651C-AE15-C92B-91E5-8DE6AE27C5F1}"/>
              </a:ext>
            </a:extLst>
          </p:cNvPr>
          <p:cNvSpPr txBox="1"/>
          <p:nvPr/>
        </p:nvSpPr>
        <p:spPr>
          <a:xfrm>
            <a:off x="3049587" y="397436"/>
            <a:ext cx="60928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dirty="0">
                <a:latin typeface="+mj-lt"/>
              </a:rPr>
              <a:t>Thứ Năm ngày 10 tháng 4 năm 2025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Tiếng Việt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Tập viết: Tô chữ hoa E, Ê</a:t>
            </a:r>
          </a:p>
        </p:txBody>
      </p:sp>
    </p:spTree>
    <p:extLst>
      <p:ext uri="{BB962C8B-B14F-4D97-AF65-F5344CB8AC3E}">
        <p14:creationId xmlns:p14="http://schemas.microsoft.com/office/powerpoint/2010/main" xmlns="" val="1793606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00895" y="3151145"/>
            <a:ext cx="8519162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         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743" y="1540213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24367B-5605-4314-821C-4CF4B9C0F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7083" y="2916255"/>
            <a:ext cx="1822520" cy="2189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3EF7B4-CDD0-40D4-9EF4-4F299120D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4128" y="2916255"/>
            <a:ext cx="1885969" cy="2189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BD745C-3EDB-E636-3A28-13769D4BE913}"/>
              </a:ext>
            </a:extLst>
          </p:cNvPr>
          <p:cNvSpPr txBox="1"/>
          <p:nvPr/>
        </p:nvSpPr>
        <p:spPr>
          <a:xfrm>
            <a:off x="3049587" y="397436"/>
            <a:ext cx="60928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dirty="0">
                <a:latin typeface="+mj-lt"/>
              </a:rPr>
              <a:t>Thứ Năm ngày 10 tháng 4 năm 2025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Tiếng Việt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Tập viết: Tô chữ hoa E, Ê</a:t>
            </a:r>
          </a:p>
        </p:txBody>
      </p:sp>
    </p:spTree>
    <p:extLst>
      <p:ext uri="{BB962C8B-B14F-4D97-AF65-F5344CB8AC3E}">
        <p14:creationId xmlns:p14="http://schemas.microsoft.com/office/powerpoint/2010/main" xmlns="" val="3102611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4" y="4759339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75BD93-CF32-4E13-9AEC-DAB4D5547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015" y="2043953"/>
            <a:ext cx="6617967" cy="4814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071980-620B-A794-54A8-51D9CBF2E09B}"/>
              </a:ext>
            </a:extLst>
          </p:cNvPr>
          <p:cNvSpPr txBox="1"/>
          <p:nvPr/>
        </p:nvSpPr>
        <p:spPr>
          <a:xfrm>
            <a:off x="3049587" y="397436"/>
            <a:ext cx="60928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dirty="0">
                <a:latin typeface="+mj-lt"/>
              </a:rPr>
              <a:t>Thứ Năm ngày 10 tháng 4 năm 2025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Tiếng Việt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Tập viết: Tô chữ hoa E, Ê</a:t>
            </a:r>
          </a:p>
        </p:txBody>
      </p:sp>
    </p:spTree>
    <p:extLst>
      <p:ext uri="{BB962C8B-B14F-4D97-AF65-F5344CB8AC3E}">
        <p14:creationId xmlns:p14="http://schemas.microsoft.com/office/powerpoint/2010/main" xmlns="" val="2616085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3391" y="1431429"/>
            <a:ext cx="10047147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dụng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68273" y="2520309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806952" y="5030027"/>
            <a:ext cx="7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5292" y="3571821"/>
            <a:ext cx="302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6952" y="4253177"/>
            <a:ext cx="30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15914E-D40C-DFD8-1536-8E1972DE8243}"/>
              </a:ext>
            </a:extLst>
          </p:cNvPr>
          <p:cNvSpPr txBox="1"/>
          <p:nvPr/>
        </p:nvSpPr>
        <p:spPr>
          <a:xfrm>
            <a:off x="3049587" y="397436"/>
            <a:ext cx="60928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dirty="0">
                <a:latin typeface="+mj-lt"/>
              </a:rPr>
              <a:t>Thứ Năm ngày 10 tháng 4 năm 2025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Tiếng Việt</a:t>
            </a:r>
          </a:p>
          <a:p>
            <a:pPr algn="ctr">
              <a:defRPr/>
            </a:pPr>
            <a:r>
              <a:rPr lang="vi-VN" sz="2400" b="1" dirty="0">
                <a:latin typeface="+mj-lt"/>
              </a:rPr>
              <a:t>Tập viết: Tô chữ hoa E, Ê</a:t>
            </a:r>
          </a:p>
        </p:txBody>
      </p:sp>
    </p:spTree>
    <p:extLst>
      <p:ext uri="{BB962C8B-B14F-4D97-AF65-F5344CB8AC3E}">
        <p14:creationId xmlns:p14="http://schemas.microsoft.com/office/powerpoint/2010/main" xmlns="" val="522780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487612" y="637407"/>
            <a:ext cx="7216775" cy="6105298"/>
            <a:chOff x="1143000" y="137475"/>
            <a:chExt cx="7216775" cy="6491929"/>
          </a:xfrm>
        </p:grpSpPr>
        <p:pic>
          <p:nvPicPr>
            <p:cNvPr id="19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071283" y="220775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8781" y="840210"/>
            <a:ext cx="3245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1283" y="155054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7238" y="494228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71283" y="3633306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283" y="428507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342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191</Words>
  <Application>Microsoft Office PowerPoint</Application>
  <PresentationFormat>Custom</PresentationFormat>
  <Paragraphs>34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41</cp:revision>
  <dcterms:created xsi:type="dcterms:W3CDTF">2022-02-24T02:58:09Z</dcterms:created>
  <dcterms:modified xsi:type="dcterms:W3CDTF">2025-05-05T02:53:54Z</dcterms:modified>
</cp:coreProperties>
</file>