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321" r:id="rId3"/>
    <p:sldId id="322" r:id="rId4"/>
    <p:sldId id="265" r:id="rId5"/>
    <p:sldId id="260" r:id="rId6"/>
    <p:sldId id="266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AD9E-12AC-4106-B10B-497544666FB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FD451-50F7-4F35-A697-D30311F1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5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4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91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6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5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1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8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8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2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8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43E7A-9517-4030-A6C9-295908921DF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761-4AD0-4C5E-9EB8-91D0E0CDB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16494-8628-2536-C6E0-831A434B7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"/>
            <a:ext cx="12192000" cy="68545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281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773156" y="782072"/>
            <a:ext cx="701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8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chơi</a:t>
            </a:r>
            <a:endParaRPr lang="en-US" sz="8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Khởi</a:t>
            </a:r>
            <a:r>
              <a:rPr lang="en-US" sz="8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động</a:t>
            </a:r>
            <a:endParaRPr lang="en-US" sz="8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7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>
            <a:extLst>
              <a:ext uri="{FF2B5EF4-FFF2-40B4-BE49-F238E27FC236}">
                <a16:creationId xmlns:a16="http://schemas.microsoft.com/office/drawing/2014/main" id="{35C42951-59F3-C205-CDA8-16016B6F7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6" y="457200"/>
            <a:ext cx="2635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endParaRPr lang="vi-VN" b="1">
              <a:latin typeface="Calibri" pitchFamily="34" charset="0"/>
            </a:endParaRPr>
          </a:p>
        </p:txBody>
      </p:sp>
      <p:sp>
        <p:nvSpPr>
          <p:cNvPr id="30725" name="Rectangle 54">
            <a:extLst>
              <a:ext uri="{FF2B5EF4-FFF2-40B4-BE49-F238E27FC236}">
                <a16:creationId xmlns:a16="http://schemas.microsoft.com/office/drawing/2014/main" id="{EFF73154-C137-E2F1-E691-942F1E86B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66855"/>
            <a:ext cx="9865078" cy="1219200"/>
          </a:xfrm>
          <a:prstGeom prst="rect">
            <a:avLst/>
          </a:prstGeom>
          <a:solidFill>
            <a:srgbClr val="CCFFCC">
              <a:alpha val="41960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accent2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accent2"/>
                </a:solidFill>
              </a:rPr>
              <a:t>     </a:t>
            </a:r>
            <a:endParaRPr lang="en-US" altLang="en-US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30728" name="Rectangle 34">
            <a:extLst>
              <a:ext uri="{FF2B5EF4-FFF2-40B4-BE49-F238E27FC236}">
                <a16:creationId xmlns:a16="http://schemas.microsoft.com/office/drawing/2014/main" id="{A0864EF8-5BAE-02AC-D79F-8B6626501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28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endParaRPr lang="vi-VN" b="1">
              <a:latin typeface="Calibri" pitchFamily="34" charset="0"/>
            </a:endParaRPr>
          </a:p>
        </p:txBody>
      </p:sp>
      <p:sp>
        <p:nvSpPr>
          <p:cNvPr id="30729" name="Rectangle 35">
            <a:extLst>
              <a:ext uri="{FF2B5EF4-FFF2-40B4-BE49-F238E27FC236}">
                <a16:creationId xmlns:a16="http://schemas.microsoft.com/office/drawing/2014/main" id="{F7C12363-C4E5-F153-0A42-76774AEF4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-73025"/>
            <a:ext cx="4648200" cy="225425"/>
          </a:xfrm>
          <a:prstGeom prst="rect">
            <a:avLst/>
          </a:prstGeom>
          <a:gradFill rotWithShape="1">
            <a:gsLst>
              <a:gs pos="0">
                <a:srgbClr val="253C57"/>
              </a:gs>
              <a:gs pos="50000">
                <a:schemeClr val="accent1"/>
              </a:gs>
              <a:gs pos="100000">
                <a:srgbClr val="253C57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endParaRPr lang="vi-VN" b="1">
              <a:latin typeface="Calibri" pitchFamily="34" charset="0"/>
            </a:endParaRPr>
          </a:p>
        </p:txBody>
      </p:sp>
      <p:pic>
        <p:nvPicPr>
          <p:cNvPr id="14346" name="Picture 41" descr="atom">
            <a:hlinkClick r:id="" action="ppaction://noaction"/>
            <a:extLst>
              <a:ext uri="{FF2B5EF4-FFF2-40B4-BE49-F238E27FC236}">
                <a16:creationId xmlns:a16="http://schemas.microsoft.com/office/drawing/2014/main" id="{D8F8D8F5-B4A3-C898-2532-CA9A346D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651"/>
            <a:ext cx="609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3" name="Rectangle 127">
            <a:extLst>
              <a:ext uri="{FF2B5EF4-FFF2-40B4-BE49-F238E27FC236}">
                <a16:creationId xmlns:a16="http://schemas.microsoft.com/office/drawing/2014/main" id="{8EAF299D-679A-A69F-144C-E1F53BCBE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100" y="600195"/>
            <a:ext cx="961107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Nam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None/>
            </a:pPr>
            <a:endParaRPr lang="en-US" altLang="en-US" sz="3400" b="1" dirty="0">
              <a:solidFill>
                <a:srgbClr val="FF0000"/>
              </a:solidFill>
            </a:endParaRPr>
          </a:p>
        </p:txBody>
      </p:sp>
      <p:sp>
        <p:nvSpPr>
          <p:cNvPr id="30722" name="AutoShape 12">
            <a:extLst>
              <a:ext uri="{FF2B5EF4-FFF2-40B4-BE49-F238E27FC236}">
                <a16:creationId xmlns:a16="http://schemas.microsoft.com/office/drawing/2014/main" id="{B00E4A8F-6BDD-22B4-16BC-D5FD1805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435" y="4029825"/>
            <a:ext cx="32766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4" name="AutoShape 12">
            <a:extLst>
              <a:ext uri="{FF2B5EF4-FFF2-40B4-BE49-F238E27FC236}">
                <a16:creationId xmlns:a16="http://schemas.microsoft.com/office/drawing/2014/main" id="{B5D75828-8039-6869-F2EE-28DA25A18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217" y="2270933"/>
            <a:ext cx="3700533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5" name="AutoShape 12">
            <a:extLst>
              <a:ext uri="{FF2B5EF4-FFF2-40B4-BE49-F238E27FC236}">
                <a16:creationId xmlns:a16="http://schemas.microsoft.com/office/drawing/2014/main" id="{6F1D333D-63A0-A392-288C-A199BE235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179" y="2260659"/>
            <a:ext cx="33528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AutoNum type="alphaUcPeriod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6" name="Group 46">
            <a:extLst>
              <a:ext uri="{FF2B5EF4-FFF2-40B4-BE49-F238E27FC236}">
                <a16:creationId xmlns:a16="http://schemas.microsoft.com/office/drawing/2014/main" id="{2C5D42D4-568B-7991-B56F-CEECB29B9AE1}"/>
              </a:ext>
            </a:extLst>
          </p:cNvPr>
          <p:cNvGrpSpPr>
            <a:grpSpLocks/>
          </p:cNvGrpSpPr>
          <p:nvPr/>
        </p:nvGrpSpPr>
        <p:grpSpPr bwMode="auto">
          <a:xfrm>
            <a:off x="2046890" y="2430523"/>
            <a:ext cx="925518" cy="979487"/>
            <a:chOff x="-5" y="4"/>
            <a:chExt cx="582" cy="617"/>
          </a:xfrm>
        </p:grpSpPr>
        <p:grpSp>
          <p:nvGrpSpPr>
            <p:cNvPr id="14402" name="Group 47">
              <a:extLst>
                <a:ext uri="{FF2B5EF4-FFF2-40B4-BE49-F238E27FC236}">
                  <a16:creationId xmlns:a16="http://schemas.microsoft.com/office/drawing/2014/main" id="{D496FB9B-6ED4-BF61-1245-310051F8F3D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23" y="22"/>
              <a:ext cx="617" cy="582"/>
              <a:chOff x="1" y="0"/>
              <a:chExt cx="1986" cy="1800"/>
            </a:xfrm>
          </p:grpSpPr>
          <p:sp>
            <p:nvSpPr>
              <p:cNvPr id="14404" name="AutoShape 29">
                <a:extLst>
                  <a:ext uri="{FF2B5EF4-FFF2-40B4-BE49-F238E27FC236}">
                    <a16:creationId xmlns:a16="http://schemas.microsoft.com/office/drawing/2014/main" id="{B1B65CFE-5FE9-3E59-8DAB-65ACCC936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1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5" name="AutoShape 30">
                <a:extLst>
                  <a:ext uri="{FF2B5EF4-FFF2-40B4-BE49-F238E27FC236}">
                    <a16:creationId xmlns:a16="http://schemas.microsoft.com/office/drawing/2014/main" id="{28EFC5EC-1634-C1E2-F96D-2C46CECAC4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30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6" name="AutoShape 31">
                <a:extLst>
                  <a:ext uri="{FF2B5EF4-FFF2-40B4-BE49-F238E27FC236}">
                    <a16:creationId xmlns:a16="http://schemas.microsoft.com/office/drawing/2014/main" id="{B080A691-8BCD-ABDF-178C-4E2AA3614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0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7" name="Oval 32">
                <a:extLst>
                  <a:ext uri="{FF2B5EF4-FFF2-40B4-BE49-F238E27FC236}">
                    <a16:creationId xmlns:a16="http://schemas.microsoft.com/office/drawing/2014/main" id="{191FA4A9-3527-C952-495C-F5B456959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8" name="Oval 33">
                <a:extLst>
                  <a:ext uri="{FF2B5EF4-FFF2-40B4-BE49-F238E27FC236}">
                    <a16:creationId xmlns:a16="http://schemas.microsoft.com/office/drawing/2014/main" id="{F0D415AB-F497-6011-57C2-C9A9C81C5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73" name="Oval 34">
                <a:extLst>
                  <a:ext uri="{FF2B5EF4-FFF2-40B4-BE49-F238E27FC236}">
                    <a16:creationId xmlns:a16="http://schemas.microsoft.com/office/drawing/2014/main" id="{2C300014-4B93-FE15-91AB-47531BA58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76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410" name="Oval 35">
                <a:extLst>
                  <a:ext uri="{FF2B5EF4-FFF2-40B4-BE49-F238E27FC236}">
                    <a16:creationId xmlns:a16="http://schemas.microsoft.com/office/drawing/2014/main" id="{88EEDF67-ECCD-043C-5351-1DC7B246D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" y="302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75" name="Oval 36">
                <a:extLst>
                  <a:ext uri="{FF2B5EF4-FFF2-40B4-BE49-F238E27FC236}">
                    <a16:creationId xmlns:a16="http://schemas.microsoft.com/office/drawing/2014/main" id="{D113CE48-411A-83C5-8A14-3A338ACCDD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" y="276"/>
                <a:ext cx="1101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412" name="Oval 37">
                <a:extLst>
                  <a:ext uri="{FF2B5EF4-FFF2-40B4-BE49-F238E27FC236}">
                    <a16:creationId xmlns:a16="http://schemas.microsoft.com/office/drawing/2014/main" id="{AE55DD15-9305-1F1B-EAA8-C3CD44FA6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299"/>
                <a:ext cx="1093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77" name="Text Box 38">
              <a:extLst>
                <a:ext uri="{FF2B5EF4-FFF2-40B4-BE49-F238E27FC236}">
                  <a16:creationId xmlns:a16="http://schemas.microsoft.com/office/drawing/2014/main" id="{8B2BA3B5-7B0D-31E1-5E8B-16B1081531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" y="121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30778" name="Group 58">
            <a:extLst>
              <a:ext uri="{FF2B5EF4-FFF2-40B4-BE49-F238E27FC236}">
                <a16:creationId xmlns:a16="http://schemas.microsoft.com/office/drawing/2014/main" id="{B3857054-9191-06E3-317E-B709B707F6B3}"/>
              </a:ext>
            </a:extLst>
          </p:cNvPr>
          <p:cNvGrpSpPr>
            <a:grpSpLocks/>
          </p:cNvGrpSpPr>
          <p:nvPr/>
        </p:nvGrpSpPr>
        <p:grpSpPr bwMode="auto">
          <a:xfrm>
            <a:off x="2046890" y="4172009"/>
            <a:ext cx="925518" cy="979488"/>
            <a:chOff x="-5" y="4"/>
            <a:chExt cx="582" cy="617"/>
          </a:xfrm>
        </p:grpSpPr>
        <p:grpSp>
          <p:nvGrpSpPr>
            <p:cNvPr id="14391" name="Group 59">
              <a:extLst>
                <a:ext uri="{FF2B5EF4-FFF2-40B4-BE49-F238E27FC236}">
                  <a16:creationId xmlns:a16="http://schemas.microsoft.com/office/drawing/2014/main" id="{601E61FE-C974-54A8-A9B6-AFD0AED53CB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23" y="22"/>
              <a:ext cx="617" cy="582"/>
              <a:chOff x="1" y="0"/>
              <a:chExt cx="1986" cy="1800"/>
            </a:xfrm>
          </p:grpSpPr>
          <p:sp>
            <p:nvSpPr>
              <p:cNvPr id="14393" name="AutoShape 41">
                <a:extLst>
                  <a:ext uri="{FF2B5EF4-FFF2-40B4-BE49-F238E27FC236}">
                    <a16:creationId xmlns:a16="http://schemas.microsoft.com/office/drawing/2014/main" id="{B8D02DD0-CC96-C577-C13C-63B9CCE7BC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1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4" name="AutoShape 42">
                <a:extLst>
                  <a:ext uri="{FF2B5EF4-FFF2-40B4-BE49-F238E27FC236}">
                    <a16:creationId xmlns:a16="http://schemas.microsoft.com/office/drawing/2014/main" id="{92D7F472-222D-2586-9DDC-EF54ECD48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30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5" name="AutoShape 43">
                <a:extLst>
                  <a:ext uri="{FF2B5EF4-FFF2-40B4-BE49-F238E27FC236}">
                    <a16:creationId xmlns:a16="http://schemas.microsoft.com/office/drawing/2014/main" id="{AB6B7DF5-95AF-BF23-2403-21BAA4254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0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6" name="Oval 44">
                <a:extLst>
                  <a:ext uri="{FF2B5EF4-FFF2-40B4-BE49-F238E27FC236}">
                    <a16:creationId xmlns:a16="http://schemas.microsoft.com/office/drawing/2014/main" id="{A09521AC-9DA3-FBB8-82E8-4AB8C2A6D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7" name="Oval 45">
                <a:extLst>
                  <a:ext uri="{FF2B5EF4-FFF2-40B4-BE49-F238E27FC236}">
                    <a16:creationId xmlns:a16="http://schemas.microsoft.com/office/drawing/2014/main" id="{3B4E96BD-8AD6-A66D-A536-447B46388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85" name="Oval 46">
                <a:extLst>
                  <a:ext uri="{FF2B5EF4-FFF2-40B4-BE49-F238E27FC236}">
                    <a16:creationId xmlns:a16="http://schemas.microsoft.com/office/drawing/2014/main" id="{619C66B1-3F55-3597-E152-FA9A8C97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76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99" name="Oval 47">
                <a:extLst>
                  <a:ext uri="{FF2B5EF4-FFF2-40B4-BE49-F238E27FC236}">
                    <a16:creationId xmlns:a16="http://schemas.microsoft.com/office/drawing/2014/main" id="{4384A8A7-C469-4130-B49A-EB14F1FB6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" y="302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87" name="Oval 48">
                <a:extLst>
                  <a:ext uri="{FF2B5EF4-FFF2-40B4-BE49-F238E27FC236}">
                    <a16:creationId xmlns:a16="http://schemas.microsoft.com/office/drawing/2014/main" id="{08876325-0A23-4F87-6664-888D0E99B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" y="276"/>
                <a:ext cx="1101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401" name="Oval 49">
                <a:extLst>
                  <a:ext uri="{FF2B5EF4-FFF2-40B4-BE49-F238E27FC236}">
                    <a16:creationId xmlns:a16="http://schemas.microsoft.com/office/drawing/2014/main" id="{859EC142-F9C5-B326-0783-00C9961AFC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299"/>
                <a:ext cx="1093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89" name="Text Box 50">
              <a:extLst>
                <a:ext uri="{FF2B5EF4-FFF2-40B4-BE49-F238E27FC236}">
                  <a16:creationId xmlns:a16="http://schemas.microsoft.com/office/drawing/2014/main" id="{D319ADAF-0D49-9FA3-9255-DD9276C53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" y="121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B</a:t>
              </a:r>
            </a:p>
          </p:txBody>
        </p:sp>
      </p:grpSp>
      <p:grpSp>
        <p:nvGrpSpPr>
          <p:cNvPr id="30790" name="Group 70">
            <a:extLst>
              <a:ext uri="{FF2B5EF4-FFF2-40B4-BE49-F238E27FC236}">
                <a16:creationId xmlns:a16="http://schemas.microsoft.com/office/drawing/2014/main" id="{491DB83E-D40C-7893-8EC9-B424AEF56646}"/>
              </a:ext>
            </a:extLst>
          </p:cNvPr>
          <p:cNvGrpSpPr>
            <a:grpSpLocks/>
          </p:cNvGrpSpPr>
          <p:nvPr/>
        </p:nvGrpSpPr>
        <p:grpSpPr bwMode="auto">
          <a:xfrm>
            <a:off x="6418013" y="2419409"/>
            <a:ext cx="925513" cy="979488"/>
            <a:chOff x="0" y="0"/>
            <a:chExt cx="582" cy="617"/>
          </a:xfrm>
        </p:grpSpPr>
        <p:grpSp>
          <p:nvGrpSpPr>
            <p:cNvPr id="14380" name="Group 71">
              <a:extLst>
                <a:ext uri="{FF2B5EF4-FFF2-40B4-BE49-F238E27FC236}">
                  <a16:creationId xmlns:a16="http://schemas.microsoft.com/office/drawing/2014/main" id="{FF6712B4-70AD-80D7-0DBE-9E8F0A9C5D5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8" y="18"/>
              <a:ext cx="617" cy="582"/>
              <a:chOff x="0" y="0"/>
              <a:chExt cx="1986" cy="1800"/>
            </a:xfrm>
          </p:grpSpPr>
          <p:sp>
            <p:nvSpPr>
              <p:cNvPr id="14382" name="AutoShape 53">
                <a:extLst>
                  <a:ext uri="{FF2B5EF4-FFF2-40B4-BE49-F238E27FC236}">
                    <a16:creationId xmlns:a16="http://schemas.microsoft.com/office/drawing/2014/main" id="{7942C53C-4124-D45B-E68B-30CF41A0A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2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83" name="AutoShape 54">
                <a:extLst>
                  <a:ext uri="{FF2B5EF4-FFF2-40B4-BE49-F238E27FC236}">
                    <a16:creationId xmlns:a16="http://schemas.microsoft.com/office/drawing/2014/main" id="{288C04F0-B1D7-89A9-A8EB-684F9501E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29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84" name="AutoShape 55">
                <a:extLst>
                  <a:ext uri="{FF2B5EF4-FFF2-40B4-BE49-F238E27FC236}">
                    <a16:creationId xmlns:a16="http://schemas.microsoft.com/office/drawing/2014/main" id="{0B09B9D8-C464-6139-D03F-5A9730C3D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49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85" name="Oval 56">
                <a:extLst>
                  <a:ext uri="{FF2B5EF4-FFF2-40B4-BE49-F238E27FC236}">
                    <a16:creationId xmlns:a16="http://schemas.microsoft.com/office/drawing/2014/main" id="{94CE81D3-04B5-E8B9-BD37-1AB6FF89F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86" name="Oval 57">
                <a:extLst>
                  <a:ext uri="{FF2B5EF4-FFF2-40B4-BE49-F238E27FC236}">
                    <a16:creationId xmlns:a16="http://schemas.microsoft.com/office/drawing/2014/main" id="{8CFE762F-22F1-2EC9-7BAD-2889B36C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97" name="Oval 58">
                <a:extLst>
                  <a:ext uri="{FF2B5EF4-FFF2-40B4-BE49-F238E27FC236}">
                    <a16:creationId xmlns:a16="http://schemas.microsoft.com/office/drawing/2014/main" id="{BE37F92F-A524-BCA1-3B06-8B2DCE212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" y="923"/>
                <a:ext cx="1316" cy="2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88" name="Oval 59">
                <a:extLst>
                  <a:ext uri="{FF2B5EF4-FFF2-40B4-BE49-F238E27FC236}">
                    <a16:creationId xmlns:a16="http://schemas.microsoft.com/office/drawing/2014/main" id="{DCBAC897-6761-9172-ED05-9ED8157F0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954"/>
                <a:ext cx="1316" cy="2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99" name="Oval 60">
                <a:extLst>
                  <a:ext uri="{FF2B5EF4-FFF2-40B4-BE49-F238E27FC236}">
                    <a16:creationId xmlns:a16="http://schemas.microsoft.com/office/drawing/2014/main" id="{4B1C1D7B-B409-0362-6718-536008ACC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" y="312"/>
                <a:ext cx="1316" cy="93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90" name="Oval 61">
                <a:extLst>
                  <a:ext uri="{FF2B5EF4-FFF2-40B4-BE49-F238E27FC236}">
                    <a16:creationId xmlns:a16="http://schemas.microsoft.com/office/drawing/2014/main" id="{6794536F-4DD4-F82F-6DD4-2CEF6B203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337"/>
                <a:ext cx="1316" cy="9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01" name="Text Box 62">
              <a:extLst>
                <a:ext uri="{FF2B5EF4-FFF2-40B4-BE49-F238E27FC236}">
                  <a16:creationId xmlns:a16="http://schemas.microsoft.com/office/drawing/2014/main" id="{8EBA93FB-94ED-DA51-BB01-BA1BCB0C2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" y="117"/>
              <a:ext cx="236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C</a:t>
              </a:r>
            </a:p>
          </p:txBody>
        </p:sp>
      </p:grpSp>
      <p:sp>
        <p:nvSpPr>
          <p:cNvPr id="30802" name="AutoShape 12">
            <a:extLst>
              <a:ext uri="{FF2B5EF4-FFF2-40B4-BE49-F238E27FC236}">
                <a16:creationId xmlns:a16="http://schemas.microsoft.com/office/drawing/2014/main" id="{1FC385E6-C90A-7178-62F8-EF4B1783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217" y="4055166"/>
            <a:ext cx="3700533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05" name="Group 85">
            <a:extLst>
              <a:ext uri="{FF2B5EF4-FFF2-40B4-BE49-F238E27FC236}">
                <a16:creationId xmlns:a16="http://schemas.microsoft.com/office/drawing/2014/main" id="{72F69B42-C7E2-57BF-6D8E-7869D05DC872}"/>
              </a:ext>
            </a:extLst>
          </p:cNvPr>
          <p:cNvGrpSpPr>
            <a:grpSpLocks/>
          </p:cNvGrpSpPr>
          <p:nvPr/>
        </p:nvGrpSpPr>
        <p:grpSpPr bwMode="auto">
          <a:xfrm>
            <a:off x="6418013" y="4175184"/>
            <a:ext cx="925513" cy="979488"/>
            <a:chOff x="0" y="0"/>
            <a:chExt cx="582" cy="617"/>
          </a:xfrm>
        </p:grpSpPr>
        <p:grpSp>
          <p:nvGrpSpPr>
            <p:cNvPr id="14369" name="Group 86">
              <a:extLst>
                <a:ext uri="{FF2B5EF4-FFF2-40B4-BE49-F238E27FC236}">
                  <a16:creationId xmlns:a16="http://schemas.microsoft.com/office/drawing/2014/main" id="{3647D37A-D2CE-B4DE-DFBB-0B6380C0715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8" y="18"/>
              <a:ext cx="617" cy="582"/>
              <a:chOff x="0" y="0"/>
              <a:chExt cx="1986" cy="1800"/>
            </a:xfrm>
          </p:grpSpPr>
          <p:sp>
            <p:nvSpPr>
              <p:cNvPr id="14371" name="AutoShape 53">
                <a:extLst>
                  <a:ext uri="{FF2B5EF4-FFF2-40B4-BE49-F238E27FC236}">
                    <a16:creationId xmlns:a16="http://schemas.microsoft.com/office/drawing/2014/main" id="{713126C2-27A7-B6FD-D6F9-286863D71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2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2" name="AutoShape 54">
                <a:extLst>
                  <a:ext uri="{FF2B5EF4-FFF2-40B4-BE49-F238E27FC236}">
                    <a16:creationId xmlns:a16="http://schemas.microsoft.com/office/drawing/2014/main" id="{92D66418-A19E-02E9-8CC4-5A7DEC705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29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3" name="AutoShape 55">
                <a:extLst>
                  <a:ext uri="{FF2B5EF4-FFF2-40B4-BE49-F238E27FC236}">
                    <a16:creationId xmlns:a16="http://schemas.microsoft.com/office/drawing/2014/main" id="{C29FC7C7-4835-7715-99DC-101F75DF99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49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4" name="Oval 56">
                <a:extLst>
                  <a:ext uri="{FF2B5EF4-FFF2-40B4-BE49-F238E27FC236}">
                    <a16:creationId xmlns:a16="http://schemas.microsoft.com/office/drawing/2014/main" id="{0F8637DD-AB46-CF9A-8493-57B336BCF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5" name="Oval 57">
                <a:extLst>
                  <a:ext uri="{FF2B5EF4-FFF2-40B4-BE49-F238E27FC236}">
                    <a16:creationId xmlns:a16="http://schemas.microsoft.com/office/drawing/2014/main" id="{186B9F84-F5C8-7999-C2CC-C3D95AAD9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812" name="Oval 58">
                <a:extLst>
                  <a:ext uri="{FF2B5EF4-FFF2-40B4-BE49-F238E27FC236}">
                    <a16:creationId xmlns:a16="http://schemas.microsoft.com/office/drawing/2014/main" id="{3409BA00-A899-8AD8-CDC3-5442C8621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" y="923"/>
                <a:ext cx="1316" cy="2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77" name="Oval 59">
                <a:extLst>
                  <a:ext uri="{FF2B5EF4-FFF2-40B4-BE49-F238E27FC236}">
                    <a16:creationId xmlns:a16="http://schemas.microsoft.com/office/drawing/2014/main" id="{E80A57E0-A9D1-4B8B-60A9-9833E3B66C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954"/>
                <a:ext cx="1316" cy="2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814" name="Oval 60">
                <a:extLst>
                  <a:ext uri="{FF2B5EF4-FFF2-40B4-BE49-F238E27FC236}">
                    <a16:creationId xmlns:a16="http://schemas.microsoft.com/office/drawing/2014/main" id="{6609FA1A-93BE-5908-B45E-CC66DB304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" y="312"/>
                <a:ext cx="1316" cy="93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79" name="Oval 61">
                <a:extLst>
                  <a:ext uri="{FF2B5EF4-FFF2-40B4-BE49-F238E27FC236}">
                    <a16:creationId xmlns:a16="http://schemas.microsoft.com/office/drawing/2014/main" id="{3145EB00-3128-3767-55A2-A33D92AE9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337"/>
                <a:ext cx="1316" cy="9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16" name="Text Box 62">
              <a:extLst>
                <a:ext uri="{FF2B5EF4-FFF2-40B4-BE49-F238E27FC236}">
                  <a16:creationId xmlns:a16="http://schemas.microsoft.com/office/drawing/2014/main" id="{E222F6C4-2B2B-8FE5-578E-11F791D4A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" y="115"/>
              <a:ext cx="25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D</a:t>
              </a:r>
            </a:p>
          </p:txBody>
        </p:sp>
      </p:grpSp>
      <p:pic>
        <p:nvPicPr>
          <p:cNvPr id="2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EC21BB94-6A32-A7C2-18B7-B7AAA607F9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2968" y="5472141"/>
            <a:ext cx="2355469" cy="1324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F79E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0803" grpId="0" autoUpdateAnimBg="0"/>
      <p:bldP spid="30722" grpId="0" animBg="1"/>
      <p:bldP spid="30764" grpId="0" animBg="1"/>
      <p:bldP spid="30765" grpId="0" animBg="1"/>
      <p:bldP spid="308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D0502-655D-5192-0014-5166DEF15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6">
            <a:extLst>
              <a:ext uri="{FF2B5EF4-FFF2-40B4-BE49-F238E27FC236}">
                <a16:creationId xmlns:a16="http://schemas.microsoft.com/office/drawing/2014/main" id="{0C7526F6-587D-5862-6EE4-D991D2E71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3476" y="457200"/>
            <a:ext cx="2635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endParaRPr lang="vi-VN" b="1">
              <a:latin typeface="Calibri" pitchFamily="34" charset="0"/>
            </a:endParaRPr>
          </a:p>
        </p:txBody>
      </p:sp>
      <p:sp>
        <p:nvSpPr>
          <p:cNvPr id="30725" name="Rectangle 54">
            <a:extLst>
              <a:ext uri="{FF2B5EF4-FFF2-40B4-BE49-F238E27FC236}">
                <a16:creationId xmlns:a16="http://schemas.microsoft.com/office/drawing/2014/main" id="{2EFDDF7B-1E6C-C0DD-96FA-54D77CC3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66855"/>
            <a:ext cx="9865078" cy="1219200"/>
          </a:xfrm>
          <a:prstGeom prst="rect">
            <a:avLst/>
          </a:prstGeom>
          <a:solidFill>
            <a:srgbClr val="CCFFCC">
              <a:alpha val="41960"/>
            </a:srgbClr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6D1C1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accent2"/>
                </a:solidFill>
              </a:rPr>
              <a:t>  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solidFill>
                  <a:schemeClr val="accent2"/>
                </a:solidFill>
              </a:rPr>
              <a:t>     </a:t>
            </a:r>
            <a:endParaRPr lang="en-US" altLang="en-US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b="1">
              <a:solidFill>
                <a:schemeClr val="accent2"/>
              </a:solidFill>
            </a:endParaRPr>
          </a:p>
        </p:txBody>
      </p:sp>
      <p:sp>
        <p:nvSpPr>
          <p:cNvPr id="30728" name="Rectangle 34">
            <a:extLst>
              <a:ext uri="{FF2B5EF4-FFF2-40B4-BE49-F238E27FC236}">
                <a16:creationId xmlns:a16="http://schemas.microsoft.com/office/drawing/2014/main" id="{805356A8-2032-D6A3-0206-B4E7951E6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286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253C57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endParaRPr lang="vi-VN" b="1">
              <a:latin typeface="Calibri" pitchFamily="34" charset="0"/>
            </a:endParaRPr>
          </a:p>
        </p:txBody>
      </p:sp>
      <p:sp>
        <p:nvSpPr>
          <p:cNvPr id="30729" name="Rectangle 35">
            <a:extLst>
              <a:ext uri="{FF2B5EF4-FFF2-40B4-BE49-F238E27FC236}">
                <a16:creationId xmlns:a16="http://schemas.microsoft.com/office/drawing/2014/main" id="{4671DF15-BCA9-CBE9-2396-3F00885A6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-73025"/>
            <a:ext cx="4648200" cy="225425"/>
          </a:xfrm>
          <a:prstGeom prst="rect">
            <a:avLst/>
          </a:prstGeom>
          <a:gradFill rotWithShape="1">
            <a:gsLst>
              <a:gs pos="0">
                <a:srgbClr val="253C57"/>
              </a:gs>
              <a:gs pos="50000">
                <a:schemeClr val="accent1"/>
              </a:gs>
              <a:gs pos="100000">
                <a:srgbClr val="253C57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charset="0"/>
              <a:buNone/>
              <a:defRPr/>
            </a:pPr>
            <a:endParaRPr lang="vi-VN" b="1">
              <a:latin typeface="Calibri" pitchFamily="34" charset="0"/>
            </a:endParaRPr>
          </a:p>
        </p:txBody>
      </p:sp>
      <p:pic>
        <p:nvPicPr>
          <p:cNvPr id="14346" name="Picture 41" descr="atom">
            <a:hlinkClick r:id="" action="ppaction://noaction"/>
            <a:extLst>
              <a:ext uri="{FF2B5EF4-FFF2-40B4-BE49-F238E27FC236}">
                <a16:creationId xmlns:a16="http://schemas.microsoft.com/office/drawing/2014/main" id="{783206B4-A093-48A2-9AE2-0A03C2CD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0651"/>
            <a:ext cx="609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3" name="Rectangle 127">
            <a:extLst>
              <a:ext uri="{FF2B5EF4-FFF2-40B4-BE49-F238E27FC236}">
                <a16:creationId xmlns:a16="http://schemas.microsoft.com/office/drawing/2014/main" id="{482A8A6D-3831-3043-B458-647A85AA7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076" y="565651"/>
            <a:ext cx="9994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giúp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Nam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bớt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hồi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hộp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lo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None/>
            </a:pPr>
            <a:endParaRPr lang="en-US" altLang="en-US" sz="3600" b="1" dirty="0">
              <a:solidFill>
                <a:srgbClr val="FF0000"/>
              </a:solidFill>
            </a:endParaRPr>
          </a:p>
        </p:txBody>
      </p:sp>
      <p:sp>
        <p:nvSpPr>
          <p:cNvPr id="30722" name="AutoShape 12">
            <a:extLst>
              <a:ext uri="{FF2B5EF4-FFF2-40B4-BE49-F238E27FC236}">
                <a16:creationId xmlns:a16="http://schemas.microsoft.com/office/drawing/2014/main" id="{4F565E8D-AE4D-FAAF-10B5-9C5AE5C9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1142" y="4509951"/>
            <a:ext cx="7765539" cy="84570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5" name="AutoShape 12">
            <a:extLst>
              <a:ext uri="{FF2B5EF4-FFF2-40B4-BE49-F238E27FC236}">
                <a16:creationId xmlns:a16="http://schemas.microsoft.com/office/drawing/2014/main" id="{02012601-1622-0E04-1338-CD3EEFF29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94" y="2589230"/>
            <a:ext cx="7819502" cy="7122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AutoNum type="alphaUcPeriod"/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66" name="Group 46">
            <a:extLst>
              <a:ext uri="{FF2B5EF4-FFF2-40B4-BE49-F238E27FC236}">
                <a16:creationId xmlns:a16="http://schemas.microsoft.com/office/drawing/2014/main" id="{6858F705-31F1-11E0-15B6-FA152D426FCA}"/>
              </a:ext>
            </a:extLst>
          </p:cNvPr>
          <p:cNvGrpSpPr>
            <a:grpSpLocks/>
          </p:cNvGrpSpPr>
          <p:nvPr/>
        </p:nvGrpSpPr>
        <p:grpSpPr bwMode="auto">
          <a:xfrm>
            <a:off x="2046890" y="2430523"/>
            <a:ext cx="925518" cy="979487"/>
            <a:chOff x="-5" y="4"/>
            <a:chExt cx="582" cy="617"/>
          </a:xfrm>
        </p:grpSpPr>
        <p:grpSp>
          <p:nvGrpSpPr>
            <p:cNvPr id="14402" name="Group 47">
              <a:extLst>
                <a:ext uri="{FF2B5EF4-FFF2-40B4-BE49-F238E27FC236}">
                  <a16:creationId xmlns:a16="http://schemas.microsoft.com/office/drawing/2014/main" id="{78FE16F4-95A2-6C84-5CE2-6F0AA4DFF66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23" y="22"/>
              <a:ext cx="617" cy="582"/>
              <a:chOff x="1" y="0"/>
              <a:chExt cx="1986" cy="1800"/>
            </a:xfrm>
          </p:grpSpPr>
          <p:sp>
            <p:nvSpPr>
              <p:cNvPr id="14404" name="AutoShape 29">
                <a:extLst>
                  <a:ext uri="{FF2B5EF4-FFF2-40B4-BE49-F238E27FC236}">
                    <a16:creationId xmlns:a16="http://schemas.microsoft.com/office/drawing/2014/main" id="{E6BA560D-B6DC-BFAC-3447-378CC044B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1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5" name="AutoShape 30">
                <a:extLst>
                  <a:ext uri="{FF2B5EF4-FFF2-40B4-BE49-F238E27FC236}">
                    <a16:creationId xmlns:a16="http://schemas.microsoft.com/office/drawing/2014/main" id="{B8B30D6A-7464-D55B-A9A0-ECECCF391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30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6" name="AutoShape 31">
                <a:extLst>
                  <a:ext uri="{FF2B5EF4-FFF2-40B4-BE49-F238E27FC236}">
                    <a16:creationId xmlns:a16="http://schemas.microsoft.com/office/drawing/2014/main" id="{6D9B6E1F-AB50-435A-A64F-04C5B566A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0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7" name="Oval 32">
                <a:extLst>
                  <a:ext uri="{FF2B5EF4-FFF2-40B4-BE49-F238E27FC236}">
                    <a16:creationId xmlns:a16="http://schemas.microsoft.com/office/drawing/2014/main" id="{E445D006-7E50-8F25-F5A1-F75DB545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408" name="Oval 33">
                <a:extLst>
                  <a:ext uri="{FF2B5EF4-FFF2-40B4-BE49-F238E27FC236}">
                    <a16:creationId xmlns:a16="http://schemas.microsoft.com/office/drawing/2014/main" id="{F1365E99-2B54-353E-3B97-001F902EC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73" name="Oval 34">
                <a:extLst>
                  <a:ext uri="{FF2B5EF4-FFF2-40B4-BE49-F238E27FC236}">
                    <a16:creationId xmlns:a16="http://schemas.microsoft.com/office/drawing/2014/main" id="{07D5B4BE-246B-44F4-9C6E-683839CB4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76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410" name="Oval 35">
                <a:extLst>
                  <a:ext uri="{FF2B5EF4-FFF2-40B4-BE49-F238E27FC236}">
                    <a16:creationId xmlns:a16="http://schemas.microsoft.com/office/drawing/2014/main" id="{96A343CD-7C30-41AC-A28E-0770AFB87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" y="302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75" name="Oval 36">
                <a:extLst>
                  <a:ext uri="{FF2B5EF4-FFF2-40B4-BE49-F238E27FC236}">
                    <a16:creationId xmlns:a16="http://schemas.microsoft.com/office/drawing/2014/main" id="{54D62B97-680D-BAD1-CCF1-7375BABCC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" y="276"/>
                <a:ext cx="1101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412" name="Oval 37">
                <a:extLst>
                  <a:ext uri="{FF2B5EF4-FFF2-40B4-BE49-F238E27FC236}">
                    <a16:creationId xmlns:a16="http://schemas.microsoft.com/office/drawing/2014/main" id="{BB38E836-A1BC-62F6-F6CD-07439B726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299"/>
                <a:ext cx="1093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77" name="Text Box 38">
              <a:extLst>
                <a:ext uri="{FF2B5EF4-FFF2-40B4-BE49-F238E27FC236}">
                  <a16:creationId xmlns:a16="http://schemas.microsoft.com/office/drawing/2014/main" id="{9ABCE2D0-5FEE-CB5D-8DCB-74FA68747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" y="121"/>
              <a:ext cx="25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A</a:t>
              </a:r>
            </a:p>
          </p:txBody>
        </p:sp>
      </p:grpSp>
      <p:grpSp>
        <p:nvGrpSpPr>
          <p:cNvPr id="30778" name="Group 58">
            <a:extLst>
              <a:ext uri="{FF2B5EF4-FFF2-40B4-BE49-F238E27FC236}">
                <a16:creationId xmlns:a16="http://schemas.microsoft.com/office/drawing/2014/main" id="{61572398-BD0F-1B6B-6AAF-77A730C65749}"/>
              </a:ext>
            </a:extLst>
          </p:cNvPr>
          <p:cNvGrpSpPr>
            <a:grpSpLocks/>
          </p:cNvGrpSpPr>
          <p:nvPr/>
        </p:nvGrpSpPr>
        <p:grpSpPr bwMode="auto">
          <a:xfrm>
            <a:off x="2060870" y="4355210"/>
            <a:ext cx="925518" cy="979488"/>
            <a:chOff x="-5" y="4"/>
            <a:chExt cx="582" cy="617"/>
          </a:xfrm>
        </p:grpSpPr>
        <p:grpSp>
          <p:nvGrpSpPr>
            <p:cNvPr id="14391" name="Group 59">
              <a:extLst>
                <a:ext uri="{FF2B5EF4-FFF2-40B4-BE49-F238E27FC236}">
                  <a16:creationId xmlns:a16="http://schemas.microsoft.com/office/drawing/2014/main" id="{F7865E79-1EDF-7681-BDDE-D8F75C721DA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23" y="22"/>
              <a:ext cx="617" cy="582"/>
              <a:chOff x="1" y="0"/>
              <a:chExt cx="1986" cy="1800"/>
            </a:xfrm>
          </p:grpSpPr>
          <p:sp>
            <p:nvSpPr>
              <p:cNvPr id="14393" name="AutoShape 41">
                <a:extLst>
                  <a:ext uri="{FF2B5EF4-FFF2-40B4-BE49-F238E27FC236}">
                    <a16:creationId xmlns:a16="http://schemas.microsoft.com/office/drawing/2014/main" id="{76A52A4A-FC35-1641-CA25-44986F1E7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1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4" name="AutoShape 42">
                <a:extLst>
                  <a:ext uri="{FF2B5EF4-FFF2-40B4-BE49-F238E27FC236}">
                    <a16:creationId xmlns:a16="http://schemas.microsoft.com/office/drawing/2014/main" id="{0EC1826C-8C7A-89F3-34D6-249CCB9387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30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5" name="AutoShape 43">
                <a:extLst>
                  <a:ext uri="{FF2B5EF4-FFF2-40B4-BE49-F238E27FC236}">
                    <a16:creationId xmlns:a16="http://schemas.microsoft.com/office/drawing/2014/main" id="{864E01CD-10FF-E7A7-813C-4BCC252B4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50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6" name="Oval 44">
                <a:extLst>
                  <a:ext uri="{FF2B5EF4-FFF2-40B4-BE49-F238E27FC236}">
                    <a16:creationId xmlns:a16="http://schemas.microsoft.com/office/drawing/2014/main" id="{2AACE7D9-E22E-E3BA-26AC-789C17375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97" name="Oval 45">
                <a:extLst>
                  <a:ext uri="{FF2B5EF4-FFF2-40B4-BE49-F238E27FC236}">
                    <a16:creationId xmlns:a16="http://schemas.microsoft.com/office/drawing/2014/main" id="{00785F3A-413B-4F2F-B80C-DCE410486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85" name="Oval 46">
                <a:extLst>
                  <a:ext uri="{FF2B5EF4-FFF2-40B4-BE49-F238E27FC236}">
                    <a16:creationId xmlns:a16="http://schemas.microsoft.com/office/drawing/2014/main" id="{4DFA4B1F-D192-A073-8EF6-33B3DD936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" y="276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99" name="Oval 47">
                <a:extLst>
                  <a:ext uri="{FF2B5EF4-FFF2-40B4-BE49-F238E27FC236}">
                    <a16:creationId xmlns:a16="http://schemas.microsoft.com/office/drawing/2014/main" id="{BA619657-B9A6-5949-5D81-280310CEA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" y="302"/>
                <a:ext cx="527" cy="101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787" name="Oval 48">
                <a:extLst>
                  <a:ext uri="{FF2B5EF4-FFF2-40B4-BE49-F238E27FC236}">
                    <a16:creationId xmlns:a16="http://schemas.microsoft.com/office/drawing/2014/main" id="{03A5C1E9-716F-8A46-4670-DF451A218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" y="276"/>
                <a:ext cx="1101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401" name="Oval 49">
                <a:extLst>
                  <a:ext uri="{FF2B5EF4-FFF2-40B4-BE49-F238E27FC236}">
                    <a16:creationId xmlns:a16="http://schemas.microsoft.com/office/drawing/2014/main" id="{BF60B794-2E5F-8CC2-BBCC-649C55BF27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" y="299"/>
                <a:ext cx="1093" cy="101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89" name="Text Box 50">
              <a:extLst>
                <a:ext uri="{FF2B5EF4-FFF2-40B4-BE49-F238E27FC236}">
                  <a16:creationId xmlns:a16="http://schemas.microsoft.com/office/drawing/2014/main" id="{F45F9DBE-AEEA-D2BB-F720-A2453CC83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" y="121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C</a:t>
              </a:r>
            </a:p>
          </p:txBody>
        </p:sp>
      </p:grpSp>
      <p:sp>
        <p:nvSpPr>
          <p:cNvPr id="30802" name="AutoShape 12">
            <a:extLst>
              <a:ext uri="{FF2B5EF4-FFF2-40B4-BE49-F238E27FC236}">
                <a16:creationId xmlns:a16="http://schemas.microsoft.com/office/drawing/2014/main" id="{8D79E7BF-2DD2-1E9D-E547-0F0C668B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94" y="3550356"/>
            <a:ext cx="7756587" cy="796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grpSp>
        <p:nvGrpSpPr>
          <p:cNvPr id="30805" name="Group 85">
            <a:extLst>
              <a:ext uri="{FF2B5EF4-FFF2-40B4-BE49-F238E27FC236}">
                <a16:creationId xmlns:a16="http://schemas.microsoft.com/office/drawing/2014/main" id="{54B0EF3D-F75F-4694-0C8E-5B8241D14430}"/>
              </a:ext>
            </a:extLst>
          </p:cNvPr>
          <p:cNvGrpSpPr>
            <a:grpSpLocks/>
          </p:cNvGrpSpPr>
          <p:nvPr/>
        </p:nvGrpSpPr>
        <p:grpSpPr bwMode="auto">
          <a:xfrm>
            <a:off x="2046094" y="3366341"/>
            <a:ext cx="925513" cy="979488"/>
            <a:chOff x="0" y="0"/>
            <a:chExt cx="582" cy="617"/>
          </a:xfrm>
        </p:grpSpPr>
        <p:grpSp>
          <p:nvGrpSpPr>
            <p:cNvPr id="14369" name="Group 86">
              <a:extLst>
                <a:ext uri="{FF2B5EF4-FFF2-40B4-BE49-F238E27FC236}">
                  <a16:creationId xmlns:a16="http://schemas.microsoft.com/office/drawing/2014/main" id="{F373E724-FBC3-5E4F-21FC-BB4744E4FF4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-18" y="18"/>
              <a:ext cx="617" cy="582"/>
              <a:chOff x="0" y="0"/>
              <a:chExt cx="1986" cy="1800"/>
            </a:xfrm>
          </p:grpSpPr>
          <p:sp>
            <p:nvSpPr>
              <p:cNvPr id="14371" name="AutoShape 53">
                <a:extLst>
                  <a:ext uri="{FF2B5EF4-FFF2-40B4-BE49-F238E27FC236}">
                    <a16:creationId xmlns:a16="http://schemas.microsoft.com/office/drawing/2014/main" id="{1F0A5AAA-E078-76AE-9292-8BE5A53B5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-52" y="661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2" name="AutoShape 54">
                <a:extLst>
                  <a:ext uri="{FF2B5EF4-FFF2-40B4-BE49-F238E27FC236}">
                    <a16:creationId xmlns:a16="http://schemas.microsoft.com/office/drawing/2014/main" id="{7811BA0F-9DF8-AB1C-1BA0-400B1F2C3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1729" y="636"/>
                <a:ext cx="312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3" name="AutoShape 55">
                <a:extLst>
                  <a:ext uri="{FF2B5EF4-FFF2-40B4-BE49-F238E27FC236}">
                    <a16:creationId xmlns:a16="http://schemas.microsoft.com/office/drawing/2014/main" id="{288F4124-3403-0398-9D51-43D1C2BFA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849" y="1593"/>
                <a:ext cx="303" cy="207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A7B8CC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4" name="Oval 56">
                <a:extLst>
                  <a:ext uri="{FF2B5EF4-FFF2-40B4-BE49-F238E27FC236}">
                    <a16:creationId xmlns:a16="http://schemas.microsoft.com/office/drawing/2014/main" id="{1939E970-3926-FB6D-7E21-40AB21A41D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" y="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4375" name="Oval 57">
                <a:extLst>
                  <a:ext uri="{FF2B5EF4-FFF2-40B4-BE49-F238E27FC236}">
                    <a16:creationId xmlns:a16="http://schemas.microsoft.com/office/drawing/2014/main" id="{272DE10E-EC54-BA91-85A8-C1DEAFC77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" y="9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A2A2A2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812" name="Oval 58">
                <a:extLst>
                  <a:ext uri="{FF2B5EF4-FFF2-40B4-BE49-F238E27FC236}">
                    <a16:creationId xmlns:a16="http://schemas.microsoft.com/office/drawing/2014/main" id="{7E25BA76-1A5E-3426-F7CF-68665BFB0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" y="923"/>
                <a:ext cx="1316" cy="2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77" name="Oval 59">
                <a:extLst>
                  <a:ext uri="{FF2B5EF4-FFF2-40B4-BE49-F238E27FC236}">
                    <a16:creationId xmlns:a16="http://schemas.microsoft.com/office/drawing/2014/main" id="{1B9FEAFA-82D8-FBDA-2898-E3978AF69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" y="954"/>
                <a:ext cx="1316" cy="25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30814" name="Oval 60">
                <a:extLst>
                  <a:ext uri="{FF2B5EF4-FFF2-40B4-BE49-F238E27FC236}">
                    <a16:creationId xmlns:a16="http://schemas.microsoft.com/office/drawing/2014/main" id="{83CCFFAB-86DC-9E15-4F3E-5A770AB482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" y="312"/>
                <a:ext cx="1316" cy="93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00008A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buFont typeface="Arial" charset="0"/>
                  <a:buNone/>
                  <a:defRPr/>
                </a:pPr>
                <a:endParaRPr lang="vi-VN" altLang="en-US">
                  <a:latin typeface="Arial" charset="0"/>
                </a:endParaRPr>
              </a:p>
            </p:txBody>
          </p:sp>
          <p:sp>
            <p:nvSpPr>
              <p:cNvPr id="14379" name="Oval 61">
                <a:extLst>
                  <a:ext uri="{FF2B5EF4-FFF2-40B4-BE49-F238E27FC236}">
                    <a16:creationId xmlns:a16="http://schemas.microsoft.com/office/drawing/2014/main" id="{38984528-2E21-FBE6-B811-7758CBC96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" y="337"/>
                <a:ext cx="1316" cy="93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vi-VN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16" name="Text Box 62">
              <a:extLst>
                <a:ext uri="{FF2B5EF4-FFF2-40B4-BE49-F238E27FC236}">
                  <a16:creationId xmlns:a16="http://schemas.microsoft.com/office/drawing/2014/main" id="{F53833AC-282D-B08B-7B2B-3129E1F10A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" y="115"/>
              <a:ext cx="243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None/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B</a:t>
              </a:r>
            </a:p>
          </p:txBody>
        </p:sp>
      </p:grpSp>
      <p:pic>
        <p:nvPicPr>
          <p:cNvPr id="3" name="Đồng hồ đếm ngược 10 giây">
            <a:hlinkClick r:id="" action="ppaction://media"/>
            <a:extLst>
              <a:ext uri="{FF2B5EF4-FFF2-40B4-BE49-F238E27FC236}">
                <a16:creationId xmlns:a16="http://schemas.microsoft.com/office/drawing/2014/main" id="{CC2EFD7E-E469-8C7F-855F-EE1AB6A10F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04603" y="5462626"/>
            <a:ext cx="2377080" cy="13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F79E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0803" grpId="0" autoUpdateAnimBg="0"/>
      <p:bldP spid="30722" grpId="0" animBg="1"/>
      <p:bldP spid="30765" grpId="0" animBg="1"/>
      <p:bldP spid="308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8" y="5595080"/>
            <a:ext cx="1450423" cy="12046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517334-C0EE-4CD0-AE3D-821382722C6F}"/>
              </a:ext>
            </a:extLst>
          </p:cNvPr>
          <p:cNvSpPr/>
          <p:nvPr/>
        </p:nvSpPr>
        <p:spPr>
          <a:xfrm>
            <a:off x="1195021" y="33036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E33D-0D02-41A1-84FF-46B13CBB5FD9}"/>
              </a:ext>
            </a:extLst>
          </p:cNvPr>
          <p:cNvSpPr txBox="1"/>
          <p:nvPr/>
        </p:nvSpPr>
        <p:spPr>
          <a:xfrm>
            <a:off x="1804621" y="481519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B856-0F4C-4FE7-A87D-EBB2E4012CAE}"/>
              </a:ext>
            </a:extLst>
          </p:cNvPr>
          <p:cNvSpPr txBox="1"/>
          <p:nvPr/>
        </p:nvSpPr>
        <p:spPr>
          <a:xfrm>
            <a:off x="1499821" y="3730254"/>
            <a:ext cx="9192357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06597F-D6AE-4F5C-BF0B-426FFF64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6995516" y="778578"/>
            <a:ext cx="3696662" cy="318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8EE0844-DF9A-4D37-B153-034A2EEFB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1036079" y="1385769"/>
            <a:ext cx="4172837" cy="235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6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4DFE3A-BA78-63C1-2872-D59E6A0CA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0" t="1344" r="219" b="1859"/>
          <a:stretch/>
        </p:blipFill>
        <p:spPr>
          <a:xfrm>
            <a:off x="0" y="-87924"/>
            <a:ext cx="12124592" cy="69459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</a:rPr>
              <a:t>Anh</a:t>
            </a:r>
            <a:r>
              <a:rPr lang="en-US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</a:rPr>
              <a:t>nâng</a:t>
            </a:r>
            <a:r>
              <a:rPr lang="en-US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</a:rPr>
              <a:t>dịu</a:t>
            </a:r>
            <a:r>
              <a:rPr lang="en-US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</a:rPr>
              <a:t>dàng</a:t>
            </a:r>
            <a:endParaRPr lang="en-US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6EC81-2F33-CF2B-9FC0-4EE1B61D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0" t="1344" r="219" b="1859"/>
          <a:stretch/>
        </p:blipFill>
        <p:spPr>
          <a:xfrm>
            <a:off x="0" y="-87924"/>
            <a:ext cx="12124592" cy="694592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nhường</a:t>
            </a:r>
            <a:r>
              <a:rPr lang="en-US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endParaRPr lang="en-US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3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119C72-4262-8C18-8E23-A29F76AAA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0" t="1344" r="219" b="1859"/>
          <a:stretch/>
        </p:blipFill>
        <p:spPr>
          <a:xfrm>
            <a:off x="0" y="-87924"/>
            <a:ext cx="12124592" cy="69459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2156EE-8F67-4F61-9612-0618EC65B52B}"/>
              </a:ext>
            </a:extLst>
          </p:cNvPr>
          <p:cNvSpPr/>
          <p:nvPr/>
        </p:nvSpPr>
        <p:spPr>
          <a:xfrm>
            <a:off x="69460" y="646675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9E6B04-D272-4DF8-A24E-D83A0E55B39A}"/>
              </a:ext>
            </a:extLst>
          </p:cNvPr>
          <p:cNvSpPr/>
          <p:nvPr/>
        </p:nvSpPr>
        <p:spPr>
          <a:xfrm>
            <a:off x="1358478" y="1053961"/>
            <a:ext cx="723085" cy="609600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03" tIns="45702" rIns="91403" bIns="45702"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prstClr val="white"/>
                </a:solidFill>
                <a:latin typeface="+mj-lt"/>
                <a:cs typeface="Times New Roman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8041B17-F393-4A46-9D40-7A8C558FF89F}"/>
              </a:ext>
            </a:extLst>
          </p:cNvPr>
          <p:cNvSpPr txBox="1"/>
          <p:nvPr/>
        </p:nvSpPr>
        <p:spPr>
          <a:xfrm>
            <a:off x="2163293" y="1090531"/>
            <a:ext cx="10733889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 defTabSz="913910"/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bánh, </a:t>
            </a:r>
            <a:r>
              <a:rPr lang="en-US" sz="3200" b="1" i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đẹp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+mj-lt"/>
                <a:cs typeface="Arial-Rounded" pitchFamily="34" charset="0"/>
              </a:rPr>
              <a:t>vui</a:t>
            </a:r>
            <a:r>
              <a:rPr lang="en-US" sz="3200" b="1" i="1" dirty="0">
                <a:solidFill>
                  <a:prstClr val="black"/>
                </a:solidFill>
                <a:latin typeface="+mj-lt"/>
                <a:cs typeface="Arial-Rounded" pitchFamily="34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+mj-lt"/>
              <a:cs typeface="Arial-Rounded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FDDFDAE9-44C3-489D-8615-E5AABFFDF487}"/>
              </a:ext>
            </a:extLst>
          </p:cNvPr>
          <p:cNvSpPr/>
          <p:nvPr/>
        </p:nvSpPr>
        <p:spPr>
          <a:xfrm>
            <a:off x="1373694" y="2115184"/>
            <a:ext cx="2262010" cy="93770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072A73-34AF-471C-81CE-CAAF909791C3}"/>
              </a:ext>
            </a:extLst>
          </p:cNvPr>
          <p:cNvSpPr/>
          <p:nvPr/>
        </p:nvSpPr>
        <p:spPr>
          <a:xfrm>
            <a:off x="5088663" y="2118442"/>
            <a:ext cx="2153594" cy="93910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đẹp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-Rounded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E5499A4-5A46-4869-A048-3C34E0484485}"/>
              </a:ext>
            </a:extLst>
          </p:cNvPr>
          <p:cNvSpPr/>
          <p:nvPr/>
        </p:nvSpPr>
        <p:spPr>
          <a:xfrm>
            <a:off x="8574701" y="2061247"/>
            <a:ext cx="2153594" cy="939102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39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-Rounded" pitchFamily="34" charset="0"/>
              </a:rPr>
              <a:t>vui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6751916-08E8-2544-89B2-87F4F43B63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1498" y="3990416"/>
            <a:ext cx="2867584" cy="28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140</Words>
  <Application>Microsoft Office PowerPoint</Application>
  <PresentationFormat>Widescreen</PresentationFormat>
  <Paragraphs>38</Paragraphs>
  <Slides>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Rounded MT Bold</vt:lpstr>
      <vt:lpstr>Arial-Rounded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Anh nâng dịu dàng</vt:lpstr>
      <vt:lpstr>Cũng nhường em luôn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</cp:revision>
  <dcterms:created xsi:type="dcterms:W3CDTF">2025-02-11T04:08:47Z</dcterms:created>
  <dcterms:modified xsi:type="dcterms:W3CDTF">2025-02-12T00:51:02Z</dcterms:modified>
</cp:coreProperties>
</file>