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85" y="1057162"/>
            <a:ext cx="107634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8355" y="326357"/>
            <a:ext cx="7092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1891</Words>
  <Application>Microsoft Office PowerPoint</Application>
  <PresentationFormat>Widescreen</PresentationFormat>
  <Paragraphs>171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CPN</cp:lastModifiedBy>
  <cp:revision>47</cp:revision>
  <dcterms:created xsi:type="dcterms:W3CDTF">2021-07-13T00:48:11Z</dcterms:created>
  <dcterms:modified xsi:type="dcterms:W3CDTF">2023-03-16T00:44:47Z</dcterms:modified>
</cp:coreProperties>
</file>