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ppt/media/audio3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81" r:id="rId2"/>
    <p:sldMasterId id="2147483699" r:id="rId3"/>
    <p:sldMasterId id="2147483711" r:id="rId4"/>
    <p:sldMasterId id="2147483723" r:id="rId5"/>
    <p:sldMasterId id="2147483740" r:id="rId6"/>
  </p:sldMasterIdLst>
  <p:notesMasterIdLst>
    <p:notesMasterId r:id="rId24"/>
  </p:notesMasterIdLst>
  <p:sldIdLst>
    <p:sldId id="2007577179" r:id="rId7"/>
    <p:sldId id="302" r:id="rId8"/>
    <p:sldId id="2007577193" r:id="rId9"/>
    <p:sldId id="2007577194" r:id="rId10"/>
    <p:sldId id="2007577196" r:id="rId11"/>
    <p:sldId id="2007577207" r:id="rId12"/>
    <p:sldId id="2007577199" r:id="rId13"/>
    <p:sldId id="2007577205" r:id="rId14"/>
    <p:sldId id="2007577206" r:id="rId15"/>
    <p:sldId id="2007577200" r:id="rId16"/>
    <p:sldId id="346" r:id="rId17"/>
    <p:sldId id="2007577201" r:id="rId18"/>
    <p:sldId id="2007577202" r:id="rId19"/>
    <p:sldId id="2007577203" r:id="rId20"/>
    <p:sldId id="336" r:id="rId21"/>
    <p:sldId id="2007577204" r:id="rId22"/>
    <p:sldId id="337" r:id="rId23"/>
  </p:sldIdLst>
  <p:sldSz cx="12161838" cy="6858000"/>
  <p:notesSz cx="6858000" cy="9144000"/>
  <p:embeddedFontLst>
    <p:embeddedFont>
      <p:font typeface="Arial-Rounded" panose="020B0500000000000000" pitchFamily="34" charset="0"/>
      <p:regular r:id="rId25"/>
    </p:embeddedFont>
    <p:embeddedFont>
      <p:font typeface="等线" panose="020B0604020202020204" charset="-122"/>
      <p:regular r:id="rId26"/>
      <p:bold r:id="rId27"/>
    </p:embeddedFont>
    <p:embeddedFont>
      <p:font typeface="Luckiest Guy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Karla Regular" panose="020B0604020202020204" charset="0"/>
      <p:regular r:id="rId33"/>
    </p:embeddedFont>
    <p:embeddedFont>
      <p:font typeface="Arial Rounded MT Bold" panose="020F0704030504030204" pitchFamily="34" charset="0"/>
      <p:regular r:id="rId34"/>
    </p:embeddedFont>
    <p:embeddedFont>
      <p:font typeface="Segoe UI Black" panose="020B0A02040204020203" pitchFamily="34" charset="0"/>
      <p:bold r:id="rId35"/>
      <p:boldItalic r:id="rId36"/>
    </p:embeddedFont>
    <p:embeddedFont>
      <p:font typeface="Karla" panose="020B0604020202020204" charset="0"/>
      <p:regular r:id="rId37"/>
      <p:bold r:id="rId38"/>
      <p:italic r:id="rId39"/>
      <p:boldItalic r:id="rId40"/>
    </p:embeddedFont>
    <p:embeddedFont>
      <p:font typeface="微软雅黑" panose="020B0503020204020204" pitchFamily="34" charset="-122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FFFF"/>
    <a:srgbClr val="FBDDED"/>
    <a:srgbClr val="BD1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0B27DC-EE7F-4C70-BDEF-D8AB005CC27D}">
  <a:tblStyle styleId="{0C0B27DC-EE7F-4C70-BDEF-D8AB005CC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89502" autoAdjust="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orient="horz" pos="2161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5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605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59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732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854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557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2563010" y="3468702"/>
            <a:ext cx="7023382" cy="1122399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5" name="Google Shape;75;p3"/>
          <p:cNvSpPr/>
          <p:nvPr/>
        </p:nvSpPr>
        <p:spPr>
          <a:xfrm rot="10800000" flipH="1">
            <a:off x="-100715" y="-64978"/>
            <a:ext cx="2963702" cy="2732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flipH="1">
            <a:off x="9573598" y="4466999"/>
            <a:ext cx="2650219" cy="2443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5008778" y="1907100"/>
            <a:ext cx="2144282" cy="131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4211522" y="4395401"/>
            <a:ext cx="3726358" cy="8980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661104" y="1672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514435" y="4760099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616016" y="49701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260846" y="58628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1880281" y="13783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61838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</p:grpSp>
    </p:spTree>
    <p:extLst>
      <p:ext uri="{BB962C8B-B14F-4D97-AF65-F5344CB8AC3E}">
        <p14:creationId xmlns:p14="http://schemas.microsoft.com/office/powerpoint/2010/main" val="95075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14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4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077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34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15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2"/>
            <a:ext cx="10337562" cy="1362075"/>
          </a:xfr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30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2"/>
            <a:ext cx="5371478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2"/>
            <a:ext cx="5371478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64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0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0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38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2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7552" y="-34901"/>
            <a:ext cx="3327063" cy="305207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36238" y="410333"/>
            <a:ext cx="4357992" cy="1007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715" y="1290835"/>
            <a:ext cx="6171224" cy="568927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36238" y="1523202"/>
            <a:ext cx="4357992" cy="381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36076" y="4257203"/>
            <a:ext cx="2647696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4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6" cy="5853113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2"/>
            <a:ext cx="4001161" cy="469106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17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66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70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0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0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87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8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12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35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81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1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2078512" y="1419602"/>
            <a:ext cx="8015322" cy="401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"/>
          <p:cNvSpPr txBox="1">
            <a:spLocks noGrp="1"/>
          </p:cNvSpPr>
          <p:nvPr>
            <p:ph type="title"/>
          </p:nvPr>
        </p:nvSpPr>
        <p:spPr>
          <a:xfrm>
            <a:off x="2905062" y="1977401"/>
            <a:ext cx="6362221" cy="29032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60" name="Google Shape;260;p8"/>
          <p:cNvSpPr/>
          <p:nvPr/>
        </p:nvSpPr>
        <p:spPr>
          <a:xfrm>
            <a:off x="-100717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/>
          <p:nvPr/>
        </p:nvSpPr>
        <p:spPr>
          <a:xfrm rot="10800000">
            <a:off x="10463084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8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 flipH="1">
            <a:off x="218053" y="407532"/>
            <a:ext cx="4020352" cy="6042945"/>
            <a:chOff x="230395" y="498172"/>
            <a:chExt cx="3022742" cy="4532209"/>
          </a:xfrm>
        </p:grpSpPr>
        <p:sp>
          <p:nvSpPr>
            <p:cNvPr id="273" name="Google Shape;273;p8"/>
            <p:cNvSpPr/>
            <p:nvPr/>
          </p:nvSpPr>
          <p:spPr>
            <a:xfrm rot="10800000">
              <a:off x="2929047" y="2770789"/>
              <a:ext cx="324090" cy="33977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1759851" y="4637247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2194676" y="1187022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1195920" y="498002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2345895" y="2155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2490070" y="1911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2929058" y="498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230395" y="48805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1987445" y="391969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2194670" y="38693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3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58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46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4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04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7006958" y="-65256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11" name="Google Shape;11;p2"/>
          <p:cNvSpPr/>
          <p:nvPr/>
        </p:nvSpPr>
        <p:spPr>
          <a:xfrm>
            <a:off x="-100716" y="2086173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12" name="Google Shape;12;p2"/>
          <p:cNvSpPr/>
          <p:nvPr/>
        </p:nvSpPr>
        <p:spPr>
          <a:xfrm>
            <a:off x="2073258" y="811036"/>
            <a:ext cx="8015322" cy="361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186744" y="1407002"/>
            <a:ext cx="7810230" cy="212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88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88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88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88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88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88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88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88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883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543545" y="3327404"/>
            <a:ext cx="5085388" cy="5203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9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9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9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9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9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9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9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91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428" y="15442"/>
            <a:ext cx="5325430" cy="5394029"/>
            <a:chOff x="54455" y="11580"/>
            <a:chExt cx="4003978" cy="4045522"/>
          </a:xfrm>
        </p:grpSpPr>
        <p:sp>
          <p:nvSpPr>
            <p:cNvPr id="16" name="Google Shape;16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30" name="Google Shape;30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32" name="Google Shape;32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33" name="Google Shape;33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39" name="Google Shape;39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0" name="Google Shape;40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10800000">
            <a:off x="6623779" y="1258375"/>
            <a:ext cx="5325430" cy="5394029"/>
            <a:chOff x="54455" y="11580"/>
            <a:chExt cx="4003978" cy="4045522"/>
          </a:xfrm>
        </p:grpSpPr>
        <p:sp>
          <p:nvSpPr>
            <p:cNvPr id="45" name="Google Shape;45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59" name="Google Shape;59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1" name="Google Shape;61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2" name="Google Shape;62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8" name="Google Shape;68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9" name="Google Shape;69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</p:grpSp>
    </p:spTree>
    <p:extLst>
      <p:ext uri="{BB962C8B-B14F-4D97-AF65-F5344CB8AC3E}">
        <p14:creationId xmlns:p14="http://schemas.microsoft.com/office/powerpoint/2010/main" val="286884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1157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399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7399" y="1571767"/>
            <a:ext cx="10387040" cy="4475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marL="606908" lvl="0" indent="-42146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596"/>
            </a:lvl1pPr>
            <a:lvl2pPr marL="1213815" lvl="1" indent="-421465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0725" lvl="2" indent="-42146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27633" lvl="3" indent="-421465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34540" lvl="4" indent="-421465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41449" lvl="5" indent="-42146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48357" lvl="6" indent="-421465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55264" lvl="7" indent="-421465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62172" lvl="8" indent="-42146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717" y="5553941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18208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755" y="15433"/>
            <a:ext cx="4675600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67418" y="1373909"/>
            <a:ext cx="116266" cy="76854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35205" y="2346810"/>
            <a:ext cx="4450150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</p:grpSp>
    </p:spTree>
    <p:extLst>
      <p:ext uri="{BB962C8B-B14F-4D97-AF65-F5344CB8AC3E}">
        <p14:creationId xmlns:p14="http://schemas.microsoft.com/office/powerpoint/2010/main" val="16054584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/>
          <p:nvPr/>
        </p:nvSpPr>
        <p:spPr>
          <a:xfrm>
            <a:off x="-100717" y="5553941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196" name="Google Shape;196;p6"/>
          <p:cNvSpPr/>
          <p:nvPr/>
        </p:nvSpPr>
        <p:spPr>
          <a:xfrm rot="10800000">
            <a:off x="10818208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1144894" y="562300"/>
            <a:ext cx="985875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 rot="-5400000" flipH="1">
            <a:off x="-6815" y="174225"/>
            <a:ext cx="2654262" cy="2460344"/>
            <a:chOff x="817100" y="238125"/>
            <a:chExt cx="5912375" cy="5495644"/>
          </a:xfrm>
        </p:grpSpPr>
        <p:sp>
          <p:nvSpPr>
            <p:cNvPr id="199" name="Google Shape;199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</p:grpSp>
      <p:grpSp>
        <p:nvGrpSpPr>
          <p:cNvPr id="216" name="Google Shape;216;p6"/>
          <p:cNvGrpSpPr/>
          <p:nvPr/>
        </p:nvGrpSpPr>
        <p:grpSpPr>
          <a:xfrm rot="10800000">
            <a:off x="9430341" y="4316779"/>
            <a:ext cx="2647696" cy="2466445"/>
            <a:chOff x="817100" y="238125"/>
            <a:chExt cx="5912375" cy="5495644"/>
          </a:xfrm>
        </p:grpSpPr>
        <p:sp>
          <p:nvSpPr>
            <p:cNvPr id="217" name="Google Shape;217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</p:grpSp>
    </p:spTree>
    <p:extLst>
      <p:ext uri="{BB962C8B-B14F-4D97-AF65-F5344CB8AC3E}">
        <p14:creationId xmlns:p14="http://schemas.microsoft.com/office/powerpoint/2010/main" val="1322570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7551" y="-34901"/>
            <a:ext cx="3327063" cy="305207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36238" y="410333"/>
            <a:ext cx="4357992" cy="1007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99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715" y="1290835"/>
            <a:ext cx="6171224" cy="568927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36238" y="1523202"/>
            <a:ext cx="4357992" cy="381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36076" y="4257205"/>
            <a:ext cx="2647696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</p:grpSp>
    </p:spTree>
    <p:extLst>
      <p:ext uri="{BB962C8B-B14F-4D97-AF65-F5344CB8AC3E}">
        <p14:creationId xmlns:p14="http://schemas.microsoft.com/office/powerpoint/2010/main" val="152665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3">
    <p:bg>
      <p:bgPr>
        <a:solidFill>
          <a:schemeClr val="accent5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rot="-5400000">
            <a:off x="10578835" y="5181976"/>
            <a:ext cx="1886323" cy="173041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-183809" y="-129665"/>
            <a:ext cx="1814265" cy="167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67139" y="560936"/>
            <a:ext cx="9800893" cy="6615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1013087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1013087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1041791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104180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8455630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8455630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013087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013087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8455630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845563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8455630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8455630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425" name="Google Shape;425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5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443" name="Google Shape;443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2078512" y="1419602"/>
            <a:ext cx="8015322" cy="401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259" name="Google Shape;259;p8"/>
          <p:cNvSpPr txBox="1">
            <a:spLocks noGrp="1"/>
          </p:cNvSpPr>
          <p:nvPr>
            <p:ph type="title"/>
          </p:nvPr>
        </p:nvSpPr>
        <p:spPr>
          <a:xfrm>
            <a:off x="2905062" y="1977401"/>
            <a:ext cx="6362221" cy="29032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27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  <p:sp>
        <p:nvSpPr>
          <p:cNvPr id="260" name="Google Shape;260;p8"/>
          <p:cNvSpPr/>
          <p:nvPr/>
        </p:nvSpPr>
        <p:spPr>
          <a:xfrm>
            <a:off x="-100717" y="5250833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261" name="Google Shape;261;p8"/>
          <p:cNvSpPr/>
          <p:nvPr/>
        </p:nvSpPr>
        <p:spPr>
          <a:xfrm rot="10800000">
            <a:off x="10463084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262" name="Google Shape;262;p8"/>
          <p:cNvSpPr/>
          <p:nvPr/>
        </p:nvSpPr>
        <p:spPr>
          <a:xfrm rot="10800000">
            <a:off x="11527177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263" name="Google Shape;263;p8"/>
          <p:cNvSpPr/>
          <p:nvPr/>
        </p:nvSpPr>
        <p:spPr>
          <a:xfrm rot="10800000">
            <a:off x="9972109" y="6183000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264" name="Google Shape;264;p8"/>
          <p:cNvSpPr/>
          <p:nvPr/>
        </p:nvSpPr>
        <p:spPr>
          <a:xfrm rot="10800000">
            <a:off x="10550440" y="1582700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265" name="Google Shape;265;p8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266" name="Google Shape;266;p8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267" name="Google Shape;267;p8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268" name="Google Shape;268;p8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269" name="Google Shape;269;p8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270" name="Google Shape;270;p8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271" name="Google Shape;271;p8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grpSp>
        <p:nvGrpSpPr>
          <p:cNvPr id="272" name="Google Shape;272;p8"/>
          <p:cNvGrpSpPr/>
          <p:nvPr/>
        </p:nvGrpSpPr>
        <p:grpSpPr>
          <a:xfrm flipH="1">
            <a:off x="218054" y="407534"/>
            <a:ext cx="4020352" cy="6042945"/>
            <a:chOff x="230395" y="498172"/>
            <a:chExt cx="3022742" cy="4532209"/>
          </a:xfrm>
        </p:grpSpPr>
        <p:sp>
          <p:nvSpPr>
            <p:cNvPr id="273" name="Google Shape;273;p8"/>
            <p:cNvSpPr/>
            <p:nvPr/>
          </p:nvSpPr>
          <p:spPr>
            <a:xfrm rot="10800000">
              <a:off x="2929047" y="2770789"/>
              <a:ext cx="324090" cy="33977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1759851" y="4637247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2194676" y="1187022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1195920" y="498002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2345895" y="2155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2490070" y="1911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2929058" y="498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230395" y="48805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1987445" y="391969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2194670" y="38693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</p:grpSp>
    </p:spTree>
    <p:extLst>
      <p:ext uri="{BB962C8B-B14F-4D97-AF65-F5344CB8AC3E}">
        <p14:creationId xmlns:p14="http://schemas.microsoft.com/office/powerpoint/2010/main" val="16889038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677327" y="2763034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677327" y="2229667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93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2141157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399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>
            <a:off x="1131064" y="2150100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68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677327" y="46392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677327" y="4105900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93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 hasCustomPrompt="1"/>
          </p:nvPr>
        </p:nvSpPr>
        <p:spPr>
          <a:xfrm>
            <a:off x="1203983" y="3969234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68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7837928" y="2765851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7837928" y="2232484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93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 hasCustomPrompt="1"/>
          </p:nvPr>
        </p:nvSpPr>
        <p:spPr>
          <a:xfrm>
            <a:off x="6352380" y="2168085"/>
            <a:ext cx="1410103" cy="13040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68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7856017" y="46444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856017" y="4111085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93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 hasCustomPrompt="1"/>
          </p:nvPr>
        </p:nvSpPr>
        <p:spPr>
          <a:xfrm>
            <a:off x="6387259" y="3998434"/>
            <a:ext cx="1356236" cy="135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68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/>
          <p:nvPr/>
        </p:nvSpPr>
        <p:spPr>
          <a:xfrm flipH="1">
            <a:off x="10463084" y="5250833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52" name="Google Shape;352;p13"/>
          <p:cNvSpPr/>
          <p:nvPr/>
        </p:nvSpPr>
        <p:spPr>
          <a:xfrm rot="10800000" flipH="1">
            <a:off x="-100717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53" name="Google Shape;353;p13"/>
          <p:cNvSpPr/>
          <p:nvPr/>
        </p:nvSpPr>
        <p:spPr>
          <a:xfrm rot="10800000">
            <a:off x="11527177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54" name="Google Shape;354;p13"/>
          <p:cNvSpPr/>
          <p:nvPr/>
        </p:nvSpPr>
        <p:spPr>
          <a:xfrm rot="10800000">
            <a:off x="9898758" y="6277567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55" name="Google Shape;355;p13"/>
          <p:cNvSpPr/>
          <p:nvPr/>
        </p:nvSpPr>
        <p:spPr>
          <a:xfrm rot="10800000">
            <a:off x="1825520" y="107910"/>
            <a:ext cx="398731" cy="41905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56" name="Google Shape;356;p13"/>
          <p:cNvSpPr/>
          <p:nvPr/>
        </p:nvSpPr>
        <p:spPr>
          <a:xfrm rot="10800000">
            <a:off x="160276" y="2940700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57" name="Google Shape;357;p13"/>
          <p:cNvSpPr/>
          <p:nvPr/>
        </p:nvSpPr>
        <p:spPr>
          <a:xfrm rot="-7769342">
            <a:off x="668695" y="4592755"/>
            <a:ext cx="281621" cy="300275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58" name="Google Shape;358;p13"/>
          <p:cNvSpPr/>
          <p:nvPr/>
        </p:nvSpPr>
        <p:spPr>
          <a:xfrm rot="-6939360">
            <a:off x="11391193" y="1814231"/>
            <a:ext cx="303447" cy="32360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59" name="Google Shape;359;p13"/>
          <p:cNvSpPr/>
          <p:nvPr/>
        </p:nvSpPr>
        <p:spPr>
          <a:xfrm>
            <a:off x="127304" y="1687806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60" name="Google Shape;360;p13"/>
          <p:cNvSpPr/>
          <p:nvPr/>
        </p:nvSpPr>
        <p:spPr>
          <a:xfrm>
            <a:off x="380676" y="5311444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61" name="Google Shape;361;p13"/>
          <p:cNvSpPr/>
          <p:nvPr/>
        </p:nvSpPr>
        <p:spPr>
          <a:xfrm>
            <a:off x="245369" y="5588966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62" name="Google Shape;362;p13"/>
          <p:cNvSpPr/>
          <p:nvPr/>
        </p:nvSpPr>
        <p:spPr>
          <a:xfrm>
            <a:off x="469477" y="550294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63" name="Google Shape;363;p13"/>
          <p:cNvSpPr/>
          <p:nvPr/>
        </p:nvSpPr>
        <p:spPr>
          <a:xfrm>
            <a:off x="3552391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64" name="Google Shape;364;p13"/>
          <p:cNvSpPr/>
          <p:nvPr/>
        </p:nvSpPr>
        <p:spPr>
          <a:xfrm>
            <a:off x="-214857" y="3996392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65" name="Google Shape;365;p13"/>
          <p:cNvSpPr/>
          <p:nvPr/>
        </p:nvSpPr>
        <p:spPr>
          <a:xfrm>
            <a:off x="139311" y="424447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66" name="Google Shape;366;p13"/>
          <p:cNvSpPr/>
          <p:nvPr/>
        </p:nvSpPr>
        <p:spPr>
          <a:xfrm>
            <a:off x="3158205" y="-91125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67" name="Google Shape;367;p13"/>
          <p:cNvSpPr/>
          <p:nvPr/>
        </p:nvSpPr>
        <p:spPr>
          <a:xfrm>
            <a:off x="2365455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68" name="Google Shape;368;p13"/>
          <p:cNvSpPr/>
          <p:nvPr/>
        </p:nvSpPr>
        <p:spPr>
          <a:xfrm rot="10800000">
            <a:off x="11658924" y="4622364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69" name="Google Shape;369;p13"/>
          <p:cNvSpPr/>
          <p:nvPr/>
        </p:nvSpPr>
        <p:spPr>
          <a:xfrm rot="10800000">
            <a:off x="11641691" y="154474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70" name="Google Shape;370;p13"/>
          <p:cNvSpPr/>
          <p:nvPr/>
        </p:nvSpPr>
        <p:spPr>
          <a:xfrm rot="10800000">
            <a:off x="11777000" y="126722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71" name="Google Shape;371;p13"/>
          <p:cNvSpPr/>
          <p:nvPr/>
        </p:nvSpPr>
        <p:spPr>
          <a:xfrm rot="10800000">
            <a:off x="11641697" y="654867"/>
            <a:ext cx="10604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72" name="Google Shape;372;p13"/>
          <p:cNvSpPr/>
          <p:nvPr/>
        </p:nvSpPr>
        <p:spPr>
          <a:xfrm rot="10800000">
            <a:off x="11552891" y="1353252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73" name="Google Shape;373;p13"/>
          <p:cNvSpPr/>
          <p:nvPr/>
        </p:nvSpPr>
        <p:spPr>
          <a:xfrm rot="10800000">
            <a:off x="8469977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74" name="Google Shape;374;p13"/>
          <p:cNvSpPr/>
          <p:nvPr/>
        </p:nvSpPr>
        <p:spPr>
          <a:xfrm rot="10800000">
            <a:off x="12001085" y="2688879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75" name="Google Shape;375;p13"/>
          <p:cNvSpPr/>
          <p:nvPr/>
        </p:nvSpPr>
        <p:spPr>
          <a:xfrm rot="10800000">
            <a:off x="11883057" y="261172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76" name="Google Shape;376;p13"/>
          <p:cNvSpPr/>
          <p:nvPr/>
        </p:nvSpPr>
        <p:spPr>
          <a:xfrm rot="10800000">
            <a:off x="8628023" y="6776395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377" name="Google Shape;377;p13"/>
          <p:cNvSpPr/>
          <p:nvPr/>
        </p:nvSpPr>
        <p:spPr>
          <a:xfrm rot="10800000">
            <a:off x="9656913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</p:spTree>
    <p:extLst>
      <p:ext uri="{BB962C8B-B14F-4D97-AF65-F5344CB8AC3E}">
        <p14:creationId xmlns:p14="http://schemas.microsoft.com/office/powerpoint/2010/main" val="1208626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rot="-5400000">
            <a:off x="10578836" y="5181976"/>
            <a:ext cx="1886323" cy="173041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-183808" y="-129665"/>
            <a:ext cx="1814265" cy="167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67140" y="560938"/>
            <a:ext cx="9800893" cy="6615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399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1013087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1013087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93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1041791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104180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93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8455630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8455630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93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013087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013087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93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8455630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845563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93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8455630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8455630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93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425" name="Google Shape;425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</p:grpSp>
      <p:grpSp>
        <p:nvGrpSpPr>
          <p:cNvPr id="442" name="Google Shape;442;p15"/>
          <p:cNvGrpSpPr/>
          <p:nvPr/>
        </p:nvGrpSpPr>
        <p:grpSpPr>
          <a:xfrm rot="10800000" flipH="1">
            <a:off x="90149" y="4316779"/>
            <a:ext cx="2647696" cy="2466445"/>
            <a:chOff x="817100" y="238125"/>
            <a:chExt cx="5912375" cy="5495644"/>
          </a:xfrm>
        </p:grpSpPr>
        <p:sp>
          <p:nvSpPr>
            <p:cNvPr id="443" name="Google Shape;443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</p:grpSp>
    </p:spTree>
    <p:extLst>
      <p:ext uri="{BB962C8B-B14F-4D97-AF65-F5344CB8AC3E}">
        <p14:creationId xmlns:p14="http://schemas.microsoft.com/office/powerpoint/2010/main" val="3119814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"/>
          <p:cNvSpPr/>
          <p:nvPr/>
        </p:nvSpPr>
        <p:spPr>
          <a:xfrm flipH="1">
            <a:off x="10647835" y="5421041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05" name="Google Shape;605;p21"/>
          <p:cNvSpPr/>
          <p:nvPr/>
        </p:nvSpPr>
        <p:spPr>
          <a:xfrm rot="10800000" flipH="1">
            <a:off x="-100714" y="-90837"/>
            <a:ext cx="1684025" cy="155250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414572" y="559833"/>
            <a:ext cx="11332694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08" name="Google Shape;608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</p:grpSp>
      <p:grpSp>
        <p:nvGrpSpPr>
          <p:cNvPr id="625" name="Google Shape;625;p21"/>
          <p:cNvGrpSpPr/>
          <p:nvPr/>
        </p:nvGrpSpPr>
        <p:grpSpPr>
          <a:xfrm rot="10800000" flipH="1">
            <a:off x="90149" y="4316779"/>
            <a:ext cx="2647696" cy="2466445"/>
            <a:chOff x="817100" y="238125"/>
            <a:chExt cx="5912375" cy="5495644"/>
          </a:xfrm>
        </p:grpSpPr>
        <p:sp>
          <p:nvSpPr>
            <p:cNvPr id="626" name="Google Shape;626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</p:grpSp>
    </p:spTree>
    <p:extLst>
      <p:ext uri="{BB962C8B-B14F-4D97-AF65-F5344CB8AC3E}">
        <p14:creationId xmlns:p14="http://schemas.microsoft.com/office/powerpoint/2010/main" val="359050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"/>
          <p:cNvSpPr/>
          <p:nvPr/>
        </p:nvSpPr>
        <p:spPr>
          <a:xfrm flipH="1">
            <a:off x="10647835" y="5421041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85" name="Google Shape;685;p23"/>
          <p:cNvSpPr/>
          <p:nvPr/>
        </p:nvSpPr>
        <p:spPr>
          <a:xfrm rot="10800000" flipH="1">
            <a:off x="-100716" y="-90926"/>
            <a:ext cx="1649951" cy="152109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973141" y="559767"/>
            <a:ext cx="8191285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3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88" name="Google Shape;688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 flipH="1">
            <a:off x="90149" y="4316779"/>
            <a:ext cx="2647696" cy="2466445"/>
            <a:chOff x="817100" y="238125"/>
            <a:chExt cx="5912375" cy="5495644"/>
          </a:xfrm>
        </p:grpSpPr>
        <p:sp>
          <p:nvSpPr>
            <p:cNvPr id="706" name="Google Shape;706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</p:grpSp>
    </p:spTree>
    <p:extLst>
      <p:ext uri="{BB962C8B-B14F-4D97-AF65-F5344CB8AC3E}">
        <p14:creationId xmlns:p14="http://schemas.microsoft.com/office/powerpoint/2010/main" val="1030151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09760" y="15433"/>
            <a:ext cx="4675600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751" y="2346810"/>
            <a:ext cx="445015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</p:grpSp>
    </p:spTree>
    <p:extLst>
      <p:ext uri="{BB962C8B-B14F-4D97-AF65-F5344CB8AC3E}">
        <p14:creationId xmlns:p14="http://schemas.microsoft.com/office/powerpoint/2010/main" val="40979044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06958" y="-93795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48" name="Google Shape;948;p28"/>
          <p:cNvSpPr/>
          <p:nvPr/>
        </p:nvSpPr>
        <p:spPr>
          <a:xfrm>
            <a:off x="-100716" y="2057630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66558" y="2140321"/>
            <a:ext cx="277336" cy="291558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27177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72109" y="6183000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47410" y="363856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276" y="2940700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77561" y="4203633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274824" y="1859933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3136" y="26168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5833" y="28200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0837" y="16972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37925" y="5568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3500" y="49330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1560" y="515484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2385" y="55798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24066" y="61158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71418" y="38873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01150" y="1493213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27163" y="11410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25615" y="54384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</p:spTree>
    <p:extLst>
      <p:ext uri="{BB962C8B-B14F-4D97-AF65-F5344CB8AC3E}">
        <p14:creationId xmlns:p14="http://schemas.microsoft.com/office/powerpoint/2010/main" val="2971664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149" y="4316779"/>
            <a:ext cx="2647696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06958" y="2137207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716" y="-93793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365" tIns="121365" rIns="121365" bIns="1213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</p:spTree>
    <p:extLst>
      <p:ext uri="{BB962C8B-B14F-4D97-AF65-F5344CB8AC3E}">
        <p14:creationId xmlns:p14="http://schemas.microsoft.com/office/powerpoint/2010/main" val="3963650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5"/>
            <a:ext cx="2837762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fld id="{D59D0918-B3BC-4D15-9AF8-385E8378AD0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7" y="6356355"/>
            <a:ext cx="3851249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17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55295" y="6356353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6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bg>
      <p:bgPr>
        <a:solidFill>
          <a:schemeClr val="accent5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3"/>
          <p:cNvSpPr/>
          <p:nvPr/>
        </p:nvSpPr>
        <p:spPr>
          <a:xfrm rot="10800000" flipH="1">
            <a:off x="-100717" y="-90926"/>
            <a:ext cx="1649951" cy="152109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973140" y="559767"/>
            <a:ext cx="8191285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3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88" name="Google Shape;688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706" name="Google Shape;706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48614" y="440967"/>
            <a:ext cx="10264942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87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446834" y="1884733"/>
            <a:ext cx="3867209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3691">
                <a:solidFill>
                  <a:srgbClr val="E1556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93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93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93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93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93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93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93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93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6446834" y="4119933"/>
            <a:ext cx="3867209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3691">
                <a:solidFill>
                  <a:srgbClr val="5587AC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93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93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93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93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93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93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93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/>
              <a:buNone/>
              <a:defRPr sz="2693">
                <a:solidFill>
                  <a:srgbClr val="2B4C64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6326333" y="2576433"/>
            <a:ext cx="4108211" cy="1177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95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6325136" y="4811633"/>
            <a:ext cx="4110605" cy="1177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95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9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108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948614" y="440967"/>
            <a:ext cx="10264942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8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7" name="Google Shape;407;p17"/>
          <p:cNvGrpSpPr/>
          <p:nvPr/>
        </p:nvGrpSpPr>
        <p:grpSpPr>
          <a:xfrm>
            <a:off x="-501296" y="328600"/>
            <a:ext cx="13756079" cy="1699240"/>
            <a:chOff x="-376905" y="246450"/>
            <a:chExt cx="10342646" cy="1274430"/>
          </a:xfrm>
        </p:grpSpPr>
        <p:sp>
          <p:nvSpPr>
            <p:cNvPr id="408" name="Google Shape;408;p1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77404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-238420" y="5937400"/>
            <a:ext cx="13226929" cy="956535"/>
            <a:chOff x="-179259" y="4453048"/>
            <a:chExt cx="9944799" cy="717401"/>
          </a:xfrm>
        </p:grpSpPr>
        <p:sp>
          <p:nvSpPr>
            <p:cNvPr id="412" name="Google Shape;412;p1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-179250" y="4453048"/>
                <a:ext cx="9944790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79259" y="4798245"/>
                <a:ext cx="994479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8177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5346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FBDB-570B-47DF-96E0-31EC931D5420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2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06957" y="-93795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100717" y="2057628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66558" y="2140321"/>
            <a:ext cx="277336" cy="291558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274824" y="18599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3136" y="26168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5833" y="28200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0837" y="16972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37925" y="5568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3500" y="49330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1560" y="515484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2385" y="55798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24066" y="61158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71418" y="38873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01150" y="1493213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27163" y="11410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25615" y="54384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06957" y="2137207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717" y="-93793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fld id="{D59D0918-B3BC-4D15-9AF8-385E8378AD0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7" y="6356353"/>
            <a:ext cx="3851249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3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6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2397868"/>
            <a:ext cx="11332694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664" y="6217624"/>
            <a:ext cx="729790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61" r:id="rId4"/>
    <p:sldLayoutId id="2147483669" r:id="rId5"/>
    <p:sldLayoutId id="2147483674" r:id="rId6"/>
    <p:sldLayoutId id="2147483675" r:id="rId7"/>
    <p:sldLayoutId id="2147483680" r:id="rId8"/>
    <p:sldLayoutId id="214748374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07318" y="2971800"/>
            <a:ext cx="3547203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9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99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99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61838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5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xmlns="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8757" y="5517738"/>
            <a:ext cx="12799354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xmlns="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xmlns="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xmlns="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xmlns="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xmlns="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xmlns="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xmlns="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xmlns="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xmlns="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xmlns="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xmlns="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xmlns="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xmlns="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xmlns="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xmlns="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xmlns="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xmlns="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xmlns="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xmlns="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xmlns="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xmlns="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xmlns="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xmlns="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xmlns="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xmlns="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xmlns="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xmlns="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xmlns="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xmlns="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xmlns="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xmlns="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xmlns="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xmlns="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xmlns="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xmlns="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xmlns="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xmlns="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xmlns="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xmlns="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xmlns="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xmlns="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xmlns="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xmlns="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xmlns="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xmlns="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xmlns="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xmlns="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xmlns="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xmlns="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xmlns="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xmlns="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xmlns="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xmlns="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xmlns="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xmlns="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xmlns="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xmlns="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xmlns="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xmlns="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xmlns="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xmlns="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xmlns="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xmlns="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xmlns="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xmlns="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xmlns="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xmlns="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xmlns="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xmlns="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xmlns="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xmlns="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xmlns="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xmlns="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xmlns="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xmlns="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xmlns="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xmlns="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xmlns="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xmlns="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xmlns="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xmlns="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xmlns="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xmlns="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xmlns="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xmlns="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xmlns="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xmlns="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xmlns="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xmlns="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xmlns="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xmlns="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xmlns="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xmlns="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xmlns="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xmlns="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xmlns="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xmlns="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xmlns="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xmlns="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xmlns="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xmlns="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xmlns="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xmlns="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xmlns="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xmlns="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xmlns="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xmlns="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xmlns="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xmlns="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xmlns="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xmlns="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xmlns="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xmlns="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xmlns="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xmlns="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xmlns="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xmlns="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xmlns="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xmlns="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xmlns="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xmlns="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xmlns="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xmlns="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xmlns="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xmlns="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xmlns="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xmlns="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xmlns="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xmlns="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xmlns="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xmlns="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xmlns="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xmlns="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xmlns="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xmlns="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xmlns="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xmlns="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xmlns="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xmlns="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xmlns="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xmlns="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xmlns="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xmlns="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xmlns="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xmlns="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xmlns="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xmlns="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xmlns="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xmlns="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xmlns="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xmlns="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xmlns="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xmlns="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xmlns="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xmlns="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xmlns="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xmlns="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xmlns="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xmlns="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xmlns="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xmlns="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xmlns="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xmlns="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xmlns="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xmlns="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xmlns="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xmlns="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xmlns="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xmlns="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xmlns="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xmlns="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xmlns="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xmlns="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xmlns="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xmlns="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xmlns="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xmlns="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xmlns="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xmlns="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xmlns="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xmlns="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xmlns="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xmlns="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xmlns="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xmlns="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xmlns="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xmlns="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xmlns="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xmlns="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xmlns="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xmlns="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xmlns="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xmlns="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xmlns="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xmlns="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xmlns="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xmlns="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xmlns="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xmlns="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xmlns="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xmlns="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895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xmlns="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xmlns="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xmlns="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xmlns="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xmlns="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xmlns="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xmlns="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xmlns="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xmlns="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xmlns="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xmlns="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xmlns="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xmlns="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xmlns="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xmlns="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xmlns="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xmlns="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xmlns="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xmlns="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xmlns="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xmlns="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xmlns="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xmlns="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xmlns="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xmlns="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xmlns="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xmlns="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xmlns="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xmlns="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xmlns="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xmlns="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xmlns="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xmlns="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xmlns="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xmlns="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xmlns="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xmlns="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xmlns="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xmlns="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xmlns="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xmlns="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xmlns="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xmlns="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xmlns="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xmlns="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xmlns="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xmlns="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xmlns="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xmlns="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xmlns="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xmlns="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xmlns="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xmlns="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xmlns="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xmlns="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xmlns="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xmlns="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xmlns="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xmlns="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xmlns="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xmlns="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xmlns="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xmlns="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xmlns="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xmlns="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xmlns="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xmlns="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xmlns="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xmlns="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xmlns="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xmlns="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xmlns="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xmlns="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xmlns="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xmlns="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xmlns="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xmlns="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xmlns="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xmlns="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xmlns="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xmlns="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xmlns="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xmlns="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xmlns="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xmlns="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xmlns="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xmlns="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xmlns="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xmlns="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xmlns="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xmlns="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xmlns="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xmlns="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xmlns="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xmlns="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xmlns="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xmlns="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xmlns="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xmlns="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xmlns="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5"/>
            </a:p>
          </p:txBody>
        </p:sp>
      </p:grpSp>
    </p:spTree>
    <p:extLst>
      <p:ext uri="{BB962C8B-B14F-4D97-AF65-F5344CB8AC3E}">
        <p14:creationId xmlns:p14="http://schemas.microsoft.com/office/powerpoint/2010/main" val="177779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2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2114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43" indent="-342043" algn="l" defTabSz="912114" rtl="0" eaLnBrk="1" latinLnBrk="0" hangingPunct="1">
        <a:spcBef>
          <a:spcPct val="20000"/>
        </a:spcBef>
        <a:buFont typeface="Arial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defTabSz="912114" rtl="0" eaLnBrk="1" latinLnBrk="0" hangingPunct="1">
        <a:spcBef>
          <a:spcPct val="20000"/>
        </a:spcBef>
        <a:buFont typeface="Arial" pitchFamily="34" charset="0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spcBef>
          <a:spcPct val="20000"/>
        </a:spcBef>
        <a:buFont typeface="Arial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spcBef>
          <a:spcPct val="20000"/>
        </a:spcBef>
        <a:buFont typeface="Arial" pitchFamily="34" charset="0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2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6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2397868"/>
            <a:ext cx="11332694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664" y="6217626"/>
            <a:ext cx="729790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ctr" anchorCtr="0">
            <a:normAutofit/>
          </a:bodyPr>
          <a:lstStyle>
            <a:lvl1pPr lvl="0" algn="r">
              <a:buNone/>
              <a:defRPr sz="1297">
                <a:solidFill>
                  <a:schemeClr val="dk2"/>
                </a:solidFill>
              </a:defRPr>
            </a:lvl1pPr>
            <a:lvl2pPr lvl="1" algn="r">
              <a:buNone/>
              <a:defRPr sz="1297">
                <a:solidFill>
                  <a:schemeClr val="dk2"/>
                </a:solidFill>
              </a:defRPr>
            </a:lvl2pPr>
            <a:lvl3pPr lvl="2" algn="r">
              <a:buNone/>
              <a:defRPr sz="1297">
                <a:solidFill>
                  <a:schemeClr val="dk2"/>
                </a:solidFill>
              </a:defRPr>
            </a:lvl3pPr>
            <a:lvl4pPr lvl="3" algn="r">
              <a:buNone/>
              <a:defRPr sz="1297">
                <a:solidFill>
                  <a:schemeClr val="dk2"/>
                </a:solidFill>
              </a:defRPr>
            </a:lvl4pPr>
            <a:lvl5pPr lvl="4" algn="r">
              <a:buNone/>
              <a:defRPr sz="1297">
                <a:solidFill>
                  <a:schemeClr val="dk2"/>
                </a:solidFill>
              </a:defRPr>
            </a:lvl5pPr>
            <a:lvl6pPr lvl="5" algn="r">
              <a:buNone/>
              <a:defRPr sz="1297">
                <a:solidFill>
                  <a:schemeClr val="dk2"/>
                </a:solidFill>
              </a:defRPr>
            </a:lvl6pPr>
            <a:lvl7pPr lvl="6" algn="r">
              <a:buNone/>
              <a:defRPr sz="1297">
                <a:solidFill>
                  <a:schemeClr val="dk2"/>
                </a:solidFill>
              </a:defRPr>
            </a:lvl7pPr>
            <a:lvl8pPr lvl="7" algn="r">
              <a:buNone/>
              <a:defRPr sz="1297">
                <a:solidFill>
                  <a:schemeClr val="dk2"/>
                </a:solidFill>
              </a:defRPr>
            </a:lvl8pPr>
            <a:lvl9pPr lvl="8" algn="r">
              <a:buNone/>
              <a:defRPr sz="1297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33683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2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txStyles>
    <p:titleStyle>
      <a:lvl1pPr algn="ctr" defTabSz="1216122" rtl="0" eaLnBrk="1" latinLnBrk="0" hangingPunct="1">
        <a:spcBef>
          <a:spcPct val="0"/>
        </a:spcBef>
        <a:buNone/>
        <a:defRPr sz="5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46" indent="-456046" algn="l" defTabSz="1216122" rtl="0" eaLnBrk="1" latinLnBrk="0" hangingPunct="1">
        <a:spcBef>
          <a:spcPct val="20000"/>
        </a:spcBef>
        <a:buFont typeface="Arial" pitchFamily="34" charset="0"/>
        <a:buChar char="•"/>
        <a:defRPr sz="4256" kern="1200">
          <a:solidFill>
            <a:schemeClr val="tx1"/>
          </a:solidFill>
          <a:latin typeface="+mn-lt"/>
          <a:ea typeface="+mn-ea"/>
          <a:cs typeface="+mn-cs"/>
        </a:defRPr>
      </a:lvl1pPr>
      <a:lvl2pPr marL="988099" indent="-380038" algn="l" defTabSz="1216122" rtl="0" eaLnBrk="1" latinLnBrk="0" hangingPunct="1">
        <a:spcBef>
          <a:spcPct val="20000"/>
        </a:spcBef>
        <a:buFont typeface="Arial" pitchFamily="34" charset="0"/>
        <a:buChar char="–"/>
        <a:defRPr sz="3724" kern="1200">
          <a:solidFill>
            <a:schemeClr val="tx1"/>
          </a:solidFill>
          <a:latin typeface="+mn-lt"/>
          <a:ea typeface="+mn-ea"/>
          <a:cs typeface="+mn-cs"/>
        </a:defRPr>
      </a:lvl2pPr>
      <a:lvl3pPr marL="1520152" indent="-304030" algn="l" defTabSz="1216122" rtl="0" eaLnBrk="1" latinLnBrk="0" hangingPunct="1">
        <a:spcBef>
          <a:spcPct val="20000"/>
        </a:spcBef>
        <a:buFont typeface="Arial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3pPr>
      <a:lvl4pPr marL="2128213" indent="-304030" algn="l" defTabSz="1216122" rtl="0" eaLnBrk="1" latinLnBrk="0" hangingPunct="1">
        <a:spcBef>
          <a:spcPct val="20000"/>
        </a:spcBef>
        <a:buFont typeface="Arial" pitchFamily="34" charset="0"/>
        <a:buChar char="–"/>
        <a:defRPr sz="2660" kern="1200">
          <a:solidFill>
            <a:schemeClr val="tx1"/>
          </a:solidFill>
          <a:latin typeface="+mn-lt"/>
          <a:ea typeface="+mn-ea"/>
          <a:cs typeface="+mn-cs"/>
        </a:defRPr>
      </a:lvl4pPr>
      <a:lvl5pPr marL="2736273" indent="-304030" algn="l" defTabSz="1216122" rtl="0" eaLnBrk="1" latinLnBrk="0" hangingPunct="1">
        <a:spcBef>
          <a:spcPct val="20000"/>
        </a:spcBef>
        <a:buFont typeface="Arial" pitchFamily="34" charset="0"/>
        <a:buChar char="»"/>
        <a:defRPr sz="2660" kern="1200">
          <a:solidFill>
            <a:schemeClr val="tx1"/>
          </a:solidFill>
          <a:latin typeface="+mn-lt"/>
          <a:ea typeface="+mn-ea"/>
          <a:cs typeface="+mn-cs"/>
        </a:defRPr>
      </a:lvl5pPr>
      <a:lvl6pPr marL="3344334" indent="-304030" algn="l" defTabSz="1216122" rtl="0" eaLnBrk="1" latinLnBrk="0" hangingPunct="1">
        <a:spcBef>
          <a:spcPct val="20000"/>
        </a:spcBef>
        <a:buFont typeface="Arial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6pPr>
      <a:lvl7pPr marL="3952395" indent="-304030" algn="l" defTabSz="1216122" rtl="0" eaLnBrk="1" latinLnBrk="0" hangingPunct="1">
        <a:spcBef>
          <a:spcPct val="20000"/>
        </a:spcBef>
        <a:buFont typeface="Arial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7pPr>
      <a:lvl8pPr marL="4560456" indent="-304030" algn="l" defTabSz="1216122" rtl="0" eaLnBrk="1" latinLnBrk="0" hangingPunct="1">
        <a:spcBef>
          <a:spcPct val="20000"/>
        </a:spcBef>
        <a:buFont typeface="Arial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8pPr>
      <a:lvl9pPr marL="5168516" indent="-304030" algn="l" defTabSz="1216122" rtl="0" eaLnBrk="1" latinLnBrk="0" hangingPunct="1">
        <a:spcBef>
          <a:spcPct val="20000"/>
        </a:spcBef>
        <a:buFont typeface="Arial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61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122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182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243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304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365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425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486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49.xml"/><Relationship Id="rId7" Type="http://schemas.openxmlformats.org/officeDocument/2006/relationships/audio" Target="../media/audio3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49.xml"/><Relationship Id="rId7" Type="http://schemas.openxmlformats.org/officeDocument/2006/relationships/audio" Target="../media/audio3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Layout" Target="../slideLayouts/slideLayout49.xml"/><Relationship Id="rId7" Type="http://schemas.openxmlformats.org/officeDocument/2006/relationships/audio" Target="../media/audio3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AA35526-AEBC-4C35-8178-B2E60C0AE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356" y="420301"/>
            <a:ext cx="3315124" cy="39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14" tIns="45607" rIns="91214" bIns="4560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21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UBND QUẬN HỒNG BÀNG</a:t>
            </a:r>
            <a:endParaRPr kumimoji="0" lang="en-US" altLang="en-US" sz="279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22A8EEE6-FA0F-4384-88E8-07D36B7F787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36274" y="1264277"/>
            <a:ext cx="4074315" cy="3352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42847D-0782-4602-8D91-C22BD65F3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518" y="819421"/>
            <a:ext cx="6660373" cy="46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214" tIns="45607" rIns="91214" bIns="4560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21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39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TIỂU HỌC NGUYỄN TRI PHƯƠNG</a:t>
            </a:r>
            <a:r>
              <a:rPr kumimoji="0" lang="en-US" altLang="en-US" sz="109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1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3E1746-CC12-4FAF-925B-9D647409CC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67" y="198186"/>
            <a:ext cx="1242471" cy="12424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591BF5-756E-4FAA-8B89-CCFE73317954}"/>
              </a:ext>
            </a:extLst>
          </p:cNvPr>
          <p:cNvSpPr txBox="1"/>
          <p:nvPr/>
        </p:nvSpPr>
        <p:spPr>
          <a:xfrm>
            <a:off x="734153" y="3404517"/>
            <a:ext cx="11078558" cy="1385406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marL="0" marR="0" lvl="0" indent="0" algn="ctr" defTabSz="45605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59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CHÀO MỪNG QUÝ THẦY CÔ VÀ CÁC EM HỌC SINH</a:t>
            </a:r>
          </a:p>
          <a:p>
            <a:pPr marL="0" marR="0" lvl="0" indent="0" algn="ctr" defTabSz="45605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59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 VỚI TIẾT HỌC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0881FC-6347-4AB3-9334-0132E553EFE5}"/>
              </a:ext>
            </a:extLst>
          </p:cNvPr>
          <p:cNvSpPr txBox="1"/>
          <p:nvPr/>
        </p:nvSpPr>
        <p:spPr>
          <a:xfrm>
            <a:off x="3595085" y="3713681"/>
            <a:ext cx="4789236" cy="882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605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89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kumimoji="0" lang="en-US" sz="4389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4389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kumimoji="0" lang="en-US" sz="4389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389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endParaRPr kumimoji="0" lang="en-US" sz="4389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图片 23">
            <a:extLst>
              <a:ext uri="{FF2B5EF4-FFF2-40B4-BE49-F238E27FC236}">
                <a16:creationId xmlns:a16="http://schemas.microsoft.com/office/drawing/2014/main" xmlns="" id="{17EC885D-7D2F-473C-836B-71889BB4F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105" y="275263"/>
            <a:ext cx="1672606" cy="2147324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xmlns="" id="{66045838-83EF-49C3-A3E4-0C8CF6C24D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35" y="4290959"/>
            <a:ext cx="887793" cy="734605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xmlns="" id="{D13FEAE0-0735-4D4F-9F8A-FD7C9B90E5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87" y="4069698"/>
            <a:ext cx="1285498" cy="14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0309DD-24E8-437D-977D-6DDEC7C050F1}"/>
              </a:ext>
            </a:extLst>
          </p:cNvPr>
          <p:cNvSpPr txBox="1"/>
          <p:nvPr/>
        </p:nvSpPr>
        <p:spPr>
          <a:xfrm>
            <a:off x="1432719" y="533400"/>
            <a:ext cx="7620000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980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华文琥珀" pitchFamily="2" charset="-122"/>
                <a:cs typeface="Segoe UI Black" panose="020B0A02040204020203" pitchFamily="34" charset="0"/>
              </a:rPr>
              <a:t>Trò</a:t>
            </a:r>
            <a:r>
              <a:rPr kumimoji="0" lang="en-US" altLang="zh-CN" sz="7980" b="1" i="0" u="none" strike="noStrike" kern="1200" cap="none" spc="0" normalizeH="0" baseline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华文琥珀" pitchFamily="2" charset="-122"/>
                <a:cs typeface="Segoe UI Black" panose="020B0A02040204020203" pitchFamily="34" charset="0"/>
              </a:rPr>
              <a:t> </a:t>
            </a:r>
            <a:r>
              <a:rPr kumimoji="0" lang="en-US" altLang="zh-CN" sz="7980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华文琥珀" pitchFamily="2" charset="-122"/>
                <a:cs typeface="Segoe UI Black" panose="020B0A02040204020203" pitchFamily="34" charset="0"/>
              </a:rPr>
              <a:t>chơi</a:t>
            </a:r>
            <a:endParaRPr kumimoji="0" lang="en-US" altLang="zh-CN" sz="7980" b="1" i="0" u="none" strike="noStrike" kern="1200" cap="none" spc="0" normalizeH="0" baseline="0" noProof="0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3A64A5-18DC-4FF9-BB9B-A3EBF8BCEB94}"/>
              </a:ext>
            </a:extLst>
          </p:cNvPr>
          <p:cNvSpPr txBox="1"/>
          <p:nvPr/>
        </p:nvSpPr>
        <p:spPr>
          <a:xfrm>
            <a:off x="823119" y="2667000"/>
            <a:ext cx="9829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华文琥珀" pitchFamily="2" charset="-122"/>
                <a:cs typeface="Segoe UI Black" panose="020B0A02040204020203" pitchFamily="34" charset="0"/>
              </a:rPr>
              <a:t>Ai </a:t>
            </a:r>
            <a:r>
              <a:rPr kumimoji="0" lang="en-US" altLang="zh-CN" sz="6000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华文琥珀" pitchFamily="2" charset="-122"/>
                <a:cs typeface="Segoe UI Black" panose="020B0A02040204020203" pitchFamily="34" charset="0"/>
              </a:rPr>
              <a:t>nhanh</a:t>
            </a:r>
            <a:r>
              <a:rPr kumimoji="0" lang="en-US" altLang="zh-CN" sz="6000" b="1" i="0" u="none" strike="noStrike" kern="1200" cap="none" spc="0" normalizeH="0" baseline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华文琥珀" pitchFamily="2" charset="-122"/>
                <a:cs typeface="Segoe UI Black" panose="020B0A02040204020203" pitchFamily="34" charset="0"/>
              </a:rPr>
              <a:t> – ai </a:t>
            </a:r>
            <a:r>
              <a:rPr kumimoji="0" lang="en-US" altLang="zh-CN" sz="6000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华文琥珀" pitchFamily="2" charset="-122"/>
                <a:cs typeface="Segoe UI Black" panose="020B0A02040204020203" pitchFamily="34" charset="0"/>
              </a:rPr>
              <a:t>đúng</a:t>
            </a:r>
            <a:r>
              <a:rPr kumimoji="0" lang="en-US" altLang="zh-CN" sz="6000" b="1" i="0" u="none" strike="noStrike" kern="1200" cap="none" spc="0" normalizeH="0" baseline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华文琥珀" pitchFamily="2" charset="-122"/>
                <a:cs typeface="Segoe UI Black" panose="020B0A02040204020203" pitchFamily="34" charset="0"/>
              </a:rPr>
              <a:t>?</a:t>
            </a:r>
            <a:endParaRPr kumimoji="0" lang="zh-CN" altLang="en-US" sz="6000" b="1" i="0" u="none" strike="noStrike" kern="1200" cap="none" spc="0" normalizeH="0" baseline="0" noProof="0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8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2111290" y="6675495"/>
            <a:ext cx="59709" cy="9006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09" name="Google Shape;1509;p47"/>
          <p:cNvSpPr/>
          <p:nvPr/>
        </p:nvSpPr>
        <p:spPr>
          <a:xfrm>
            <a:off x="-1532427" y="6671755"/>
            <a:ext cx="51508" cy="7505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3" name="Am-thanh-tra-loi-dung-www_yeualo_com_cut.mp3">
            <a:hlinkClick r:id="" action="ppaction://media"/>
            <a:extLst>
              <a:ext uri="{FF2B5EF4-FFF2-40B4-BE49-F238E27FC236}">
                <a16:creationId xmlns:a16="http://schemas.microsoft.com/office/drawing/2014/main" xmlns="" id="{EA1A1A3D-83C8-4685-B99B-38348E0CB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304046" y="7159404"/>
            <a:ext cx="608092" cy="608092"/>
          </a:xfrm>
          <a:prstGeom prst="rect">
            <a:avLst/>
          </a:prstGeom>
        </p:spPr>
      </p:pic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xmlns="" id="{DAB7EB52-E375-4562-92B3-97D1FBF5F65A}"/>
              </a:ext>
            </a:extLst>
          </p:cNvPr>
          <p:cNvSpPr/>
          <p:nvPr/>
        </p:nvSpPr>
        <p:spPr>
          <a:xfrm>
            <a:off x="718396" y="2671746"/>
            <a:ext cx="5362524" cy="11346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 dirty="0">
              <a:ln>
                <a:noFill/>
              </a:ln>
              <a:solidFill>
                <a:srgbClr val="FFF6E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DC124F2A-7450-465A-9F94-02396F124296}"/>
              </a:ext>
            </a:extLst>
          </p:cNvPr>
          <p:cNvSpPr txBox="1"/>
          <p:nvPr/>
        </p:nvSpPr>
        <p:spPr>
          <a:xfrm>
            <a:off x="226007" y="376549"/>
            <a:ext cx="11709825" cy="7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89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38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4389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</a:t>
            </a:r>
            <a:r>
              <a:rPr kumimoji="0" lang="en-US" sz="4389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389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4389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389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4389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389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4389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389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389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389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4389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38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7C4DDF73-4055-46C2-98D1-6A8A1444A0E7}"/>
              </a:ext>
            </a:extLst>
          </p:cNvPr>
          <p:cNvSpPr txBox="1"/>
          <p:nvPr/>
        </p:nvSpPr>
        <p:spPr>
          <a:xfrm>
            <a:off x="1095399" y="1711073"/>
            <a:ext cx="6253106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4788" b="1" kern="1200" dirty="0" err="1">
                <a:solidFill>
                  <a:srgbClr val="0808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</a:t>
            </a:r>
            <a:endParaRPr kumimoji="0" lang="en-US" sz="4788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7C25864A-A888-4DAB-8D28-6F5C7AE7ADEA}"/>
              </a:ext>
            </a:extLst>
          </p:cNvPr>
          <p:cNvSpPr txBox="1"/>
          <p:nvPr/>
        </p:nvSpPr>
        <p:spPr>
          <a:xfrm>
            <a:off x="1124656" y="2798906"/>
            <a:ext cx="5691760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endParaRPr kumimoji="0" lang="en-US" sz="4788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429D774E-EC19-444A-BF5F-C498160A2FBA}"/>
              </a:ext>
            </a:extLst>
          </p:cNvPr>
          <p:cNvSpPr txBox="1"/>
          <p:nvPr/>
        </p:nvSpPr>
        <p:spPr>
          <a:xfrm>
            <a:off x="1095400" y="3903517"/>
            <a:ext cx="6504280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thóc</a:t>
            </a:r>
            <a:endParaRPr kumimoji="0" lang="en-US" sz="4788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0" name="Oval 3">
            <a:extLst>
              <a:ext uri="{FF2B5EF4-FFF2-40B4-BE49-F238E27FC236}">
                <a16:creationId xmlns:a16="http://schemas.microsoft.com/office/drawing/2014/main" xmlns="" id="{C96D0C9A-9CD8-4699-A750-FDA2D6127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31" name="Oval 4">
            <a:extLst>
              <a:ext uri="{FF2B5EF4-FFF2-40B4-BE49-F238E27FC236}">
                <a16:creationId xmlns:a16="http://schemas.microsoft.com/office/drawing/2014/main" xmlns="" id="{1163820C-2115-4A8E-8B43-A9FBC9A9B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32" name="Oval 5">
            <a:extLst>
              <a:ext uri="{FF2B5EF4-FFF2-40B4-BE49-F238E27FC236}">
                <a16:creationId xmlns:a16="http://schemas.microsoft.com/office/drawing/2014/main" xmlns="" id="{D5ED0284-DD89-439F-B91A-CAB3E8C6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33" name="Oval 6">
            <a:extLst>
              <a:ext uri="{FF2B5EF4-FFF2-40B4-BE49-F238E27FC236}">
                <a16:creationId xmlns:a16="http://schemas.microsoft.com/office/drawing/2014/main" xmlns="" id="{D98E0F9C-6920-41E0-BCD9-2A2AD580E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34" name="Oval 7">
            <a:extLst>
              <a:ext uri="{FF2B5EF4-FFF2-40B4-BE49-F238E27FC236}">
                <a16:creationId xmlns:a16="http://schemas.microsoft.com/office/drawing/2014/main" xmlns="" id="{6CF8EFF8-31E0-4865-B9FA-E79272F39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35" name="Oval 8">
            <a:extLst>
              <a:ext uri="{FF2B5EF4-FFF2-40B4-BE49-F238E27FC236}">
                <a16:creationId xmlns:a16="http://schemas.microsoft.com/office/drawing/2014/main" xmlns="" id="{37C75517-375B-4776-B4F1-C8FFF6F30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6" name="Oval 9">
            <a:extLst>
              <a:ext uri="{FF2B5EF4-FFF2-40B4-BE49-F238E27FC236}">
                <a16:creationId xmlns:a16="http://schemas.microsoft.com/office/drawing/2014/main" xmlns="" id="{69F57C76-F85C-4864-8B63-4CB47836A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237" name="Oval 10">
            <a:extLst>
              <a:ext uri="{FF2B5EF4-FFF2-40B4-BE49-F238E27FC236}">
                <a16:creationId xmlns:a16="http://schemas.microsoft.com/office/drawing/2014/main" xmlns="" id="{3F04AB23-BF21-4DB1-AEC5-97A8D026B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238" name="Oval 11">
            <a:extLst>
              <a:ext uri="{FF2B5EF4-FFF2-40B4-BE49-F238E27FC236}">
                <a16:creationId xmlns:a16="http://schemas.microsoft.com/office/drawing/2014/main" xmlns="" id="{703BF313-B398-4A30-ACBC-9876494E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239" name="Oval 12">
            <a:extLst>
              <a:ext uri="{FF2B5EF4-FFF2-40B4-BE49-F238E27FC236}">
                <a16:creationId xmlns:a16="http://schemas.microsoft.com/office/drawing/2014/main" xmlns="" id="{97752ECF-7DB7-4FC1-835C-CFAD165B3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240" name="Oval 13">
            <a:extLst>
              <a:ext uri="{FF2B5EF4-FFF2-40B4-BE49-F238E27FC236}">
                <a16:creationId xmlns:a16="http://schemas.microsoft.com/office/drawing/2014/main" xmlns="" id="{17538DCD-9FAF-41E9-9982-B781F34F6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7549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990" fill="hold"/>
                                        <p:tgtEl>
                                          <p:spTgt spid="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3"/>
                </p:tgtEl>
              </p:cMediaNode>
            </p:audio>
          </p:childTnLst>
        </p:cTn>
      </p:par>
    </p:tnLst>
    <p:bldLst>
      <p:bldP spid="212" grpId="0" animBg="1"/>
      <p:bldP spid="213" grpId="0"/>
      <p:bldP spid="214" grpId="0"/>
      <p:bldP spid="215" grpId="0"/>
      <p:bldP spid="216" grpId="0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2111290" y="6675495"/>
            <a:ext cx="59709" cy="9006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09" name="Google Shape;1509;p47"/>
          <p:cNvSpPr/>
          <p:nvPr/>
        </p:nvSpPr>
        <p:spPr>
          <a:xfrm>
            <a:off x="-1532427" y="6671755"/>
            <a:ext cx="51508" cy="7505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3" name="Am-thanh-tra-loi-dung-www_yeualo_com_cut.mp3">
            <a:hlinkClick r:id="" action="ppaction://media"/>
            <a:extLst>
              <a:ext uri="{FF2B5EF4-FFF2-40B4-BE49-F238E27FC236}">
                <a16:creationId xmlns:a16="http://schemas.microsoft.com/office/drawing/2014/main" xmlns="" id="{EA1A1A3D-83C8-4685-B99B-38348E0CB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304046" y="7159404"/>
            <a:ext cx="608092" cy="608092"/>
          </a:xfrm>
          <a:prstGeom prst="rect">
            <a:avLst/>
          </a:prstGeom>
        </p:spPr>
      </p:pic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xmlns="" id="{DAB7EB52-E375-4562-92B3-97D1FBF5F65A}"/>
              </a:ext>
            </a:extLst>
          </p:cNvPr>
          <p:cNvSpPr/>
          <p:nvPr/>
        </p:nvSpPr>
        <p:spPr>
          <a:xfrm>
            <a:off x="718396" y="2671746"/>
            <a:ext cx="5362524" cy="11346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 dirty="0">
              <a:ln>
                <a:noFill/>
              </a:ln>
              <a:solidFill>
                <a:srgbClr val="FFF6E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DC124F2A-7450-465A-9F94-02396F124296}"/>
              </a:ext>
            </a:extLst>
          </p:cNvPr>
          <p:cNvSpPr txBox="1"/>
          <p:nvPr/>
        </p:nvSpPr>
        <p:spPr>
          <a:xfrm>
            <a:off x="226007" y="376549"/>
            <a:ext cx="11709825" cy="7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89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438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2: Khi </a:t>
            </a:r>
            <a:r>
              <a:rPr kumimoji="0" lang="en-US" sz="4389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còn</a:t>
            </a:r>
            <a:r>
              <a:rPr kumimoji="0" lang="en-US" sz="4389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89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bé</a:t>
            </a:r>
            <a:r>
              <a:rPr kumimoji="0" lang="en-US" sz="4389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con </a:t>
            </a:r>
            <a:r>
              <a:rPr kumimoji="0" lang="en-US" sz="4389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bò</a:t>
            </a:r>
            <a:r>
              <a:rPr kumimoji="0" lang="en-US" sz="4389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89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4389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89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gọi</a:t>
            </a:r>
            <a:r>
              <a:rPr kumimoji="0" lang="en-US" sz="4389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89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4389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89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4389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38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7C4DDF73-4055-46C2-98D1-6A8A1444A0E7}"/>
              </a:ext>
            </a:extLst>
          </p:cNvPr>
          <p:cNvSpPr txBox="1"/>
          <p:nvPr/>
        </p:nvSpPr>
        <p:spPr>
          <a:xfrm>
            <a:off x="1095399" y="1711073"/>
            <a:ext cx="6253106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bò</a:t>
            </a:r>
            <a:endParaRPr kumimoji="0" lang="en-US" sz="4788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7C25864A-A888-4DAB-8D28-6F5C7AE7ADEA}"/>
              </a:ext>
            </a:extLst>
          </p:cNvPr>
          <p:cNvSpPr txBox="1"/>
          <p:nvPr/>
        </p:nvSpPr>
        <p:spPr>
          <a:xfrm>
            <a:off x="1124656" y="2798906"/>
            <a:ext cx="5691760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bê</a:t>
            </a:r>
            <a:endParaRPr kumimoji="0" lang="en-US" sz="4788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429D774E-EC19-444A-BF5F-C498160A2FBA}"/>
              </a:ext>
            </a:extLst>
          </p:cNvPr>
          <p:cNvSpPr txBox="1"/>
          <p:nvPr/>
        </p:nvSpPr>
        <p:spPr>
          <a:xfrm>
            <a:off x="1095400" y="3903517"/>
            <a:ext cx="6504280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nghé</a:t>
            </a:r>
            <a:endParaRPr kumimoji="0" lang="en-US" sz="4788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0" name="Oval 3">
            <a:extLst>
              <a:ext uri="{FF2B5EF4-FFF2-40B4-BE49-F238E27FC236}">
                <a16:creationId xmlns:a16="http://schemas.microsoft.com/office/drawing/2014/main" xmlns="" id="{C96D0C9A-9CD8-4699-A750-FDA2D6127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</a:t>
            </a:r>
          </a:p>
        </p:txBody>
      </p:sp>
      <p:sp>
        <p:nvSpPr>
          <p:cNvPr id="231" name="Oval 4">
            <a:extLst>
              <a:ext uri="{FF2B5EF4-FFF2-40B4-BE49-F238E27FC236}">
                <a16:creationId xmlns:a16="http://schemas.microsoft.com/office/drawing/2014/main" xmlns="" id="{1163820C-2115-4A8E-8B43-A9FBC9A9B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</a:t>
            </a:r>
          </a:p>
        </p:txBody>
      </p:sp>
      <p:sp>
        <p:nvSpPr>
          <p:cNvPr id="232" name="Oval 5">
            <a:extLst>
              <a:ext uri="{FF2B5EF4-FFF2-40B4-BE49-F238E27FC236}">
                <a16:creationId xmlns:a16="http://schemas.microsoft.com/office/drawing/2014/main" xmlns="" id="{D5ED0284-DD89-439F-B91A-CAB3E8C6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</a:t>
            </a:r>
          </a:p>
        </p:txBody>
      </p:sp>
      <p:sp>
        <p:nvSpPr>
          <p:cNvPr id="233" name="Oval 6">
            <a:extLst>
              <a:ext uri="{FF2B5EF4-FFF2-40B4-BE49-F238E27FC236}">
                <a16:creationId xmlns:a16="http://schemas.microsoft.com/office/drawing/2014/main" xmlns="" id="{D98E0F9C-6920-41E0-BCD9-2A2AD580E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03</a:t>
            </a:r>
          </a:p>
        </p:txBody>
      </p:sp>
      <p:sp>
        <p:nvSpPr>
          <p:cNvPr id="234" name="Oval 7">
            <a:extLst>
              <a:ext uri="{FF2B5EF4-FFF2-40B4-BE49-F238E27FC236}">
                <a16:creationId xmlns:a16="http://schemas.microsoft.com/office/drawing/2014/main" xmlns="" id="{6CF8EFF8-31E0-4865-B9FA-E79272F39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04</a:t>
            </a:r>
          </a:p>
        </p:txBody>
      </p:sp>
      <p:sp>
        <p:nvSpPr>
          <p:cNvPr id="235" name="Oval 8">
            <a:extLst>
              <a:ext uri="{FF2B5EF4-FFF2-40B4-BE49-F238E27FC236}">
                <a16:creationId xmlns:a16="http://schemas.microsoft.com/office/drawing/2014/main" xmlns="" id="{37C75517-375B-4776-B4F1-C8FFF6F30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05</a:t>
            </a:r>
          </a:p>
        </p:txBody>
      </p:sp>
      <p:sp>
        <p:nvSpPr>
          <p:cNvPr id="236" name="Oval 9">
            <a:extLst>
              <a:ext uri="{FF2B5EF4-FFF2-40B4-BE49-F238E27FC236}">
                <a16:creationId xmlns:a16="http://schemas.microsoft.com/office/drawing/2014/main" xmlns="" id="{69F57C76-F85C-4864-8B63-4CB47836A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06</a:t>
            </a:r>
          </a:p>
        </p:txBody>
      </p:sp>
      <p:sp>
        <p:nvSpPr>
          <p:cNvPr id="237" name="Oval 10">
            <a:extLst>
              <a:ext uri="{FF2B5EF4-FFF2-40B4-BE49-F238E27FC236}">
                <a16:creationId xmlns:a16="http://schemas.microsoft.com/office/drawing/2014/main" xmlns="" id="{3F04AB23-BF21-4DB1-AEC5-97A8D026B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07</a:t>
            </a:r>
          </a:p>
        </p:txBody>
      </p:sp>
      <p:sp>
        <p:nvSpPr>
          <p:cNvPr id="238" name="Oval 11">
            <a:extLst>
              <a:ext uri="{FF2B5EF4-FFF2-40B4-BE49-F238E27FC236}">
                <a16:creationId xmlns:a16="http://schemas.microsoft.com/office/drawing/2014/main" xmlns="" id="{703BF313-B398-4A30-ACBC-9876494E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08</a:t>
            </a:r>
          </a:p>
        </p:txBody>
      </p:sp>
      <p:sp>
        <p:nvSpPr>
          <p:cNvPr id="239" name="Oval 12">
            <a:extLst>
              <a:ext uri="{FF2B5EF4-FFF2-40B4-BE49-F238E27FC236}">
                <a16:creationId xmlns:a16="http://schemas.microsoft.com/office/drawing/2014/main" xmlns="" id="{97752ECF-7DB7-4FC1-835C-CFAD165B3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09</a:t>
            </a:r>
          </a:p>
        </p:txBody>
      </p:sp>
      <p:sp>
        <p:nvSpPr>
          <p:cNvPr id="240" name="Oval 13">
            <a:extLst>
              <a:ext uri="{FF2B5EF4-FFF2-40B4-BE49-F238E27FC236}">
                <a16:creationId xmlns:a16="http://schemas.microsoft.com/office/drawing/2014/main" xmlns="" id="{17538DCD-9FAF-41E9-9982-B781F34F6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683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990" fill="hold"/>
                                        <p:tgtEl>
                                          <p:spTgt spid="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3"/>
                </p:tgtEl>
              </p:cMediaNode>
            </p:audio>
          </p:childTnLst>
        </p:cTn>
      </p:par>
    </p:tnLst>
    <p:bldLst>
      <p:bldP spid="212" grpId="0" animBg="1"/>
      <p:bldP spid="213" grpId="0"/>
      <p:bldP spid="214" grpId="0"/>
      <p:bldP spid="215" grpId="0"/>
      <p:bldP spid="216" grpId="0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2111290" y="6675495"/>
            <a:ext cx="59709" cy="9006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09" name="Google Shape;1509;p47"/>
          <p:cNvSpPr/>
          <p:nvPr/>
        </p:nvSpPr>
        <p:spPr>
          <a:xfrm>
            <a:off x="-1532427" y="6671755"/>
            <a:ext cx="51508" cy="7505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3" name="Am-thanh-tra-loi-dung-www_yeualo_com_cut.mp3">
            <a:hlinkClick r:id="" action="ppaction://media"/>
            <a:extLst>
              <a:ext uri="{FF2B5EF4-FFF2-40B4-BE49-F238E27FC236}">
                <a16:creationId xmlns:a16="http://schemas.microsoft.com/office/drawing/2014/main" xmlns="" id="{EA1A1A3D-83C8-4685-B99B-38348E0CB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304046" y="7159404"/>
            <a:ext cx="608092" cy="608092"/>
          </a:xfrm>
          <a:prstGeom prst="rect">
            <a:avLst/>
          </a:prstGeom>
        </p:spPr>
      </p:pic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xmlns="" id="{DAB7EB52-E375-4562-92B3-97D1FBF5F65A}"/>
              </a:ext>
            </a:extLst>
          </p:cNvPr>
          <p:cNvSpPr/>
          <p:nvPr/>
        </p:nvSpPr>
        <p:spPr>
          <a:xfrm>
            <a:off x="899319" y="3750650"/>
            <a:ext cx="5362524" cy="11346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 dirty="0">
              <a:ln>
                <a:noFill/>
              </a:ln>
              <a:solidFill>
                <a:srgbClr val="FFF6E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DC124F2A-7450-465A-9F94-02396F124296}"/>
              </a:ext>
            </a:extLst>
          </p:cNvPr>
          <p:cNvSpPr txBox="1"/>
          <p:nvPr/>
        </p:nvSpPr>
        <p:spPr>
          <a:xfrm>
            <a:off x="226007" y="376549"/>
            <a:ext cx="11709825" cy="76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89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438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389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438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4389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Mẹ</a:t>
            </a:r>
            <a:r>
              <a:rPr kumimoji="0" lang="en-US" sz="4389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89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đã</a:t>
            </a:r>
            <a:r>
              <a:rPr kumimoji="0" lang="en-US" sz="4389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89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4389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89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4389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89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4389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389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lang="en-US" sz="4389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389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lang="en-US" sz="4389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389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lang="en-US" sz="4389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38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7C4DDF73-4055-46C2-98D1-6A8A1444A0E7}"/>
              </a:ext>
            </a:extLst>
          </p:cNvPr>
          <p:cNvSpPr txBox="1"/>
          <p:nvPr/>
        </p:nvSpPr>
        <p:spPr>
          <a:xfrm>
            <a:off x="1095399" y="1711073"/>
            <a:ext cx="6253106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vuốt</a:t>
            </a:r>
            <a:r>
              <a:rPr kumimoji="0" lang="en-US" sz="4788" b="1" i="0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788" b="1" i="0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tóc</a:t>
            </a:r>
            <a:r>
              <a:rPr kumimoji="0" lang="en-US" sz="4788" b="1" i="0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788" b="1" i="0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Hà</a:t>
            </a:r>
            <a:endParaRPr kumimoji="0" lang="en-US" sz="4788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7C25864A-A888-4DAB-8D28-6F5C7AE7ADEA}"/>
              </a:ext>
            </a:extLst>
          </p:cNvPr>
          <p:cNvSpPr txBox="1"/>
          <p:nvPr/>
        </p:nvSpPr>
        <p:spPr>
          <a:xfrm>
            <a:off x="1124656" y="2798906"/>
            <a:ext cx="5691760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4788" b="1" kern="1200" dirty="0">
                <a:solidFill>
                  <a:srgbClr val="0808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ôn</a:t>
            </a:r>
            <a:r>
              <a:rPr kumimoji="0" lang="en-US" sz="4788" b="1" i="0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788" b="1" i="0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lên</a:t>
            </a:r>
            <a:r>
              <a:rPr kumimoji="0" lang="en-US" sz="4788" b="1" i="0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788" b="1" i="0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má</a:t>
            </a:r>
            <a:r>
              <a:rPr kumimoji="0" lang="en-US" sz="4788" b="1" i="0" u="none" strike="noStrike" kern="1200" cap="none" spc="0" normalizeH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788" b="1" i="0" u="none" strike="noStrike" kern="1200" cap="none" spc="0" normalizeH="0" noProof="0" dirty="0" err="1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Hà</a:t>
            </a:r>
            <a:endParaRPr kumimoji="0" lang="en-US" sz="4788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429D774E-EC19-444A-BF5F-C498160A2FBA}"/>
              </a:ext>
            </a:extLst>
          </p:cNvPr>
          <p:cNvSpPr txBox="1"/>
          <p:nvPr/>
        </p:nvSpPr>
        <p:spPr>
          <a:xfrm>
            <a:off x="1095400" y="3903517"/>
            <a:ext cx="6504280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4788" b="1" kern="1200" dirty="0" err="1">
                <a:solidFill>
                  <a:srgbClr val="0808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ôm</a:t>
            </a:r>
            <a:r>
              <a:rPr lang="en-US" sz="4788" b="1" kern="1200" dirty="0">
                <a:solidFill>
                  <a:srgbClr val="0808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788" b="1" kern="1200" dirty="0" err="1">
                <a:solidFill>
                  <a:srgbClr val="0808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endParaRPr kumimoji="0" lang="en-US" sz="4788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0" name="Oval 3">
            <a:extLst>
              <a:ext uri="{FF2B5EF4-FFF2-40B4-BE49-F238E27FC236}">
                <a16:creationId xmlns:a16="http://schemas.microsoft.com/office/drawing/2014/main" xmlns="" id="{C96D0C9A-9CD8-4699-A750-FDA2D6127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00</a:t>
            </a:r>
          </a:p>
        </p:txBody>
      </p:sp>
      <p:sp>
        <p:nvSpPr>
          <p:cNvPr id="231" name="Oval 4">
            <a:extLst>
              <a:ext uri="{FF2B5EF4-FFF2-40B4-BE49-F238E27FC236}">
                <a16:creationId xmlns:a16="http://schemas.microsoft.com/office/drawing/2014/main" xmlns="" id="{1163820C-2115-4A8E-8B43-A9FBC9A9B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01</a:t>
            </a:r>
          </a:p>
        </p:txBody>
      </p:sp>
      <p:sp>
        <p:nvSpPr>
          <p:cNvPr id="232" name="Oval 5">
            <a:extLst>
              <a:ext uri="{FF2B5EF4-FFF2-40B4-BE49-F238E27FC236}">
                <a16:creationId xmlns:a16="http://schemas.microsoft.com/office/drawing/2014/main" xmlns="" id="{D5ED0284-DD89-439F-B91A-CAB3E8C6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02</a:t>
            </a:r>
          </a:p>
        </p:txBody>
      </p:sp>
      <p:sp>
        <p:nvSpPr>
          <p:cNvPr id="233" name="Oval 6">
            <a:extLst>
              <a:ext uri="{FF2B5EF4-FFF2-40B4-BE49-F238E27FC236}">
                <a16:creationId xmlns:a16="http://schemas.microsoft.com/office/drawing/2014/main" xmlns="" id="{D98E0F9C-6920-41E0-BCD9-2A2AD580E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03</a:t>
            </a:r>
          </a:p>
        </p:txBody>
      </p:sp>
      <p:sp>
        <p:nvSpPr>
          <p:cNvPr id="234" name="Oval 7">
            <a:extLst>
              <a:ext uri="{FF2B5EF4-FFF2-40B4-BE49-F238E27FC236}">
                <a16:creationId xmlns:a16="http://schemas.microsoft.com/office/drawing/2014/main" xmlns="" id="{6CF8EFF8-31E0-4865-B9FA-E79272F39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04</a:t>
            </a:r>
          </a:p>
        </p:txBody>
      </p:sp>
      <p:sp>
        <p:nvSpPr>
          <p:cNvPr id="235" name="Oval 8">
            <a:extLst>
              <a:ext uri="{FF2B5EF4-FFF2-40B4-BE49-F238E27FC236}">
                <a16:creationId xmlns:a16="http://schemas.microsoft.com/office/drawing/2014/main" xmlns="" id="{37C75517-375B-4776-B4F1-C8FFF6F30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05</a:t>
            </a:r>
          </a:p>
        </p:txBody>
      </p:sp>
      <p:sp>
        <p:nvSpPr>
          <p:cNvPr id="236" name="Oval 9">
            <a:extLst>
              <a:ext uri="{FF2B5EF4-FFF2-40B4-BE49-F238E27FC236}">
                <a16:creationId xmlns:a16="http://schemas.microsoft.com/office/drawing/2014/main" xmlns="" id="{69F57C76-F85C-4864-8B63-4CB47836A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06</a:t>
            </a:r>
          </a:p>
        </p:txBody>
      </p:sp>
      <p:sp>
        <p:nvSpPr>
          <p:cNvPr id="237" name="Oval 10">
            <a:extLst>
              <a:ext uri="{FF2B5EF4-FFF2-40B4-BE49-F238E27FC236}">
                <a16:creationId xmlns:a16="http://schemas.microsoft.com/office/drawing/2014/main" xmlns="" id="{3F04AB23-BF21-4DB1-AEC5-97A8D026B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07</a:t>
            </a:r>
          </a:p>
        </p:txBody>
      </p:sp>
      <p:sp>
        <p:nvSpPr>
          <p:cNvPr id="238" name="Oval 11">
            <a:extLst>
              <a:ext uri="{FF2B5EF4-FFF2-40B4-BE49-F238E27FC236}">
                <a16:creationId xmlns:a16="http://schemas.microsoft.com/office/drawing/2014/main" xmlns="" id="{703BF313-B398-4A30-ACBC-9876494E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08</a:t>
            </a:r>
          </a:p>
        </p:txBody>
      </p:sp>
      <p:sp>
        <p:nvSpPr>
          <p:cNvPr id="239" name="Oval 12">
            <a:extLst>
              <a:ext uri="{FF2B5EF4-FFF2-40B4-BE49-F238E27FC236}">
                <a16:creationId xmlns:a16="http://schemas.microsoft.com/office/drawing/2014/main" xmlns="" id="{97752ECF-7DB7-4FC1-835C-CFAD165B3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09</a:t>
            </a:r>
          </a:p>
        </p:txBody>
      </p:sp>
      <p:sp>
        <p:nvSpPr>
          <p:cNvPr id="240" name="Oval 13">
            <a:extLst>
              <a:ext uri="{FF2B5EF4-FFF2-40B4-BE49-F238E27FC236}">
                <a16:creationId xmlns:a16="http://schemas.microsoft.com/office/drawing/2014/main" xmlns="" id="{17538DCD-9FAF-41E9-9982-B781F34F6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965" y="5505650"/>
            <a:ext cx="1435214" cy="1269062"/>
          </a:xfrm>
          <a:prstGeom prst="ellipse">
            <a:avLst/>
          </a:prstGeom>
          <a:solidFill>
            <a:srgbClr val="CCFFCC"/>
          </a:solidFill>
          <a:ln w="508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8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9625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990" fill="hold"/>
                                        <p:tgtEl>
                                          <p:spTgt spid="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3"/>
                </p:tgtEl>
              </p:cMediaNode>
            </p:audio>
          </p:childTnLst>
        </p:cTn>
      </p:par>
    </p:tnLst>
    <p:bldLst>
      <p:bldP spid="212" grpId="0" animBg="1"/>
      <p:bldP spid="213" grpId="0"/>
      <p:bldP spid="214" grpId="0"/>
      <p:bldP spid="215" grpId="0"/>
      <p:bldP spid="216" grpId="0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5A44E8-1087-43A5-9CCE-8007DD012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5696" r="9811" b="70688"/>
          <a:stretch/>
        </p:blipFill>
        <p:spPr>
          <a:xfrm>
            <a:off x="86565" y="152400"/>
            <a:ext cx="11988708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440991" y="1186889"/>
            <a:ext cx="9220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6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6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56473" r="1074" b="367"/>
          <a:stretch/>
        </p:blipFill>
        <p:spPr>
          <a:xfrm>
            <a:off x="2270919" y="1885666"/>
            <a:ext cx="7947706" cy="498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6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1826549"/>
            <a:ext cx="7400440" cy="28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8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xmlns="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555" y="3378327"/>
            <a:ext cx="3832711" cy="3071923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12" y="6152332"/>
            <a:ext cx="8262926" cy="697184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332"/>
            <a:ext cx="7894968" cy="697184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xmlns="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4074"/>
            <a:ext cx="3060645" cy="3665442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xmlns="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28093"/>
            <a:ext cx="1829012" cy="1721423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xmlns="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800" y="5868645"/>
            <a:ext cx="4662037" cy="729063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6" y="-62321"/>
            <a:ext cx="8690255" cy="1780650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xmlns="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07" y="5080676"/>
            <a:ext cx="4813973" cy="16545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3A0BA4-E115-4AAF-B2C5-6CB3637F153A}"/>
              </a:ext>
            </a:extLst>
          </p:cNvPr>
          <p:cNvSpPr/>
          <p:nvPr/>
        </p:nvSpPr>
        <p:spPr>
          <a:xfrm>
            <a:off x="2956719" y="838503"/>
            <a:ext cx="5862391" cy="1442971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</a:bodyPr>
          <a:lstStyle/>
          <a:p>
            <a:pPr algn="ctr" defTabSz="912114">
              <a:buClrTx/>
              <a:defRPr/>
            </a:pPr>
            <a:r>
              <a:rPr lang="en-US" sz="8778" b="1" kern="1200" dirty="0" err="1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a typeface="微软雅黑"/>
                <a:cs typeface="+mn-cs"/>
              </a:rPr>
              <a:t>Khởi</a:t>
            </a:r>
            <a:r>
              <a:rPr lang="en-US" sz="8778" b="1" kern="1200" dirty="0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a typeface="微软雅黑"/>
                <a:cs typeface="+mn-cs"/>
              </a:rPr>
              <a:t> </a:t>
            </a:r>
            <a:r>
              <a:rPr lang="en-US" sz="8778" b="1" kern="1200" dirty="0" err="1">
                <a:ln w="22225">
                  <a:solidFill>
                    <a:srgbClr val="0064D2"/>
                  </a:solidFill>
                  <a:prstDash val="solid"/>
                </a:ln>
                <a:solidFill>
                  <a:srgbClr val="0064D2">
                    <a:lumMod val="40000"/>
                    <a:lumOff val="60000"/>
                  </a:srgbClr>
                </a:solidFill>
                <a:ea typeface="微软雅黑"/>
                <a:cs typeface="+mn-cs"/>
              </a:rPr>
              <a:t>động</a:t>
            </a:r>
            <a:endParaRPr lang="en-US" sz="8778" b="1" kern="1200" dirty="0">
              <a:ln w="22225">
                <a:solidFill>
                  <a:srgbClr val="0064D2"/>
                </a:solidFill>
                <a:prstDash val="solid"/>
              </a:ln>
              <a:solidFill>
                <a:srgbClr val="0064D2">
                  <a:lumMod val="40000"/>
                  <a:lumOff val="60000"/>
                </a:srgbClr>
              </a:solidFill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42C15E-5AEF-4759-8515-D2936F60F627}"/>
              </a:ext>
            </a:extLst>
          </p:cNvPr>
          <p:cNvSpPr txBox="1"/>
          <p:nvPr/>
        </p:nvSpPr>
        <p:spPr>
          <a:xfrm>
            <a:off x="136594" y="2958291"/>
            <a:ext cx="11888650" cy="132036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980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华文琥珀" pitchFamily="2" charset="-122"/>
                <a:cs typeface="Segoe UI Black" panose="020B0A02040204020203" pitchFamily="34" charset="0"/>
              </a:rPr>
              <a:t>Trò</a:t>
            </a:r>
            <a:r>
              <a:rPr kumimoji="0" lang="en-US" altLang="zh-CN" sz="7980" b="1" i="0" u="none" strike="noStrike" kern="1200" cap="none" spc="0" normalizeH="0" baseline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华文琥珀" pitchFamily="2" charset="-122"/>
                <a:cs typeface="Segoe UI Black" panose="020B0A02040204020203" pitchFamily="34" charset="0"/>
              </a:rPr>
              <a:t> </a:t>
            </a:r>
            <a:r>
              <a:rPr kumimoji="0" lang="en-US" altLang="zh-CN" sz="7980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华文琥珀" pitchFamily="2" charset="-122"/>
                <a:cs typeface="Segoe UI Black" panose="020B0A02040204020203" pitchFamily="34" charset="0"/>
              </a:rPr>
              <a:t>chơi</a:t>
            </a:r>
            <a:r>
              <a:rPr lang="en-US" altLang="zh-CN" sz="7980" b="1" kern="120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 Black" panose="020B0A02040204020203" pitchFamily="34" charset="0"/>
                <a:ea typeface="华文琥珀" pitchFamily="2" charset="-122"/>
                <a:cs typeface="Segoe UI Black" panose="020B0A02040204020203" pitchFamily="34" charset="0"/>
              </a:rPr>
              <a:t>  </a:t>
            </a:r>
            <a:r>
              <a:rPr kumimoji="0" lang="en-US" altLang="zh-CN" sz="7980" b="1" i="0" u="none" strike="noStrike" kern="1200" cap="none" spc="0" normalizeH="0" baseline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华文琥珀" pitchFamily="2" charset="-122"/>
                <a:cs typeface="Segoe UI Black" panose="020B0A02040204020203" pitchFamily="34" charset="0"/>
              </a:rPr>
              <a:t>ĐI CHỢ</a:t>
            </a:r>
            <a:endParaRPr kumimoji="0" lang="zh-CN" altLang="en-US" sz="7980" b="1" i="0" u="none" strike="noStrike" kern="1200" cap="none" spc="0" normalizeH="0" baseline="0" noProof="0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33472" r="31713" b="33264"/>
          <a:stretch/>
        </p:blipFill>
        <p:spPr bwMode="auto">
          <a:xfrm>
            <a:off x="1585119" y="228600"/>
            <a:ext cx="846249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7" t="29583" r="30798" b="50625"/>
          <a:stretch/>
        </p:blipFill>
        <p:spPr bwMode="auto">
          <a:xfrm>
            <a:off x="1463199" y="4018280"/>
            <a:ext cx="8581018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4B6B48B-D226-411B-9A5E-90D4B9B6D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3748" r="49988"/>
          <a:stretch/>
        </p:blipFill>
        <p:spPr bwMode="auto">
          <a:xfrm>
            <a:off x="10166138" y="2362200"/>
            <a:ext cx="195695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B4808CEB-BFD0-47BF-8300-80B2E203B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1" t="24391" r="6141" b="-139"/>
          <a:stretch/>
        </p:blipFill>
        <p:spPr bwMode="auto">
          <a:xfrm>
            <a:off x="289719" y="2362200"/>
            <a:ext cx="1600201" cy="21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5A44E8-1087-43A5-9CCE-8007DD012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5696" r="9811" b="70688"/>
          <a:stretch/>
        </p:blipFill>
        <p:spPr>
          <a:xfrm>
            <a:off x="86565" y="152400"/>
            <a:ext cx="11988708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FF83E-ACFA-4953-9C1E-CFDE3A04F13C}"/>
              </a:ext>
            </a:extLst>
          </p:cNvPr>
          <p:cNvSpPr txBox="1">
            <a:spLocks/>
          </p:cNvSpPr>
          <p:nvPr/>
        </p:nvSpPr>
        <p:spPr>
          <a:xfrm>
            <a:off x="-91281" y="685800"/>
            <a:ext cx="12113591" cy="42291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ạ?</a:t>
            </a:r>
          </a:p>
          <a:p>
            <a:pPr algn="just">
              <a:lnSpc>
                <a:spcPct val="100000"/>
              </a:lnSpc>
            </a:pP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con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EDEDBBD-CF03-4FFC-8984-E6B57A6D8568}"/>
              </a:ext>
            </a:extLst>
          </p:cNvPr>
          <p:cNvGrpSpPr>
            <a:grpSpLocks/>
          </p:cNvGrpSpPr>
          <p:nvPr/>
        </p:nvGrpSpPr>
        <p:grpSpPr bwMode="auto">
          <a:xfrm rot="21238484">
            <a:off x="3261519" y="1292914"/>
            <a:ext cx="216024" cy="504056"/>
            <a:chOff x="9956141" y="1773089"/>
            <a:chExt cx="227160" cy="61229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4EAA81AD-BE35-4EB9-BF04-9F713DEEBCB5}"/>
                </a:ext>
              </a:extLst>
            </p:cNvPr>
            <p:cNvCxnSpPr/>
            <p:nvPr/>
          </p:nvCxnSpPr>
          <p:spPr>
            <a:xfrm flipH="1">
              <a:off x="10041922" y="1773089"/>
              <a:ext cx="141379" cy="6122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3942CFCD-962E-4BA2-8982-296537B5D3B7}"/>
                </a:ext>
              </a:extLst>
            </p:cNvPr>
            <p:cNvCxnSpPr/>
            <p:nvPr/>
          </p:nvCxnSpPr>
          <p:spPr>
            <a:xfrm flipH="1">
              <a:off x="9956141" y="1773089"/>
              <a:ext cx="141379" cy="6122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8FEA7E2-9049-418A-8321-9B7C78684626}"/>
              </a:ext>
            </a:extLst>
          </p:cNvPr>
          <p:cNvGrpSpPr>
            <a:grpSpLocks/>
          </p:cNvGrpSpPr>
          <p:nvPr/>
        </p:nvGrpSpPr>
        <p:grpSpPr bwMode="auto">
          <a:xfrm rot="21334555">
            <a:off x="11892457" y="1925996"/>
            <a:ext cx="216024" cy="504056"/>
            <a:chOff x="9956141" y="1773089"/>
            <a:chExt cx="227160" cy="61229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6775F12-40E1-4415-BF89-C9C9C488D5EC}"/>
                </a:ext>
              </a:extLst>
            </p:cNvPr>
            <p:cNvCxnSpPr/>
            <p:nvPr/>
          </p:nvCxnSpPr>
          <p:spPr>
            <a:xfrm flipH="1">
              <a:off x="10041922" y="1773089"/>
              <a:ext cx="141379" cy="6122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76578931-755C-45CD-A45C-EB19C9F0BE6F}"/>
                </a:ext>
              </a:extLst>
            </p:cNvPr>
            <p:cNvCxnSpPr/>
            <p:nvPr/>
          </p:nvCxnSpPr>
          <p:spPr>
            <a:xfrm flipH="1">
              <a:off x="9956141" y="1773089"/>
              <a:ext cx="141379" cy="6122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6CE8E7A-3DCC-40BB-957A-8796E68FCC83}"/>
              </a:ext>
            </a:extLst>
          </p:cNvPr>
          <p:cNvGrpSpPr>
            <a:grpSpLocks/>
          </p:cNvGrpSpPr>
          <p:nvPr/>
        </p:nvGrpSpPr>
        <p:grpSpPr bwMode="auto">
          <a:xfrm rot="21207756">
            <a:off x="9586119" y="3756494"/>
            <a:ext cx="216024" cy="504056"/>
            <a:chOff x="9956141" y="1773089"/>
            <a:chExt cx="227160" cy="61229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D9F0AE18-AB30-4C81-A55B-4B363EA172CD}"/>
                </a:ext>
              </a:extLst>
            </p:cNvPr>
            <p:cNvCxnSpPr/>
            <p:nvPr/>
          </p:nvCxnSpPr>
          <p:spPr>
            <a:xfrm flipH="1">
              <a:off x="10041922" y="1773089"/>
              <a:ext cx="141379" cy="6122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C01470C7-E51A-4515-B95D-8C7D5A6EAAFD}"/>
                </a:ext>
              </a:extLst>
            </p:cNvPr>
            <p:cNvCxnSpPr/>
            <p:nvPr/>
          </p:nvCxnSpPr>
          <p:spPr>
            <a:xfrm flipH="1">
              <a:off x="9956141" y="1773089"/>
              <a:ext cx="141379" cy="6122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3F118CD-F45A-4CE4-8D7C-54754EC6F6EA}"/>
              </a:ext>
            </a:extLst>
          </p:cNvPr>
          <p:cNvSpPr/>
          <p:nvPr/>
        </p:nvSpPr>
        <p:spPr>
          <a:xfrm>
            <a:off x="670719" y="914400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76B63A0-987A-467C-AAE8-A79356BF0051}"/>
              </a:ext>
            </a:extLst>
          </p:cNvPr>
          <p:cNvSpPr/>
          <p:nvPr/>
        </p:nvSpPr>
        <p:spPr>
          <a:xfrm>
            <a:off x="1144466" y="1736739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639A5A0-D4E7-4A3F-A6C8-B00C178625AA}"/>
              </a:ext>
            </a:extLst>
          </p:cNvPr>
          <p:cNvSpPr/>
          <p:nvPr/>
        </p:nvSpPr>
        <p:spPr>
          <a:xfrm>
            <a:off x="159" y="2240795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9BC8625-5F05-4A10-9222-5DB9F6DAF43A}"/>
              </a:ext>
            </a:extLst>
          </p:cNvPr>
          <p:cNvGrpSpPr>
            <a:grpSpLocks/>
          </p:cNvGrpSpPr>
          <p:nvPr/>
        </p:nvGrpSpPr>
        <p:grpSpPr bwMode="auto">
          <a:xfrm rot="21183728">
            <a:off x="7360252" y="1925996"/>
            <a:ext cx="216024" cy="504056"/>
            <a:chOff x="9956141" y="1773089"/>
            <a:chExt cx="227160" cy="61229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5E70D8B-D689-466A-B6CC-DE9D930663F1}"/>
                </a:ext>
              </a:extLst>
            </p:cNvPr>
            <p:cNvCxnSpPr/>
            <p:nvPr/>
          </p:nvCxnSpPr>
          <p:spPr>
            <a:xfrm flipH="1">
              <a:off x="10041922" y="1773089"/>
              <a:ext cx="141379" cy="6122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9F7EFB1-06F0-4E28-A6A0-DB4AFB7A05FA}"/>
                </a:ext>
              </a:extLst>
            </p:cNvPr>
            <p:cNvCxnSpPr/>
            <p:nvPr/>
          </p:nvCxnSpPr>
          <p:spPr>
            <a:xfrm flipH="1">
              <a:off x="9956141" y="1773089"/>
              <a:ext cx="141379" cy="6122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AEA6375-33E9-46ED-BC63-C72950389650}"/>
              </a:ext>
            </a:extLst>
          </p:cNvPr>
          <p:cNvSpPr/>
          <p:nvPr/>
        </p:nvSpPr>
        <p:spPr>
          <a:xfrm>
            <a:off x="7488533" y="1607713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A5A7104-905E-435C-8CCA-067A70B3A84A}"/>
              </a:ext>
            </a:extLst>
          </p:cNvPr>
          <p:cNvGrpSpPr>
            <a:grpSpLocks/>
          </p:cNvGrpSpPr>
          <p:nvPr/>
        </p:nvGrpSpPr>
        <p:grpSpPr bwMode="auto">
          <a:xfrm rot="21238484">
            <a:off x="6259177" y="2483822"/>
            <a:ext cx="216024" cy="504056"/>
            <a:chOff x="9956141" y="1773089"/>
            <a:chExt cx="227160" cy="61229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0D5B747F-0EEF-4B03-8B93-73EFB201F228}"/>
                </a:ext>
              </a:extLst>
            </p:cNvPr>
            <p:cNvCxnSpPr/>
            <p:nvPr/>
          </p:nvCxnSpPr>
          <p:spPr>
            <a:xfrm flipH="1">
              <a:off x="10041922" y="1773089"/>
              <a:ext cx="141379" cy="6122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4216697-8BDD-46ED-9A39-3253AC0CE245}"/>
                </a:ext>
              </a:extLst>
            </p:cNvPr>
            <p:cNvCxnSpPr/>
            <p:nvPr/>
          </p:nvCxnSpPr>
          <p:spPr>
            <a:xfrm flipH="1">
              <a:off x="9956141" y="1773089"/>
              <a:ext cx="141379" cy="6122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E151700-E3D9-451F-A6AB-291E78899A58}"/>
              </a:ext>
            </a:extLst>
          </p:cNvPr>
          <p:cNvSpPr/>
          <p:nvPr/>
        </p:nvSpPr>
        <p:spPr>
          <a:xfrm>
            <a:off x="712067" y="2906664"/>
            <a:ext cx="520456" cy="4435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7A511B8-75A1-4ADA-9AA8-D0097D99752D}"/>
              </a:ext>
            </a:extLst>
          </p:cNvPr>
          <p:cNvGrpSpPr>
            <a:grpSpLocks/>
          </p:cNvGrpSpPr>
          <p:nvPr/>
        </p:nvGrpSpPr>
        <p:grpSpPr bwMode="auto">
          <a:xfrm rot="21238484">
            <a:off x="4704697" y="3118086"/>
            <a:ext cx="216024" cy="504056"/>
            <a:chOff x="9956141" y="1773089"/>
            <a:chExt cx="227160" cy="61229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FFBE64F-F065-4E45-996B-57CF003733D8}"/>
                </a:ext>
              </a:extLst>
            </p:cNvPr>
            <p:cNvCxnSpPr/>
            <p:nvPr/>
          </p:nvCxnSpPr>
          <p:spPr>
            <a:xfrm flipH="1">
              <a:off x="10041922" y="1773089"/>
              <a:ext cx="141379" cy="6122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781A3953-FC24-481E-8BDA-137AA6E7DF20}"/>
                </a:ext>
              </a:extLst>
            </p:cNvPr>
            <p:cNvCxnSpPr/>
            <p:nvPr/>
          </p:nvCxnSpPr>
          <p:spPr>
            <a:xfrm flipH="1">
              <a:off x="9956141" y="1773089"/>
              <a:ext cx="141379" cy="6122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6005756C-8BB3-4F5B-A506-4585083C9B22}"/>
              </a:ext>
            </a:extLst>
          </p:cNvPr>
          <p:cNvSpPr/>
          <p:nvPr/>
        </p:nvSpPr>
        <p:spPr>
          <a:xfrm>
            <a:off x="1187402" y="3534697"/>
            <a:ext cx="520456" cy="4435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7805679-F080-4A1D-B930-7359DA56B0D2}"/>
              </a:ext>
            </a:extLst>
          </p:cNvPr>
          <p:cNvSpPr/>
          <p:nvPr/>
        </p:nvSpPr>
        <p:spPr>
          <a:xfrm>
            <a:off x="4793723" y="1724131"/>
            <a:ext cx="1586918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DE5E0CF-97CF-4AB8-8F64-158CBEE27DEE}"/>
              </a:ext>
            </a:extLst>
          </p:cNvPr>
          <p:cNvSpPr/>
          <p:nvPr/>
        </p:nvSpPr>
        <p:spPr>
          <a:xfrm>
            <a:off x="9415530" y="1715080"/>
            <a:ext cx="1586918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C42D0E9-0CFE-4F50-8D2B-149C5B559A4D}"/>
              </a:ext>
            </a:extLst>
          </p:cNvPr>
          <p:cNvSpPr/>
          <p:nvPr/>
        </p:nvSpPr>
        <p:spPr>
          <a:xfrm>
            <a:off x="3540919" y="2336377"/>
            <a:ext cx="1586918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67E79E2-97EC-4164-BBC5-8225C364AAFC}"/>
              </a:ext>
            </a:extLst>
          </p:cNvPr>
          <p:cNvSpPr/>
          <p:nvPr/>
        </p:nvSpPr>
        <p:spPr>
          <a:xfrm>
            <a:off x="2757503" y="2933383"/>
            <a:ext cx="1586918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31AB036-78F3-471F-A97E-8CE093738924}"/>
              </a:ext>
            </a:extLst>
          </p:cNvPr>
          <p:cNvSpPr/>
          <p:nvPr/>
        </p:nvSpPr>
        <p:spPr>
          <a:xfrm>
            <a:off x="1193393" y="1115211"/>
            <a:ext cx="1586918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E921AEE-800B-40C5-9FD7-35B874971961}"/>
              </a:ext>
            </a:extLst>
          </p:cNvPr>
          <p:cNvSpPr/>
          <p:nvPr/>
        </p:nvSpPr>
        <p:spPr>
          <a:xfrm>
            <a:off x="1501605" y="1725240"/>
            <a:ext cx="1586918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87E8360-5F98-4AAE-9FC5-D80FBF110A93}"/>
              </a:ext>
            </a:extLst>
          </p:cNvPr>
          <p:cNvSpPr/>
          <p:nvPr/>
        </p:nvSpPr>
        <p:spPr>
          <a:xfrm>
            <a:off x="3474389" y="2933383"/>
            <a:ext cx="1586918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8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2" grpId="0" animBg="1"/>
      <p:bldP spid="26" grpId="0" animBg="1"/>
      <p:bldP spid="30" grpId="0" animBg="1"/>
      <p:bldP spid="31" grpId="0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51719" y="9906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3015" y="41910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en-US" sz="9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919" y="41910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endParaRPr lang="en-US" sz="9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88284" y="991585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endParaRPr lang="en-US" sz="9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F0E902A-C9E7-414D-BB37-E7FB852C4C61}"/>
              </a:ext>
            </a:extLst>
          </p:cNvPr>
          <p:cNvSpPr txBox="1">
            <a:spLocks/>
          </p:cNvSpPr>
          <p:nvPr/>
        </p:nvSpPr>
        <p:spPr>
          <a:xfrm>
            <a:off x="8214519" y="1003298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endParaRPr lang="en-US" sz="96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FF83E-ACFA-4953-9C1E-CFDE3A04F13C}"/>
              </a:ext>
            </a:extLst>
          </p:cNvPr>
          <p:cNvSpPr txBox="1">
            <a:spLocks/>
          </p:cNvSpPr>
          <p:nvPr/>
        </p:nvSpPr>
        <p:spPr>
          <a:xfrm>
            <a:off x="-624681" y="-190500"/>
            <a:ext cx="11506200" cy="20193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-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Mẹ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ơi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mạ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lớn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gọi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lúa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20BA7C8-10AB-4CC0-8676-92E956C8DEA9}"/>
              </a:ext>
            </a:extLst>
          </p:cNvPr>
          <p:cNvSpPr/>
          <p:nvPr/>
        </p:nvSpPr>
        <p:spPr>
          <a:xfrm>
            <a:off x="2768759" y="137160"/>
            <a:ext cx="2667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mạ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7" name="Picture 8" descr="Sắc vàng lúa Nhật trên cao nguyên đá – Trung tâm chuyển giao công nghệ và  khuyến nông">
            <a:extLst>
              <a:ext uri="{FF2B5EF4-FFF2-40B4-BE49-F238E27FC236}">
                <a16:creationId xmlns:a16="http://schemas.microsoft.com/office/drawing/2014/main" xmlns="" id="{47CC5ECB-D025-4757-AE0C-76605B61D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" y="1219200"/>
            <a:ext cx="6002200" cy="443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xmlns="" id="{FDEE2772-283E-4772-854D-12361EBD395D}"/>
              </a:ext>
            </a:extLst>
          </p:cNvPr>
          <p:cNvSpPr txBox="1">
            <a:spLocks/>
          </p:cNvSpPr>
          <p:nvPr/>
        </p:nvSpPr>
        <p:spPr>
          <a:xfrm>
            <a:off x="899319" y="5562600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</a:t>
            </a:r>
            <a:endParaRPr lang="en-US" sz="9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1104E3A-6484-4B85-BA4F-19AC2AB9B657}"/>
              </a:ext>
            </a:extLst>
          </p:cNvPr>
          <p:cNvSpPr/>
          <p:nvPr/>
        </p:nvSpPr>
        <p:spPr>
          <a:xfrm>
            <a:off x="7665879" y="137160"/>
            <a:ext cx="2667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lúa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470CA50C-4600-4BF7-B114-21F705A152E5}"/>
              </a:ext>
            </a:extLst>
          </p:cNvPr>
          <p:cNvSpPr txBox="1">
            <a:spLocks/>
          </p:cNvSpPr>
          <p:nvPr/>
        </p:nvSpPr>
        <p:spPr>
          <a:xfrm>
            <a:off x="8096250" y="5675701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  <a:endParaRPr lang="en-US" sz="9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3" name="Picture 2" descr="Cây lúa | Công ty TNHH TM &amp; SX Bình Quân">
            <a:extLst>
              <a:ext uri="{FF2B5EF4-FFF2-40B4-BE49-F238E27FC236}">
                <a16:creationId xmlns:a16="http://schemas.microsoft.com/office/drawing/2014/main" xmlns="" id="{EAB27633-F503-4154-AF0B-3B0FEE26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96" y="1219200"/>
            <a:ext cx="5851524" cy="443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FF83E-ACFA-4953-9C1E-CFDE3A04F13C}"/>
              </a:ext>
            </a:extLst>
          </p:cNvPr>
          <p:cNvSpPr txBox="1">
            <a:spLocks/>
          </p:cNvSpPr>
          <p:nvPr/>
        </p:nvSpPr>
        <p:spPr>
          <a:xfrm>
            <a:off x="823120" y="838200"/>
            <a:ext cx="10515600" cy="34290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Còn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con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lớn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thì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gọi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gì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ạ?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22C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5127E">
                  <a:lumMod val="60000"/>
                  <a:lumOff val="40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7C958A6F-51C0-40CF-87A6-B8A717C8464C}"/>
              </a:ext>
            </a:extLst>
          </p:cNvPr>
          <p:cNvCxnSpPr/>
          <p:nvPr/>
        </p:nvCxnSpPr>
        <p:spPr>
          <a:xfrm flipH="1">
            <a:off x="4175919" y="1905000"/>
            <a:ext cx="762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19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FFF83E-ACFA-4953-9C1E-CFDE3A04F13C}"/>
              </a:ext>
            </a:extLst>
          </p:cNvPr>
          <p:cNvSpPr txBox="1">
            <a:spLocks/>
          </p:cNvSpPr>
          <p:nvPr/>
        </p:nvSpPr>
        <p:spPr>
          <a:xfrm>
            <a:off x="-91281" y="685800"/>
            <a:ext cx="12113591" cy="42291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ạ?</a:t>
            </a:r>
          </a:p>
          <a:p>
            <a:pPr algn="just">
              <a:lnSpc>
                <a:spcPct val="100000"/>
              </a:lnSpc>
            </a:pP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con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01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176</Words>
  <Application>Microsoft Office PowerPoint</Application>
  <PresentationFormat>Custom</PresentationFormat>
  <Paragraphs>91</Paragraphs>
  <Slides>17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Arial-Rounded</vt:lpstr>
      <vt:lpstr>Arial</vt:lpstr>
      <vt:lpstr>等线</vt:lpstr>
      <vt:lpstr>Luckiest Guy</vt:lpstr>
      <vt:lpstr>Calibri</vt:lpstr>
      <vt:lpstr>Times New Roman</vt:lpstr>
      <vt:lpstr>Karla Regular</vt:lpstr>
      <vt:lpstr>Arial Rounded MT Bold</vt:lpstr>
      <vt:lpstr>华文琥珀</vt:lpstr>
      <vt:lpstr>Alfa Slab One</vt:lpstr>
      <vt:lpstr>Segoe UI Black</vt:lpstr>
      <vt:lpstr>Mouse Memoirs</vt:lpstr>
      <vt:lpstr>Karla</vt:lpstr>
      <vt:lpstr>微软雅黑</vt:lpstr>
      <vt:lpstr>Building Siblings Relationships by Slidesgo</vt:lpstr>
      <vt:lpstr>包图主题2</vt:lpstr>
      <vt:lpstr>4_Office Theme</vt:lpstr>
      <vt:lpstr>Office Theme</vt:lpstr>
      <vt:lpstr>1_Building Siblings Relationships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Siblings Relationships</dc:title>
  <dc:creator>PC</dc:creator>
  <cp:lastModifiedBy>CPN</cp:lastModifiedBy>
  <cp:revision>50</cp:revision>
  <dcterms:modified xsi:type="dcterms:W3CDTF">2024-11-06T03:20:40Z</dcterms:modified>
</cp:coreProperties>
</file>