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2" r:id="rId4"/>
    <p:sldMasterId id="2147483706" r:id="rId5"/>
    <p:sldMasterId id="2147483723" r:id="rId6"/>
    <p:sldMasterId id="2147483726" r:id="rId7"/>
  </p:sldMasterIdLst>
  <p:notesMasterIdLst>
    <p:notesMasterId r:id="rId45"/>
  </p:notesMasterIdLst>
  <p:sldIdLst>
    <p:sldId id="2007577179" r:id="rId8"/>
    <p:sldId id="302" r:id="rId9"/>
    <p:sldId id="259" r:id="rId10"/>
    <p:sldId id="2007577180" r:id="rId11"/>
    <p:sldId id="2007577181" r:id="rId12"/>
    <p:sldId id="289" r:id="rId13"/>
    <p:sldId id="301" r:id="rId14"/>
    <p:sldId id="299" r:id="rId15"/>
    <p:sldId id="303" r:id="rId16"/>
    <p:sldId id="2007577201" r:id="rId17"/>
    <p:sldId id="2007577185" r:id="rId18"/>
    <p:sldId id="2007577202" r:id="rId19"/>
    <p:sldId id="2007577204" r:id="rId20"/>
    <p:sldId id="2007577206" r:id="rId21"/>
    <p:sldId id="2007577192" r:id="rId22"/>
    <p:sldId id="346" r:id="rId23"/>
    <p:sldId id="2007577188" r:id="rId24"/>
    <p:sldId id="2007577186" r:id="rId25"/>
    <p:sldId id="307" r:id="rId26"/>
    <p:sldId id="2007577190" r:id="rId27"/>
    <p:sldId id="2007577193" r:id="rId28"/>
    <p:sldId id="2007577194" r:id="rId29"/>
    <p:sldId id="2007577200" r:id="rId30"/>
    <p:sldId id="262" r:id="rId31"/>
    <p:sldId id="268" r:id="rId32"/>
    <p:sldId id="286" r:id="rId33"/>
    <p:sldId id="322" r:id="rId34"/>
    <p:sldId id="323" r:id="rId35"/>
    <p:sldId id="295" r:id="rId36"/>
    <p:sldId id="296" r:id="rId37"/>
    <p:sldId id="324" r:id="rId38"/>
    <p:sldId id="325" r:id="rId39"/>
    <p:sldId id="326" r:id="rId40"/>
    <p:sldId id="327" r:id="rId41"/>
    <p:sldId id="308" r:id="rId42"/>
    <p:sldId id="277" r:id="rId43"/>
    <p:sldId id="2007577182" r:id="rId4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EFDBF1"/>
    <a:srgbClr val="FFCCFF"/>
    <a:srgbClr val="FFFFCC"/>
    <a:srgbClr val="FFCCCC"/>
    <a:srgbClr val="A9DDE8"/>
    <a:srgbClr val="98D4E4"/>
    <a:srgbClr val="F8CF92"/>
    <a:srgbClr val="FAD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9" autoAdjust="0"/>
    <p:restoredTop sz="91103" autoAdjust="0"/>
  </p:normalViewPr>
  <p:slideViewPr>
    <p:cSldViewPr>
      <p:cViewPr varScale="1">
        <p:scale>
          <a:sx n="67" d="100"/>
          <a:sy n="67" d="100"/>
        </p:scale>
        <p:origin x="594" y="6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1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7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Chói</a:t>
            </a:r>
            <a:r>
              <a:rPr lang="en-US" baseline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32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514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23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2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44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6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9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9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9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9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7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8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76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583" y="992767"/>
            <a:ext cx="11332694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572" y="3778833"/>
            <a:ext cx="1133269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0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2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27260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1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5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4572" y="740800"/>
            <a:ext cx="3734738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4572" y="1852800"/>
            <a:ext cx="3734738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2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4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80919" y="-167"/>
            <a:ext cx="608091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5605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6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8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41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92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44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87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64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4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43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55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9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8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" name="Google Shape;11;p2"/>
          <p:cNvSpPr/>
          <p:nvPr/>
        </p:nvSpPr>
        <p:spPr>
          <a:xfrm>
            <a:off x="-100716" y="208617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8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4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91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8" y="15442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5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639241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6908" lvl="0" indent="-42146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596"/>
            </a:lvl1pPr>
            <a:lvl2pPr marL="1213815" lvl="1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0725" lvl="2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27633" lvl="3" indent="-42146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34540" lvl="4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1449" lvl="5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48357" lvl="6" indent="-421465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55264" lvl="7" indent="-421465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62172" lvl="8" indent="-42146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41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8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5" y="2346810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2462350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41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8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9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1000427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1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5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048691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27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4" y="407534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266313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4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3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80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8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8" y="627756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20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5" y="4592755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3" y="1814231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59" name="Google Shape;359;p13"/>
          <p:cNvSpPr/>
          <p:nvPr/>
        </p:nvSpPr>
        <p:spPr>
          <a:xfrm>
            <a:off x="127304" y="1687806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1" name="Google Shape;361;p13"/>
          <p:cNvSpPr/>
          <p:nvPr/>
        </p:nvSpPr>
        <p:spPr>
          <a:xfrm>
            <a:off x="245369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4" name="Google Shape;364;p13"/>
          <p:cNvSpPr/>
          <p:nvPr/>
        </p:nvSpPr>
        <p:spPr>
          <a:xfrm>
            <a:off x="-214857" y="399639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4" y="462236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7000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7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1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7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9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7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3" y="677639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3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4133181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6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8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40" y="560938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9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81468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4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005713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6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1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2762173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10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</p:spTree>
    <p:extLst>
      <p:ext uri="{BB962C8B-B14F-4D97-AF65-F5344CB8AC3E}">
        <p14:creationId xmlns:p14="http://schemas.microsoft.com/office/powerpoint/2010/main" val="3159148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8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8" name="Google Shape;948;p28"/>
          <p:cNvSpPr/>
          <p:nvPr/>
        </p:nvSpPr>
        <p:spPr>
          <a:xfrm>
            <a:off x="-100716" y="2057630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7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6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1" y="4203633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3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2038765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8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6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365" tIns="121365" rIns="121365" bIns="1213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144897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5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8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78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8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4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691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4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691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93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3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9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6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9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96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8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6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400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643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2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413318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432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999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48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0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0">
                <a:solidFill>
                  <a:schemeClr val="dk2"/>
                </a:solidFill>
              </a:defRPr>
            </a:lvl1pPr>
            <a:lvl2pPr lvl="1" algn="r">
              <a:buNone/>
              <a:defRPr sz="1330">
                <a:solidFill>
                  <a:schemeClr val="dk2"/>
                </a:solidFill>
              </a:defRPr>
            </a:lvl2pPr>
            <a:lvl3pPr lvl="2" algn="r">
              <a:buNone/>
              <a:defRPr sz="1330">
                <a:solidFill>
                  <a:schemeClr val="dk2"/>
                </a:solidFill>
              </a:defRPr>
            </a:lvl3pPr>
            <a:lvl4pPr lvl="3" algn="r">
              <a:buNone/>
              <a:defRPr sz="1330">
                <a:solidFill>
                  <a:schemeClr val="dk2"/>
                </a:solidFill>
              </a:defRPr>
            </a:lvl4pPr>
            <a:lvl5pPr lvl="4" algn="r">
              <a:buNone/>
              <a:defRPr sz="1330">
                <a:solidFill>
                  <a:schemeClr val="dk2"/>
                </a:solidFill>
              </a:defRPr>
            </a:lvl5pPr>
            <a:lvl6pPr lvl="5" algn="r">
              <a:buNone/>
              <a:defRPr sz="1330">
                <a:solidFill>
                  <a:schemeClr val="dk2"/>
                </a:solidFill>
              </a:defRPr>
            </a:lvl6pPr>
            <a:lvl7pPr lvl="6" algn="r">
              <a:buNone/>
              <a:defRPr sz="1330">
                <a:solidFill>
                  <a:schemeClr val="dk2"/>
                </a:solidFill>
              </a:defRPr>
            </a:lvl7pPr>
            <a:lvl8pPr lvl="7" algn="r">
              <a:buNone/>
              <a:defRPr sz="1330">
                <a:solidFill>
                  <a:schemeClr val="dk2"/>
                </a:solidFill>
              </a:defRPr>
            </a:lvl8pPr>
            <a:lvl9pPr lvl="8" algn="r">
              <a:buNone/>
              <a:defRPr sz="133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66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6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297">
                <a:solidFill>
                  <a:schemeClr val="dk2"/>
                </a:solidFill>
              </a:defRPr>
            </a:lvl1pPr>
            <a:lvl2pPr lvl="1" algn="r">
              <a:buNone/>
              <a:defRPr sz="1297">
                <a:solidFill>
                  <a:schemeClr val="dk2"/>
                </a:solidFill>
              </a:defRPr>
            </a:lvl2pPr>
            <a:lvl3pPr lvl="2" algn="r">
              <a:buNone/>
              <a:defRPr sz="1297">
                <a:solidFill>
                  <a:schemeClr val="dk2"/>
                </a:solidFill>
              </a:defRPr>
            </a:lvl3pPr>
            <a:lvl4pPr lvl="3" algn="r">
              <a:buNone/>
              <a:defRPr sz="1297">
                <a:solidFill>
                  <a:schemeClr val="dk2"/>
                </a:solidFill>
              </a:defRPr>
            </a:lvl4pPr>
            <a:lvl5pPr lvl="4" algn="r">
              <a:buNone/>
              <a:defRPr sz="1297">
                <a:solidFill>
                  <a:schemeClr val="dk2"/>
                </a:solidFill>
              </a:defRPr>
            </a:lvl5pPr>
            <a:lvl6pPr lvl="5" algn="r">
              <a:buNone/>
              <a:defRPr sz="1297">
                <a:solidFill>
                  <a:schemeClr val="dk2"/>
                </a:solidFill>
              </a:defRPr>
            </a:lvl6pPr>
            <a:lvl7pPr lvl="6" algn="r">
              <a:buNone/>
              <a:defRPr sz="1297">
                <a:solidFill>
                  <a:schemeClr val="dk2"/>
                </a:solidFill>
              </a:defRPr>
            </a:lvl7pPr>
            <a:lvl8pPr lvl="7" algn="r">
              <a:buNone/>
              <a:defRPr sz="1297">
                <a:solidFill>
                  <a:schemeClr val="dk2"/>
                </a:solidFill>
              </a:defRPr>
            </a:lvl8pPr>
            <a:lvl9pPr lvl="8" algn="r">
              <a:buNone/>
              <a:defRPr sz="129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1640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9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8757" y="5517738"/>
            <a:ext cx="12799354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240521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38.svg"/><Relationship Id="rId19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4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5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5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10" Type="http://schemas.openxmlformats.org/officeDocument/2006/relationships/image" Target="../media/image38.svg"/><Relationship Id="rId19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4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56.xml"/><Relationship Id="rId7" Type="http://schemas.openxmlformats.org/officeDocument/2006/relationships/audio" Target="../media/audio3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10" Type="http://schemas.openxmlformats.org/officeDocument/2006/relationships/image" Target="../media/image38.svg"/><Relationship Id="rId19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4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AA35526-AEBC-4C35-8178-B2E60C0A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356" y="420301"/>
            <a:ext cx="3315124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14" tIns="45607" rIns="91214" bIns="4560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9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QUẬN HỒNG BÀNG</a:t>
            </a:r>
            <a:endParaRPr lang="en-US" altLang="en-US" sz="279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8EEE6-FA0F-4384-88E8-07D36B7F78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6274" y="1264277"/>
            <a:ext cx="4074315" cy="335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D42847D-0782-4602-8D91-C22BD65F3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518" y="819421"/>
            <a:ext cx="6660373" cy="46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14" tIns="45607" rIns="91214" bIns="4560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394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TIỂU HỌC NGUYỄN TRI PHƯƠNG</a:t>
            </a:r>
            <a:r>
              <a:rPr lang="en-US" altLang="en-US" sz="10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19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E1746-CC12-4FAF-925B-9D647409CC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7" y="198186"/>
            <a:ext cx="1242471" cy="12424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91BF5-756E-4FAA-8B89-CCFE73317954}"/>
              </a:ext>
            </a:extLst>
          </p:cNvPr>
          <p:cNvSpPr txBox="1"/>
          <p:nvPr/>
        </p:nvSpPr>
        <p:spPr>
          <a:xfrm>
            <a:off x="734153" y="3404517"/>
            <a:ext cx="11078558" cy="138540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456057">
              <a:lnSpc>
                <a:spcPct val="130000"/>
              </a:lnSpc>
              <a:defRPr/>
            </a:pPr>
            <a:r>
              <a:rPr lang="it-IT" sz="3591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 MỪNG QUÝ THẦY CÔ VÀ CÁC EM HỌC SINH</a:t>
            </a:r>
          </a:p>
          <a:p>
            <a:pPr algn="ctr" defTabSz="456057">
              <a:lnSpc>
                <a:spcPct val="130000"/>
              </a:lnSpc>
              <a:defRPr/>
            </a:pPr>
            <a:r>
              <a:rPr lang="it-IT" sz="3591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 VỚI TIẾT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81FC-6347-4AB3-9334-0132E553EFE5}"/>
              </a:ext>
            </a:extLst>
          </p:cNvPr>
          <p:cNvSpPr txBox="1"/>
          <p:nvPr/>
        </p:nvSpPr>
        <p:spPr>
          <a:xfrm>
            <a:off x="3595085" y="3713681"/>
            <a:ext cx="4789236" cy="88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057">
              <a:lnSpc>
                <a:spcPct val="130000"/>
              </a:lnSpc>
              <a:defRPr/>
            </a:pP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4389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4389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89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lang="en-US" sz="4389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17EC885D-7D2F-473C-836B-71889BB4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05" y="275263"/>
            <a:ext cx="1672606" cy="2147324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6045838-83EF-49C3-A3E4-0C8CF6C24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35" y="4290959"/>
            <a:ext cx="887793" cy="734605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D13FEAE0-0735-4D4F-9F8A-FD7C9B90E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87" y="4069698"/>
            <a:ext cx="1285498" cy="14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399920" y="1172075"/>
            <a:ext cx="194836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03673" y="1160302"/>
            <a:ext cx="164338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93389" y="2940391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336282" y="4371757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9231" y="2972351"/>
            <a:ext cx="236112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15699" y="427174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29552" y="87263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070769" y="206720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286592" y="391979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833137" y="1349482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</p:spTree>
    <p:extLst>
      <p:ext uri="{BB962C8B-B14F-4D97-AF65-F5344CB8AC3E}">
        <p14:creationId xmlns:p14="http://schemas.microsoft.com/office/powerpoint/2010/main" val="381600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289101" y="4479461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87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3EAF58-4EB0-46C6-87DE-D6ABADAF4F4F}"/>
              </a:ext>
            </a:extLst>
          </p:cNvPr>
          <p:cNvSpPr/>
          <p:nvPr/>
        </p:nvSpPr>
        <p:spPr>
          <a:xfrm>
            <a:off x="175419" y="381000"/>
            <a:ext cx="11811000" cy="58674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0D82CE-3B9F-4981-BFFF-C25AB5D1380A}"/>
              </a:ext>
            </a:extLst>
          </p:cNvPr>
          <p:cNvSpPr/>
          <p:nvPr/>
        </p:nvSpPr>
        <p:spPr>
          <a:xfrm>
            <a:off x="1051719" y="669680"/>
            <a:ext cx="457200" cy="461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246069-9FB6-4130-9E45-3E49643A3AEF}"/>
              </a:ext>
            </a:extLst>
          </p:cNvPr>
          <p:cNvSpPr/>
          <p:nvPr/>
        </p:nvSpPr>
        <p:spPr>
          <a:xfrm>
            <a:off x="312555" y="1642008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5CFB98-BEEF-43BD-AD14-54A7144C1764}"/>
              </a:ext>
            </a:extLst>
          </p:cNvPr>
          <p:cNvSpPr/>
          <p:nvPr/>
        </p:nvSpPr>
        <p:spPr>
          <a:xfrm>
            <a:off x="8387067" y="2695349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447116-2565-42D2-8D64-961CBB65891D}"/>
              </a:ext>
            </a:extLst>
          </p:cNvPr>
          <p:cNvSpPr/>
          <p:nvPr/>
        </p:nvSpPr>
        <p:spPr>
          <a:xfrm>
            <a:off x="8954255" y="3693459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76B575-412C-4884-99FE-9325C40ACBEA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3176972"/>
            <a:ext cx="216024" cy="504056"/>
            <a:chOff x="9956141" y="1773089"/>
            <a:chExt cx="227160" cy="61229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3C9E98-617D-4F41-B407-208EEFFDBBBF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E0A849-E8D9-4FA2-A923-33F62A227AE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36B3A3-7D8F-4671-9027-17E84F79B8D1}"/>
              </a:ext>
            </a:extLst>
          </p:cNvPr>
          <p:cNvGrpSpPr>
            <a:grpSpLocks/>
          </p:cNvGrpSpPr>
          <p:nvPr/>
        </p:nvGrpSpPr>
        <p:grpSpPr bwMode="auto">
          <a:xfrm>
            <a:off x="11633259" y="1170225"/>
            <a:ext cx="216024" cy="504056"/>
            <a:chOff x="9956141" y="1773089"/>
            <a:chExt cx="227160" cy="61229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33CF79-CE3D-4A3C-A014-936F46747106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5D7395-76CB-4DD8-B029-23375134878B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8649E8-CC98-47AC-A54A-93CCB4B49DC3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167373"/>
            <a:ext cx="216024" cy="504056"/>
            <a:chOff x="9956141" y="1773089"/>
            <a:chExt cx="227160" cy="61229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16B648-EAD1-4585-A5BE-9BA7D80289DB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A13636-43AB-4818-96BF-239500226947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EA3C1-F764-42BC-8CCB-C6C9F6C05CF3}"/>
              </a:ext>
            </a:extLst>
          </p:cNvPr>
          <p:cNvGrpSpPr>
            <a:grpSpLocks/>
          </p:cNvGrpSpPr>
          <p:nvPr/>
        </p:nvGrpSpPr>
        <p:grpSpPr bwMode="auto">
          <a:xfrm>
            <a:off x="8519319" y="5105400"/>
            <a:ext cx="216024" cy="504056"/>
            <a:chOff x="9956141" y="1773089"/>
            <a:chExt cx="227160" cy="61229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38469-102B-496B-9FDA-A8010599E791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44AF18-1C71-40DA-8C10-9A793C397E4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6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3EAF58-4EB0-46C6-87DE-D6ABADAF4F4F}"/>
              </a:ext>
            </a:extLst>
          </p:cNvPr>
          <p:cNvSpPr/>
          <p:nvPr/>
        </p:nvSpPr>
        <p:spPr>
          <a:xfrm>
            <a:off x="175419" y="381000"/>
            <a:ext cx="11811000" cy="58674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5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65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0D82CE-3B9F-4981-BFFF-C25AB5D1380A}"/>
              </a:ext>
            </a:extLst>
          </p:cNvPr>
          <p:cNvSpPr/>
          <p:nvPr/>
        </p:nvSpPr>
        <p:spPr>
          <a:xfrm>
            <a:off x="1051719" y="669680"/>
            <a:ext cx="457200" cy="461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246069-9FB6-4130-9E45-3E49643A3AEF}"/>
              </a:ext>
            </a:extLst>
          </p:cNvPr>
          <p:cNvSpPr/>
          <p:nvPr/>
        </p:nvSpPr>
        <p:spPr>
          <a:xfrm>
            <a:off x="312555" y="1642008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5CFB98-BEEF-43BD-AD14-54A7144C1764}"/>
              </a:ext>
            </a:extLst>
          </p:cNvPr>
          <p:cNvSpPr/>
          <p:nvPr/>
        </p:nvSpPr>
        <p:spPr>
          <a:xfrm>
            <a:off x="8387067" y="2695349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447116-2565-42D2-8D64-961CBB65891D}"/>
              </a:ext>
            </a:extLst>
          </p:cNvPr>
          <p:cNvSpPr/>
          <p:nvPr/>
        </p:nvSpPr>
        <p:spPr>
          <a:xfrm>
            <a:off x="8954255" y="3693459"/>
            <a:ext cx="533400" cy="399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76B575-412C-4884-99FE-9325C40ACBEA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3176972"/>
            <a:ext cx="216024" cy="504056"/>
            <a:chOff x="9956141" y="1773089"/>
            <a:chExt cx="227160" cy="61229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3C9E98-617D-4F41-B407-208EEFFDBBBF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E0A849-E8D9-4FA2-A923-33F62A227AE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36B3A3-7D8F-4671-9027-17E84F79B8D1}"/>
              </a:ext>
            </a:extLst>
          </p:cNvPr>
          <p:cNvGrpSpPr>
            <a:grpSpLocks/>
          </p:cNvGrpSpPr>
          <p:nvPr/>
        </p:nvGrpSpPr>
        <p:grpSpPr bwMode="auto">
          <a:xfrm>
            <a:off x="11633259" y="1170225"/>
            <a:ext cx="216024" cy="504056"/>
            <a:chOff x="9956141" y="1773089"/>
            <a:chExt cx="227160" cy="61229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33CF79-CE3D-4A3C-A014-936F46747106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5D7395-76CB-4DD8-B029-23375134878B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8649E8-CC98-47AC-A54A-93CCB4B49DC3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167373"/>
            <a:ext cx="216024" cy="504056"/>
            <a:chOff x="9956141" y="1773089"/>
            <a:chExt cx="227160" cy="61229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16B648-EAD1-4585-A5BE-9BA7D80289DB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A13636-43AB-4818-96BF-239500226947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EA3C1-F764-42BC-8CCB-C6C9F6C05CF3}"/>
              </a:ext>
            </a:extLst>
          </p:cNvPr>
          <p:cNvGrpSpPr>
            <a:grpSpLocks/>
          </p:cNvGrpSpPr>
          <p:nvPr/>
        </p:nvGrpSpPr>
        <p:grpSpPr bwMode="auto">
          <a:xfrm>
            <a:off x="8519319" y="5105400"/>
            <a:ext cx="216024" cy="504056"/>
            <a:chOff x="9956141" y="1773089"/>
            <a:chExt cx="227160" cy="61229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38469-102B-496B-9FDA-A8010599E791}"/>
                </a:ext>
              </a:extLst>
            </p:cNvPr>
            <p:cNvCxnSpPr/>
            <p:nvPr/>
          </p:nvCxnSpPr>
          <p:spPr>
            <a:xfrm flipH="1">
              <a:off x="10041922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44AF18-1C71-40DA-8C10-9A793C397E4D}"/>
                </a:ext>
              </a:extLst>
            </p:cNvPr>
            <p:cNvCxnSpPr/>
            <p:nvPr/>
          </p:nvCxnSpPr>
          <p:spPr>
            <a:xfrm flipH="1">
              <a:off x="9956141" y="1773089"/>
              <a:ext cx="141379" cy="612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02BD76-5B9C-402F-88CA-1EEBBA65882D}"/>
              </a:ext>
            </a:extLst>
          </p:cNvPr>
          <p:cNvGrpSpPr/>
          <p:nvPr/>
        </p:nvGrpSpPr>
        <p:grpSpPr>
          <a:xfrm>
            <a:off x="452279" y="1812538"/>
            <a:ext cx="12255974" cy="1108869"/>
            <a:chOff x="452279" y="1812538"/>
            <a:chExt cx="12255974" cy="110886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63ACBB-6360-4DEC-9162-764C59393A66}"/>
                </a:ext>
              </a:extLst>
            </p:cNvPr>
            <p:cNvSpPr txBox="1"/>
            <p:nvPr/>
          </p:nvSpPr>
          <p:spPr>
            <a:xfrm>
              <a:off x="452279" y="1818640"/>
              <a:ext cx="1766702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31FE5F-612F-49DB-8FD4-8E266358B8C3}"/>
                </a:ext>
              </a:extLst>
            </p:cNvPr>
            <p:cNvSpPr txBox="1"/>
            <p:nvPr/>
          </p:nvSpPr>
          <p:spPr>
            <a:xfrm>
              <a:off x="1864260" y="1818640"/>
              <a:ext cx="4833966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phấn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F12C3F-8306-4244-A414-EF554440E263}"/>
                </a:ext>
              </a:extLst>
            </p:cNvPr>
            <p:cNvSpPr txBox="1"/>
            <p:nvPr/>
          </p:nvSpPr>
          <p:spPr>
            <a:xfrm>
              <a:off x="4099719" y="1828800"/>
              <a:ext cx="4230661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chấn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C781E0-8A12-47E0-A302-B5F7375908D7}"/>
                </a:ext>
              </a:extLst>
            </p:cNvPr>
            <p:cNvSpPr txBox="1"/>
            <p:nvPr/>
          </p:nvSpPr>
          <p:spPr>
            <a:xfrm>
              <a:off x="6236130" y="1828800"/>
              <a:ext cx="1825442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khi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B1E90F-515F-403B-8DC9-9B3CCFEAD224}"/>
                </a:ext>
              </a:extLst>
            </p:cNvPr>
            <p:cNvSpPr txBox="1"/>
            <p:nvPr/>
          </p:nvSpPr>
          <p:spPr>
            <a:xfrm>
              <a:off x="7616758" y="1812538"/>
              <a:ext cx="2680820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B168AD-D1B1-4813-B953-62527DF46913}"/>
                </a:ext>
              </a:extLst>
            </p:cNvPr>
            <p:cNvSpPr txBox="1"/>
            <p:nvPr/>
          </p:nvSpPr>
          <p:spPr>
            <a:xfrm>
              <a:off x="9490159" y="1828800"/>
              <a:ext cx="976632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vô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08F148-0D40-4022-8AF5-FB05266FE746}"/>
                </a:ext>
              </a:extLst>
            </p:cNvPr>
            <p:cNvSpPr txBox="1"/>
            <p:nvPr/>
          </p:nvSpPr>
          <p:spPr>
            <a:xfrm>
              <a:off x="10513102" y="1818639"/>
              <a:ext cx="2195151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C24A3C7-80E3-4329-AF10-5FFFF7B0FC0E}"/>
              </a:ext>
            </a:extLst>
          </p:cNvPr>
          <p:cNvGrpSpPr/>
          <p:nvPr/>
        </p:nvGrpSpPr>
        <p:grpSpPr>
          <a:xfrm>
            <a:off x="467643" y="2811334"/>
            <a:ext cx="8100188" cy="1096561"/>
            <a:chOff x="467643" y="2811334"/>
            <a:chExt cx="8100188" cy="109656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8ACA63-89EF-415E-890F-F49378F6B464}"/>
                </a:ext>
              </a:extLst>
            </p:cNvPr>
            <p:cNvSpPr txBox="1"/>
            <p:nvPr/>
          </p:nvSpPr>
          <p:spPr>
            <a:xfrm>
              <a:off x="467643" y="2815288"/>
              <a:ext cx="253253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quả</a:t>
              </a:r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0AE685-5549-4590-BCD7-6257D5D743CC}"/>
                </a:ext>
              </a:extLst>
            </p:cNvPr>
            <p:cNvSpPr txBox="1"/>
            <p:nvPr/>
          </p:nvSpPr>
          <p:spPr>
            <a:xfrm>
              <a:off x="2167169" y="2811334"/>
              <a:ext cx="253253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chín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325D9A-88F0-4462-89E7-978C71CD37CB}"/>
                </a:ext>
              </a:extLst>
            </p:cNvPr>
            <p:cNvSpPr txBox="1"/>
            <p:nvPr/>
          </p:nvSpPr>
          <p:spPr>
            <a:xfrm>
              <a:off x="3930942" y="2811932"/>
              <a:ext cx="3064887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thơm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CC94FA-0DC6-47B2-9D52-1309AF014737}"/>
                </a:ext>
              </a:extLst>
            </p:cNvPr>
            <p:cNvSpPr txBox="1"/>
            <p:nvPr/>
          </p:nvSpPr>
          <p:spPr>
            <a:xfrm>
              <a:off x="6035292" y="2814288"/>
              <a:ext cx="253253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ngon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94FE6D-ACC8-4E8F-9142-B45622D6D455}"/>
              </a:ext>
            </a:extLst>
          </p:cNvPr>
          <p:cNvCxnSpPr>
            <a:cxnSpLocks/>
          </p:cNvCxnSpPr>
          <p:nvPr/>
        </p:nvCxnSpPr>
        <p:spPr bwMode="auto">
          <a:xfrm flipH="1">
            <a:off x="6020607" y="2041515"/>
            <a:ext cx="194442" cy="629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09B5B53-0967-4364-8539-67A4799DD1B6}"/>
              </a:ext>
            </a:extLst>
          </p:cNvPr>
          <p:cNvGrpSpPr/>
          <p:nvPr/>
        </p:nvGrpSpPr>
        <p:grpSpPr>
          <a:xfrm>
            <a:off x="457398" y="3784184"/>
            <a:ext cx="11992423" cy="2110427"/>
            <a:chOff x="-383961" y="3371469"/>
            <a:chExt cx="11992423" cy="21104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1EEC43D-8A7F-48C6-8FBD-4A78FB9BA3BC}"/>
                </a:ext>
              </a:extLst>
            </p:cNvPr>
            <p:cNvSpPr txBox="1"/>
            <p:nvPr/>
          </p:nvSpPr>
          <p:spPr>
            <a:xfrm>
              <a:off x="6436514" y="4389289"/>
              <a:ext cx="1445873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nê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A32EFF-2C8B-4441-BFD7-DBC02BE2847B}"/>
                </a:ext>
              </a:extLst>
            </p:cNvPr>
            <p:cNvSpPr txBox="1"/>
            <p:nvPr/>
          </p:nvSpPr>
          <p:spPr>
            <a:xfrm>
              <a:off x="8280495" y="3371469"/>
              <a:ext cx="2082227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54B5FE-D1BD-43E4-80CD-80DE2A55F7DE}"/>
                </a:ext>
              </a:extLst>
            </p:cNvPr>
            <p:cNvSpPr txBox="1"/>
            <p:nvPr/>
          </p:nvSpPr>
          <p:spPr>
            <a:xfrm>
              <a:off x="9600982" y="3371469"/>
              <a:ext cx="2007480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BC4039-4632-40D9-A336-77CC4221659E}"/>
                </a:ext>
              </a:extLst>
            </p:cNvPr>
            <p:cNvSpPr txBox="1"/>
            <p:nvPr/>
          </p:nvSpPr>
          <p:spPr>
            <a:xfrm>
              <a:off x="-383961" y="4388531"/>
              <a:ext cx="280431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quay</a:t>
              </a:r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5C2C17-A5A6-40F8-933A-B534D8D9CB46}"/>
                </a:ext>
              </a:extLst>
            </p:cNvPr>
            <p:cNvSpPr txBox="1"/>
            <p:nvPr/>
          </p:nvSpPr>
          <p:spPr>
            <a:xfrm>
              <a:off x="1525702" y="4385771"/>
              <a:ext cx="1575952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F841C1-AF1E-46AC-9BC6-19DCDFC7CC70}"/>
                </a:ext>
              </a:extLst>
            </p:cNvPr>
            <p:cNvSpPr txBox="1"/>
            <p:nvPr/>
          </p:nvSpPr>
          <p:spPr>
            <a:xfrm>
              <a:off x="2719585" y="4385770"/>
              <a:ext cx="2043885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89240F-6517-4FC1-BD08-665A26C8BD92}"/>
                </a:ext>
              </a:extLst>
            </p:cNvPr>
            <p:cNvSpPr txBox="1"/>
            <p:nvPr/>
          </p:nvSpPr>
          <p:spPr>
            <a:xfrm>
              <a:off x="3822389" y="4381667"/>
              <a:ext cx="2062125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F354D8-F89B-4FCC-A449-A0FC712BB318}"/>
                </a:ext>
              </a:extLst>
            </p:cNvPr>
            <p:cNvSpPr txBox="1"/>
            <p:nvPr/>
          </p:nvSpPr>
          <p:spPr>
            <a:xfrm>
              <a:off x="5373690" y="4388530"/>
              <a:ext cx="1389497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no</a:t>
              </a:r>
              <a:endParaRPr lang="en-US" dirty="0"/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83AAAFF-10A0-4794-88EE-6C48C3215A2F}"/>
              </a:ext>
            </a:extLst>
          </p:cNvPr>
          <p:cNvCxnSpPr>
            <a:cxnSpLocks/>
          </p:cNvCxnSpPr>
          <p:nvPr/>
        </p:nvCxnSpPr>
        <p:spPr bwMode="auto">
          <a:xfrm flipH="1">
            <a:off x="3448310" y="5033027"/>
            <a:ext cx="194442" cy="629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592EA85-CAC7-4001-99D4-DF4F7CF80472}"/>
              </a:ext>
            </a:extLst>
          </p:cNvPr>
          <p:cNvCxnSpPr/>
          <p:nvPr/>
        </p:nvCxnSpPr>
        <p:spPr>
          <a:xfrm>
            <a:off x="588436" y="5783989"/>
            <a:ext cx="2682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AB92812-5244-49FA-8087-2CB128115C65}"/>
              </a:ext>
            </a:extLst>
          </p:cNvPr>
          <p:cNvCxnSpPr>
            <a:cxnSpLocks/>
          </p:cNvCxnSpPr>
          <p:nvPr/>
        </p:nvCxnSpPr>
        <p:spPr>
          <a:xfrm>
            <a:off x="6271793" y="5761538"/>
            <a:ext cx="20153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3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37CA87-EE1D-4259-ABA2-B5428BB3F1E3}"/>
              </a:ext>
            </a:extLst>
          </p:cNvPr>
          <p:cNvSpPr/>
          <p:nvPr/>
        </p:nvSpPr>
        <p:spPr>
          <a:xfrm>
            <a:off x="175419" y="381000"/>
            <a:ext cx="11811000" cy="58674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kumimoji="0" lang="en-US" sz="6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54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309DD-24E8-437D-977D-6DDEC7C050F1}"/>
              </a:ext>
            </a:extLst>
          </p:cNvPr>
          <p:cNvSpPr txBox="1"/>
          <p:nvPr/>
        </p:nvSpPr>
        <p:spPr>
          <a:xfrm>
            <a:off x="1661319" y="2093399"/>
            <a:ext cx="762000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>
              <a:defRPr/>
            </a:pPr>
            <a:r>
              <a:rPr lang="en-US" altLang="zh-CN" sz="798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Trò</a:t>
            </a:r>
            <a:r>
              <a:rPr lang="en-US" altLang="zh-CN" sz="798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lang="en-US" altLang="zh-CN" sz="798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chơi</a:t>
            </a:r>
            <a:endParaRPr lang="en-US" altLang="zh-CN" sz="798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64A5-18DC-4FF9-BB9B-A3EBF8BCEB94}"/>
              </a:ext>
            </a:extLst>
          </p:cNvPr>
          <p:cNvSpPr txBox="1"/>
          <p:nvPr/>
        </p:nvSpPr>
        <p:spPr>
          <a:xfrm>
            <a:off x="-91281" y="344424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Ai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nhanh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– ai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đúng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718396" y="2671746"/>
            <a:ext cx="5362524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 dirty="0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569176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29D774E-EC19-444A-BF5F-C498160A2FBA}"/>
              </a:ext>
            </a:extLst>
          </p:cNvPr>
          <p:cNvSpPr txBox="1"/>
          <p:nvPr/>
        </p:nvSpPr>
        <p:spPr>
          <a:xfrm>
            <a:off x="1095400" y="3903517"/>
            <a:ext cx="650428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5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/>
      <p:bldP spid="214" grpId="0"/>
      <p:bldP spid="215" grpId="0"/>
      <p:bldP spid="216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334686" y="1638217"/>
            <a:ext cx="6660634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569176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0E88F2-8047-45C2-A7C3-CC5D4DC8C594}"/>
              </a:ext>
            </a:extLst>
          </p:cNvPr>
          <p:cNvSpPr txBox="1"/>
          <p:nvPr/>
        </p:nvSpPr>
        <p:spPr>
          <a:xfrm>
            <a:off x="1095400" y="4050193"/>
            <a:ext cx="650428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4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 animBg="1"/>
      <p:bldP spid="214" grpId="0"/>
      <p:bldP spid="215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289101" y="4479461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3C4F47B-80CD-44FC-B952-CBC7AE8CA4F7}"/>
              </a:ext>
            </a:extLst>
          </p:cNvPr>
          <p:cNvSpPr/>
          <p:nvPr/>
        </p:nvSpPr>
        <p:spPr>
          <a:xfrm>
            <a:off x="7844086" y="2535524"/>
            <a:ext cx="4247917" cy="2416003"/>
          </a:xfrm>
          <a:custGeom>
            <a:avLst/>
            <a:gdLst/>
            <a:ahLst/>
            <a:cxnLst/>
            <a:rect l="l" t="t" r="r" b="b"/>
            <a:pathLst>
              <a:path w="4247917" h="2416003">
                <a:moveTo>
                  <a:pt x="0" y="0"/>
                </a:moveTo>
                <a:lnTo>
                  <a:pt x="4247918" y="0"/>
                </a:lnTo>
                <a:lnTo>
                  <a:pt x="4247918" y="2416003"/>
                </a:lnTo>
                <a:lnTo>
                  <a:pt x="0" y="24160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73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4316"/>
          <a:stretch/>
        </p:blipFill>
        <p:spPr bwMode="auto">
          <a:xfrm>
            <a:off x="936597" y="1828800"/>
            <a:ext cx="505758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ồn - Chi cục Tiêu chuẩn - Đo lường - Chất lượng tỉnh An G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1828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89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58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</a:p>
        </p:txBody>
      </p:sp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378327"/>
            <a:ext cx="3832711" cy="307192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12" y="6152332"/>
            <a:ext cx="8262926" cy="697184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332"/>
            <a:ext cx="7894968" cy="697184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4074"/>
            <a:ext cx="3060645" cy="366544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8093"/>
            <a:ext cx="1829012" cy="172142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0" y="5868645"/>
            <a:ext cx="4662037" cy="729063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6" y="-62321"/>
            <a:ext cx="8690255" cy="1780650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7" y="5080676"/>
            <a:ext cx="4813973" cy="165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956719" y="838503"/>
            <a:ext cx="5862391" cy="144297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778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Khởi</a:t>
            </a:r>
            <a:r>
              <a:rPr kumimoji="0" lang="en-US" sz="8778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</a:t>
            </a:r>
            <a:r>
              <a:rPr kumimoji="0" lang="en-US" sz="8778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động</a:t>
            </a:r>
            <a:endParaRPr kumimoji="0" lang="en-US" sz="8778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2C15E-5AEF-4759-8515-D2936F60F627}"/>
              </a:ext>
            </a:extLst>
          </p:cNvPr>
          <p:cNvSpPr txBox="1"/>
          <p:nvPr/>
        </p:nvSpPr>
        <p:spPr>
          <a:xfrm>
            <a:off x="136594" y="2958291"/>
            <a:ext cx="11888650" cy="13203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8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Trò</a:t>
            </a:r>
            <a:r>
              <a:rPr kumimoji="0" lang="en-US" altLang="zh-CN" sz="798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 </a:t>
            </a:r>
            <a:r>
              <a:rPr kumimoji="0" lang="en-US" altLang="zh-CN" sz="798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chơi</a:t>
            </a:r>
            <a:r>
              <a:rPr kumimoji="0" lang="en-US" altLang="zh-CN" sz="798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64D2">
                    <a:lumMod val="60000"/>
                    <a:lumOff val="4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  <a:sym typeface="Arial"/>
              </a:rPr>
              <a:t>  ĐI CHỢ</a:t>
            </a:r>
            <a:endParaRPr kumimoji="0" lang="zh-CN" altLang="en-US" sz="798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64D2">
                  <a:lumMod val="60000"/>
                  <a:lumOff val="4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7"/>
          <p:cNvSpPr/>
          <p:nvPr/>
        </p:nvSpPr>
        <p:spPr>
          <a:xfrm>
            <a:off x="-2111290" y="6675495"/>
            <a:ext cx="59709" cy="9006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09" name="Google Shape;1509;p47"/>
          <p:cNvSpPr/>
          <p:nvPr/>
        </p:nvSpPr>
        <p:spPr>
          <a:xfrm>
            <a:off x="-1532427" y="6671755"/>
            <a:ext cx="51508" cy="750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defTabSz="912114">
              <a:buClr>
                <a:srgbClr val="000000"/>
              </a:buClr>
              <a:defRPr/>
            </a:pPr>
            <a:endParaRPr sz="189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3" name="Am-thanh-tra-loi-dung-www_yeualo_com_cut.mp3">
            <a:hlinkClick r:id="" action="ppaction://media"/>
            <a:extLst>
              <a:ext uri="{FF2B5EF4-FFF2-40B4-BE49-F238E27FC236}">
                <a16:creationId xmlns:a16="http://schemas.microsoft.com/office/drawing/2014/main" id="{EA1A1A3D-83C8-4685-B99B-38348E0C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046" y="7159404"/>
            <a:ext cx="608092" cy="608092"/>
          </a:xfrm>
          <a:prstGeom prst="rect">
            <a:avLst/>
          </a:prstGeom>
        </p:spPr>
      </p:pic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AB7EB52-E375-4562-92B3-97D1FBF5F65A}"/>
              </a:ext>
            </a:extLst>
          </p:cNvPr>
          <p:cNvSpPr/>
          <p:nvPr/>
        </p:nvSpPr>
        <p:spPr>
          <a:xfrm>
            <a:off x="798664" y="3750650"/>
            <a:ext cx="4901256" cy="1134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srgbClr val="FFF6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DC124F2A-7450-465A-9F94-02396F124296}"/>
              </a:ext>
            </a:extLst>
          </p:cNvPr>
          <p:cNvSpPr txBox="1"/>
          <p:nvPr/>
        </p:nvSpPr>
        <p:spPr>
          <a:xfrm>
            <a:off x="226007" y="376549"/>
            <a:ext cx="11709825" cy="144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38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4DDF73-4055-46C2-98D1-6A8A1444A0E7}"/>
              </a:ext>
            </a:extLst>
          </p:cNvPr>
          <p:cNvSpPr txBox="1"/>
          <p:nvPr/>
        </p:nvSpPr>
        <p:spPr>
          <a:xfrm>
            <a:off x="1095399" y="1711073"/>
            <a:ext cx="625310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C25864A-A888-4DAB-8D28-6F5C7AE7ADEA}"/>
              </a:ext>
            </a:extLst>
          </p:cNvPr>
          <p:cNvSpPr txBox="1"/>
          <p:nvPr/>
        </p:nvSpPr>
        <p:spPr>
          <a:xfrm>
            <a:off x="1124656" y="2798906"/>
            <a:ext cx="7398478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29D774E-EC19-444A-BF5F-C498160A2FBA}"/>
              </a:ext>
            </a:extLst>
          </p:cNvPr>
          <p:cNvSpPr txBox="1"/>
          <p:nvPr/>
        </p:nvSpPr>
        <p:spPr>
          <a:xfrm>
            <a:off x="1095399" y="3903517"/>
            <a:ext cx="7786884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788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4788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Oval 3">
            <a:extLst>
              <a:ext uri="{FF2B5EF4-FFF2-40B4-BE49-F238E27FC236}">
                <a16:creationId xmlns:a16="http://schemas.microsoft.com/office/drawing/2014/main" id="{C96D0C9A-9CD8-4699-A750-FDA2D612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1" name="Oval 4">
            <a:extLst>
              <a:ext uri="{FF2B5EF4-FFF2-40B4-BE49-F238E27FC236}">
                <a16:creationId xmlns:a16="http://schemas.microsoft.com/office/drawing/2014/main" id="{1163820C-2115-4A8E-8B43-A9FBC9A9B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32" name="Oval 5">
            <a:extLst>
              <a:ext uri="{FF2B5EF4-FFF2-40B4-BE49-F238E27FC236}">
                <a16:creationId xmlns:a16="http://schemas.microsoft.com/office/drawing/2014/main" id="{D5ED0284-DD89-439F-B91A-CAB3E8C6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33" name="Oval 6">
            <a:extLst>
              <a:ext uri="{FF2B5EF4-FFF2-40B4-BE49-F238E27FC236}">
                <a16:creationId xmlns:a16="http://schemas.microsoft.com/office/drawing/2014/main" id="{D98E0F9C-6920-41E0-BCD9-2A2AD580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4" name="Oval 7">
            <a:extLst>
              <a:ext uri="{FF2B5EF4-FFF2-40B4-BE49-F238E27FC236}">
                <a16:creationId xmlns:a16="http://schemas.microsoft.com/office/drawing/2014/main" id="{6CF8EFF8-31E0-4865-B9FA-E79272F3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35" name="Oval 8">
            <a:extLst>
              <a:ext uri="{FF2B5EF4-FFF2-40B4-BE49-F238E27FC236}">
                <a16:creationId xmlns:a16="http://schemas.microsoft.com/office/drawing/2014/main" id="{37C75517-375B-4776-B4F1-C8FFF6F3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36" name="Oval 9">
            <a:extLst>
              <a:ext uri="{FF2B5EF4-FFF2-40B4-BE49-F238E27FC236}">
                <a16:creationId xmlns:a16="http://schemas.microsoft.com/office/drawing/2014/main" id="{69F57C76-F85C-4864-8B63-4CB4783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37" name="Oval 10">
            <a:extLst>
              <a:ext uri="{FF2B5EF4-FFF2-40B4-BE49-F238E27FC236}">
                <a16:creationId xmlns:a16="http://schemas.microsoft.com/office/drawing/2014/main" id="{3F04AB23-BF21-4DB1-AEC5-97A8D02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38" name="Oval 11">
            <a:extLst>
              <a:ext uri="{FF2B5EF4-FFF2-40B4-BE49-F238E27FC236}">
                <a16:creationId xmlns:a16="http://schemas.microsoft.com/office/drawing/2014/main" id="{703BF313-B398-4A30-ACBC-9876494E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39" name="Oval 12">
            <a:extLst>
              <a:ext uri="{FF2B5EF4-FFF2-40B4-BE49-F238E27FC236}">
                <a16:creationId xmlns:a16="http://schemas.microsoft.com/office/drawing/2014/main" id="{97752ECF-7DB7-4FC1-835C-CFAD165B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40" name="Oval 13">
            <a:extLst>
              <a:ext uri="{FF2B5EF4-FFF2-40B4-BE49-F238E27FC236}">
                <a16:creationId xmlns:a16="http://schemas.microsoft.com/office/drawing/2014/main" id="{17538DCD-9FAF-41E9-9982-B781F34F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965" y="5505650"/>
            <a:ext cx="1435214" cy="1269062"/>
          </a:xfrm>
          <a:prstGeom prst="ellipse">
            <a:avLst/>
          </a:prstGeom>
          <a:solidFill>
            <a:srgbClr val="CCFFCC"/>
          </a:solidFill>
          <a:ln w="508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2114">
              <a:defRPr/>
            </a:pPr>
            <a:r>
              <a:rPr 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690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9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212" grpId="0" animBg="1"/>
      <p:bldP spid="213" grpId="0"/>
      <p:bldP spid="214" grpId="0"/>
      <p:bldP spid="215" grpId="0"/>
      <p:bldP spid="216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6B93F-B20B-48B6-9910-54F72405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66BF0C1-9911-43BA-8423-9AD0E736D6E4}"/>
              </a:ext>
            </a:extLst>
          </p:cNvPr>
          <p:cNvSpPr/>
          <p:nvPr/>
        </p:nvSpPr>
        <p:spPr>
          <a:xfrm>
            <a:off x="2591045" y="4304818"/>
            <a:ext cx="4191000" cy="2553182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231A0-C2E3-412F-8730-63B21D095ADD}"/>
              </a:ext>
            </a:extLst>
          </p:cNvPr>
          <p:cNvSpPr/>
          <p:nvPr/>
        </p:nvSpPr>
        <p:spPr>
          <a:xfrm>
            <a:off x="11372489" y="4555388"/>
            <a:ext cx="711723" cy="666085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9DA8832-F648-4A31-87B3-9A950034BEC1}"/>
              </a:ext>
            </a:extLst>
          </p:cNvPr>
          <p:cNvSpPr/>
          <p:nvPr/>
        </p:nvSpPr>
        <p:spPr>
          <a:xfrm>
            <a:off x="11340678" y="2944821"/>
            <a:ext cx="690305" cy="666084"/>
          </a:xfrm>
          <a:custGeom>
            <a:avLst/>
            <a:gdLst/>
            <a:ahLst/>
            <a:cxnLst/>
            <a:rect l="l" t="t" r="r" b="b"/>
            <a:pathLst>
              <a:path w="6731779" h="4114800">
                <a:moveTo>
                  <a:pt x="0" y="0"/>
                </a:moveTo>
                <a:lnTo>
                  <a:pt x="6731779" y="0"/>
                </a:lnTo>
                <a:lnTo>
                  <a:pt x="6731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47C1AE7-6E7E-4E7E-AEAF-8136EC01C446}"/>
              </a:ext>
            </a:extLst>
          </p:cNvPr>
          <p:cNvSpPr/>
          <p:nvPr/>
        </p:nvSpPr>
        <p:spPr>
          <a:xfrm>
            <a:off x="186336" y="4800600"/>
            <a:ext cx="805749" cy="78526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27DA095-71D2-47D6-8260-5C915F4836DD}"/>
              </a:ext>
            </a:extLst>
          </p:cNvPr>
          <p:cNvSpPr/>
          <p:nvPr/>
        </p:nvSpPr>
        <p:spPr>
          <a:xfrm>
            <a:off x="9128920" y="5745524"/>
            <a:ext cx="1311463" cy="937662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AC8B27F-318C-4CC2-9D22-1CD25C13B720}"/>
              </a:ext>
            </a:extLst>
          </p:cNvPr>
          <p:cNvSpPr/>
          <p:nvPr/>
        </p:nvSpPr>
        <p:spPr>
          <a:xfrm rot="9359071">
            <a:off x="612654" y="6345476"/>
            <a:ext cx="1010238" cy="93547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A41D37B-7400-4738-9B75-6A64AB0861AB}"/>
              </a:ext>
            </a:extLst>
          </p:cNvPr>
          <p:cNvSpPr/>
          <p:nvPr/>
        </p:nvSpPr>
        <p:spPr>
          <a:xfrm rot="5400000">
            <a:off x="11590726" y="5912562"/>
            <a:ext cx="666083" cy="1166178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6" y="0"/>
                </a:lnTo>
                <a:lnTo>
                  <a:pt x="3389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88BB419-39B4-4EC9-8FEF-05AD827E814A}"/>
              </a:ext>
            </a:extLst>
          </p:cNvPr>
          <p:cNvSpPr/>
          <p:nvPr/>
        </p:nvSpPr>
        <p:spPr>
          <a:xfrm>
            <a:off x="9888939" y="4794738"/>
            <a:ext cx="1138531" cy="556662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4E2D9D3-7502-4460-A34C-8136F9A2602D}"/>
              </a:ext>
            </a:extLst>
          </p:cNvPr>
          <p:cNvSpPr/>
          <p:nvPr/>
        </p:nvSpPr>
        <p:spPr>
          <a:xfrm>
            <a:off x="7844086" y="4888431"/>
            <a:ext cx="1284834" cy="977081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4605D45-66F4-4C94-AA0F-AE1164309E5C}"/>
              </a:ext>
            </a:extLst>
          </p:cNvPr>
          <p:cNvSpPr/>
          <p:nvPr/>
        </p:nvSpPr>
        <p:spPr>
          <a:xfrm>
            <a:off x="252692" y="4103169"/>
            <a:ext cx="805750" cy="7852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9C92311-8C7C-41D4-81C2-9B94CB8A532A}"/>
              </a:ext>
            </a:extLst>
          </p:cNvPr>
          <p:cNvSpPr/>
          <p:nvPr/>
        </p:nvSpPr>
        <p:spPr>
          <a:xfrm>
            <a:off x="-73635" y="6180390"/>
            <a:ext cx="805749" cy="5635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6A8FFA9-1465-41B7-8488-D07B5AC9F069}"/>
              </a:ext>
            </a:extLst>
          </p:cNvPr>
          <p:cNvSpPr/>
          <p:nvPr/>
        </p:nvSpPr>
        <p:spPr>
          <a:xfrm rot="8779059">
            <a:off x="6675555" y="6118385"/>
            <a:ext cx="918411" cy="894557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3C4F47B-80CD-44FC-B952-CBC7AE8CA4F7}"/>
              </a:ext>
            </a:extLst>
          </p:cNvPr>
          <p:cNvSpPr/>
          <p:nvPr/>
        </p:nvSpPr>
        <p:spPr>
          <a:xfrm>
            <a:off x="6627336" y="3747475"/>
            <a:ext cx="5491507" cy="3095871"/>
          </a:xfrm>
          <a:custGeom>
            <a:avLst/>
            <a:gdLst/>
            <a:ahLst/>
            <a:cxnLst/>
            <a:rect l="l" t="t" r="r" b="b"/>
            <a:pathLst>
              <a:path w="4247917" h="2416003">
                <a:moveTo>
                  <a:pt x="0" y="0"/>
                </a:moveTo>
                <a:lnTo>
                  <a:pt x="4247918" y="0"/>
                </a:lnTo>
                <a:lnTo>
                  <a:pt x="4247918" y="2416003"/>
                </a:lnTo>
                <a:lnTo>
                  <a:pt x="0" y="24160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41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622AA9-FECD-407A-9CDA-61F01DB4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19" y="-108827"/>
            <a:ext cx="7683146" cy="530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0A85B-CCBB-451C-8FCB-79E54B18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9" y="3179001"/>
            <a:ext cx="2133600" cy="1863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2883B-87D4-4AC1-AF41-5D612C62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519" y="4378256"/>
            <a:ext cx="4724718" cy="2479744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DF67C3B-2F2A-4F37-B3A3-E3793394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4281" y="5362192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thiện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DomCasual" pitchFamily="18" charset="0"/>
                <a:cs typeface="Arial" panose="020B0604020202020204" pitchFamily="34" charset="0"/>
              </a:rPr>
              <a:t>bè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DomCasual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68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62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0719" y="2766218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</a:t>
            </a:r>
            <a:r>
              <a:rPr lang="en-US" sz="9600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giãn</a:t>
            </a:r>
            <a:r>
              <a:rPr lang="en-US" sz="9600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nào</a:t>
            </a:r>
            <a:r>
              <a:rPr lang="en-US" sz="9600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D7E7FA-AE39-4E6E-8798-924ED799D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19" y="1205518"/>
            <a:ext cx="7554379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7"/>
          <a:stretch/>
        </p:blipFill>
        <p:spPr bwMode="auto">
          <a:xfrm>
            <a:off x="24590" y="1600200"/>
            <a:ext cx="1213724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444081" y="2838450"/>
            <a:ext cx="18135600" cy="20311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2200" dirty="0">
                <a:solidFill>
                  <a:srgbClr val="FF0000"/>
                </a:solidFill>
                <a:latin typeface="HP001 4 hàng" pitchFamily="34" charset="0"/>
              </a:rPr>
              <a:t> V</a:t>
            </a:r>
            <a:r>
              <a:rPr lang="el-GR" sz="12200" dirty="0">
                <a:solidFill>
                  <a:srgbClr val="FF0000"/>
                </a:solidFill>
                <a:latin typeface="HP001 4 hàng" pitchFamily="34" charset="0"/>
              </a:rPr>
              <a:t>Ρ </a:t>
            </a:r>
            <a:r>
              <a:rPr lang="vi-VN" sz="12200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12200" dirty="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vi-VN" sz="12200" dirty="0">
                <a:solidFill>
                  <a:srgbClr val="FF0000"/>
                </a:solidFill>
                <a:latin typeface="HP001 4 hàng" pitchFamily="34" charset="0"/>
              </a:rPr>
              <a:t>có vā </a:t>
            </a:r>
            <a:r>
              <a:rPr lang="vi-VN" sz="12500" dirty="0">
                <a:solidFill>
                  <a:srgbClr val="FF0000"/>
                </a:solidFill>
                <a:latin typeface="HP001 4 hàng" pitchFamily="34" charset="0"/>
              </a:rPr>
              <a:t>dài</a:t>
            </a:r>
            <a:r>
              <a:rPr lang="en-US" sz="12200" dirty="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17397" y="1367181"/>
            <a:ext cx="8502065" cy="2912347"/>
            <a:chOff x="1868200" y="2198564"/>
            <a:chExt cx="8523150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en-US" sz="1795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5"/>
              <a:ext cx="5176705" cy="92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5387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US" sz="5387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87" b="1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endParaRPr lang="en-US" sz="5387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2013837" y="3401401"/>
              <a:ext cx="8377513" cy="995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vi-VN" sz="5852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người bạn và con gấu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người bạn và con gấu - Two friends and the bear _ Tiếng Việt 1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A39C861-E0DF-460E-A893-504094DF1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21" y="30682"/>
            <a:ext cx="12174059" cy="68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8088" y="119071"/>
            <a:ext cx="6608347" cy="7472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>
                <a:srgbClr val="000000"/>
              </a:buClr>
            </a:pPr>
            <a:r>
              <a:rPr lang="en-US" sz="4256" b="1" kern="0" dirty="0" err="1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Hai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người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bạn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và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 con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Calibri" pitchFamily="34" charset="0"/>
                <a:ea typeface="AvantGarde" pitchFamily="2" charset="0"/>
                <a:cs typeface="Calibri" pitchFamily="34" charset="0"/>
                <a:sym typeface="Arial"/>
              </a:rPr>
              <a:t>gấu</a:t>
            </a:r>
            <a:endParaRPr lang="en-US" sz="4256" b="1" kern="0" dirty="0">
              <a:ln w="1905"/>
              <a:solidFill>
                <a:srgbClr val="FF0000"/>
              </a:solidFill>
              <a:latin typeface="Calibri" pitchFamily="34" charset="0"/>
              <a:ea typeface="AvantGarde" pitchFamily="2" charset="0"/>
              <a:cs typeface="Calibri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5355" y="1226218"/>
            <a:ext cx="4036282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8239" y="1226218"/>
            <a:ext cx="4191925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5324" y="3846412"/>
            <a:ext cx="4076312" cy="236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8239" y="3821138"/>
            <a:ext cx="4191925" cy="2401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21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402312" y="191521"/>
            <a:ext cx="2319389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096268" y="222001"/>
            <a:ext cx="13483431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KỂ CHUYỆN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04369"/>
              </p:ext>
            </p:extLst>
          </p:nvPr>
        </p:nvGraphicFramePr>
        <p:xfrm>
          <a:off x="200449" y="3962400"/>
          <a:ext cx="117478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76490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828233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nồm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5191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1955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kẽm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886461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nêm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85483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sim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02247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77788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829531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35204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1968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87759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5496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khơi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3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76" grpId="0"/>
      <p:bldP spid="77" grpId="0"/>
      <p:bldP spid="78" grpId="0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8755" y="1539797"/>
            <a:ext cx="6799893" cy="4713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0077" y="659688"/>
            <a:ext cx="5205271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Hai người bạn đi đâu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1640" y="762027"/>
            <a:ext cx="6383479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Họ làm gì khi thấy con gấu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2465927" y="1705084"/>
            <a:ext cx="6586253" cy="4395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94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313" y="1461550"/>
            <a:ext cx="7157821" cy="4871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0295" y="534955"/>
            <a:ext cx="4865434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Vì sao con gấu bỏ đi?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452" y="1171402"/>
            <a:ext cx="7420431" cy="5257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3499" y="363096"/>
            <a:ext cx="5384807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Họ đã nói gì với nhau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8088" y="119071"/>
            <a:ext cx="6608347" cy="7472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>
                <a:srgbClr val="000000"/>
              </a:buClr>
            </a:pP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gấu</a:t>
            </a:r>
            <a:endParaRPr lang="en-US" sz="4256" b="1" kern="0" dirty="0">
              <a:ln w="1905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5355" y="1226218"/>
            <a:ext cx="4036282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8239" y="1226218"/>
            <a:ext cx="4191925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5324" y="3846412"/>
            <a:ext cx="4076312" cy="236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8239" y="3821138"/>
            <a:ext cx="4191925" cy="2401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574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919" y="609600"/>
            <a:ext cx="8915400" cy="3886200"/>
          </a:xfrm>
        </p:spPr>
        <p:txBody>
          <a:bodyPr>
            <a:noAutofit/>
          </a:bodyPr>
          <a:lstStyle/>
          <a:p>
            <a:pPr algn="l"/>
            <a:r>
              <a:rPr lang="en-US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 </a:t>
            </a:r>
            <a: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 Chúng ta không nên bỏ rơi bạn khi gặp nguy hiểm. </a:t>
            </a:r>
            <a:b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 Khi gặp tình huống nguy hiểm, chúng ta cần bình tĩnh để tìm cách thoát khỏi nguy hiểm.</a:t>
            </a:r>
            <a:b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842295" y="118215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</a:p>
        </p:txBody>
      </p:sp>
      <p:sp>
        <p:nvSpPr>
          <p:cNvPr id="16" name="Oval 15"/>
          <p:cNvSpPr/>
          <p:nvPr/>
        </p:nvSpPr>
        <p:spPr>
          <a:xfrm>
            <a:off x="3550582" y="3578665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Oval 16"/>
          <p:cNvSpPr/>
          <p:nvPr/>
        </p:nvSpPr>
        <p:spPr>
          <a:xfrm>
            <a:off x="6899406" y="3448881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8109479" y="1295821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4378251" y="3177973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6178836" y="191269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012805" y="2734092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345973" y="608167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3664109" y="702350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28862" y="118194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18578" y="296203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61471" y="439339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644419" y="299399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540887" y="429338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854740" y="89427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42167" y="208883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611780" y="394142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58325" y="1371121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  <p:sp>
        <p:nvSpPr>
          <p:cNvPr id="43" name="Oval 42"/>
          <p:cNvSpPr/>
          <p:nvPr/>
        </p:nvSpPr>
        <p:spPr>
          <a:xfrm>
            <a:off x="9475333" y="608167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4" name="Oval 43"/>
          <p:cNvSpPr/>
          <p:nvPr/>
        </p:nvSpPr>
        <p:spPr>
          <a:xfrm>
            <a:off x="9183838" y="3149454"/>
            <a:ext cx="709955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13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F1E00C-EE0D-4C58-A226-D9D27C99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3" y="1173480"/>
            <a:ext cx="6364041" cy="45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1202C-7281-447A-831A-853B90152B6D}"/>
              </a:ext>
            </a:extLst>
          </p:cNvPr>
          <p:cNvSpPr txBox="1"/>
          <p:nvPr/>
        </p:nvSpPr>
        <p:spPr>
          <a:xfrm>
            <a:off x="3650139" y="5562600"/>
            <a:ext cx="608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kẽm</a:t>
            </a:r>
            <a:endParaRPr lang="en-US" sz="7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BDC685-A182-4245-A38C-A745C564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2"/>
          <a:stretch/>
        </p:blipFill>
        <p:spPr bwMode="auto">
          <a:xfrm>
            <a:off x="7147719" y="1143000"/>
            <a:ext cx="458779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B1202C-7281-447A-831A-853B90152B6D}"/>
              </a:ext>
            </a:extLst>
          </p:cNvPr>
          <p:cNvSpPr txBox="1"/>
          <p:nvPr/>
        </p:nvSpPr>
        <p:spPr>
          <a:xfrm>
            <a:off x="3048237" y="5750004"/>
            <a:ext cx="60807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7B75A13-4597-42D3-A36F-0A0E9A59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0" y="30480"/>
            <a:ext cx="11353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D0DF5FF-F73F-43A8-A95B-800224E2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" y="0"/>
            <a:ext cx="12146439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399920" y="1172075"/>
            <a:ext cx="194836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03673" y="1160302"/>
            <a:ext cx="164338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93389" y="2940391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336282" y="4371757"/>
            <a:ext cx="180772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9231" y="2972351"/>
            <a:ext cx="236112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15699" y="427174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29552" y="872631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070769" y="206720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286592" y="3919790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833137" y="1349482"/>
            <a:ext cx="218734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gì xảy ra nếu như ta nhìn liên tục vào Mặt Tr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60" y="141287"/>
            <a:ext cx="926591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37719" y="6042026"/>
            <a:ext cx="56388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52867" y="5715000"/>
            <a:ext cx="682805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04BDA08-C246-478A-A910-063522EF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2667" l="10000" r="90000">
                        <a14:foregroundMark x1="46917" y1="9333" x2="46917" y2="9333"/>
                        <a14:foregroundMark x1="48250" y1="5583" x2="48250" y2="5583"/>
                        <a14:foregroundMark x1="26417" y1="92667" x2="26417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881" y="228600"/>
            <a:ext cx="5145496" cy="51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4B9F31-5317-4390-A4DD-6A3805CDE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9" y="22860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49972" y="5878653"/>
            <a:ext cx="558374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endParaRPr lang="en-US" sz="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ùng khám phá địa điểm Bãi Bồi Mũi Cà Mau ( Ca Mau Mudflats) tại Cà Mau -  GODY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30480"/>
            <a:ext cx="7757319" cy="53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215C44F-DE95-4CF4-9595-93B58CB06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b="14281"/>
          <a:stretch/>
        </p:blipFill>
        <p:spPr bwMode="auto">
          <a:xfrm>
            <a:off x="1189038" y="-15240"/>
            <a:ext cx="9220200" cy="57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577</Words>
  <Application>Microsoft Office PowerPoint</Application>
  <PresentationFormat>Custom</PresentationFormat>
  <Paragraphs>218</Paragraphs>
  <Slides>37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68" baseType="lpstr">
      <vt:lpstr>微软雅黑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Calibri Light</vt:lpstr>
      <vt:lpstr>等线</vt:lpstr>
      <vt:lpstr>DomCasual</vt:lpstr>
      <vt:lpstr>HP001 4 hàng</vt:lpstr>
      <vt:lpstr>Karla</vt:lpstr>
      <vt:lpstr>Karla Regular</vt:lpstr>
      <vt:lpstr>Lato</vt:lpstr>
      <vt:lpstr>Luckiest Guy</vt:lpstr>
      <vt:lpstr>Mouse Memoirs</vt:lpstr>
      <vt:lpstr>Segoe UI Black</vt:lpstr>
      <vt:lpstr>华文琥珀</vt:lpstr>
      <vt:lpstr>Times New Roman</vt:lpstr>
      <vt:lpstr>Office Theme</vt:lpstr>
      <vt:lpstr>1_Office Theme</vt:lpstr>
      <vt:lpstr>Simple Light</vt:lpstr>
      <vt:lpstr>4_Office Theme</vt:lpstr>
      <vt:lpstr>Building Siblings Relationships by Slidesgo</vt:lpstr>
      <vt:lpstr>5_Office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Thân thiện với bạn bè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* Chúng ta không nên bỏ rơi bạn khi gặp nguy hiểm.  * Khi gặp tình huống nguy hiểm, chúng ta cần bình tĩnh để tìm cách thoát khỏi nguy hiểm.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221</cp:revision>
  <dcterms:created xsi:type="dcterms:W3CDTF">2021-05-08T14:00:55Z</dcterms:created>
  <dcterms:modified xsi:type="dcterms:W3CDTF">2025-03-25T00:29:00Z</dcterms:modified>
</cp:coreProperties>
</file>