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06" r:id="rId3"/>
    <p:sldMasterId id="2147483723" r:id="rId4"/>
    <p:sldMasterId id="2147483726" r:id="rId5"/>
  </p:sldMasterIdLst>
  <p:notesMasterIdLst>
    <p:notesMasterId r:id="rId31"/>
  </p:notesMasterIdLst>
  <p:sldIdLst>
    <p:sldId id="2007577179" r:id="rId6"/>
    <p:sldId id="302" r:id="rId7"/>
    <p:sldId id="259" r:id="rId8"/>
    <p:sldId id="2007577180" r:id="rId9"/>
    <p:sldId id="2007577181" r:id="rId10"/>
    <p:sldId id="289" r:id="rId11"/>
    <p:sldId id="301" r:id="rId12"/>
    <p:sldId id="299" r:id="rId13"/>
    <p:sldId id="303" r:id="rId14"/>
    <p:sldId id="2007577201" r:id="rId15"/>
    <p:sldId id="2007577185" r:id="rId16"/>
    <p:sldId id="2007577202" r:id="rId17"/>
    <p:sldId id="2007577204" r:id="rId18"/>
    <p:sldId id="2007577206" r:id="rId19"/>
    <p:sldId id="2007577207" r:id="rId20"/>
    <p:sldId id="2007577192" r:id="rId21"/>
    <p:sldId id="346" r:id="rId22"/>
    <p:sldId id="2007577188" r:id="rId23"/>
    <p:sldId id="2007577186" r:id="rId24"/>
    <p:sldId id="307" r:id="rId25"/>
    <p:sldId id="2007577190" r:id="rId26"/>
    <p:sldId id="2007577193" r:id="rId27"/>
    <p:sldId id="2007577194" r:id="rId28"/>
    <p:sldId id="268" r:id="rId29"/>
    <p:sldId id="2007577200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EFDBF1"/>
    <a:srgbClr val="FFCCFF"/>
    <a:srgbClr val="FFFFCC"/>
    <a:srgbClr val="FFCCCC"/>
    <a:srgbClr val="A9DDE8"/>
    <a:srgbClr val="98D4E4"/>
    <a:srgbClr val="F8CF92"/>
    <a:srgbClr val="FAD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9" autoAdjust="0"/>
    <p:restoredTop sz="91103" autoAdjust="0"/>
  </p:normalViewPr>
  <p:slideViewPr>
    <p:cSldViewPr>
      <p:cViewPr varScale="1">
        <p:scale>
          <a:sx n="63" d="100"/>
          <a:sy n="63" d="100"/>
        </p:scale>
        <p:origin x="756" y="7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Chói</a:t>
            </a:r>
            <a:r>
              <a:rPr lang="en-US" baseline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32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514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23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4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9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4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8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6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43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55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9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8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" name="Google Shape;11;p2"/>
          <p:cNvSpPr/>
          <p:nvPr/>
        </p:nvSpPr>
        <p:spPr>
          <a:xfrm>
            <a:off x="-100716" y="208617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4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8" y="15442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5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639241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6908" lvl="0" indent="-42146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596"/>
            </a:lvl1pPr>
            <a:lvl2pPr marL="1213815" lvl="1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0725" lvl="2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27633" lvl="3" indent="-42146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34540" lvl="4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1449" lvl="5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48357" lvl="6" indent="-42146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55264" lvl="7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62172" lvl="8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41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8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5" y="2346810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246235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41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8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9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1000427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1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5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04869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27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4" y="407534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266313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4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3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80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8" y="627756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20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5" y="4592755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3" y="1814231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9" name="Google Shape;359;p13"/>
          <p:cNvSpPr/>
          <p:nvPr/>
        </p:nvSpPr>
        <p:spPr>
          <a:xfrm>
            <a:off x="127304" y="1687806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1" name="Google Shape;361;p13"/>
          <p:cNvSpPr/>
          <p:nvPr/>
        </p:nvSpPr>
        <p:spPr>
          <a:xfrm>
            <a:off x="245369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4" name="Google Shape;364;p13"/>
          <p:cNvSpPr/>
          <p:nvPr/>
        </p:nvSpPr>
        <p:spPr>
          <a:xfrm>
            <a:off x="-214857" y="399639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4" y="462236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7000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7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1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7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9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7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3" y="677639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3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4133181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6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8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40" y="560938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81468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4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005713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6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1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2762173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10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15914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8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8" name="Google Shape;948;p28"/>
          <p:cNvSpPr/>
          <p:nvPr/>
        </p:nvSpPr>
        <p:spPr>
          <a:xfrm>
            <a:off x="-100716" y="2057630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6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1" y="4203633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3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2038765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8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6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144897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5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8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78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8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4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691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4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691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3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9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6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9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96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8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6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400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643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2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413318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432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999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48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6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297">
                <a:solidFill>
                  <a:schemeClr val="dk2"/>
                </a:solidFill>
              </a:defRPr>
            </a:lvl1pPr>
            <a:lvl2pPr lvl="1" algn="r">
              <a:buNone/>
              <a:defRPr sz="1297">
                <a:solidFill>
                  <a:schemeClr val="dk2"/>
                </a:solidFill>
              </a:defRPr>
            </a:lvl2pPr>
            <a:lvl3pPr lvl="2" algn="r">
              <a:buNone/>
              <a:defRPr sz="1297">
                <a:solidFill>
                  <a:schemeClr val="dk2"/>
                </a:solidFill>
              </a:defRPr>
            </a:lvl3pPr>
            <a:lvl4pPr lvl="3" algn="r">
              <a:buNone/>
              <a:defRPr sz="1297">
                <a:solidFill>
                  <a:schemeClr val="dk2"/>
                </a:solidFill>
              </a:defRPr>
            </a:lvl4pPr>
            <a:lvl5pPr lvl="4" algn="r">
              <a:buNone/>
              <a:defRPr sz="1297">
                <a:solidFill>
                  <a:schemeClr val="dk2"/>
                </a:solidFill>
              </a:defRPr>
            </a:lvl5pPr>
            <a:lvl6pPr lvl="5" algn="r">
              <a:buNone/>
              <a:defRPr sz="1297">
                <a:solidFill>
                  <a:schemeClr val="dk2"/>
                </a:solidFill>
              </a:defRPr>
            </a:lvl6pPr>
            <a:lvl7pPr lvl="6" algn="r">
              <a:buNone/>
              <a:defRPr sz="1297">
                <a:solidFill>
                  <a:schemeClr val="dk2"/>
                </a:solidFill>
              </a:defRPr>
            </a:lvl7pPr>
            <a:lvl8pPr lvl="7" algn="r">
              <a:buNone/>
              <a:defRPr sz="1297">
                <a:solidFill>
                  <a:schemeClr val="dk2"/>
                </a:solidFill>
              </a:defRPr>
            </a:lvl8pPr>
            <a:lvl9pPr lvl="8" algn="r">
              <a:buNone/>
              <a:defRPr sz="129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1640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8757" y="5517738"/>
            <a:ext cx="12799354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240521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3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3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AA35526-AEBC-4C35-8178-B2E60C0A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356" y="420301"/>
            <a:ext cx="3315124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14" tIns="45607" rIns="91214" bIns="4560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9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QUẬN HỒNG BÀNG</a:t>
            </a:r>
            <a:endParaRPr lang="en-US" altLang="en-US" sz="279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8EEE6-FA0F-4384-88E8-07D36B7F78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6274" y="1264277"/>
            <a:ext cx="4074315" cy="335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D42847D-0782-4602-8D91-C22BD65F3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518" y="819421"/>
            <a:ext cx="6660373" cy="46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14" tIns="45607" rIns="91214" bIns="4560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394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TIỂU HỌC NGUYỄN TRI PHƯƠNG</a:t>
            </a:r>
            <a:r>
              <a:rPr lang="en-US" altLang="en-US" sz="10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19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E1746-CC12-4FAF-925B-9D647409CC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7" y="198186"/>
            <a:ext cx="1242471" cy="12424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91BF5-756E-4FAA-8B89-CCFE73317954}"/>
              </a:ext>
            </a:extLst>
          </p:cNvPr>
          <p:cNvSpPr txBox="1"/>
          <p:nvPr/>
        </p:nvSpPr>
        <p:spPr>
          <a:xfrm>
            <a:off x="734153" y="3404517"/>
            <a:ext cx="11078558" cy="138540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456057">
              <a:lnSpc>
                <a:spcPct val="130000"/>
              </a:lnSpc>
              <a:defRPr/>
            </a:pPr>
            <a:r>
              <a:rPr lang="it-IT" sz="3591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 MỪNG QUÝ THẦY CÔ VÀ CÁC EM HỌC SINH</a:t>
            </a:r>
          </a:p>
          <a:p>
            <a:pPr algn="ctr" defTabSz="456057">
              <a:lnSpc>
                <a:spcPct val="130000"/>
              </a:lnSpc>
              <a:defRPr/>
            </a:pPr>
            <a:r>
              <a:rPr lang="it-IT" sz="3591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 VỚI TIẾT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81FC-6347-4AB3-9334-0132E553EFE5}"/>
              </a:ext>
            </a:extLst>
          </p:cNvPr>
          <p:cNvSpPr txBox="1"/>
          <p:nvPr/>
        </p:nvSpPr>
        <p:spPr>
          <a:xfrm>
            <a:off x="3595085" y="3713681"/>
            <a:ext cx="4789236" cy="88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057">
              <a:lnSpc>
                <a:spcPct val="130000"/>
              </a:lnSpc>
              <a:defRPr/>
            </a:pP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4389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4389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lang="en-US" sz="4389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17EC885D-7D2F-473C-836B-71889BB4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05" y="275263"/>
            <a:ext cx="1672606" cy="2147324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6045838-83EF-49C3-A3E4-0C8CF6C24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35" y="4290959"/>
            <a:ext cx="887793" cy="734605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D13FEAE0-0735-4D4F-9F8A-FD7C9B90E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87" y="4069698"/>
            <a:ext cx="1285498" cy="14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399920" y="1172075"/>
            <a:ext cx="194836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03673" y="1160302"/>
            <a:ext cx="164338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93389" y="2940391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336282" y="4371757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9231" y="2972351"/>
            <a:ext cx="236112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15699" y="427174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29552" y="87263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070769" y="206720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286592" y="391979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833137" y="1349482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</p:spTree>
    <p:extLst>
      <p:ext uri="{BB962C8B-B14F-4D97-AF65-F5344CB8AC3E}">
        <p14:creationId xmlns:p14="http://schemas.microsoft.com/office/powerpoint/2010/main" val="381600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289101" y="4479461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87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3EAF58-4EB0-46C6-87DE-D6ABADAF4F4F}"/>
              </a:ext>
            </a:extLst>
          </p:cNvPr>
          <p:cNvSpPr/>
          <p:nvPr/>
        </p:nvSpPr>
        <p:spPr>
          <a:xfrm>
            <a:off x="175419" y="381000"/>
            <a:ext cx="11811000" cy="58674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0D82CE-3B9F-4981-BFFF-C25AB5D1380A}"/>
              </a:ext>
            </a:extLst>
          </p:cNvPr>
          <p:cNvSpPr/>
          <p:nvPr/>
        </p:nvSpPr>
        <p:spPr>
          <a:xfrm>
            <a:off x="1051719" y="669680"/>
            <a:ext cx="457200" cy="461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246069-9FB6-4130-9E45-3E49643A3AEF}"/>
              </a:ext>
            </a:extLst>
          </p:cNvPr>
          <p:cNvSpPr/>
          <p:nvPr/>
        </p:nvSpPr>
        <p:spPr>
          <a:xfrm>
            <a:off x="261353" y="1489826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5CFB98-BEEF-43BD-AD14-54A7144C1764}"/>
              </a:ext>
            </a:extLst>
          </p:cNvPr>
          <p:cNvSpPr/>
          <p:nvPr/>
        </p:nvSpPr>
        <p:spPr>
          <a:xfrm>
            <a:off x="6500900" y="2592019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447116-2565-42D2-8D64-961CBB65891D}"/>
              </a:ext>
            </a:extLst>
          </p:cNvPr>
          <p:cNvSpPr/>
          <p:nvPr/>
        </p:nvSpPr>
        <p:spPr>
          <a:xfrm>
            <a:off x="6901449" y="3653114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76B575-412C-4884-99FE-9325C40ACBEA}"/>
              </a:ext>
            </a:extLst>
          </p:cNvPr>
          <p:cNvGrpSpPr>
            <a:grpSpLocks/>
          </p:cNvGrpSpPr>
          <p:nvPr/>
        </p:nvGrpSpPr>
        <p:grpSpPr bwMode="auto">
          <a:xfrm>
            <a:off x="6309519" y="2976286"/>
            <a:ext cx="277842" cy="676828"/>
            <a:chOff x="9956141" y="1773089"/>
            <a:chExt cx="227160" cy="61229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3C9E98-617D-4F41-B407-208EEFFDBBBF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E0A849-E8D9-4FA2-A923-33F62A227AE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36B3A3-7D8F-4671-9027-17E84F79B8D1}"/>
              </a:ext>
            </a:extLst>
          </p:cNvPr>
          <p:cNvGrpSpPr>
            <a:grpSpLocks/>
          </p:cNvGrpSpPr>
          <p:nvPr/>
        </p:nvGrpSpPr>
        <p:grpSpPr bwMode="auto">
          <a:xfrm>
            <a:off x="11494680" y="1016213"/>
            <a:ext cx="436444" cy="673368"/>
            <a:chOff x="9923084" y="1773088"/>
            <a:chExt cx="260217" cy="6122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33CF79-CE3D-4A3C-A014-936F46747106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5D7395-76CB-4DD8-B029-23375134878B}"/>
                </a:ext>
              </a:extLst>
            </p:cNvPr>
            <p:cNvCxnSpPr/>
            <p:nvPr/>
          </p:nvCxnSpPr>
          <p:spPr>
            <a:xfrm flipH="1">
              <a:off x="9923084" y="1773088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8649E8-CC98-47AC-A54A-93CCB4B49DC3}"/>
              </a:ext>
            </a:extLst>
          </p:cNvPr>
          <p:cNvGrpSpPr>
            <a:grpSpLocks/>
          </p:cNvGrpSpPr>
          <p:nvPr/>
        </p:nvGrpSpPr>
        <p:grpSpPr bwMode="auto">
          <a:xfrm>
            <a:off x="6710949" y="3909141"/>
            <a:ext cx="381000" cy="710822"/>
            <a:chOff x="9956141" y="1773089"/>
            <a:chExt cx="227160" cy="61229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16B648-EAD1-4585-A5BE-9BA7D80289DB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A13636-43AB-4818-96BF-239500226947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EA3C1-F764-42BC-8CCB-C6C9F6C05CF3}"/>
              </a:ext>
            </a:extLst>
          </p:cNvPr>
          <p:cNvGrpSpPr>
            <a:grpSpLocks/>
          </p:cNvGrpSpPr>
          <p:nvPr/>
        </p:nvGrpSpPr>
        <p:grpSpPr bwMode="auto">
          <a:xfrm>
            <a:off x="6456563" y="4927978"/>
            <a:ext cx="283248" cy="609600"/>
            <a:chOff x="9956141" y="1773089"/>
            <a:chExt cx="227160" cy="61229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38469-102B-496B-9FDA-A8010599E791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44AF18-1C71-40DA-8C10-9A793C397E4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6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3EAF58-4EB0-46C6-87DE-D6ABADAF4F4F}"/>
              </a:ext>
            </a:extLst>
          </p:cNvPr>
          <p:cNvSpPr/>
          <p:nvPr/>
        </p:nvSpPr>
        <p:spPr>
          <a:xfrm>
            <a:off x="137319" y="1295400"/>
            <a:ext cx="11811000" cy="44958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318919" y="2514600"/>
            <a:ext cx="2286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2119" y="3455987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40D0A6-43AA-CD04-C7AC-D4B89EDF9277}"/>
              </a:ext>
            </a:extLst>
          </p:cNvPr>
          <p:cNvGrpSpPr/>
          <p:nvPr/>
        </p:nvGrpSpPr>
        <p:grpSpPr>
          <a:xfrm>
            <a:off x="91758" y="2514600"/>
            <a:ext cx="6644481" cy="1092607"/>
            <a:chOff x="472599" y="986790"/>
            <a:chExt cx="6644481" cy="1092607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72599" y="1188403"/>
              <a:ext cx="55626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5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phấn</a:t>
              </a:r>
              <a:endParaRPr lang="en-US" sz="6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F287AE-B584-1F00-8E30-C6F0F3870660}"/>
                </a:ext>
              </a:extLst>
            </p:cNvPr>
            <p:cNvSpPr txBox="1"/>
            <p:nvPr/>
          </p:nvSpPr>
          <p:spPr>
            <a:xfrm>
              <a:off x="4297680" y="986790"/>
              <a:ext cx="2819400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377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37CA87-EE1D-4259-ABA2-B5428BB3F1E3}"/>
              </a:ext>
            </a:extLst>
          </p:cNvPr>
          <p:cNvSpPr/>
          <p:nvPr/>
        </p:nvSpPr>
        <p:spPr>
          <a:xfrm>
            <a:off x="236538" y="1803401"/>
            <a:ext cx="11811000" cy="29718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86999" y="2919414"/>
            <a:ext cx="55626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quay </a:t>
            </a:r>
            <a:r>
              <a:rPr lang="en-US" sz="6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6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3429" y="2919414"/>
            <a:ext cx="470931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no </a:t>
            </a:r>
            <a:r>
              <a:rPr lang="en-US" sz="65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6500" dirty="0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837074-8007-2D84-81E7-F4F7F837B6FF}"/>
              </a:ext>
            </a:extLst>
          </p:cNvPr>
          <p:cNvCxnSpPr/>
          <p:nvPr/>
        </p:nvCxnSpPr>
        <p:spPr>
          <a:xfrm flipH="1">
            <a:off x="5699919" y="2744788"/>
            <a:ext cx="2286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37CA87-EE1D-4259-ABA2-B5428BB3F1E3}"/>
              </a:ext>
            </a:extLst>
          </p:cNvPr>
          <p:cNvSpPr/>
          <p:nvPr/>
        </p:nvSpPr>
        <p:spPr>
          <a:xfrm>
            <a:off x="175419" y="381000"/>
            <a:ext cx="11811000" cy="58674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25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309DD-24E8-437D-977D-6DDEC7C050F1}"/>
              </a:ext>
            </a:extLst>
          </p:cNvPr>
          <p:cNvSpPr txBox="1"/>
          <p:nvPr/>
        </p:nvSpPr>
        <p:spPr>
          <a:xfrm>
            <a:off x="1661319" y="2093399"/>
            <a:ext cx="762000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>
              <a:defRPr/>
            </a:pPr>
            <a:r>
              <a:rPr lang="en-US" altLang="zh-CN" sz="798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Trò</a:t>
            </a:r>
            <a:r>
              <a:rPr lang="en-US" altLang="zh-CN" sz="798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lang="en-US" altLang="zh-CN" sz="798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chơi</a:t>
            </a:r>
            <a:endParaRPr lang="en-US" altLang="zh-CN" sz="798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64A5-18DC-4FF9-BB9B-A3EBF8BCEB94}"/>
              </a:ext>
            </a:extLst>
          </p:cNvPr>
          <p:cNvSpPr txBox="1"/>
          <p:nvPr/>
        </p:nvSpPr>
        <p:spPr>
          <a:xfrm>
            <a:off x="-91281" y="344424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Ai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nhanh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– ai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đúng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718396" y="2671746"/>
            <a:ext cx="5362524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 dirty="0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569176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29D774E-EC19-444A-BF5F-C498160A2FBA}"/>
              </a:ext>
            </a:extLst>
          </p:cNvPr>
          <p:cNvSpPr txBox="1"/>
          <p:nvPr/>
        </p:nvSpPr>
        <p:spPr>
          <a:xfrm>
            <a:off x="1095400" y="3903517"/>
            <a:ext cx="650428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5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/>
      <p:bldP spid="214" grpId="0"/>
      <p:bldP spid="215" grpId="0"/>
      <p:bldP spid="216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334686" y="1638217"/>
            <a:ext cx="6660634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569176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0E88F2-8047-45C2-A7C3-CC5D4DC8C594}"/>
              </a:ext>
            </a:extLst>
          </p:cNvPr>
          <p:cNvSpPr txBox="1"/>
          <p:nvPr/>
        </p:nvSpPr>
        <p:spPr>
          <a:xfrm>
            <a:off x="1095400" y="4050193"/>
            <a:ext cx="650428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4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 animBg="1"/>
      <p:bldP spid="214" grpId="0"/>
      <p:bldP spid="215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289101" y="4479461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3C4F47B-80CD-44FC-B952-CBC7AE8CA4F7}"/>
              </a:ext>
            </a:extLst>
          </p:cNvPr>
          <p:cNvSpPr/>
          <p:nvPr/>
        </p:nvSpPr>
        <p:spPr>
          <a:xfrm>
            <a:off x="7844086" y="2535524"/>
            <a:ext cx="4247917" cy="2416003"/>
          </a:xfrm>
          <a:custGeom>
            <a:avLst/>
            <a:gdLst/>
            <a:ahLst/>
            <a:cxnLst/>
            <a:rect l="l" t="t" r="r" b="b"/>
            <a:pathLst>
              <a:path w="4247917" h="2416003">
                <a:moveTo>
                  <a:pt x="0" y="0"/>
                </a:moveTo>
                <a:lnTo>
                  <a:pt x="4247918" y="0"/>
                </a:lnTo>
                <a:lnTo>
                  <a:pt x="4247918" y="2416003"/>
                </a:lnTo>
                <a:lnTo>
                  <a:pt x="0" y="24160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73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378327"/>
            <a:ext cx="3832711" cy="307192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12" y="6152332"/>
            <a:ext cx="8262926" cy="697184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332"/>
            <a:ext cx="7894968" cy="697184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4074"/>
            <a:ext cx="3060645" cy="366544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8093"/>
            <a:ext cx="1829012" cy="172142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0" y="5868645"/>
            <a:ext cx="4662037" cy="729063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6" y="-62321"/>
            <a:ext cx="8690255" cy="1780650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7" y="5080676"/>
            <a:ext cx="4813973" cy="165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956719" y="838503"/>
            <a:ext cx="5862391" cy="144297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778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Khởi</a:t>
            </a:r>
            <a:r>
              <a:rPr kumimoji="0" lang="en-US" sz="8778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</a:t>
            </a:r>
            <a:r>
              <a:rPr kumimoji="0" lang="en-US" sz="8778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động</a:t>
            </a:r>
            <a:endParaRPr kumimoji="0" lang="en-US" sz="8778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2C15E-5AEF-4759-8515-D2936F60F627}"/>
              </a:ext>
            </a:extLst>
          </p:cNvPr>
          <p:cNvSpPr txBox="1"/>
          <p:nvPr/>
        </p:nvSpPr>
        <p:spPr>
          <a:xfrm>
            <a:off x="136594" y="2958291"/>
            <a:ext cx="11888650" cy="13203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8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Trò</a:t>
            </a:r>
            <a:r>
              <a:rPr kumimoji="0" lang="en-US" altLang="zh-CN" sz="798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 </a:t>
            </a:r>
            <a:r>
              <a:rPr kumimoji="0" lang="en-US" altLang="zh-CN" sz="798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chơi</a:t>
            </a:r>
            <a:r>
              <a:rPr kumimoji="0" lang="en-US" altLang="zh-CN" sz="798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  ĐI CHỢ</a:t>
            </a:r>
            <a:endParaRPr kumimoji="0" lang="zh-CN" altLang="en-US" sz="798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64D2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4316"/>
          <a:stretch/>
        </p:blipFill>
        <p:spPr bwMode="auto">
          <a:xfrm>
            <a:off x="98257" y="914400"/>
            <a:ext cx="621662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ồn - Chi cục Tiêu chuẩn - Đo lường - Chất lượng tỉnh An G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914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89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58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</a:p>
        </p:txBody>
      </p:sp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798664" y="3750650"/>
            <a:ext cx="4901256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144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7398478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29D774E-EC19-444A-BF5F-C498160A2FBA}"/>
              </a:ext>
            </a:extLst>
          </p:cNvPr>
          <p:cNvSpPr txBox="1"/>
          <p:nvPr/>
        </p:nvSpPr>
        <p:spPr>
          <a:xfrm>
            <a:off x="1095399" y="3903517"/>
            <a:ext cx="7786884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690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/>
      <p:bldP spid="214" grpId="0"/>
      <p:bldP spid="215" grpId="0"/>
      <p:bldP spid="216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591045" y="4304818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3C4F47B-80CD-44FC-B952-CBC7AE8CA4F7}"/>
              </a:ext>
            </a:extLst>
          </p:cNvPr>
          <p:cNvSpPr/>
          <p:nvPr/>
        </p:nvSpPr>
        <p:spPr>
          <a:xfrm>
            <a:off x="6627336" y="3747475"/>
            <a:ext cx="5491507" cy="3095871"/>
          </a:xfrm>
          <a:custGeom>
            <a:avLst/>
            <a:gdLst/>
            <a:ahLst/>
            <a:cxnLst/>
            <a:rect l="l" t="t" r="r" b="b"/>
            <a:pathLst>
              <a:path w="4247917" h="2416003">
                <a:moveTo>
                  <a:pt x="0" y="0"/>
                </a:moveTo>
                <a:lnTo>
                  <a:pt x="4247918" y="0"/>
                </a:lnTo>
                <a:lnTo>
                  <a:pt x="4247918" y="2416003"/>
                </a:lnTo>
                <a:lnTo>
                  <a:pt x="0" y="24160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41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622AA9-FECD-407A-9CDA-61F01DB4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19" y="-108827"/>
            <a:ext cx="7683146" cy="530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0A85B-CCBB-451C-8FCB-79E54B18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9" y="3179001"/>
            <a:ext cx="2133600" cy="1863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2883B-87D4-4AC1-AF41-5D612C62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519" y="4378256"/>
            <a:ext cx="4724718" cy="2479744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DF67C3B-2F2A-4F37-B3A3-E3793394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4281" y="5362192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thiện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bè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DomCasual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68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D7E7FA-AE39-4E6E-8798-924ED799D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19" y="1205518"/>
            <a:ext cx="7554379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622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402312" y="191521"/>
            <a:ext cx="2319389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096268" y="222001"/>
            <a:ext cx="13483431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KỂ CHUYỆN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04369"/>
              </p:ext>
            </p:extLst>
          </p:nvPr>
        </p:nvGraphicFramePr>
        <p:xfrm>
          <a:off x="200449" y="3962400"/>
          <a:ext cx="117478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76490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828233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nồm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5191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1955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kẽm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886461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nêm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85483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sim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02247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77788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829531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35204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1968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87759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5496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khơi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3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76" grpId="0"/>
      <p:bldP spid="77" grpId="0"/>
      <p:bldP spid="78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F1E00C-EE0D-4C58-A226-D9D27C99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3" y="1173480"/>
            <a:ext cx="6364041" cy="45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1202C-7281-447A-831A-853B90152B6D}"/>
              </a:ext>
            </a:extLst>
          </p:cNvPr>
          <p:cNvSpPr txBox="1"/>
          <p:nvPr/>
        </p:nvSpPr>
        <p:spPr>
          <a:xfrm>
            <a:off x="3650139" y="5562600"/>
            <a:ext cx="608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kẽm</a:t>
            </a:r>
            <a:endParaRPr lang="en-US" sz="7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BDC685-A182-4245-A38C-A745C564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2"/>
          <a:stretch/>
        </p:blipFill>
        <p:spPr bwMode="auto">
          <a:xfrm>
            <a:off x="7147719" y="1143000"/>
            <a:ext cx="458779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B1202C-7281-447A-831A-853B90152B6D}"/>
              </a:ext>
            </a:extLst>
          </p:cNvPr>
          <p:cNvSpPr txBox="1"/>
          <p:nvPr/>
        </p:nvSpPr>
        <p:spPr>
          <a:xfrm>
            <a:off x="3048237" y="5750004"/>
            <a:ext cx="60807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7B75A13-4597-42D3-A36F-0A0E9A59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0" y="30480"/>
            <a:ext cx="11353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D0DF5FF-F73F-43A8-A95B-800224E2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" y="0"/>
            <a:ext cx="12146439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399920" y="1172075"/>
            <a:ext cx="194836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03673" y="1160302"/>
            <a:ext cx="164338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93389" y="2940391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336282" y="4371757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9231" y="2972351"/>
            <a:ext cx="236112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15699" y="427174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29552" y="87263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070769" y="206720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286592" y="391979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833137" y="1349482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gì xảy ra nếu như ta nhìn liên tục vào Mặt Tr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60" y="141287"/>
            <a:ext cx="926591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37719" y="6042026"/>
            <a:ext cx="56388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52867" y="5715000"/>
            <a:ext cx="682805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04BDA08-C246-478A-A910-063522EF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2667" l="10000" r="90000">
                        <a14:foregroundMark x1="46917" y1="9333" x2="46917" y2="9333"/>
                        <a14:foregroundMark x1="48250" y1="5583" x2="48250" y2="5583"/>
                        <a14:foregroundMark x1="26417" y1="92667" x2="26417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881" y="228600"/>
            <a:ext cx="5145496" cy="51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4B9F31-5317-4390-A4DD-6A3805CDE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9" y="22860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49972" y="5878653"/>
            <a:ext cx="558374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ùng khám phá địa điểm Bãi Bồi Mũi Cà Mau ( Ca Mau Mudflats) tại Cà Mau -  GODY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30480"/>
            <a:ext cx="7757319" cy="53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215C44F-DE95-4CF4-9595-93B58CB06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b="14281"/>
          <a:stretch/>
        </p:blipFill>
        <p:spPr bwMode="auto">
          <a:xfrm>
            <a:off x="1189038" y="-15240"/>
            <a:ext cx="9220200" cy="57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377</Words>
  <Application>Microsoft Office PowerPoint</Application>
  <PresentationFormat>Custom</PresentationFormat>
  <Paragraphs>139</Paragraphs>
  <Slides>25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等线</vt:lpstr>
      <vt:lpstr>微软雅黑</vt:lpstr>
      <vt:lpstr>.VnCooper</vt:lpstr>
      <vt:lpstr>Alfa Slab One</vt:lpstr>
      <vt:lpstr>Arial</vt:lpstr>
      <vt:lpstr>Arial Rounded MT Bold</vt:lpstr>
      <vt:lpstr>Arial-Rounded</vt:lpstr>
      <vt:lpstr>Arrus-Black</vt:lpstr>
      <vt:lpstr>Calibri</vt:lpstr>
      <vt:lpstr>Karla</vt:lpstr>
      <vt:lpstr>Karla Regular</vt:lpstr>
      <vt:lpstr>Luckiest Guy</vt:lpstr>
      <vt:lpstr>Mouse Memoirs</vt:lpstr>
      <vt:lpstr>Segoe UI Black</vt:lpstr>
      <vt:lpstr>Times New Roman</vt:lpstr>
      <vt:lpstr>Office Theme</vt:lpstr>
      <vt:lpstr>4_Office Theme</vt:lpstr>
      <vt:lpstr>Building Siblings Relationships by Slidesgo</vt:lpstr>
      <vt:lpstr>5_Office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Thân thiện với bạn bè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235</cp:revision>
  <dcterms:created xsi:type="dcterms:W3CDTF">2021-05-08T14:00:55Z</dcterms:created>
  <dcterms:modified xsi:type="dcterms:W3CDTF">2025-03-26T04:59:17Z</dcterms:modified>
</cp:coreProperties>
</file>