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68" r:id="rId3"/>
    <p:sldMasterId id="2147483673" r:id="rId4"/>
  </p:sldMasterIdLst>
  <p:notesMasterIdLst>
    <p:notesMasterId r:id="rId23"/>
  </p:notesMasterIdLst>
  <p:sldIdLst>
    <p:sldId id="2007577151" r:id="rId5"/>
    <p:sldId id="2007577150" r:id="rId6"/>
    <p:sldId id="262" r:id="rId7"/>
    <p:sldId id="281" r:id="rId8"/>
    <p:sldId id="268" r:id="rId9"/>
    <p:sldId id="2007577096" r:id="rId10"/>
    <p:sldId id="2007577152" r:id="rId11"/>
    <p:sldId id="2007577139" r:id="rId12"/>
    <p:sldId id="273" r:id="rId13"/>
    <p:sldId id="2007577154" r:id="rId14"/>
    <p:sldId id="364" r:id="rId15"/>
    <p:sldId id="2007577140" r:id="rId16"/>
    <p:sldId id="2007577153" r:id="rId17"/>
    <p:sldId id="327" r:id="rId18"/>
    <p:sldId id="328" r:id="rId19"/>
    <p:sldId id="359" r:id="rId20"/>
    <p:sldId id="2007577141" r:id="rId21"/>
    <p:sldId id="33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7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024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5354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38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8931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3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43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96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04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3642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3/25/2025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4575236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3/25/2025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433310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35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54076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715629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32546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8993521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6.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E48E4-AE6C-43DA-885C-3E5DB2509667}"/>
              </a:ext>
            </a:extLst>
          </p:cNvPr>
          <p:cNvSpPr txBox="1"/>
          <p:nvPr userDrawn="1"/>
        </p:nvSpPr>
        <p:spPr>
          <a:xfrm>
            <a:off x="9293470" y="0"/>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96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t>Hương</a:t>
            </a:r>
            <a:r>
              <a:rPr lang="en-US" sz="1200" i="1" dirty="0"/>
              <a:t> </a:t>
            </a:r>
            <a:r>
              <a:rPr lang="en-US" sz="1200" i="1" dirty="0" err="1"/>
              <a:t>Thảo</a:t>
            </a:r>
            <a:r>
              <a:rPr lang="en-US" sz="1200" i="1" dirty="0"/>
              <a:t>: tranthao121004@gmail.com</a:t>
            </a:r>
          </a:p>
        </p:txBody>
      </p:sp>
    </p:spTree>
    <p:extLst>
      <p:ext uri="{BB962C8B-B14F-4D97-AF65-F5344CB8AC3E}">
        <p14:creationId xmlns:p14="http://schemas.microsoft.com/office/powerpoint/2010/main" val="2510994222"/>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2025/3/25</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latin typeface="Arial" panose="020B0604020202020204" pitchFamily="34" charset="0"/>
                <a:cs typeface="Arial" panose="020B0604020202020204" pitchFamily="34" charset="0"/>
              </a:rPr>
              <a:t>Hương</a:t>
            </a:r>
            <a:r>
              <a:rPr lang="en-US" sz="1200" i="1" dirty="0">
                <a:latin typeface="Arial" panose="020B0604020202020204" pitchFamily="34" charset="0"/>
                <a:cs typeface="Arial" panose="020B0604020202020204" pitchFamily="34" charset="0"/>
              </a:rPr>
              <a:t> </a:t>
            </a:r>
            <a:r>
              <a:rPr lang="en-US" sz="1200" i="1" dirty="0" err="1">
                <a:latin typeface="Arial" panose="020B0604020202020204" pitchFamily="34" charset="0"/>
                <a:cs typeface="Arial" panose="020B0604020202020204" pitchFamily="34" charset="0"/>
              </a:rPr>
              <a:t>Thảo</a:t>
            </a:r>
            <a:r>
              <a:rPr lang="en-US" sz="1200" i="1"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3" Type="http://schemas.openxmlformats.org/officeDocument/2006/relationships/image" Target="../media/image7.png"/><Relationship Id="rId7" Type="http://schemas.microsoft.com/office/2007/relationships/hdphoto" Target="../media/hdphoto1.wdp"/><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2.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5.xml"/><Relationship Id="rId5" Type="http://schemas.openxmlformats.org/officeDocument/2006/relationships/tags" Target="../tags/tag5.xml"/><Relationship Id="rId10" Type="http://schemas.openxmlformats.org/officeDocument/2006/relationships/slideLayout" Target="../slideLayouts/slideLayout11.xml"/><Relationship Id="rId4" Type="http://schemas.openxmlformats.org/officeDocument/2006/relationships/tags" Target="../tags/tag4.xml"/><Relationship Id="rId9"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8.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75855" y="748146"/>
            <a:ext cx="10658342" cy="4477960"/>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186091" y="1133336"/>
            <a:ext cx="6939239" cy="1200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Khởi</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1958532" y="0"/>
            <a:ext cx="2927737" cy="5644648"/>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2877486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084780"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730200"/>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 nghỉ câu dài</a:t>
            </a:r>
            <a:endParaRPr kumimoji="0" lang="en-US" sz="32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7995683" cy="1468864"/>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Hoa đào thường có màu hồng tươi, xen lẫn lá xanh và nụ hồng chúm chím.</a:t>
            </a:r>
          </a:p>
        </p:txBody>
      </p:sp>
      <p:cxnSp>
        <p:nvCxnSpPr>
          <p:cNvPr id="30" name="Straight Connector 29">
            <a:extLst>
              <a:ext uri="{FF2B5EF4-FFF2-40B4-BE49-F238E27FC236}">
                <a16:creationId xmlns:a16="http://schemas.microsoft.com/office/drawing/2014/main" id="{50E7B565-5044-4F5C-8958-6CF56AE91343}"/>
              </a:ext>
            </a:extLst>
          </p:cNvPr>
          <p:cNvCxnSpPr/>
          <p:nvPr/>
        </p:nvCxnSpPr>
        <p:spPr>
          <a:xfrm flipH="1">
            <a:off x="9158881" y="1678166"/>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3FB4C2D-C55C-4A4C-99F1-81D48CD59FD4}"/>
              </a:ext>
            </a:extLst>
          </p:cNvPr>
          <p:cNvGrpSpPr/>
          <p:nvPr/>
        </p:nvGrpSpPr>
        <p:grpSpPr>
          <a:xfrm>
            <a:off x="8562784" y="2359352"/>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4209125" y="2342312"/>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442D13B-E5CC-42D4-BCFB-E7114FEF3729}"/>
              </a:ext>
            </a:extLst>
          </p:cNvPr>
          <p:cNvSpPr/>
          <p:nvPr/>
        </p:nvSpPr>
        <p:spPr>
          <a:xfrm>
            <a:off x="2146268" y="3643988"/>
            <a:ext cx="7995683" cy="2207527"/>
          </a:xfrm>
          <a:prstGeom prst="rect">
            <a:avLst/>
          </a:prstGeom>
        </p:spPr>
        <p:txBody>
          <a:bodyPr wrap="square">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10105029" y="4391880"/>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11578-B61C-4802-93D1-0443677F239E}"/>
              </a:ext>
            </a:extLst>
          </p:cNvPr>
          <p:cNvCxnSpPr/>
          <p:nvPr/>
        </p:nvCxnSpPr>
        <p:spPr>
          <a:xfrm flipH="1">
            <a:off x="7152975" y="4389341"/>
            <a:ext cx="15016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7809737" y="5110575"/>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C9EAFD6-2EC1-45BE-B27D-936F0DA9E910}"/>
              </a:ext>
            </a:extLst>
          </p:cNvPr>
          <p:cNvCxnSpPr/>
          <p:nvPr/>
        </p:nvCxnSpPr>
        <p:spPr>
          <a:xfrm flipH="1">
            <a:off x="4451509" y="3670929"/>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88878F-E67F-4F58-B133-08482ED57355}"/>
              </a:ext>
            </a:extLst>
          </p:cNvPr>
          <p:cNvCxnSpPr/>
          <p:nvPr/>
        </p:nvCxnSpPr>
        <p:spPr>
          <a:xfrm flipH="1">
            <a:off x="5881999" y="5155827"/>
            <a:ext cx="124100"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5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044" y="324091"/>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08896" y="783993"/>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836" y="925938"/>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485955"/>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386" y="3070544"/>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587386" y="4710979"/>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477575" y="125992"/>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3888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34407" y="806456"/>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066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61953" y="766547"/>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2232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97083" y="1178681"/>
            <a:ext cx="10750925"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2760967" y="426280"/>
            <a:ext cx="602683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TRẢ LỜI CÂU HỎI</a:t>
            </a:r>
            <a:endPar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6" y="2281899"/>
            <a:ext cx="9013180"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9013181"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Giới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thiệu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về</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9013181"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Nói về hoạt </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901318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Nói về bánh chưng, bánh tét.</a:t>
            </a:r>
          </a:p>
        </p:txBody>
      </p:sp>
    </p:spTree>
    <p:extLst>
      <p:ext uri="{BB962C8B-B14F-4D97-AF65-F5344CB8AC3E}">
        <p14:creationId xmlns:p14="http://schemas.microsoft.com/office/powerpoint/2010/main" val="1629332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5.55112E-17 4.44444E-6 L 5.55112E-17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5.55112E-17 3.7037E-7 L 5.55112E-17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5.55112E-17 0.12569 L 5.55112E-17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5.55112E-17 0 L 5.55112E-17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5.55112E-17 -4.44444E-6 L 5.55112E-17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0 1.97531E-6 L 0 -0.12562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0 -2.09877E-6 L 0 0.12562 " pathEditMode="relative" rAng="0" ptsTypes="AA">
                                          <p:cBhvr>
                                            <p:cTn id="30" dur="2000" fill="hold"/>
                                            <p:tgtEl>
                                              <p:spTgt spid="2"/>
                                            </p:tgtEl>
                                            <p:attrNameLst>
                                              <p:attrName>ppt_x</p:attrName>
                                              <p:attrName>ppt_y</p:attrName>
                                            </p:attrNameLst>
                                          </p:cBhvr>
                                          <p:rCtr x="0" y="626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0 0.12561 L 0 0.25 " pathEditMode="relative" rAng="0" ptsTypes="AA">
                                          <p:cBhvr>
                                            <p:cTn id="34" dur="2000" fill="hold"/>
                                            <p:tgtEl>
                                              <p:spTgt spid="2"/>
                                            </p:tgtEl>
                                            <p:attrNameLst>
                                              <p:attrName>ppt_x</p:attrName>
                                              <p:attrName>ppt_y</p:attrName>
                                            </p:attrNameLst>
                                          </p:cBhvr>
                                          <p:rCtr x="0" y="6265"/>
                                        </p:animMotion>
                                      </p:childTnLst>
                                    </p:cTn>
                                  </p:par>
                                  <p:par>
                                    <p:cTn id="35" presetID="42" presetClass="path" presetSubtype="0" fill="hold" grpId="1" nodeType="withEffect">
                                      <p:stCondLst>
                                        <p:cond delay="0"/>
                                      </p:stCondLst>
                                      <p:childTnLst>
                                        <p:animMotion origin="layout" path="M 0 4.69136E-6 L 0 0.12561 " pathEditMode="relative" rAng="0" ptsTypes="AA">
                                          <p:cBhvr>
                                            <p:cTn id="36" dur="2000" fill="hold"/>
                                            <p:tgtEl>
                                              <p:spTgt spid="22"/>
                                            </p:tgtEl>
                                            <p:attrNameLst>
                                              <p:attrName>ppt_x</p:attrName>
                                              <p:attrName>ppt_y</p:attrName>
                                            </p:attrNameLst>
                                          </p:cBhvr>
                                          <p:rCtr x="0" y="6265"/>
                                        </p:animMotion>
                                      </p:childTnLst>
                                    </p:cTn>
                                  </p:par>
                                  <p:par>
                                    <p:cTn id="37" presetID="64" presetClass="path" presetSubtype="0" fill="hold" grpId="2" nodeType="withEffect">
                                      <p:stCondLst>
                                        <p:cond delay="0"/>
                                      </p:stCondLst>
                                      <p:childTnLst>
                                        <p:animMotion origin="layout" path="M 0 1.23457E-7 L 0 -0.25 " pathEditMode="relative" rAng="0" ptsTypes="AA">
                                          <p:cBhvr>
                                            <p:cTn id="38" dur="2000" fill="hold"/>
                                            <p:tgtEl>
                                              <p:spTgt spid="23"/>
                                            </p:tgtEl>
                                            <p:attrNameLst>
                                              <p:attrName>ppt_x</p:attrName>
                                              <p:attrName>ppt_y</p:attrName>
                                            </p:attrNameLst>
                                          </p:cBhvr>
                                          <p:rCtr x="0" y="-125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2"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1039346" y="800834"/>
            <a:ext cx="10359582" cy="1468864"/>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ta dùng những gì để làm bánh chưng, bánh tét?</a:t>
            </a:r>
          </a:p>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6" y="1960136"/>
            <a:ext cx="10260026"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Bánh chưng, bánh tét được làm từ gạo nếp, đỗ xanh, thịt lợn và được gói bằng lá dong hoặc lá chuối.</a:t>
            </a:r>
          </a:p>
        </p:txBody>
      </p:sp>
      <p:sp>
        <p:nvSpPr>
          <p:cNvPr id="15" name="TextBox 14">
            <a:extLst>
              <a:ext uri="{FF2B5EF4-FFF2-40B4-BE49-F238E27FC236}">
                <a16:creationId xmlns:a16="http://schemas.microsoft.com/office/drawing/2014/main" id="{430725AA-0FFC-FB42-8EAC-E521DF0083DF}"/>
              </a:ext>
            </a:extLst>
          </p:cNvPr>
          <p:cNvSpPr txBox="1"/>
          <p:nvPr/>
        </p:nvSpPr>
        <p:spPr>
          <a:xfrm>
            <a:off x="1039346" y="3605790"/>
            <a:ext cx="10563769" cy="730200"/>
          </a:xfrm>
          <a:prstGeom prst="rect">
            <a:avLst/>
          </a:prstGeom>
          <a:noFill/>
        </p:spPr>
        <p:txBody>
          <a:bodyPr wrap="square" rtlCol="0">
            <a:spAutoFit/>
          </a:bodyPr>
          <a:lstStyle/>
          <a:p>
            <a:pPr marL="10584" marR="0" lvl="0" indent="50799"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mong ước điều gì khi tặng bao lì xì cho trẻ em?</a:t>
            </a:r>
            <a:r>
              <a:rPr kumimoji="0" lang="en-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536181" y="4765092"/>
            <a:ext cx="9570097" cy="146886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Người lớn tặn trẻ em bao lì xì với mong ước các em mạnh khoẻ, giỏi giang. </a:t>
            </a:r>
          </a:p>
        </p:txBody>
      </p:sp>
    </p:spTree>
    <p:extLst>
      <p:ext uri="{BB962C8B-B14F-4D97-AF65-F5344CB8AC3E}">
        <p14:creationId xmlns:p14="http://schemas.microsoft.com/office/powerpoint/2010/main" val="204787316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048218" y="4250806"/>
            <a:ext cx="3952664" cy="2318100"/>
            <a:chOff x="1893163" y="3404925"/>
            <a:chExt cx="2964498" cy="1738575"/>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1893163" y="4732077"/>
              <a:ext cx="2964498"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9625696" cy="1569660"/>
          </a:xfrm>
          <a:prstGeom prst="rect">
            <a:avLst/>
          </a:prstGeom>
          <a:noFill/>
        </p:spPr>
        <p:txBody>
          <a:bodyPr wrap="square" rtlCol="0">
            <a:spAutoFit/>
          </a:bodyPr>
          <a:lstStyle/>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a:t>
            </a: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những hoạt động nào của gia đình em trong dịp Tết? </a:t>
            </a:r>
          </a:p>
          <a:p>
            <a:pPr marL="10584" marR="0" lvl="0" indent="50799" algn="just" defTabSz="121917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3344824" y="1076997"/>
            <a:ext cx="7589796" cy="73815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200" b="0"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213965" y="1783393"/>
            <a:ext cx="3032103" cy="2713024"/>
            <a:chOff x="2682196" y="1716018"/>
            <a:chExt cx="2274077" cy="2034768"/>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196"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272384" y="3376765"/>
              <a:ext cx="1683889"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 chợ Tết</a:t>
              </a:r>
            </a:p>
          </p:txBody>
        </p:sp>
      </p:grpSp>
    </p:spTree>
    <p:extLst>
      <p:ext uri="{BB962C8B-B14F-4D97-AF65-F5344CB8AC3E}">
        <p14:creationId xmlns:p14="http://schemas.microsoft.com/office/powerpoint/2010/main" val="392836309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61953" y="767894"/>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1" y="119698"/>
            <a:ext cx="3050762"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4179707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5" y="1410258"/>
            <a:ext cx="8437308" cy="1943161"/>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Tìm trong bài những từ miêu tả:</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đào:</a:t>
            </a:r>
          </a:p>
          <a:p>
            <a:pPr marL="457189" marR="0" lvl="0" indent="-457189" algn="just" defTabSz="1219170" rtl="0" eaLnBrk="1" fontAlgn="auto" latinLnBrk="0" hangingPunct="1">
              <a:lnSpc>
                <a:spcPct val="150000"/>
              </a:lnSpc>
              <a:spcBef>
                <a:spcPts val="0"/>
              </a:spcBef>
              <a:spcAft>
                <a:spcPts val="0"/>
              </a:spcAft>
              <a:buClr>
                <a:srgbClr val="000000"/>
              </a:buClr>
              <a:buSzTx/>
              <a:buFont typeface="Arial"/>
              <a:buAutoNum type="alphaLcPeriod"/>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281514" y="561645"/>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3148136" y="613991"/>
            <a:ext cx="2375586" cy="65883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LUYỆN TẬP</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673856"/>
          </a:xfrm>
          <a:prstGeom prst="rect">
            <a:avLst/>
          </a:prstGeom>
          <a:noFill/>
        </p:spPr>
        <p:txBody>
          <a:bodyPr wrap="square" rtlCol="0">
            <a:spAutoFit/>
          </a:bodyPr>
          <a:lstStyle/>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C7D7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Đặt một câu giới thiệu về loài hoa em thích.</a:t>
            </a:r>
          </a:p>
          <a:p>
            <a:pPr marL="0" marR="0" lvl="0" indent="0" algn="just" defTabSz="1219170" rtl="0" eaLnBrk="1" fontAlgn="auto" latinLnBrk="0" hangingPunct="1">
              <a:lnSpc>
                <a:spcPct val="2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 </a:t>
            </a: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544286"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70274" cy="52322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lá xanh, </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nụ hồng ch</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ú</a:t>
            </a: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a:t>
            </a:r>
            <a:r>
              <a:rPr kumimoji="0" lang="en-US"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chím</a:t>
            </a:r>
            <a:endParaRPr kumimoji="0" lang="en-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rực rỡ sắc vàng.</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797" y="506320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488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wipe(left)">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build="p"/>
      <p:bldP spid="3"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393576"/>
            <a:ext cx="6487290"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altLang="zh-CN" sz="72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ĐẾN RỒI</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164480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637105" y="349021"/>
            <a:ext cx="9658905" cy="98251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Tree>
    <p:extLst>
      <p:ext uri="{BB962C8B-B14F-4D97-AF65-F5344CB8AC3E}">
        <p14:creationId xmlns:p14="http://schemas.microsoft.com/office/powerpoint/2010/main" val="107999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91007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3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Bánh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tét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Giỏi</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Quây</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Giải</a:t>
            </a: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baseline="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nghĩa</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r>
              <a:rPr kumimoji="0" lang="en-US" altLang="zh-CN" sz="6600" b="1" i="0" u="none" strike="noStrike" kern="1200" cap="none" spc="0" normalizeH="0" noProof="0" dirty="0" err="1">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từ</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Tree>
    <p:extLst>
      <p:ext uri="{BB962C8B-B14F-4D97-AF65-F5344CB8AC3E}">
        <p14:creationId xmlns:p14="http://schemas.microsoft.com/office/powerpoint/2010/main" val="21113080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1213</Words>
  <Application>Microsoft Office PowerPoint</Application>
  <PresentationFormat>Widescreen</PresentationFormat>
  <Paragraphs>83</Paragraphs>
  <Slides>18</Slides>
  <Notes>13</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等线</vt:lpstr>
      <vt:lpstr>等线 Light</vt:lpstr>
      <vt:lpstr>Arial</vt:lpstr>
      <vt:lpstr>Arial-Rounded</vt:lpstr>
      <vt:lpstr>Calibri</vt:lpstr>
      <vt:lpstr>Calibri Light</vt:lpstr>
      <vt:lpstr>Kalam</vt:lpstr>
      <vt:lpstr>Montserrat</vt:lpstr>
      <vt:lpstr>小单纯体</vt:lpstr>
      <vt:lpstr>1_Office 主题</vt:lpstr>
      <vt:lpstr>1_Office Theme</vt:lpstr>
      <vt:lpstr>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20</cp:revision>
  <dcterms:created xsi:type="dcterms:W3CDTF">2021-07-31T15:43:01Z</dcterms:created>
  <dcterms:modified xsi:type="dcterms:W3CDTF">2025-03-25T03:44:19Z</dcterms:modified>
</cp:coreProperties>
</file>