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0"/>
  </p:notesMasterIdLst>
  <p:sldIdLst>
    <p:sldId id="268" r:id="rId2"/>
    <p:sldId id="4206" r:id="rId3"/>
    <p:sldId id="4207" r:id="rId4"/>
    <p:sldId id="4208" r:id="rId5"/>
    <p:sldId id="4209" r:id="rId6"/>
    <p:sldId id="4210" r:id="rId7"/>
    <p:sldId id="4211" r:id="rId8"/>
    <p:sldId id="4212" r:id="rId9"/>
    <p:sldId id="4213" r:id="rId10"/>
    <p:sldId id="4214" r:id="rId11"/>
    <p:sldId id="4215" r:id="rId12"/>
    <p:sldId id="4216" r:id="rId13"/>
    <p:sldId id="4217" r:id="rId14"/>
    <p:sldId id="4218" r:id="rId15"/>
    <p:sldId id="4219" r:id="rId16"/>
    <p:sldId id="4220" r:id="rId17"/>
    <p:sldId id="4221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57" autoAdjust="0"/>
  </p:normalViewPr>
  <p:slideViewPr>
    <p:cSldViewPr snapToGrid="0">
      <p:cViewPr varScale="1">
        <p:scale>
          <a:sx n="65" d="100"/>
          <a:sy n="65" d="100"/>
        </p:scale>
        <p:origin x="8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E964D-F6C3-4ABE-B297-9409898D9A9E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7333B-7E3D-49C8-807F-13D687A91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0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55DA0-FF49-0C1F-D6BA-341F0A911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73C598-FCCE-6903-F6BE-F446BFF2F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FF8A0-4982-AFA5-5B8A-00AE8921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CFA7B-DF7D-6DDE-551B-4EB233C53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E8757-47FF-AD2C-F598-39A27F65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894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D40F-DE9E-7784-18C4-7A6AC6380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8B407-8FDE-ED2F-BFCE-B63939926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46C6D-616B-3DEF-6556-DBBAEEB1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E5D66-62E6-9B15-C443-2C5C88387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7E8CD-FACE-B239-A447-FA3D9DFB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779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ECE116-AC0A-CE53-D43A-86AB0D4E2E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F4A44-2CAC-5F48-D099-D8ECC4F47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24230-7717-27D5-B64D-919D771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CF5CD-FF65-2424-8F5F-ED9FA85F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D799-B15C-F516-F534-1C9E6550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2063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6F180-0CC3-E92B-D549-1733BF22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9883C-CED3-9589-BBF4-31A6C5B48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4DC53-8E80-C2A2-0EFA-B8C1601D7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F13C8-B0BA-4769-5B91-DCABACF2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4A6F9-001B-B370-F690-C9ABAEBF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991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DFF4-37DB-A1C0-41C4-192A610C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69A1B-2436-BF50-A3F1-CEB32A055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448-32B6-D5CE-F9AE-A7B99EDD7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D795D-9AEB-A1E1-3B1B-0E9BFC41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8E3F0-EAE3-A500-89D4-DA977DC8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9291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B42BC-06F4-2FD4-1202-30E757B3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C8283-2E9A-5E6D-F305-45E821E59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9733F-6FB6-C63C-E0CE-D10BDAD82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21A75-1102-5A5C-1EC0-F0B35F56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C9237-B3A0-4415-D6CE-1BAF7393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03659-6B7B-492E-F707-33071ED3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5721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BEB85-4550-B1AA-9EFB-87826863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2285B-76D5-973B-9385-DF20A02E9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1025B-F68D-5F95-8B19-7999C8424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F3317E-220C-D43D-6BCB-609CB7C38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A42D9-8044-7EB5-50D5-AC9C5A146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49398-B595-9127-5D89-0CA111A4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353231-F871-9024-C159-42C37CB3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51A39-4603-A58B-A5C8-4A36B571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5417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D484-C545-A1B9-BB50-68474BB6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68843-B87F-9C8C-A42F-CA6774C8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5E9B5-C32D-00F9-DBA6-D6A84B5F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20D0C-E039-3739-86DA-E8AEEEC0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951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B8719-D13D-E34B-82A1-A6C71BB88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24BF1B-CF02-DA23-59A8-40F36652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BC05C-8C75-A21C-C07A-645BEA58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2241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C971-1E21-7EE0-87AA-4ABD4CCC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ED78-AE70-7CBA-348E-F916708FD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6CD0B-D3F1-1E08-D862-07FFFEC51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2EBBC-BFA9-2EC4-609A-500826EE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12C0B-E297-FEC2-017C-A6C4E02B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6D1C-EDA8-2982-FFEE-93719E09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6351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9CB9-F406-F442-4F3B-7090C6F7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2CA32-662F-887D-2FE3-EF72682C5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6510E-3D51-724B-5A23-5AB84F5D1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F3B2B-E88B-6AD1-B94E-0B267239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713E5-E836-66A1-C736-AF65A0820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81ECE-21C0-24E9-788A-513081F13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4561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DA911F-F5A8-D0BE-6234-A75EB290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0D92-FC40-E385-2748-88832839A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F1884-E57B-61CF-D083-D7557E661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0F4C-DA13-433A-B2A3-3408D3C5B5A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CC10-E4C8-0F1C-6B2B-E8E97C60F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3BECA-9AF8-8BEF-11FE-BA0850FFF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70063-2CAF-4AB6-8515-5E9D19E8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6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bstract design of flower petals in pastel">
            <a:extLst>
              <a:ext uri="{FF2B5EF4-FFF2-40B4-BE49-F238E27FC236}">
                <a16:creationId xmlns:a16="http://schemas.microsoft.com/office/drawing/2014/main" id="{3E0B3119-0ABA-5367-5D64-E1E9DF6CA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4588049-CDD6-C41E-4F42-37744E52E4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" y="210875"/>
            <a:ext cx="11203732" cy="6535158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11811068-D6BB-EA93-82FC-F49439711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46" y="759872"/>
            <a:ext cx="9563878" cy="13441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9F6246-D1E1-F8A8-CF25-5882453904D4}"/>
              </a:ext>
            </a:extLst>
          </p:cNvPr>
          <p:cNvGrpSpPr/>
          <p:nvPr/>
        </p:nvGrpSpPr>
        <p:grpSpPr>
          <a:xfrm>
            <a:off x="2684205" y="2263927"/>
            <a:ext cx="7654413" cy="1752902"/>
            <a:chOff x="1510302" y="866455"/>
            <a:chExt cx="8783360" cy="39600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7A66F3-4174-66FE-AF55-51E9842A2B06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219AF3C6-31C7-83D1-468B-F985E7206D53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B0B5CB9-AB99-FD43-ADC9-BDE81363C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373" y="3148349"/>
            <a:ext cx="3055911" cy="9944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83031A-43AA-B566-4BED-75D16B682FBF}"/>
              </a:ext>
            </a:extLst>
          </p:cNvPr>
          <p:cNvSpPr txBox="1"/>
          <p:nvPr/>
        </p:nvSpPr>
        <p:spPr>
          <a:xfrm>
            <a:off x="4969854" y="4616622"/>
            <a:ext cx="5174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Thắm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4" descr="Môn Toá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E82C1C8-FA44-9DD5-5A88-E5935707D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833" l="10000" r="90278">
                        <a14:foregroundMark x1="39722" y1="17500" x2="53611" y2="45833"/>
                        <a14:foregroundMark x1="49444" y1="11389" x2="58333" y2="39722"/>
                        <a14:foregroundMark x1="51111" y1="10278" x2="58333" y2="31389"/>
                        <a14:foregroundMark x1="53889" y1="17222" x2="52222" y2="28056"/>
                        <a14:foregroundMark x1="48333" y1="18056" x2="48889" y2="31667"/>
                        <a14:foregroundMark x1="45556" y1="24444" x2="46667" y2="31111"/>
                        <a14:foregroundMark x1="41667" y1="23611" x2="39722" y2="27222"/>
                        <a14:foregroundMark x1="38889" y1="25000" x2="39722" y2="27500"/>
                        <a14:foregroundMark x1="40000" y1="28056" x2="40278" y2="29444"/>
                        <a14:foregroundMark x1="25556" y1="40556" x2="27778" y2="54167"/>
                        <a14:foregroundMark x1="23889" y1="45556" x2="26389" y2="54167"/>
                        <a14:foregroundMark x1="23056" y1="50000" x2="23056" y2="56667"/>
                        <a14:foregroundMark x1="18889" y1="48611" x2="18889" y2="49722"/>
                        <a14:foregroundMark x1="16667" y1="43611" x2="36389" y2="55833"/>
                        <a14:foregroundMark x1="36667" y1="31944" x2="37778" y2="54444"/>
                        <a14:foregroundMark x1="51667" y1="21389" x2="65278" y2="29444"/>
                        <a14:foregroundMark x1="63056" y1="47500" x2="80556" y2="60000"/>
                        <a14:foregroundMark x1="71111" y1="35556" x2="84722" y2="55833"/>
                        <a14:foregroundMark x1="72222" y1="35556" x2="69722" y2="60000"/>
                        <a14:foregroundMark x1="70278" y1="36667" x2="61111" y2="57778"/>
                        <a14:foregroundMark x1="61111" y1="57778" x2="74722" y2="62778"/>
                        <a14:foregroundMark x1="74722" y1="62778" x2="81667" y2="47222"/>
                        <a14:foregroundMark x1="81667" y1="47222" x2="64722" y2="38611"/>
                        <a14:foregroundMark x1="55556" y1="15278" x2="56111" y2="41111"/>
                        <a14:foregroundMark x1="56111" y1="41111" x2="56111" y2="41111"/>
                        <a14:foregroundMark x1="50278" y1="13056" x2="10000" y2="47222"/>
                        <a14:foregroundMark x1="10000" y1="47222" x2="21389" y2="58889"/>
                        <a14:foregroundMark x1="21389" y1="58889" x2="37500" y2="42778"/>
                        <a14:foregroundMark x1="37500" y1="42778" x2="28889" y2="53611"/>
                        <a14:foregroundMark x1="19722" y1="49444" x2="39722" y2="51111"/>
                        <a14:foregroundMark x1="44167" y1="66667" x2="51944" y2="79444"/>
                        <a14:foregroundMark x1="51944" y1="79444" x2="51944" y2="79444"/>
                        <a14:foregroundMark x1="50278" y1="63056" x2="51389" y2="80000"/>
                        <a14:foregroundMark x1="38333" y1="72778" x2="60833" y2="72778"/>
                        <a14:foregroundMark x1="47778" y1="62500" x2="51389" y2="71667"/>
                        <a14:foregroundMark x1="45833" y1="79722" x2="55000" y2="79444"/>
                        <a14:foregroundMark x1="50833" y1="89167" x2="50278" y2="91111"/>
                        <a14:foregroundMark x1="65833" y1="48611" x2="68056" y2="60556"/>
                        <a14:foregroundMark x1="66667" y1="52222" x2="82222" y2="49167"/>
                        <a14:foregroundMark x1="82222" y1="49167" x2="82222" y2="49167"/>
                        <a14:foregroundMark x1="88611" y1="50556" x2="90278" y2="5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451" y="2487817"/>
            <a:ext cx="1987754" cy="19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2DF96CC4-D48A-3D72-1F38-DD0CE7079736}"/>
              </a:ext>
            </a:extLst>
          </p:cNvPr>
          <p:cNvSpPr/>
          <p:nvPr/>
        </p:nvSpPr>
        <p:spPr>
          <a:xfrm>
            <a:off x="735180" y="3282538"/>
            <a:ext cx="3589881" cy="3252944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effectLst>
            <a:glow rad="101600">
              <a:srgbClr val="FFFF00">
                <a:alpha val="60000"/>
              </a:srgbClr>
            </a:glow>
          </a:effectLst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1F0FB0-8478-3695-5EAB-897C54CE2B66}"/>
              </a:ext>
            </a:extLst>
          </p:cNvPr>
          <p:cNvSpPr txBox="1"/>
          <p:nvPr/>
        </p:nvSpPr>
        <p:spPr>
          <a:xfrm>
            <a:off x="4096918" y="2379316"/>
            <a:ext cx="3892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4A1</a:t>
            </a:r>
          </a:p>
        </p:txBody>
      </p:sp>
    </p:spTree>
    <p:extLst>
      <p:ext uri="{BB962C8B-B14F-4D97-AF65-F5344CB8AC3E}">
        <p14:creationId xmlns:p14="http://schemas.microsoft.com/office/powerpoint/2010/main" val="500079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154791-5108-363C-7EE5-150D42692B4E}"/>
              </a:ext>
            </a:extLst>
          </p:cNvPr>
          <p:cNvSpPr txBox="1"/>
          <p:nvPr/>
        </p:nvSpPr>
        <p:spPr>
          <a:xfrm>
            <a:off x="2489163" y="387424"/>
            <a:ext cx="734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Koni" pitchFamily="2" charset="0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Koni" pitchFamily="2" charset="0"/>
                <a:ea typeface="+mn-ea"/>
                <a:cs typeface="+mn-cs"/>
              </a:rPr>
              <a:t>ngắt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Koni" pitchFamily="2" charset="0"/>
                <a:ea typeface="+mn-ea"/>
                <a:cs typeface="+mn-cs"/>
              </a:rPr>
              <a:t>giọng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Koni" pitchFamily="2" charset="0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Koni" pitchFamily="2" charset="0"/>
                <a:ea typeface="+mn-ea"/>
                <a:cs typeface="+mn-cs"/>
              </a:rPr>
              <a:t>dài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gradFill flip="none" rotWithShape="1">
                <a:gsLst>
                  <a:gs pos="0">
                    <a:srgbClr val="CE3A72">
                      <a:shade val="30000"/>
                      <a:satMod val="115000"/>
                    </a:srgbClr>
                  </a:gs>
                  <a:gs pos="50000">
                    <a:srgbClr val="CE3A72">
                      <a:shade val="67500"/>
                      <a:satMod val="115000"/>
                    </a:srgbClr>
                  </a:gs>
                  <a:gs pos="100000">
                    <a:srgbClr val="CE3A7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B49F5-2F60-BB67-1B53-0FCF1F03B03E}"/>
              </a:ext>
            </a:extLst>
          </p:cNvPr>
          <p:cNvSpPr/>
          <p:nvPr/>
        </p:nvSpPr>
        <p:spPr>
          <a:xfrm>
            <a:off x="751948" y="2401735"/>
            <a:ext cx="11071653" cy="1323439"/>
          </a:xfrm>
          <a:prstGeom prst="rect">
            <a:avLst/>
          </a:prstGeom>
          <a:solidFill>
            <a:srgbClr val="E78DB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bữa ăn trưa, cô giáo thông báo Giét-xi được chọn đóng vai công chúa trong vở kịch sắp tới. 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4E2C66-7090-5FBD-659C-B6FD19DBBC2C}"/>
              </a:ext>
            </a:extLst>
          </p:cNvPr>
          <p:cNvCxnSpPr/>
          <p:nvPr/>
        </p:nvCxnSpPr>
        <p:spPr>
          <a:xfrm flipH="1">
            <a:off x="4539407" y="2401735"/>
            <a:ext cx="271849" cy="810438"/>
          </a:xfrm>
          <a:prstGeom prst="line">
            <a:avLst/>
          </a:prstGeom>
          <a:ln w="57150">
            <a:solidFill>
              <a:srgbClr val="CE3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81494B-2410-32A7-3D34-FEE22EAAAB03}"/>
              </a:ext>
            </a:extLst>
          </p:cNvPr>
          <p:cNvCxnSpPr/>
          <p:nvPr/>
        </p:nvCxnSpPr>
        <p:spPr>
          <a:xfrm flipH="1">
            <a:off x="6013119" y="2853351"/>
            <a:ext cx="271849" cy="810438"/>
          </a:xfrm>
          <a:prstGeom prst="line">
            <a:avLst/>
          </a:prstGeom>
          <a:ln w="57150">
            <a:solidFill>
              <a:srgbClr val="CE3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468AF7-EC2E-3E98-A185-B59D1612D0D8}"/>
              </a:ext>
            </a:extLst>
          </p:cNvPr>
          <p:cNvCxnSpPr/>
          <p:nvPr/>
        </p:nvCxnSpPr>
        <p:spPr>
          <a:xfrm flipH="1">
            <a:off x="8876177" y="2328910"/>
            <a:ext cx="271849" cy="810438"/>
          </a:xfrm>
          <a:prstGeom prst="line">
            <a:avLst/>
          </a:prstGeom>
          <a:ln w="57150">
            <a:solidFill>
              <a:srgbClr val="CE3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116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284284-A68F-E905-0ECD-853B2289D4A0}"/>
              </a:ext>
            </a:extLst>
          </p:cNvPr>
          <p:cNvSpPr txBox="1">
            <a:spLocks/>
          </p:cNvSpPr>
          <p:nvPr/>
        </p:nvSpPr>
        <p:spPr>
          <a:xfrm>
            <a:off x="3185651" y="111725"/>
            <a:ext cx="58256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ED320C-38F0-F13B-DC89-B7A04D5C7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3394" y="1769806"/>
            <a:ext cx="4724400" cy="4577790"/>
          </a:xfrm>
          <a:prstGeom prst="rect">
            <a:avLst/>
          </a:prstGeom>
        </p:spPr>
      </p:pic>
      <p:pic>
        <p:nvPicPr>
          <p:cNvPr id="6" name="object 69">
            <a:extLst>
              <a:ext uri="{FF2B5EF4-FFF2-40B4-BE49-F238E27FC236}">
                <a16:creationId xmlns:a16="http://schemas.microsoft.com/office/drawing/2014/main" id="{7A7685F3-1268-D8A6-FCE7-E80359C66F3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2312" y="1254725"/>
            <a:ext cx="2955739" cy="49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4926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02492AE-8D8C-1C3D-A534-F077A375275D}"/>
              </a:ext>
            </a:extLst>
          </p:cNvPr>
          <p:cNvGrpSpPr/>
          <p:nvPr/>
        </p:nvGrpSpPr>
        <p:grpSpPr>
          <a:xfrm>
            <a:off x="2500141" y="-447177"/>
            <a:ext cx="6786584" cy="1754326"/>
            <a:chOff x="3588005" y="0"/>
            <a:chExt cx="5866667" cy="1760478"/>
          </a:xfrm>
        </p:grpSpPr>
        <p:sp>
          <p:nvSpPr>
            <p:cNvPr id="5" name="Freeform 43">
              <a:extLst>
                <a:ext uri="{FF2B5EF4-FFF2-40B4-BE49-F238E27FC236}">
                  <a16:creationId xmlns:a16="http://schemas.microsoft.com/office/drawing/2014/main" id="{A77CB733-14B3-61B6-38FA-CAC7FD48B49D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79FA9F5-02BE-DD39-6084-199115673F52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2A4C00-96F7-80F8-48EE-CA5AA81C16C1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7B19D6-F194-64A3-508C-7F52CE021D12}"/>
              </a:ext>
            </a:extLst>
          </p:cNvPr>
          <p:cNvSpPr txBox="1"/>
          <p:nvPr/>
        </p:nvSpPr>
        <p:spPr>
          <a:xfrm>
            <a:off x="3363105" y="308765"/>
            <a:ext cx="6335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gradFill flip="none" rotWithShape="1">
                <a:gsLst>
                  <a:gs pos="0">
                    <a:srgbClr val="CE3A72">
                      <a:shade val="30000"/>
                      <a:satMod val="115000"/>
                    </a:srgbClr>
                  </a:gs>
                  <a:gs pos="50000">
                    <a:srgbClr val="CE3A72">
                      <a:shade val="67500"/>
                      <a:satMod val="115000"/>
                    </a:srgbClr>
                  </a:gs>
                  <a:gs pos="100000">
                    <a:srgbClr val="CE3A7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2D3CB7-FE25-2AE9-C6FB-17D4D0DB38E3}"/>
              </a:ext>
            </a:extLst>
          </p:cNvPr>
          <p:cNvGrpSpPr/>
          <p:nvPr/>
        </p:nvGrpSpPr>
        <p:grpSpPr>
          <a:xfrm>
            <a:off x="2203765" y="1981496"/>
            <a:ext cx="8654605" cy="2895008"/>
            <a:chOff x="7243" y="5722"/>
            <a:chExt cx="12248" cy="4176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1204EFC3-1F71-EE1B-B5F4-8A752DAC1369}"/>
                </a:ext>
              </a:extLst>
            </p:cNvPr>
            <p:cNvSpPr/>
            <p:nvPr/>
          </p:nvSpPr>
          <p:spPr>
            <a:xfrm>
              <a:off x="7244" y="6041"/>
              <a:ext cx="11752" cy="343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7BC6B2D0-EA2D-2877-E394-929C27173F62}"/>
                </a:ext>
              </a:extLst>
            </p:cNvPr>
            <p:cNvSpPr/>
            <p:nvPr/>
          </p:nvSpPr>
          <p:spPr>
            <a:xfrm>
              <a:off x="7243" y="5870"/>
              <a:ext cx="11613" cy="3455"/>
            </a:xfrm>
            <a:prstGeom prst="roundRect">
              <a:avLst/>
            </a:prstGeom>
            <a:solidFill>
              <a:srgbClr val="FFF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482AC8-B821-3032-084E-DC7E7EB7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4" y="5722"/>
              <a:ext cx="11737" cy="4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98716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B489-9C44-A4C3-BDD0-755393C5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C7A1F-1EBF-FAAA-DF60-330D4B82F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artoon Classroom Stock Video Footage for Free Download">
            <a:extLst>
              <a:ext uri="{FF2B5EF4-FFF2-40B4-BE49-F238E27FC236}">
                <a16:creationId xmlns:a16="http://schemas.microsoft.com/office/drawing/2014/main" id="{97BF2DE0-CAE4-7666-E63F-D7E6EA36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7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3189D-CC5B-E772-7790-4C27138AF877}"/>
              </a:ext>
            </a:extLst>
          </p:cNvPr>
          <p:cNvSpPr txBox="1"/>
          <p:nvPr/>
        </p:nvSpPr>
        <p:spPr>
          <a:xfrm>
            <a:off x="4719484" y="1962568"/>
            <a:ext cx="458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ĐÔI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5EAC9-75B8-595D-7AC8-A3B6C5353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E11209-410E-9164-96C7-0E978494A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739" y="2976658"/>
            <a:ext cx="2435900" cy="34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15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08CA-2751-85C1-DBF6-85B10F450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DEE13-C2CA-46CE-0E9A-44B98F144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33B0E-F7DC-625E-287B-164DDCD5F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12115800" cy="678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DB57A-2164-704F-6207-6864B0EBEF53}"/>
              </a:ext>
            </a:extLst>
          </p:cNvPr>
          <p:cNvSpPr txBox="1"/>
          <p:nvPr/>
        </p:nvSpPr>
        <p:spPr>
          <a:xfrm>
            <a:off x="5043948" y="76200"/>
            <a:ext cx="5412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C000"/>
                </a:solidFill>
              </a:rPr>
              <a:t>Đọc</a:t>
            </a:r>
            <a:r>
              <a:rPr lang="en-US" sz="4400" b="1" dirty="0"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solidFill>
                  <a:srgbClr val="FFC000"/>
                </a:solidFill>
              </a:rPr>
              <a:t>mẫu</a:t>
            </a:r>
            <a:r>
              <a:rPr lang="en-US" sz="4400" b="1" dirty="0">
                <a:solidFill>
                  <a:srgbClr val="FFC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65365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8AE7E2-75F0-ECBE-7035-013909AD35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3F46A6-82EE-6D38-1E1D-072C228D7A81}"/>
              </a:ext>
            </a:extLst>
          </p:cNvPr>
          <p:cNvGrpSpPr/>
          <p:nvPr/>
        </p:nvGrpSpPr>
        <p:grpSpPr>
          <a:xfrm rot="405374" flipH="1">
            <a:off x="3572194" y="1167627"/>
            <a:ext cx="5493819" cy="5128665"/>
            <a:chOff x="4626472" y="3203091"/>
            <a:chExt cx="4931242" cy="1041448"/>
          </a:xfrm>
          <a:solidFill>
            <a:srgbClr val="CF2665">
              <a:alpha val="63000"/>
            </a:srgbClr>
          </a:solidFill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4F0430D6-69A0-B0E3-6919-AFDB6658E5C6}"/>
                </a:ext>
              </a:extLst>
            </p:cNvPr>
            <p:cNvSpPr/>
            <p:nvPr/>
          </p:nvSpPr>
          <p:spPr>
            <a:xfrm>
              <a:off x="4626472" y="3253740"/>
              <a:ext cx="4931242" cy="990799"/>
            </a:xfrm>
            <a:prstGeom prst="wedgeEllipseCallout">
              <a:avLst>
                <a:gd name="adj1" fmla="val -60309"/>
                <a:gd name="adj2" fmla="val 8145"/>
              </a:avLst>
            </a:prstGeom>
            <a:grpFill/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AF907C3-454D-4AB9-B250-44DA0822C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253731">
              <a:off x="8582638" y="2951047"/>
              <a:ext cx="252629" cy="756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13152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4692-4278-81B7-6D89-ABAD177A9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666FF-91DB-294B-2DF3-A633B2B3C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6353B-7F53-04F4-DA56-915E3A89A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DC1E55-4A62-9BF7-64D6-6ECE0A3E2651}"/>
              </a:ext>
            </a:extLst>
          </p:cNvPr>
          <p:cNvSpPr txBox="1"/>
          <p:nvPr/>
        </p:nvSpPr>
        <p:spPr>
          <a:xfrm>
            <a:off x="8185355" y="821422"/>
            <a:ext cx="766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图片 2" descr="61da49d9e2dcf">
            <a:extLst>
              <a:ext uri="{FF2B5EF4-FFF2-40B4-BE49-F238E27FC236}">
                <a16:creationId xmlns:a16="http://schemas.microsoft.com/office/drawing/2014/main" id="{877D4C02-70A3-A9DC-C8F4-AD78BBB2D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12" y="750868"/>
            <a:ext cx="5404485" cy="29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41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CA331-5DA9-6C8F-356D-D4A66F30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937A7-F930-9D47-C4A2-7AF2C3D38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CF992CA5-D057-8458-940A-C6E095AFCE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407" end="15875.8111"/>
                  <p14:fade in="250"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5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75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16353B-7F53-04F4-DA56-915E3A89A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F20D126C-F99C-FC2A-DBAA-BB97E3E56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-5453"/>
            <a:ext cx="6858000" cy="6858000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BC8EEBA1-6FD8-26AC-7071-27188C548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r="2678" b="8985"/>
          <a:stretch/>
        </p:blipFill>
        <p:spPr>
          <a:xfrm>
            <a:off x="7089316" y="2250000"/>
            <a:ext cx="5096589" cy="46080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C1DAAD4-48ED-3826-6C61-DE58C81A4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7" y="2806"/>
            <a:ext cx="5615643" cy="136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picture containing person&#10;&#10;Description automatically generated">
            <a:extLst>
              <a:ext uri="{FF2B5EF4-FFF2-40B4-BE49-F238E27FC236}">
                <a16:creationId xmlns:a16="http://schemas.microsoft.com/office/drawing/2014/main" id="{56A5607A-DB38-9F0D-9EB9-F7064AA6B2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" y="-5453"/>
            <a:ext cx="2412000" cy="241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FBE96E-2FF9-477E-B8E6-6A454F000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542" y="1816081"/>
            <a:ext cx="550516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5FA9D-A7B1-336E-39AC-987841EB62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15010-1EAD-7434-D206-787B1918B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6353B-7F53-04F4-DA56-915E3A89A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F4700-6AB6-426D-4141-89DDE5760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20774"/>
            <a:ext cx="8169348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05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5B84E2-B0D7-42C1-ABE3-23425BE8D76A}"/>
              </a:ext>
            </a:extLst>
          </p:cNvPr>
          <p:cNvGrpSpPr/>
          <p:nvPr/>
        </p:nvGrpSpPr>
        <p:grpSpPr>
          <a:xfrm>
            <a:off x="4449656" y="208110"/>
            <a:ext cx="6218010" cy="6476871"/>
            <a:chOff x="3775076" y="233265"/>
            <a:chExt cx="6218010" cy="64768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2CA8DC-3CB6-462C-C056-6E008E07E87A}"/>
                </a:ext>
              </a:extLst>
            </p:cNvPr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FB05ACB8-B675-2CDC-C655-921CF7750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ADE172A5-D6D2-7FD2-4D45-0280F5143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874F151D-87CF-0C17-7DD5-64EF7CEA0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11">
                <a:extLst>
                  <a:ext uri="{FF2B5EF4-FFF2-40B4-BE49-F238E27FC236}">
                    <a16:creationId xmlns:a16="http://schemas.microsoft.com/office/drawing/2014/main" id="{280AF27D-90EB-7DD0-F85E-7F4E3DA6F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E6947663-A955-26F2-99DB-BE8D44C36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15">
                <a:extLst>
                  <a:ext uri="{FF2B5EF4-FFF2-40B4-BE49-F238E27FC236}">
                    <a16:creationId xmlns:a16="http://schemas.microsoft.com/office/drawing/2014/main" id="{AFCFE252-E302-F040-4BBE-63856E066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id="{28D8778A-CC4E-6D00-E2B1-D6FF8DCD6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19">
                <a:extLst>
                  <a:ext uri="{FF2B5EF4-FFF2-40B4-BE49-F238E27FC236}">
                    <a16:creationId xmlns:a16="http://schemas.microsoft.com/office/drawing/2014/main" id="{3ACBE398-A9D8-A01D-FF52-29F5B44B6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21">
                <a:extLst>
                  <a:ext uri="{FF2B5EF4-FFF2-40B4-BE49-F238E27FC236}">
                    <a16:creationId xmlns:a16="http://schemas.microsoft.com/office/drawing/2014/main" id="{BF7BCA7A-F980-72A6-525C-4B37E7BEF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23">
                <a:extLst>
                  <a:ext uri="{FF2B5EF4-FFF2-40B4-BE49-F238E27FC236}">
                    <a16:creationId xmlns:a16="http://schemas.microsoft.com/office/drawing/2014/main" id="{D45B5C04-06FB-9BFF-E3CA-A5BCA5A0E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53F5406E-48BB-AE6D-93D4-4781771FD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4FB21582-4D06-D305-6637-ACBDC347F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F646D5FB-3F57-CD24-6981-0C16023A3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31">
                <a:extLst>
                  <a:ext uri="{FF2B5EF4-FFF2-40B4-BE49-F238E27FC236}">
                    <a16:creationId xmlns:a16="http://schemas.microsoft.com/office/drawing/2014/main" id="{5A11D906-D82B-126A-39EE-65EB67E2E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33">
                <a:extLst>
                  <a:ext uri="{FF2B5EF4-FFF2-40B4-BE49-F238E27FC236}">
                    <a16:creationId xmlns:a16="http://schemas.microsoft.com/office/drawing/2014/main" id="{811CC7A6-54CB-ADF8-68B1-CDCEF1127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35">
                <a:extLst>
                  <a:ext uri="{FF2B5EF4-FFF2-40B4-BE49-F238E27FC236}">
                    <a16:creationId xmlns:a16="http://schemas.microsoft.com/office/drawing/2014/main" id="{39A0BA1C-0178-5616-26DA-B69281654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37">
                <a:extLst>
                  <a:ext uri="{FF2B5EF4-FFF2-40B4-BE49-F238E27FC236}">
                    <a16:creationId xmlns:a16="http://schemas.microsoft.com/office/drawing/2014/main" id="{16DA8DA7-F17A-11B4-D8BE-AE5A895BE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39">
                <a:extLst>
                  <a:ext uri="{FF2B5EF4-FFF2-40B4-BE49-F238E27FC236}">
                    <a16:creationId xmlns:a16="http://schemas.microsoft.com/office/drawing/2014/main" id="{BEA0460A-E46C-BA5E-78D5-3214489B4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8257" y="3746828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41">
                <a:extLst>
                  <a:ext uri="{FF2B5EF4-FFF2-40B4-BE49-F238E27FC236}">
                    <a16:creationId xmlns:a16="http://schemas.microsoft.com/office/drawing/2014/main" id="{978871C5-6EB0-6638-9D73-A746CD4D6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43">
                <a:extLst>
                  <a:ext uri="{FF2B5EF4-FFF2-40B4-BE49-F238E27FC236}">
                    <a16:creationId xmlns:a16="http://schemas.microsoft.com/office/drawing/2014/main" id="{6388CB68-4714-8F27-9F27-80D418E3C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45">
                <a:extLst>
                  <a:ext uri="{FF2B5EF4-FFF2-40B4-BE49-F238E27FC236}">
                    <a16:creationId xmlns:a16="http://schemas.microsoft.com/office/drawing/2014/main" id="{8162B2D0-672C-9D92-1953-1CD67199D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47">
                <a:extLst>
                  <a:ext uri="{FF2B5EF4-FFF2-40B4-BE49-F238E27FC236}">
                    <a16:creationId xmlns:a16="http://schemas.microsoft.com/office/drawing/2014/main" id="{598BF613-044A-6723-A8EA-3A2AFCB85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49">
                <a:extLst>
                  <a:ext uri="{FF2B5EF4-FFF2-40B4-BE49-F238E27FC236}">
                    <a16:creationId xmlns:a16="http://schemas.microsoft.com/office/drawing/2014/main" id="{92A0CAC7-B5E9-8AA5-AF41-1DDD3DEC0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51">
                <a:extLst>
                  <a:ext uri="{FF2B5EF4-FFF2-40B4-BE49-F238E27FC236}">
                    <a16:creationId xmlns:a16="http://schemas.microsoft.com/office/drawing/2014/main" id="{F74F12FC-B545-48CB-FEB3-A78503696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53">
                <a:extLst>
                  <a:ext uri="{FF2B5EF4-FFF2-40B4-BE49-F238E27FC236}">
                    <a16:creationId xmlns:a16="http://schemas.microsoft.com/office/drawing/2014/main" id="{70B32401-6056-07EE-CD61-BE15F96C5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55">
                <a:extLst>
                  <a:ext uri="{FF2B5EF4-FFF2-40B4-BE49-F238E27FC236}">
                    <a16:creationId xmlns:a16="http://schemas.microsoft.com/office/drawing/2014/main" id="{1A87018D-8A61-9A4E-3141-9793F296D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57">
                <a:extLst>
                  <a:ext uri="{FF2B5EF4-FFF2-40B4-BE49-F238E27FC236}">
                    <a16:creationId xmlns:a16="http://schemas.microsoft.com/office/drawing/2014/main" id="{5A2BA73B-48DE-D642-0E0C-9DC7BDEAF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5364AEB5-B0B9-9DC1-55A1-323E9749A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61">
                <a:extLst>
                  <a:ext uri="{FF2B5EF4-FFF2-40B4-BE49-F238E27FC236}">
                    <a16:creationId xmlns:a16="http://schemas.microsoft.com/office/drawing/2014/main" id="{E2232A53-7707-FFBF-ACE2-4DAEA419A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63">
                <a:extLst>
                  <a:ext uri="{FF2B5EF4-FFF2-40B4-BE49-F238E27FC236}">
                    <a16:creationId xmlns:a16="http://schemas.microsoft.com/office/drawing/2014/main" id="{D18A8DCB-27F2-2D8A-4F6F-2BB151F68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65">
                <a:extLst>
                  <a:ext uri="{FF2B5EF4-FFF2-40B4-BE49-F238E27FC236}">
                    <a16:creationId xmlns:a16="http://schemas.microsoft.com/office/drawing/2014/main" id="{2D09A8FE-4A7E-B190-A851-AE6125A1C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67">
                <a:extLst>
                  <a:ext uri="{FF2B5EF4-FFF2-40B4-BE49-F238E27FC236}">
                    <a16:creationId xmlns:a16="http://schemas.microsoft.com/office/drawing/2014/main" id="{3390DC40-CA1E-CF75-7D72-6B6DF8B0B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69">
                <a:extLst>
                  <a:ext uri="{FF2B5EF4-FFF2-40B4-BE49-F238E27FC236}">
                    <a16:creationId xmlns:a16="http://schemas.microsoft.com/office/drawing/2014/main" id="{F9899360-637D-9F80-DF4A-0A095F299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1">
                <a:extLst>
                  <a:ext uri="{FF2B5EF4-FFF2-40B4-BE49-F238E27FC236}">
                    <a16:creationId xmlns:a16="http://schemas.microsoft.com/office/drawing/2014/main" id="{B4EB71C8-F817-9330-B121-1C5E3A90B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73">
                <a:extLst>
                  <a:ext uri="{FF2B5EF4-FFF2-40B4-BE49-F238E27FC236}">
                    <a16:creationId xmlns:a16="http://schemas.microsoft.com/office/drawing/2014/main" id="{83F05B03-E8AA-6C62-50DE-5F5CB381E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5">
                <a:extLst>
                  <a:ext uri="{FF2B5EF4-FFF2-40B4-BE49-F238E27FC236}">
                    <a16:creationId xmlns:a16="http://schemas.microsoft.com/office/drawing/2014/main" id="{44326CFA-B7FE-61E4-3172-13B4D8402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77">
                <a:extLst>
                  <a:ext uri="{FF2B5EF4-FFF2-40B4-BE49-F238E27FC236}">
                    <a16:creationId xmlns:a16="http://schemas.microsoft.com/office/drawing/2014/main" id="{D32E9E4D-D19B-851D-AC31-E81DBF894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79">
                <a:extLst>
                  <a:ext uri="{FF2B5EF4-FFF2-40B4-BE49-F238E27FC236}">
                    <a16:creationId xmlns:a16="http://schemas.microsoft.com/office/drawing/2014/main" id="{D8FD3FB6-68E7-FE25-4C08-43E9ED133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AAC458-E8A8-A3DC-7E83-59E2120C0CA4}"/>
                </a:ext>
              </a:extLst>
            </p:cNvPr>
            <p:cNvSpPr txBox="1"/>
            <p:nvPr/>
          </p:nvSpPr>
          <p:spPr>
            <a:xfrm rot="2743025">
              <a:off x="4682818" y="1359104"/>
              <a:ext cx="1051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001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 Anh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C19B8C-8B77-46B2-E34B-FA30F448FBF8}"/>
                </a:ext>
              </a:extLst>
            </p:cNvPr>
            <p:cNvSpPr txBox="1"/>
            <p:nvPr/>
          </p:nvSpPr>
          <p:spPr>
            <a:xfrm rot="2315560">
              <a:off x="4370937" y="1624157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Châu Anh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372D5A-4541-5354-D1BA-80947CD6E66D}"/>
                </a:ext>
              </a:extLst>
            </p:cNvPr>
            <p:cNvSpPr/>
            <p:nvPr/>
          </p:nvSpPr>
          <p:spPr>
            <a:xfrm rot="2000338">
              <a:off x="4069238" y="1955697"/>
              <a:ext cx="11235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Anh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2ED545-9DCC-AF26-ED06-73CECB8F4B16}"/>
                </a:ext>
              </a:extLst>
            </p:cNvPr>
            <p:cNvSpPr/>
            <p:nvPr/>
          </p:nvSpPr>
          <p:spPr>
            <a:xfrm rot="1169718">
              <a:off x="4029771" y="2369460"/>
              <a:ext cx="9832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C7DC7-21D6-781F-ED91-0E219566E042}"/>
                </a:ext>
              </a:extLst>
            </p:cNvPr>
            <p:cNvSpPr/>
            <p:nvPr/>
          </p:nvSpPr>
          <p:spPr>
            <a:xfrm rot="442195">
              <a:off x="3791330" y="2731339"/>
              <a:ext cx="9573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F61907-B3E8-A2B2-9B2A-86E532CB149A}"/>
                </a:ext>
              </a:extLst>
            </p:cNvPr>
            <p:cNvSpPr/>
            <p:nvPr/>
          </p:nvSpPr>
          <p:spPr>
            <a:xfrm>
              <a:off x="3779785" y="3163333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Châu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F47141-A112-3093-CA66-F378041D45DA}"/>
                </a:ext>
              </a:extLst>
            </p:cNvPr>
            <p:cNvSpPr/>
            <p:nvPr/>
          </p:nvSpPr>
          <p:spPr>
            <a:xfrm rot="21074214">
              <a:off x="4004094" y="3608815"/>
              <a:ext cx="7906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Chi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98482D-2C63-63F8-6E53-316CDCBB7D89}"/>
                </a:ext>
              </a:extLst>
            </p:cNvPr>
            <p:cNvSpPr/>
            <p:nvPr/>
          </p:nvSpPr>
          <p:spPr>
            <a:xfrm rot="20371367">
              <a:off x="3959853" y="4040212"/>
              <a:ext cx="9813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Quế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E87E91-0442-684C-FA76-60DB2CE86759}"/>
                </a:ext>
              </a:extLst>
            </p:cNvPr>
            <p:cNvSpPr/>
            <p:nvPr/>
          </p:nvSpPr>
          <p:spPr>
            <a:xfrm rot="19810765">
              <a:off x="4131939" y="4459394"/>
              <a:ext cx="995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Thùy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6E4157-BFFB-CC2E-7D9B-ACCBCDB3D693}"/>
                </a:ext>
              </a:extLst>
            </p:cNvPr>
            <p:cNvSpPr/>
            <p:nvPr/>
          </p:nvSpPr>
          <p:spPr>
            <a:xfrm rot="19335717">
              <a:off x="4292642" y="4801311"/>
              <a:ext cx="1099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Duy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C8C125-5EBC-C6CB-7B38-C4070A407781}"/>
                </a:ext>
              </a:extLst>
            </p:cNvPr>
            <p:cNvSpPr/>
            <p:nvPr/>
          </p:nvSpPr>
          <p:spPr>
            <a:xfrm rot="18715702">
              <a:off x="4645622" y="5091193"/>
              <a:ext cx="9359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1B9541-3C1E-DDD9-BEC3-9EDCB959C44F}"/>
                </a:ext>
              </a:extLst>
            </p:cNvPr>
            <p:cNvSpPr/>
            <p:nvPr/>
          </p:nvSpPr>
          <p:spPr>
            <a:xfrm rot="18240879">
              <a:off x="4954574" y="5477460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Hà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4777D3-6E89-C40C-00D2-E139643C3267}"/>
                </a:ext>
              </a:extLst>
            </p:cNvPr>
            <p:cNvSpPr/>
            <p:nvPr/>
          </p:nvSpPr>
          <p:spPr>
            <a:xfrm rot="17635105">
              <a:off x="5408383" y="5533226"/>
              <a:ext cx="9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E3A9A9-D0CB-38E3-E300-174E8977AE71}"/>
                </a:ext>
              </a:extLst>
            </p:cNvPr>
            <p:cNvSpPr/>
            <p:nvPr/>
          </p:nvSpPr>
          <p:spPr>
            <a:xfrm rot="17081983">
              <a:off x="5698037" y="5582779"/>
              <a:ext cx="1192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86BCF8-3597-0350-220A-EF5687F4DA37}"/>
                </a:ext>
              </a:extLst>
            </p:cNvPr>
            <p:cNvSpPr/>
            <p:nvPr/>
          </p:nvSpPr>
          <p:spPr>
            <a:xfrm rot="16674872">
              <a:off x="6137864" y="5821129"/>
              <a:ext cx="10342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Hiếu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491FC6-9F52-A285-6453-E8B7F4C46BA7}"/>
                </a:ext>
              </a:extLst>
            </p:cNvPr>
            <p:cNvSpPr/>
            <p:nvPr/>
          </p:nvSpPr>
          <p:spPr>
            <a:xfrm rot="15672824">
              <a:off x="6435633" y="5821130"/>
              <a:ext cx="1372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Mạnh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Khang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1BA7A5-260B-4BF4-7E1B-AE4C67FDF449}"/>
                </a:ext>
              </a:extLst>
            </p:cNvPr>
            <p:cNvSpPr/>
            <p:nvPr/>
          </p:nvSpPr>
          <p:spPr>
            <a:xfrm rot="15388490">
              <a:off x="6897786" y="5900139"/>
              <a:ext cx="1250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Khoa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C346C34-CF86-C3DB-DC0B-30CE62CDDB14}"/>
                </a:ext>
              </a:extLst>
            </p:cNvPr>
            <p:cNvSpPr/>
            <p:nvPr/>
          </p:nvSpPr>
          <p:spPr>
            <a:xfrm rot="14952899">
              <a:off x="7358562" y="5627737"/>
              <a:ext cx="11673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Khoa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ECE701-2584-E00B-20C4-1F60D3DAE088}"/>
                </a:ext>
              </a:extLst>
            </p:cNvPr>
            <p:cNvSpPr/>
            <p:nvPr/>
          </p:nvSpPr>
          <p:spPr>
            <a:xfrm rot="14378777">
              <a:off x="7722094" y="5416868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 Minh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36DF5E0-17F3-C6FA-7B18-B1A14E65A6DD}"/>
                </a:ext>
              </a:extLst>
            </p:cNvPr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Anh Minh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351D9A-9403-F324-5BC4-A006D5EAAABD}"/>
                </a:ext>
              </a:extLst>
            </p:cNvPr>
            <p:cNvSpPr/>
            <p:nvPr/>
          </p:nvSpPr>
          <p:spPr>
            <a:xfrm rot="13411150">
              <a:off x="8043225" y="4703241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My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F031D61-03C4-0F68-21EA-9C139F913511}"/>
                </a:ext>
              </a:extLst>
            </p:cNvPr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Hải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Nam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1A2326-2CEC-94D1-F3A0-122E7CD70DB7}"/>
                </a:ext>
              </a:extLst>
            </p:cNvPr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08E004-3746-9703-EFF0-154C8E7FCD34}"/>
                </a:ext>
              </a:extLst>
            </p:cNvPr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Kim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26A88B-B5D2-8B4A-3207-2F9AF1C43FD3}"/>
                </a:ext>
              </a:extLst>
            </p:cNvPr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9AF136B-C5A7-CB72-67DC-402C2C2C4228}"/>
                </a:ext>
              </a:extLst>
            </p:cNvPr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Nhi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54EC520-E823-BC8B-6DF4-2B3D2C9C1ECA}"/>
                </a:ext>
              </a:extLst>
            </p:cNvPr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Tuệ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Nhi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76AAFC0-31E2-0FC5-9AF1-284E56B771EB}"/>
                </a:ext>
              </a:extLst>
            </p:cNvPr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Phong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46454B3-F812-5C24-D09A-0996D9E5F2CD}"/>
                </a:ext>
              </a:extLst>
            </p:cNvPr>
            <p:cNvSpPr/>
            <p:nvPr/>
          </p:nvSpPr>
          <p:spPr>
            <a:xfrm rot="8338032">
              <a:off x="8112232" y="16321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Phong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7659231-1596-6A09-C9A8-7753F9B50853}"/>
                </a:ext>
              </a:extLst>
            </p:cNvPr>
            <p:cNvSpPr/>
            <p:nvPr/>
          </p:nvSpPr>
          <p:spPr>
            <a:xfrm rot="8338032">
              <a:off x="7812332" y="140027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 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C2A3341-6CA3-F046-C631-592E8D6F5792}"/>
                </a:ext>
              </a:extLst>
            </p:cNvPr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1356AF-0F88-58A0-48AA-DF7A93FB042E}"/>
                </a:ext>
              </a:extLst>
            </p:cNvPr>
            <p:cNvSpPr/>
            <p:nvPr/>
          </p:nvSpPr>
          <p:spPr>
            <a:xfrm rot="6839477">
              <a:off x="7152088" y="102540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7AFD783-A622-ED98-A655-43129B187A05}"/>
                </a:ext>
              </a:extLst>
            </p:cNvPr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Sơn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9009998-282F-DF33-ABE4-89AE0A02E59B}"/>
                </a:ext>
              </a:extLst>
            </p:cNvPr>
            <p:cNvSpPr/>
            <p:nvPr/>
          </p:nvSpPr>
          <p:spPr>
            <a:xfrm rot="5744907">
              <a:off x="6408007" y="783488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 Thành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B776A70-079E-2968-75CA-778DC7FE1F0E}"/>
                </a:ext>
              </a:extLst>
            </p:cNvPr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Trọng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090F2F4-6569-90D9-4C16-AEF263223B5A}"/>
                </a:ext>
              </a:extLst>
            </p:cNvPr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Khánh Lực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7B511B5-F461-EAA2-4662-E73D8F8B8929}"/>
                </a:ext>
              </a:extLst>
            </p:cNvPr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Khoa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D3FF1DA-C657-1731-3DA3-FF52FFEEBBA8}"/>
                </a:ext>
              </a:extLst>
            </p:cNvPr>
            <p:cNvSpPr/>
            <p:nvPr/>
          </p:nvSpPr>
          <p:spPr>
            <a:xfrm rot="3420947">
              <a:off x="4898807" y="116446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  Anh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4B9AF77A-1C9E-ACED-D0BE-9E1C22540A51}"/>
              </a:ext>
            </a:extLst>
          </p:cNvPr>
          <p:cNvSpPr/>
          <p:nvPr/>
        </p:nvSpPr>
        <p:spPr>
          <a:xfrm>
            <a:off x="647123" y="346036"/>
            <a:ext cx="3126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81D7A84D-7954-00CE-B740-B95058E7DE0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Heart 83">
            <a:hlinkClick r:id="" action="ppaction://noaction"/>
            <a:extLst>
              <a:ext uri="{FF2B5EF4-FFF2-40B4-BE49-F238E27FC236}">
                <a16:creationId xmlns:a16="http://schemas.microsoft.com/office/drawing/2014/main" id="{92F84D13-9426-4878-2C2E-977DBF1B03F8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quay dung">
            <a:extLst>
              <a:ext uri="{FF2B5EF4-FFF2-40B4-BE49-F238E27FC236}">
                <a16:creationId xmlns:a16="http://schemas.microsoft.com/office/drawing/2014/main" id="{D233F56B-7851-0190-5FF5-F6895DA12F35}"/>
              </a:ext>
            </a:extLst>
          </p:cNvPr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DBAFE894-8283-42BC-8861-FCE9D16DE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21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D760-84A4-6893-7962-D18FB2C4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65F3E-5FA2-26F8-DE3A-B5857A82D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iáo án điện tử Tiếng Việt 4 kết nối Bài 4 Đọc: Công chúa và người dẫn chuyện">
            <a:extLst>
              <a:ext uri="{FF2B5EF4-FFF2-40B4-BE49-F238E27FC236}">
                <a16:creationId xmlns:a16="http://schemas.microsoft.com/office/drawing/2014/main" id="{223423AA-C1C7-1CB7-9887-D131A414C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5501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C87E9-733B-A2B3-E927-006C95A5C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93999-9CCD-8CA0-034C-848350477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6427"/>
            <a:ext cx="12486290" cy="42070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4084AC9-A47A-39C9-4153-6B859CCD2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30BE0-3CA0-163D-764A-76E4A1971389}"/>
              </a:ext>
            </a:extLst>
          </p:cNvPr>
          <p:cNvSpPr txBox="1"/>
          <p:nvPr/>
        </p:nvSpPr>
        <p:spPr>
          <a:xfrm>
            <a:off x="5022419" y="1294394"/>
            <a:ext cx="264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1961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CE69B-7AED-0A71-CDBA-D98004404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73C773-7ABF-F82C-C69E-55AA955424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CE3A72">
                        <a:shade val="30000"/>
                        <a:satMod val="115000"/>
                      </a:srgbClr>
                    </a:gs>
                    <a:gs pos="50000">
                      <a:srgbClr val="CE3A72">
                        <a:shade val="67500"/>
                        <a:satMod val="115000"/>
                      </a:srgbClr>
                    </a:gs>
                    <a:gs pos="100000">
                      <a:srgbClr val="CE3A7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gradFill flip="none" rotWithShape="1">
                <a:gsLst>
                  <a:gs pos="0">
                    <a:srgbClr val="CE3A72">
                      <a:shade val="30000"/>
                      <a:satMod val="115000"/>
                    </a:srgbClr>
                  </a:gs>
                  <a:gs pos="50000">
                    <a:srgbClr val="CE3A72">
                      <a:shade val="67500"/>
                      <a:satMod val="115000"/>
                    </a:srgbClr>
                  </a:gs>
                  <a:gs pos="100000">
                    <a:srgbClr val="CE3A7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18D870-9F4D-D86C-CA4D-434381A3FB47}"/>
              </a:ext>
            </a:extLst>
          </p:cNvPr>
          <p:cNvSpPr/>
          <p:nvPr/>
        </p:nvSpPr>
        <p:spPr>
          <a:xfrm>
            <a:off x="163660" y="1356189"/>
            <a:ext cx="11844130" cy="2022137"/>
          </a:xfrm>
          <a:prstGeom prst="rect">
            <a:avLst/>
          </a:prstGeom>
          <a:solidFill>
            <a:srgbClr val="E78DB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B61C22-4CA0-EB17-83E1-75F885840674}"/>
              </a:ext>
            </a:extLst>
          </p:cNvPr>
          <p:cNvSpPr/>
          <p:nvPr/>
        </p:nvSpPr>
        <p:spPr>
          <a:xfrm>
            <a:off x="2116476" y="1551398"/>
            <a:ext cx="9815114" cy="1135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343" lvl="1" indent="457200" algn="just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4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4400" b="1" i="1" dirty="0">
              <a:solidFill>
                <a:srgbClr val="CE355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8BBEAD-69D8-733D-1BF4-C7523865A6F0}"/>
              </a:ext>
            </a:extLst>
          </p:cNvPr>
          <p:cNvSpPr/>
          <p:nvPr/>
        </p:nvSpPr>
        <p:spPr>
          <a:xfrm>
            <a:off x="163660" y="2893794"/>
            <a:ext cx="11844130" cy="2019335"/>
          </a:xfrm>
          <a:prstGeom prst="rect">
            <a:avLst/>
          </a:prstGeom>
          <a:solidFill>
            <a:srgbClr val="CE355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969628-7C88-DB2C-3FED-2AB7CD0A981D}"/>
              </a:ext>
            </a:extLst>
          </p:cNvPr>
          <p:cNvSpPr/>
          <p:nvPr/>
        </p:nvSpPr>
        <p:spPr>
          <a:xfrm>
            <a:off x="2126751" y="2985476"/>
            <a:ext cx="9804839" cy="1765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343" lvl="1" indent="457200" algn="just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nhường</a:t>
            </a:r>
            <a:r>
              <a:rPr lang="en-US" sz="4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4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4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6B0542-1D5D-C168-897C-5C5AE6DC20A3}"/>
              </a:ext>
            </a:extLst>
          </p:cNvPr>
          <p:cNvSpPr/>
          <p:nvPr/>
        </p:nvSpPr>
        <p:spPr>
          <a:xfrm>
            <a:off x="173935" y="4931596"/>
            <a:ext cx="11844130" cy="1710160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6A2650-8974-236D-0D2D-A6404206B7A1}"/>
              </a:ext>
            </a:extLst>
          </p:cNvPr>
          <p:cNvSpPr/>
          <p:nvPr/>
        </p:nvSpPr>
        <p:spPr>
          <a:xfrm>
            <a:off x="2157573" y="4993240"/>
            <a:ext cx="9784292" cy="158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3343" lvl="1" indent="457200" algn="just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fr-FR" sz="4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fr-FR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4400" spc="4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06BA6A03-D290-3263-5100-3B0236E96275}"/>
              </a:ext>
            </a:extLst>
          </p:cNvPr>
          <p:cNvSpPr/>
          <p:nvPr/>
        </p:nvSpPr>
        <p:spPr>
          <a:xfrm>
            <a:off x="10240548" y="4005113"/>
            <a:ext cx="1739417" cy="2562182"/>
          </a:xfrm>
          <a:custGeom>
            <a:avLst/>
            <a:gdLst/>
            <a:ahLst/>
            <a:cxnLst/>
            <a:rect l="l" t="t" r="r" b="b"/>
            <a:pathLst>
              <a:path w="5436737" h="11872765">
                <a:moveTo>
                  <a:pt x="0" y="0"/>
                </a:moveTo>
                <a:lnTo>
                  <a:pt x="5436737" y="0"/>
                </a:lnTo>
                <a:lnTo>
                  <a:pt x="5436737" y="11872764"/>
                </a:lnTo>
                <a:lnTo>
                  <a:pt x="0" y="1187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95383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0BDA69-1499-ED35-D069-06C2E7B2A65B}"/>
              </a:ext>
            </a:extLst>
          </p:cNvPr>
          <p:cNvSpPr txBox="1"/>
          <p:nvPr/>
        </p:nvSpPr>
        <p:spPr>
          <a:xfrm>
            <a:off x="943897" y="766589"/>
            <a:ext cx="8920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 NỐI TIẾP ĐOẠN 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F77A9A">
                    <a:lumMod val="75000"/>
                  </a:srgbClr>
                </a:solidFill>
              </a:ln>
              <a:gradFill flip="none" rotWithShape="1">
                <a:gsLst>
                  <a:gs pos="0">
                    <a:srgbClr val="F77A9A">
                      <a:lumMod val="75000"/>
                      <a:shade val="30000"/>
                      <a:satMod val="115000"/>
                    </a:srgbClr>
                  </a:gs>
                  <a:gs pos="50000">
                    <a:srgbClr val="F77A9A">
                      <a:lumMod val="75000"/>
                      <a:shade val="67500"/>
                      <a:satMod val="115000"/>
                    </a:srgbClr>
                  </a:gs>
                  <a:gs pos="100000">
                    <a:srgbClr val="F77A9A">
                      <a:lumMod val="7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987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67EB9-AE1A-C8EF-8417-4FC7F1E9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FF7F7-CD5C-4D1B-8325-DADAF37CB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4AE65-3DCF-123D-861A-BC2EEFF73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" b="6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D6772-08D0-4431-EA27-2DE03BD98DCF}"/>
              </a:ext>
            </a:extLst>
          </p:cNvPr>
          <p:cNvSpPr txBox="1"/>
          <p:nvPr/>
        </p:nvSpPr>
        <p:spPr>
          <a:xfrm>
            <a:off x="2862323" y="268053"/>
            <a:ext cx="64673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Tìm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ngữ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có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âm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vần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khó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đọc</a:t>
            </a:r>
            <a:endParaRPr lang="en-US" sz="3600" b="1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ea typeface="LNTH-LuoLuoNotangYuanTi 1" pitchFamily="2" charset="-128"/>
              <a:cs typeface="LNTH-LuoLuoNotangYuanTi 1" pitchFamily="2" charset="-128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Tìm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khó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Tìm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văn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dài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ngắt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nghỉ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hơi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lang="en-US" sz="3600" b="1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. </a:t>
            </a:r>
            <a:endParaRPr kumimoji="0" lang="vi-VN" sz="36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FA186-B364-6D29-4061-31FE4ED71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9" y="3587576"/>
            <a:ext cx="6135329" cy="32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44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4A5E13-6CE0-384A-2DD2-9871013A9B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749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207</Words>
  <Application>Microsoft Office PowerPoint</Application>
  <PresentationFormat>Widescreen</PresentationFormat>
  <Paragraphs>67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#9Slide07 Koni</vt:lpstr>
      <vt:lpstr>Arial</vt:lpstr>
      <vt:lpstr>Calibri</vt:lpstr>
      <vt:lpstr>Calibri Light</vt:lpstr>
      <vt:lpstr>Cambria</vt:lpstr>
      <vt:lpstr>LNTH-LuoLuoNotangYuanTi 1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Thứ  Sáu ngày 20  tháng 9 năm 2024 </vt:lpstr>
      <vt:lpstr>Chia đoạn </vt:lpstr>
      <vt:lpstr>PowerPoint Presentation</vt:lpstr>
      <vt:lpstr>PowerPoint Presentation</vt:lpstr>
      <vt:lpstr>Luyện đọc đúng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BÀI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69</cp:revision>
  <dcterms:created xsi:type="dcterms:W3CDTF">2023-06-25T10:10:59Z</dcterms:created>
  <dcterms:modified xsi:type="dcterms:W3CDTF">2025-03-24T23:37:57Z</dcterms:modified>
</cp:coreProperties>
</file>