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21" r:id="rId3"/>
    <p:sldId id="323" r:id="rId4"/>
    <p:sldId id="343" r:id="rId5"/>
    <p:sldId id="334" r:id="rId6"/>
    <p:sldId id="326" r:id="rId7"/>
    <p:sldId id="344" r:id="rId8"/>
    <p:sldId id="327" r:id="rId9"/>
    <p:sldId id="295" r:id="rId10"/>
    <p:sldId id="336" r:id="rId11"/>
    <p:sldId id="337" r:id="rId12"/>
    <p:sldId id="338" r:id="rId13"/>
    <p:sldId id="328" r:id="rId14"/>
    <p:sldId id="329" r:id="rId15"/>
    <p:sldId id="339" r:id="rId16"/>
    <p:sldId id="340" r:id="rId17"/>
    <p:sldId id="341" r:id="rId18"/>
    <p:sldId id="342" r:id="rId19"/>
    <p:sldId id="330" r:id="rId20"/>
    <p:sldId id="291" r:id="rId21"/>
    <p:sldId id="331"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1" d="100"/>
          <a:sy n="61"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A1D92-500B-48E4-A84E-6E09FCA78DDA}" type="datetimeFigureOut">
              <a:rPr lang="en-US" smtClean="0"/>
              <a:t>25/3/2025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744D2-65A0-4F12-B80A-1C8A929C3D8F}" type="slidenum">
              <a:rPr lang="en-US" smtClean="0"/>
              <a:t>‹#›</a:t>
            </a:fld>
            <a:endParaRPr lang="en-US"/>
          </a:p>
        </p:txBody>
      </p:sp>
    </p:spTree>
    <p:extLst>
      <p:ext uri="{BB962C8B-B14F-4D97-AF65-F5344CB8AC3E}">
        <p14:creationId xmlns:p14="http://schemas.microsoft.com/office/powerpoint/2010/main" val="1413521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A08D4-2EC7-8EB8-B29B-87AE93AF3B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8B891-055C-A47C-F4BB-AC6A7051C8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AC9FC4-A207-68EA-0C3A-893BC761DDB1}"/>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859F5FAF-B658-0352-3E97-6898F87B0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B16AD-C3AE-947A-665C-CE2BEB84B875}"/>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112990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9D52-81F7-94EE-F397-2FE8CA532C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59927-0BF6-1E17-602B-4FF1096E01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B54BC-5DC6-8BFF-65A2-9AE6462D4D14}"/>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7129ED4A-8795-A5DD-5BF5-067D80E17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ADFD2-1F8B-A349-A061-2150B677A0D0}"/>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34443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7841F-57D5-23F1-AA66-B0C6833255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6C1740-3955-AE1F-D7F3-6430E5373F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D193-2E40-B17F-AD81-601675A838FF}"/>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9F563C5E-92D2-8F01-6AB4-5F992E04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70E3C-0BB1-4614-FF73-FDC658DF2F30}"/>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357312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70A4-2046-A288-7F36-84434DFA6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601F18-C297-B360-8CB6-2697B20FDA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6A3FD-E39B-9ACA-A5E9-B7C0EA6AA368}"/>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E94DE8A6-A0ED-7E96-0B40-09780D74B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FFBAD-3487-77F9-3697-ECAD189F607D}"/>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344927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7A92-4D35-9579-AA05-0BF7E11824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14B03-AB56-F5B0-835B-8AAE29B89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28C24B-F0E7-50D6-E8F2-2B1CD8CC3AC0}"/>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C1B892C1-EB46-B41A-26A3-5D5D11038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8F1EA-92CC-7E3A-2A44-775F30BC3BF8}"/>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421018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D120-CCD7-8081-CE33-324491DC2E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7786E-17FF-1A50-658E-D6A9BEA2F2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953DD4-7974-54B6-E1FA-DAC0DDE0B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6587C-B4A4-1B93-237D-A4870BD4704D}"/>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6" name="Footer Placeholder 5">
            <a:extLst>
              <a:ext uri="{FF2B5EF4-FFF2-40B4-BE49-F238E27FC236}">
                <a16:creationId xmlns:a16="http://schemas.microsoft.com/office/drawing/2014/main" id="{5C086B71-6E70-7C2F-2C4E-974C96385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537B5-F045-63AF-AAB1-6409FAF7DCD6}"/>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172949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F04A4-34DF-B859-CAB4-D8CC9C79A4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275FA0-9B76-166F-77A4-43F32F381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67DD0-2842-051A-92BC-46EEBFD969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A5565-21E6-E16D-80D8-7A473BDA4C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00CC9-CCDD-DF26-E6B1-6AB772610A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84AAB2-20D5-6C23-F6AC-E1C6918B9751}"/>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8" name="Footer Placeholder 7">
            <a:extLst>
              <a:ext uri="{FF2B5EF4-FFF2-40B4-BE49-F238E27FC236}">
                <a16:creationId xmlns:a16="http://schemas.microsoft.com/office/drawing/2014/main" id="{BF63418B-EF0A-FFB1-DC26-071F3941A6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9C1A66-9C25-F3AF-45F9-0F885458E4D1}"/>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62799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A220-C888-5188-4EA6-9904EC8EDD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AAA938-E492-3DE8-4A0D-19D4E5EE585A}"/>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4" name="Footer Placeholder 3">
            <a:extLst>
              <a:ext uri="{FF2B5EF4-FFF2-40B4-BE49-F238E27FC236}">
                <a16:creationId xmlns:a16="http://schemas.microsoft.com/office/drawing/2014/main" id="{4F6A4160-6C12-1798-DE7C-A584E1F0A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13C288-6C38-EB58-9C38-E6170D83EBA8}"/>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287701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9DCA8-27FC-5DB0-D10C-75571153FBBF}"/>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3" name="Footer Placeholder 2">
            <a:extLst>
              <a:ext uri="{FF2B5EF4-FFF2-40B4-BE49-F238E27FC236}">
                <a16:creationId xmlns:a16="http://schemas.microsoft.com/office/drawing/2014/main" id="{1CB9EC0C-177F-9346-97C1-4B9C6F22C0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8D21E6-1698-77C0-50A4-4B9EF0A7B2F4}"/>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18842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3216-C315-69DC-665A-CA7E7166B0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066E4-5C82-B47F-58CD-734216949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649964-606A-4F45-D690-6F46D9175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0A312-47B6-4127-405A-EEAE9309ECC9}"/>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6" name="Footer Placeholder 5">
            <a:extLst>
              <a:ext uri="{FF2B5EF4-FFF2-40B4-BE49-F238E27FC236}">
                <a16:creationId xmlns:a16="http://schemas.microsoft.com/office/drawing/2014/main" id="{D8FA0BCE-F361-246B-AA9D-45DE8AB91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46FAC-4B27-33B5-73D2-3B4EE8A6DF62}"/>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187935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BBF9-0887-038D-6499-30450359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25DBAA-21BC-3A8D-1CFC-61F8549C8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2A7B46-C335-8D60-D551-60C1D1507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F15B2-9C28-3457-FC72-D267968969C0}"/>
              </a:ext>
            </a:extLst>
          </p:cNvPr>
          <p:cNvSpPr>
            <a:spLocks noGrp="1"/>
          </p:cNvSpPr>
          <p:nvPr>
            <p:ph type="dt" sz="half" idx="10"/>
          </p:nvPr>
        </p:nvSpPr>
        <p:spPr/>
        <p:txBody>
          <a:bodyPr/>
          <a:lstStyle/>
          <a:p>
            <a:fld id="{BAF20091-FBE7-4807-8C5E-EE2E08C4919E}" type="datetimeFigureOut">
              <a:rPr lang="en-US" smtClean="0"/>
              <a:t>25/3/2025</a:t>
            </a:fld>
            <a:endParaRPr lang="en-US"/>
          </a:p>
        </p:txBody>
      </p:sp>
      <p:sp>
        <p:nvSpPr>
          <p:cNvPr id="6" name="Footer Placeholder 5">
            <a:extLst>
              <a:ext uri="{FF2B5EF4-FFF2-40B4-BE49-F238E27FC236}">
                <a16:creationId xmlns:a16="http://schemas.microsoft.com/office/drawing/2014/main" id="{42129EFB-0B4D-10B2-F177-5365A38A4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170A9-9EAF-9DC8-BCE8-6034AD087748}"/>
              </a:ext>
            </a:extLst>
          </p:cNvPr>
          <p:cNvSpPr>
            <a:spLocks noGrp="1"/>
          </p:cNvSpPr>
          <p:nvPr>
            <p:ph type="sldNum" sz="quarter" idx="12"/>
          </p:nvPr>
        </p:nvSpPr>
        <p:spPr/>
        <p:txBody>
          <a:bodyPr/>
          <a:lstStyle/>
          <a:p>
            <a:fld id="{76B13488-2CB9-4BD5-9E50-E4B4EE09172E}" type="slidenum">
              <a:rPr lang="en-US" smtClean="0"/>
              <a:t>‹#›</a:t>
            </a:fld>
            <a:endParaRPr lang="en-US"/>
          </a:p>
        </p:txBody>
      </p:sp>
    </p:spTree>
    <p:extLst>
      <p:ext uri="{BB962C8B-B14F-4D97-AF65-F5344CB8AC3E}">
        <p14:creationId xmlns:p14="http://schemas.microsoft.com/office/powerpoint/2010/main" val="171443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45C070-3025-157C-906F-9F82458B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8644E-4685-4AF7-42C1-4FD937F57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D866B-F1A2-5D33-158E-27948CDFD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20091-FBE7-4807-8C5E-EE2E08C4919E}" type="datetimeFigureOut">
              <a:rPr lang="en-US" smtClean="0"/>
              <a:t>25/3/2025</a:t>
            </a:fld>
            <a:endParaRPr lang="en-US"/>
          </a:p>
        </p:txBody>
      </p:sp>
      <p:sp>
        <p:nvSpPr>
          <p:cNvPr id="5" name="Footer Placeholder 4">
            <a:extLst>
              <a:ext uri="{FF2B5EF4-FFF2-40B4-BE49-F238E27FC236}">
                <a16:creationId xmlns:a16="http://schemas.microsoft.com/office/drawing/2014/main" id="{6ED23D64-E739-721E-CA3A-B12C20D70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5C52E-ED50-4969-EB6B-009DAF5C9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13488-2CB9-4BD5-9E50-E4B4EE09172E}" type="slidenum">
              <a:rPr lang="en-US" smtClean="0"/>
              <a:t>‹#›</a:t>
            </a:fld>
            <a:endParaRPr lang="en-US"/>
          </a:p>
        </p:txBody>
      </p:sp>
    </p:spTree>
    <p:extLst>
      <p:ext uri="{BB962C8B-B14F-4D97-AF65-F5344CB8AC3E}">
        <p14:creationId xmlns:p14="http://schemas.microsoft.com/office/powerpoint/2010/main" val="1088669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9572E76F-34AD-312D-F6C0-10EFA0D9D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446" y="759872"/>
            <a:ext cx="9563878" cy="1526128"/>
          </a:xfrm>
          <a:prstGeom prst="rect">
            <a:avLst/>
          </a:prstGeom>
        </p:spPr>
      </p:pic>
      <p:sp>
        <p:nvSpPr>
          <p:cNvPr id="7" name="Title 4">
            <a:extLst>
              <a:ext uri="{FF2B5EF4-FFF2-40B4-BE49-F238E27FC236}">
                <a16:creationId xmlns:a16="http://schemas.microsoft.com/office/drawing/2014/main" id="{2A27F4B1-7666-4E01-0D04-39A08E06B0A3}"/>
              </a:ext>
            </a:extLst>
          </p:cNvPr>
          <p:cNvSpPr txBox="1">
            <a:spLocks noGrp="1"/>
          </p:cNvSpPr>
          <p:nvPr>
            <p:ph type="ctrTitle"/>
          </p:nvPr>
        </p:nvSpPr>
        <p:spPr>
          <a:xfrm>
            <a:off x="3294941" y="2734180"/>
            <a:ext cx="9144000" cy="1421928"/>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Môn  </a:t>
            </a:r>
            <a:r>
              <a:rPr lang="en-US" sz="4800" dirty="0" err="1">
                <a:solidFill>
                  <a:srgbClr val="FF0000"/>
                </a:solidFill>
                <a:latin typeface="Times New Roman" panose="02020603050405020304" pitchFamily="18" charset="0"/>
                <a:cs typeface="Times New Roman" panose="02020603050405020304" pitchFamily="18" charset="0"/>
              </a:rPr>
              <a:t>Tiếng</a:t>
            </a:r>
            <a:r>
              <a:rPr lang="en-US" sz="4800" dirty="0">
                <a:solidFill>
                  <a:srgbClr val="FF0000"/>
                </a:solidFill>
                <a:latin typeface="Times New Roman" panose="02020603050405020304" pitchFamily="18" charset="0"/>
                <a:cs typeface="Times New Roman" panose="02020603050405020304" pitchFamily="18" charset="0"/>
              </a:rPr>
              <a:t> Việt</a:t>
            </a:r>
          </a:p>
          <a:p>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Lớp</a:t>
            </a:r>
            <a:r>
              <a:rPr lang="en-US" sz="4800" dirty="0">
                <a:solidFill>
                  <a:srgbClr val="FF0000"/>
                </a:solidFill>
                <a:latin typeface="Times New Roman" panose="02020603050405020304" pitchFamily="18" charset="0"/>
                <a:cs typeface="Times New Roman" panose="02020603050405020304" pitchFamily="18" charset="0"/>
              </a:rPr>
              <a:t> 4A1</a:t>
            </a:r>
          </a:p>
        </p:txBody>
      </p:sp>
      <p:pic>
        <p:nvPicPr>
          <p:cNvPr id="8" name="Picture 4" descr="Môn Toán Hình ảnh PNG | Vector Và Các Tập Tin PSD | Tải Về Miễn Phí Trên  Pngtree">
            <a:extLst>
              <a:ext uri="{FF2B5EF4-FFF2-40B4-BE49-F238E27FC236}">
                <a16:creationId xmlns:a16="http://schemas.microsoft.com/office/drawing/2014/main" id="{FD496763-BEF3-B457-26D7-ED1496D970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833" l="10000" r="90278">
                        <a14:foregroundMark x1="39722" y1="17500" x2="53611" y2="45833"/>
                        <a14:foregroundMark x1="49444" y1="11389" x2="58333" y2="39722"/>
                        <a14:foregroundMark x1="51111" y1="10278" x2="58333" y2="31389"/>
                        <a14:foregroundMark x1="53889" y1="17222" x2="52222" y2="28056"/>
                        <a14:foregroundMark x1="48333" y1="18056" x2="48889" y2="31667"/>
                        <a14:foregroundMark x1="45556" y1="24444" x2="46667" y2="31111"/>
                        <a14:foregroundMark x1="41667" y1="23611" x2="39722" y2="27222"/>
                        <a14:foregroundMark x1="38889" y1="25000" x2="39722" y2="27500"/>
                        <a14:foregroundMark x1="40000" y1="28056" x2="40278" y2="29444"/>
                        <a14:foregroundMark x1="25556" y1="40556" x2="27778" y2="54167"/>
                        <a14:foregroundMark x1="23889" y1="45556" x2="26389" y2="54167"/>
                        <a14:foregroundMark x1="23056" y1="50000" x2="23056" y2="56667"/>
                        <a14:foregroundMark x1="18889" y1="48611" x2="18889" y2="49722"/>
                        <a14:foregroundMark x1="16667" y1="43611" x2="36389" y2="55833"/>
                        <a14:foregroundMark x1="36667" y1="31944" x2="37778" y2="54444"/>
                        <a14:foregroundMark x1="51667" y1="21389" x2="65278" y2="29444"/>
                        <a14:foregroundMark x1="63056" y1="47500" x2="80556" y2="60000"/>
                        <a14:foregroundMark x1="71111" y1="35556" x2="84722" y2="55833"/>
                        <a14:foregroundMark x1="72222" y1="35556" x2="69722" y2="60000"/>
                        <a14:foregroundMark x1="70278" y1="36667" x2="61111" y2="57778"/>
                        <a14:foregroundMark x1="61111" y1="57778" x2="74722" y2="62778"/>
                        <a14:foregroundMark x1="74722" y1="62778" x2="81667" y2="47222"/>
                        <a14:foregroundMark x1="81667" y1="47222" x2="64722" y2="38611"/>
                        <a14:foregroundMark x1="55556" y1="15278" x2="56111" y2="41111"/>
                        <a14:foregroundMark x1="56111" y1="41111" x2="56111" y2="41111"/>
                        <a14:foregroundMark x1="50278" y1="13056" x2="10000" y2="47222"/>
                        <a14:foregroundMark x1="10000" y1="47222" x2="21389" y2="58889"/>
                        <a14:foregroundMark x1="21389" y1="58889" x2="37500" y2="42778"/>
                        <a14:foregroundMark x1="37500" y1="42778" x2="28889" y2="53611"/>
                        <a14:foregroundMark x1="19722" y1="49444" x2="39722" y2="51111"/>
                        <a14:foregroundMark x1="44167" y1="66667" x2="51944" y2="79444"/>
                        <a14:foregroundMark x1="51944" y1="79444" x2="51944" y2="79444"/>
                        <a14:foregroundMark x1="50278" y1="63056" x2="51389" y2="80000"/>
                        <a14:foregroundMark x1="38333" y1="72778" x2="60833" y2="72778"/>
                        <a14:foregroundMark x1="47778" y1="62500" x2="51389" y2="71667"/>
                        <a14:foregroundMark x1="45833" y1="79722" x2="55000" y2="79444"/>
                        <a14:foregroundMark x1="50833" y1="89167" x2="50278" y2="91111"/>
                        <a14:foregroundMark x1="65833" y1="48611" x2="68056" y2="60556"/>
                        <a14:foregroundMark x1="66667" y1="52222" x2="82222" y2="49167"/>
                        <a14:foregroundMark x1="82222" y1="49167" x2="82222" y2="49167"/>
                        <a14:foregroundMark x1="88611" y1="50556" x2="90278" y2="51389"/>
                      </a14:backgroundRemoval>
                    </a14:imgEffect>
                  </a14:imgLayer>
                </a14:imgProps>
              </a:ext>
              <a:ext uri="{28A0092B-C50C-407E-A947-70E740481C1C}">
                <a14:useLocalDpi xmlns:a14="http://schemas.microsoft.com/office/drawing/2010/main" val="0"/>
              </a:ext>
            </a:extLst>
          </a:blip>
          <a:srcRect/>
          <a:stretch>
            <a:fillRect/>
          </a:stretch>
        </p:blipFill>
        <p:spPr bwMode="auto">
          <a:xfrm>
            <a:off x="10144669" y="4610455"/>
            <a:ext cx="1987754" cy="19877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2DF376-B700-2C52-8A16-BB29F03BED81}"/>
              </a:ext>
            </a:extLst>
          </p:cNvPr>
          <p:cNvSpPr txBox="1"/>
          <p:nvPr/>
        </p:nvSpPr>
        <p:spPr>
          <a:xfrm>
            <a:off x="4969854" y="4616622"/>
            <a:ext cx="5174815" cy="58477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Giáo</a:t>
            </a:r>
            <a:r>
              <a:rPr kumimoji="0" lang="en-US" sz="32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32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lang="en-US" sz="3200" b="1" i="1" dirty="0">
                <a:solidFill>
                  <a:srgbClr val="00B0F0"/>
                </a:solidFill>
                <a:latin typeface="Times New Roman" panose="02020603050405020304" pitchFamily="18" charset="0"/>
                <a:cs typeface="Times New Roman" panose="02020603050405020304" pitchFamily="18" charset="0"/>
              </a:rPr>
              <a:t>Nguyễn Thị </a:t>
            </a:r>
            <a:r>
              <a:rPr lang="en-US" sz="3200" b="1" i="1" dirty="0" err="1">
                <a:solidFill>
                  <a:srgbClr val="00B0F0"/>
                </a:solidFill>
                <a:latin typeface="Times New Roman" panose="02020603050405020304" pitchFamily="18" charset="0"/>
                <a:cs typeface="Times New Roman" panose="02020603050405020304" pitchFamily="18" charset="0"/>
              </a:rPr>
              <a:t>Thắm</a:t>
            </a:r>
            <a:endParaRPr kumimoji="0" lang="en-US" sz="32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10" name="Freeform 4">
            <a:extLst>
              <a:ext uri="{FF2B5EF4-FFF2-40B4-BE49-F238E27FC236}">
                <a16:creationId xmlns:a16="http://schemas.microsoft.com/office/drawing/2014/main" id="{50F348C3-95BE-2446-231A-AD07DC68770E}"/>
              </a:ext>
            </a:extLst>
          </p:cNvPr>
          <p:cNvSpPr/>
          <p:nvPr/>
        </p:nvSpPr>
        <p:spPr>
          <a:xfrm>
            <a:off x="735180" y="3282538"/>
            <a:ext cx="3589881" cy="3252944"/>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glow rad="101600">
              <a:srgbClr val="FFFF00">
                <a:alpha val="60000"/>
              </a:srgbClr>
            </a:glow>
          </a:effectLst>
        </p:spPr>
      </p:sp>
    </p:spTree>
    <p:extLst>
      <p:ext uri="{BB962C8B-B14F-4D97-AF65-F5344CB8AC3E}">
        <p14:creationId xmlns:p14="http://schemas.microsoft.com/office/powerpoint/2010/main" val="1281696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7522-A249-47BC-1A07-625EFC7F0F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D28E78-DBE7-A260-35DB-27E4DCCEF874}"/>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D276D276-3DFD-FF16-0F44-805999F0A7DB}"/>
              </a:ext>
            </a:extLst>
          </p:cNvPr>
          <p:cNvSpPr/>
          <p:nvPr/>
        </p:nvSpPr>
        <p:spPr>
          <a:xfrm>
            <a:off x="477841" y="300038"/>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26A284-AE45-87D0-F1C3-09501B33B8C3}"/>
              </a:ext>
            </a:extLst>
          </p:cNvPr>
          <p:cNvSpPr txBox="1"/>
          <p:nvPr/>
        </p:nvSpPr>
        <p:spPr>
          <a:xfrm>
            <a:off x="661986" y="300038"/>
            <a:ext cx="1086802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pic>
        <p:nvPicPr>
          <p:cNvPr id="7" name="Picture 6">
            <a:extLst>
              <a:ext uri="{FF2B5EF4-FFF2-40B4-BE49-F238E27FC236}">
                <a16:creationId xmlns:a16="http://schemas.microsoft.com/office/drawing/2014/main" id="{FE13BDC5-7ACA-A5E7-F8B7-7A0BD0DE026B}"/>
              </a:ext>
            </a:extLst>
          </p:cNvPr>
          <p:cNvPicPr>
            <a:picLocks noChangeAspect="1"/>
          </p:cNvPicPr>
          <p:nvPr/>
        </p:nvPicPr>
        <p:blipFill>
          <a:blip r:embed="rId3"/>
          <a:stretch>
            <a:fillRect/>
          </a:stretch>
        </p:blipFill>
        <p:spPr>
          <a:xfrm>
            <a:off x="571794" y="2308415"/>
            <a:ext cx="2962913" cy="3487214"/>
          </a:xfrm>
          <a:prstGeom prst="rect">
            <a:avLst/>
          </a:prstGeom>
        </p:spPr>
      </p:pic>
      <p:pic>
        <p:nvPicPr>
          <p:cNvPr id="8" name="Picture 7">
            <a:extLst>
              <a:ext uri="{FF2B5EF4-FFF2-40B4-BE49-F238E27FC236}">
                <a16:creationId xmlns:a16="http://schemas.microsoft.com/office/drawing/2014/main" id="{221C5E80-55D5-556D-D5D3-69363C03C506}"/>
              </a:ext>
            </a:extLst>
          </p:cNvPr>
          <p:cNvPicPr>
            <a:picLocks noChangeAspect="1"/>
          </p:cNvPicPr>
          <p:nvPr/>
        </p:nvPicPr>
        <p:blipFill>
          <a:blip r:embed="rId4"/>
          <a:stretch>
            <a:fillRect/>
          </a:stretch>
        </p:blipFill>
        <p:spPr>
          <a:xfrm>
            <a:off x="8937878" y="2062624"/>
            <a:ext cx="2600325" cy="3581400"/>
          </a:xfrm>
          <a:prstGeom prst="rect">
            <a:avLst/>
          </a:prstGeom>
        </p:spPr>
      </p:pic>
      <p:grpSp>
        <p:nvGrpSpPr>
          <p:cNvPr id="9" name="Group 8">
            <a:extLst>
              <a:ext uri="{FF2B5EF4-FFF2-40B4-BE49-F238E27FC236}">
                <a16:creationId xmlns:a16="http://schemas.microsoft.com/office/drawing/2014/main" id="{082BDD71-50A4-C573-E7A3-7CFC7DE10E47}"/>
              </a:ext>
            </a:extLst>
          </p:cNvPr>
          <p:cNvGrpSpPr/>
          <p:nvPr/>
        </p:nvGrpSpPr>
        <p:grpSpPr>
          <a:xfrm>
            <a:off x="4117533" y="2474025"/>
            <a:ext cx="3956935" cy="1909949"/>
            <a:chOff x="4529840" y="2371725"/>
            <a:chExt cx="3956935" cy="1909949"/>
          </a:xfrm>
        </p:grpSpPr>
        <p:pic>
          <p:nvPicPr>
            <p:cNvPr id="10" name="Picture 9">
              <a:extLst>
                <a:ext uri="{FF2B5EF4-FFF2-40B4-BE49-F238E27FC236}">
                  <a16:creationId xmlns:a16="http://schemas.microsoft.com/office/drawing/2014/main" id="{4A53D430-5B8E-DD95-04AD-E59ADB2A661A}"/>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1" name="TextBox 38">
              <a:extLst>
                <a:ext uri="{FF2B5EF4-FFF2-40B4-BE49-F238E27FC236}">
                  <a16:creationId xmlns:a16="http://schemas.microsoft.com/office/drawing/2014/main" id="{4F2139DD-C080-65FF-C1AE-6010A6D33211}"/>
                </a:ext>
              </a:extLst>
            </p:cNvPr>
            <p:cNvSpPr txBox="1"/>
            <p:nvPr/>
          </p:nvSpPr>
          <p:spPr>
            <a:xfrm>
              <a:off x="5153025" y="2895600"/>
              <a:ext cx="291465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sp>
        <p:nvSpPr>
          <p:cNvPr id="12" name="TextBox 42">
            <a:extLst>
              <a:ext uri="{FF2B5EF4-FFF2-40B4-BE49-F238E27FC236}">
                <a16:creationId xmlns:a16="http://schemas.microsoft.com/office/drawing/2014/main" id="{AD10C7AA-A45C-1488-446F-94980A825134}"/>
              </a:ext>
            </a:extLst>
          </p:cNvPr>
          <p:cNvSpPr txBox="1"/>
          <p:nvPr/>
        </p:nvSpPr>
        <p:spPr>
          <a:xfrm>
            <a:off x="4389066" y="4154897"/>
            <a:ext cx="3690441" cy="6185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sp>
        <p:nvSpPr>
          <p:cNvPr id="13" name="TextBox 45">
            <a:extLst>
              <a:ext uri="{FF2B5EF4-FFF2-40B4-BE49-F238E27FC236}">
                <a16:creationId xmlns:a16="http://schemas.microsoft.com/office/drawing/2014/main" id="{83A6AFAA-B32E-1023-4C01-91161B3C362A}"/>
              </a:ext>
            </a:extLst>
          </p:cNvPr>
          <p:cNvSpPr txBox="1"/>
          <p:nvPr/>
        </p:nvSpPr>
        <p:spPr>
          <a:xfrm>
            <a:off x="5029559" y="4831901"/>
            <a:ext cx="21328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viết</a:t>
            </a:r>
            <a:r>
              <a:rPr lang="en-US" sz="2800" dirty="0"/>
              <a:t> </a:t>
            </a:r>
            <a:r>
              <a:rPr lang="en-US" sz="2800" dirty="0" err="1"/>
              <a:t>thường</a:t>
            </a:r>
            <a:endParaRPr lang="en-US" sz="2800" dirty="0"/>
          </a:p>
        </p:txBody>
      </p:sp>
      <p:sp>
        <p:nvSpPr>
          <p:cNvPr id="14" name="TextBox 48">
            <a:extLst>
              <a:ext uri="{FF2B5EF4-FFF2-40B4-BE49-F238E27FC236}">
                <a16:creationId xmlns:a16="http://schemas.microsoft.com/office/drawing/2014/main" id="{DD2E6A09-56E5-3C6A-C342-41395ED36115}"/>
              </a:ext>
            </a:extLst>
          </p:cNvPr>
          <p:cNvSpPr txBox="1"/>
          <p:nvPr/>
        </p:nvSpPr>
        <p:spPr>
          <a:xfrm>
            <a:off x="4740718" y="5644024"/>
            <a:ext cx="21328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err="1"/>
              <a:t>viết</a:t>
            </a:r>
            <a:r>
              <a:rPr lang="en-US" sz="2800" dirty="0"/>
              <a:t> </a:t>
            </a:r>
            <a:r>
              <a:rPr lang="en-US" sz="2800" dirty="0" err="1"/>
              <a:t>hoa</a:t>
            </a:r>
            <a:endParaRPr lang="en-US" sz="2800" dirty="0"/>
          </a:p>
        </p:txBody>
      </p:sp>
    </p:spTree>
    <p:extLst>
      <p:ext uri="{BB962C8B-B14F-4D97-AF65-F5344CB8AC3E}">
        <p14:creationId xmlns:p14="http://schemas.microsoft.com/office/powerpoint/2010/main" val="12539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3" name="矩形: 圆角 1">
            <a:extLst>
              <a:ext uri="{FF2B5EF4-FFF2-40B4-BE49-F238E27FC236}">
                <a16:creationId xmlns:a16="http://schemas.microsoft.com/office/drawing/2014/main" id="{F72390D7-0018-4B6E-E7A5-DBF1E99767FF}"/>
              </a:ext>
            </a:extLst>
          </p:cNvPr>
          <p:cNvSpPr/>
          <p:nvPr/>
        </p:nvSpPr>
        <p:spPr>
          <a:xfrm>
            <a:off x="264042" y="297712"/>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3">
            <a:extLst>
              <a:ext uri="{28A0092B-C50C-407E-A947-70E740481C1C}">
                <a14:useLocalDpi xmlns:a14="http://schemas.microsoft.com/office/drawing/2010/main" val="0"/>
              </a:ext>
            </a:extLst>
          </a:blip>
          <a:srcRect l="10464" t="36230" r="14328" b="30468"/>
          <a:stretch/>
        </p:blipFill>
        <p:spPr>
          <a:xfrm flipH="1">
            <a:off x="534993" y="1143000"/>
            <a:ext cx="5162647" cy="2286000"/>
          </a:xfrm>
          <a:prstGeom prst="rect">
            <a:avLst/>
          </a:prstGeom>
        </p:spPr>
      </p:pic>
      <p:sp>
        <p:nvSpPr>
          <p:cNvPr id="5" name="文本框 12">
            <a:extLst>
              <a:ext uri="{FF2B5EF4-FFF2-40B4-BE49-F238E27FC236}">
                <a16:creationId xmlns:a16="http://schemas.microsoft.com/office/drawing/2014/main" id="{91E408A8-6E86-713E-3FCE-EEF635F8F1FB}"/>
              </a:ext>
            </a:extLst>
          </p:cNvPr>
          <p:cNvSpPr txBox="1"/>
          <p:nvPr/>
        </p:nvSpPr>
        <p:spPr>
          <a:xfrm>
            <a:off x="820653" y="3912866"/>
            <a:ext cx="3456212" cy="1617815"/>
          </a:xfrm>
          <a:prstGeom prst="rect">
            <a:avLst/>
          </a:prstGeom>
          <a:noFill/>
        </p:spPr>
        <p:txBody>
          <a:bodyPr wrap="square" rtlCol="0">
            <a:spAutoFit/>
            <a:scene3d>
              <a:camera prst="obliqueTopLeft"/>
              <a:lightRig rig="flat" dir="t"/>
            </a:scene3d>
            <a:sp3d extrusionH="127000" prstMaterial="plastic"/>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4">
            <a:extLst>
              <a:ext uri="{FF2B5EF4-FFF2-40B4-BE49-F238E27FC236}">
                <a16:creationId xmlns:a16="http://schemas.microsoft.com/office/drawing/2014/main" id="{BD7DF792-C5BE-1F3C-D50D-149AB49F76AA}"/>
              </a:ext>
            </a:extLst>
          </p:cNvPr>
          <p:cNvSpPr txBox="1"/>
          <p:nvPr/>
        </p:nvSpPr>
        <p:spPr>
          <a:xfrm>
            <a:off x="5697640" y="716340"/>
            <a:ext cx="4855133"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7" name="文本框 13">
            <a:extLst>
              <a:ext uri="{FF2B5EF4-FFF2-40B4-BE49-F238E27FC236}">
                <a16:creationId xmlns:a16="http://schemas.microsoft.com/office/drawing/2014/main" id="{E882EA25-EB6B-9051-8DBC-DD8D50C1FF58}"/>
              </a:ext>
            </a:extLst>
          </p:cNvPr>
          <p:cNvSpPr txBox="1"/>
          <p:nvPr/>
        </p:nvSpPr>
        <p:spPr>
          <a:xfrm>
            <a:off x="5697640" y="2351782"/>
            <a:ext cx="450816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2213" y="5867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3">
            <a:extLst>
              <a:ext uri="{FF2B5EF4-FFF2-40B4-BE49-F238E27FC236}">
                <a16:creationId xmlns:a16="http://schemas.microsoft.com/office/drawing/2014/main" id="{038B9BE8-AE0E-88D2-DAC4-643522A67819}"/>
              </a:ext>
            </a:extLst>
          </p:cNvPr>
          <p:cNvSpPr txBox="1"/>
          <p:nvPr/>
        </p:nvSpPr>
        <p:spPr>
          <a:xfrm>
            <a:off x="5671429" y="3924772"/>
            <a:ext cx="4487416"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1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1">
            <a:extLst>
              <a:ext uri="{FF2B5EF4-FFF2-40B4-BE49-F238E27FC236}">
                <a16:creationId xmlns:a16="http://schemas.microsoft.com/office/drawing/2014/main" id="{72E24411-421C-B53A-7288-259AD0C5E0D5}"/>
              </a:ext>
            </a:extLst>
          </p:cNvPr>
          <p:cNvSpPr/>
          <p:nvPr/>
        </p:nvSpPr>
        <p:spPr>
          <a:xfrm>
            <a:off x="433387" y="190501"/>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5" name="TextBox 3">
            <a:extLst>
              <a:ext uri="{FF2B5EF4-FFF2-40B4-BE49-F238E27FC236}">
                <a16:creationId xmlns:a16="http://schemas.microsoft.com/office/drawing/2014/main" id="{B06DF7B4-D3F2-47EB-BFEF-62D0C727FA34}"/>
              </a:ext>
            </a:extLst>
          </p:cNvPr>
          <p:cNvSpPr txBox="1"/>
          <p:nvPr/>
        </p:nvSpPr>
        <p:spPr>
          <a:xfrm>
            <a:off x="761999" y="552469"/>
            <a:ext cx="10667999" cy="263149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1579981" y="3099048"/>
            <a:ext cx="2473584" cy="1319809"/>
          </a:xfrm>
          <a:prstGeom prst="rect">
            <a:avLst/>
          </a:prstGeom>
        </p:spPr>
      </p:pic>
      <p:pic>
        <p:nvPicPr>
          <p:cNvPr id="7" name="Picture 6">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8261882" y="3014137"/>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054773" y="3316353"/>
            <a:ext cx="152400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sp>
        <p:nvSpPr>
          <p:cNvPr id="9" name="TextBox 12">
            <a:extLst>
              <a:ext uri="{FF2B5EF4-FFF2-40B4-BE49-F238E27FC236}">
                <a16:creationId xmlns:a16="http://schemas.microsoft.com/office/drawing/2014/main" id="{22F90248-88C5-CDC0-7269-6084F4D5AE80}"/>
              </a:ext>
            </a:extLst>
          </p:cNvPr>
          <p:cNvSpPr txBox="1"/>
          <p:nvPr/>
        </p:nvSpPr>
        <p:spPr>
          <a:xfrm>
            <a:off x="8736674" y="3196987"/>
            <a:ext cx="152400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spTree>
    <p:extLst>
      <p:ext uri="{BB962C8B-B14F-4D97-AF65-F5344CB8AC3E}">
        <p14:creationId xmlns:p14="http://schemas.microsoft.com/office/powerpoint/2010/main" val="332516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21">
            <a:extLst>
              <a:ext uri="{FF2B5EF4-FFF2-40B4-BE49-F238E27FC236}">
                <a16:creationId xmlns:a16="http://schemas.microsoft.com/office/drawing/2014/main" id="{72E24411-421C-B53A-7288-259AD0C5E0D5}"/>
              </a:ext>
            </a:extLst>
          </p:cNvPr>
          <p:cNvSpPr/>
          <p:nvPr/>
        </p:nvSpPr>
        <p:spPr>
          <a:xfrm>
            <a:off x="477841" y="290513"/>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1D3CE82-F686-DEF6-C7AC-F3E78B7A15EC}"/>
              </a:ext>
            </a:extLst>
          </p:cNvPr>
          <p:cNvPicPr>
            <a:picLocks noChangeAspect="1"/>
          </p:cNvPicPr>
          <p:nvPr/>
        </p:nvPicPr>
        <p:blipFill>
          <a:blip r:embed="rId3"/>
          <a:stretch>
            <a:fillRect/>
          </a:stretch>
        </p:blipFill>
        <p:spPr>
          <a:xfrm>
            <a:off x="477841" y="481328"/>
            <a:ext cx="11062518" cy="5895343"/>
          </a:xfrm>
          <a:prstGeom prst="rect">
            <a:avLst/>
          </a:prstGeom>
        </p:spPr>
      </p:pic>
    </p:spTree>
    <p:extLst>
      <p:ext uri="{BB962C8B-B14F-4D97-AF65-F5344CB8AC3E}">
        <p14:creationId xmlns:p14="http://schemas.microsoft.com/office/powerpoint/2010/main" val="42894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1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131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18C0B-FA77-6AC6-C51E-8863264F2899}"/>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1">
            <a:extLst>
              <a:ext uri="{FF2B5EF4-FFF2-40B4-BE49-F238E27FC236}">
                <a16:creationId xmlns:a16="http://schemas.microsoft.com/office/drawing/2014/main" id="{96D35FE1-8260-E6FE-6E5C-A990AC95255F}"/>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A108344F-0601-3516-82E1-F6F341D5E688}"/>
              </a:ext>
            </a:extLst>
          </p:cNvPr>
          <p:cNvPicPr>
            <a:picLocks noChangeAspect="1"/>
          </p:cNvPicPr>
          <p:nvPr/>
        </p:nvPicPr>
        <p:blipFill>
          <a:blip r:embed="rId3"/>
          <a:stretch>
            <a:fillRect/>
          </a:stretch>
        </p:blipFill>
        <p:spPr>
          <a:xfrm>
            <a:off x="4000780" y="680193"/>
            <a:ext cx="4128180" cy="2750694"/>
          </a:xfrm>
          <a:prstGeom prst="rect">
            <a:avLst/>
          </a:prstGeom>
        </p:spPr>
      </p:pic>
      <p:pic>
        <p:nvPicPr>
          <p:cNvPr id="5" name="Hình ảnh 12">
            <a:extLst>
              <a:ext uri="{FF2B5EF4-FFF2-40B4-BE49-F238E27FC236}">
                <a16:creationId xmlns:a16="http://schemas.microsoft.com/office/drawing/2014/main" id="{155A6C97-ADD8-482C-6BCE-791D5111AE62}"/>
              </a:ext>
            </a:extLst>
          </p:cNvPr>
          <p:cNvPicPr>
            <a:picLocks noChangeAspect="1"/>
          </p:cNvPicPr>
          <p:nvPr/>
        </p:nvPicPr>
        <p:blipFill>
          <a:blip r:embed="rId4"/>
          <a:stretch>
            <a:fillRect/>
          </a:stretch>
        </p:blipFill>
        <p:spPr>
          <a:xfrm>
            <a:off x="3193405" y="3430887"/>
            <a:ext cx="5742930" cy="1176630"/>
          </a:xfrm>
          <a:prstGeom prst="rect">
            <a:avLst/>
          </a:prstGeom>
        </p:spPr>
      </p:pic>
      <p:sp>
        <p:nvSpPr>
          <p:cNvPr id="6" name="Speech Bubble: Oval 5">
            <a:extLst>
              <a:ext uri="{FF2B5EF4-FFF2-40B4-BE49-F238E27FC236}">
                <a16:creationId xmlns:a16="http://schemas.microsoft.com/office/drawing/2014/main" id="{D7DAB3E5-511E-51F9-6CDA-CF671899EE87}"/>
              </a:ext>
            </a:extLst>
          </p:cNvPr>
          <p:cNvSpPr/>
          <p:nvPr/>
        </p:nvSpPr>
        <p:spPr>
          <a:xfrm rot="11684997">
            <a:off x="2451836" y="4463446"/>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602D959E-954A-5FE7-A1E5-2D52B845AEAE}"/>
              </a:ext>
            </a:extLst>
          </p:cNvPr>
          <p:cNvSpPr/>
          <p:nvPr/>
        </p:nvSpPr>
        <p:spPr>
          <a:xfrm rot="11684997">
            <a:off x="7290035" y="4284644"/>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67E481-02BD-943B-6EEA-4ADDBD96AA39}"/>
              </a:ext>
            </a:extLst>
          </p:cNvPr>
          <p:cNvSpPr txBox="1"/>
          <p:nvPr/>
        </p:nvSpPr>
        <p:spPr>
          <a:xfrm>
            <a:off x="2603068" y="4792812"/>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TextBox 8">
            <a:extLst>
              <a:ext uri="{FF2B5EF4-FFF2-40B4-BE49-F238E27FC236}">
                <a16:creationId xmlns:a16="http://schemas.microsoft.com/office/drawing/2014/main" id="{C7C6ADCC-D88E-1969-F990-37ABED5ED637}"/>
              </a:ext>
            </a:extLst>
          </p:cNvPr>
          <p:cNvSpPr txBox="1"/>
          <p:nvPr/>
        </p:nvSpPr>
        <p:spPr>
          <a:xfrm>
            <a:off x="7410512" y="4710901"/>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spTree>
    <p:extLst>
      <p:ext uri="{BB962C8B-B14F-4D97-AF65-F5344CB8AC3E}">
        <p14:creationId xmlns:p14="http://schemas.microsoft.com/office/powerpoint/2010/main" val="276754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pic>
        <p:nvPicPr>
          <p:cNvPr id="3" name="Picture 2">
            <a:extLst>
              <a:ext uri="{FF2B5EF4-FFF2-40B4-BE49-F238E27FC236}">
                <a16:creationId xmlns:a16="http://schemas.microsoft.com/office/drawing/2014/main" id="{1D13A0DA-F413-DFD0-F338-B282A48021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159448" y="-656999"/>
            <a:ext cx="5283115" cy="3600000"/>
          </a:xfrm>
          <a:prstGeom prst="rect">
            <a:avLst/>
          </a:prstGeom>
          <a:effectLst>
            <a:innerShdw blurRad="88900">
              <a:schemeClr val="bg1">
                <a:lumMod val="65000"/>
              </a:schemeClr>
            </a:innerShdw>
          </a:effectLst>
        </p:spPr>
      </p:pic>
      <p:sp>
        <p:nvSpPr>
          <p:cNvPr id="6" name="TextBox 5">
            <a:extLst>
              <a:ext uri="{FF2B5EF4-FFF2-40B4-BE49-F238E27FC236}">
                <a16:creationId xmlns:a16="http://schemas.microsoft.com/office/drawing/2014/main" id="{6ED1D0E6-1066-ABAF-4B48-DBE828B30578}"/>
              </a:ext>
            </a:extLst>
          </p:cNvPr>
          <p:cNvSpPr txBox="1"/>
          <p:nvPr/>
        </p:nvSpPr>
        <p:spPr>
          <a:xfrm>
            <a:off x="806667" y="1143001"/>
            <a:ext cx="398867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spTree>
    <p:extLst>
      <p:ext uri="{BB962C8B-B14F-4D97-AF65-F5344CB8AC3E}">
        <p14:creationId xmlns:p14="http://schemas.microsoft.com/office/powerpoint/2010/main" val="153211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flower with black text&#10;&#10;Description automatically generated with medium confidence">
            <a:extLst>
              <a:ext uri="{FF2B5EF4-FFF2-40B4-BE49-F238E27FC236}">
                <a16:creationId xmlns:a16="http://schemas.microsoft.com/office/drawing/2014/main" id="{6954C362-9145-A196-7A4D-2436917DA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6" name="Picture 5" descr="A picture containing text, sketch, invertebrate, art&#10;&#10;Description automatically generated">
            <a:extLst>
              <a:ext uri="{FF2B5EF4-FFF2-40B4-BE49-F238E27FC236}">
                <a16:creationId xmlns:a16="http://schemas.microsoft.com/office/drawing/2014/main" id="{8F53B493-0D3D-3EB0-6A49-F010F3D76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7" name="Picture 6" descr="A pink flower with black text&#10;&#10;Description automatically generated with medium confidence">
            <a:extLst>
              <a:ext uri="{FF2B5EF4-FFF2-40B4-BE49-F238E27FC236}">
                <a16:creationId xmlns:a16="http://schemas.microsoft.com/office/drawing/2014/main" id="{C8BCBE1E-5A03-79C5-425F-4F1D2C9AF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8" name="Picture 7">
            <a:extLst>
              <a:ext uri="{FF2B5EF4-FFF2-40B4-BE49-F238E27FC236}">
                <a16:creationId xmlns:a16="http://schemas.microsoft.com/office/drawing/2014/main" id="{4FE516F5-5A3E-BA20-DA5D-B5F201871FCE}"/>
              </a:ext>
            </a:extLst>
          </p:cNvPr>
          <p:cNvPicPr>
            <a:picLocks noChangeAspect="1"/>
          </p:cNvPicPr>
          <p:nvPr/>
        </p:nvPicPr>
        <p:blipFill>
          <a:blip r:embed="rId5"/>
          <a:stretch>
            <a:fillRect/>
          </a:stretch>
        </p:blipFill>
        <p:spPr>
          <a:xfrm>
            <a:off x="7926922" y="1123950"/>
            <a:ext cx="1907985" cy="2205037"/>
          </a:xfrm>
          <a:prstGeom prst="rect">
            <a:avLst/>
          </a:prstGeom>
        </p:spPr>
      </p:pic>
      <p:pic>
        <p:nvPicPr>
          <p:cNvPr id="9" name="Picture 8" descr="A yellow flower with white text&#10;&#10;Description automatically generated with low confidence">
            <a:extLst>
              <a:ext uri="{FF2B5EF4-FFF2-40B4-BE49-F238E27FC236}">
                <a16:creationId xmlns:a16="http://schemas.microsoft.com/office/drawing/2014/main" id="{57A94C66-F314-B6C7-D0A9-40EF326F3A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10" name="Picture 9" descr="A picture containing flower, text, yellow, plant&#10;&#10;Description automatically generated">
            <a:extLst>
              <a:ext uri="{FF2B5EF4-FFF2-40B4-BE49-F238E27FC236}">
                <a16:creationId xmlns:a16="http://schemas.microsoft.com/office/drawing/2014/main" id="{D52066D1-367A-008D-BDFB-C98F92676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11" name="Picture 10" descr="A picture containing sketch, graphics, art, design&#10;&#10;Description automatically generated">
            <a:extLst>
              <a:ext uri="{FF2B5EF4-FFF2-40B4-BE49-F238E27FC236}">
                <a16:creationId xmlns:a16="http://schemas.microsoft.com/office/drawing/2014/main" id="{E79E484A-FC62-4CDB-1AC9-616F8703E1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12" name="Picture 11">
            <a:extLst>
              <a:ext uri="{FF2B5EF4-FFF2-40B4-BE49-F238E27FC236}">
                <a16:creationId xmlns:a16="http://schemas.microsoft.com/office/drawing/2014/main" id="{3AFC86CD-6E2F-371E-95BA-63571CF7F24B}"/>
              </a:ext>
            </a:extLst>
          </p:cNvPr>
          <p:cNvPicPr>
            <a:picLocks noChangeAspect="1"/>
          </p:cNvPicPr>
          <p:nvPr/>
        </p:nvPicPr>
        <p:blipFill>
          <a:blip r:embed="rId9"/>
          <a:stretch>
            <a:fillRect/>
          </a:stretch>
        </p:blipFill>
        <p:spPr>
          <a:xfrm>
            <a:off x="7620000" y="3848100"/>
            <a:ext cx="2038350" cy="1924050"/>
          </a:xfrm>
          <a:prstGeom prst="rect">
            <a:avLst/>
          </a:prstGeom>
        </p:spPr>
      </p:pic>
      <p:pic>
        <p:nvPicPr>
          <p:cNvPr id="13" name="Picture 12">
            <a:extLst>
              <a:ext uri="{FF2B5EF4-FFF2-40B4-BE49-F238E27FC236}">
                <a16:creationId xmlns:a16="http://schemas.microsoft.com/office/drawing/2014/main" id="{81EBDE54-BA96-B259-7B80-C7BFC410FE76}"/>
              </a:ext>
            </a:extLst>
          </p:cNvPr>
          <p:cNvPicPr>
            <a:picLocks noChangeAspect="1"/>
          </p:cNvPicPr>
          <p:nvPr/>
        </p:nvPicPr>
        <p:blipFill>
          <a:blip r:embed="rId10"/>
          <a:stretch>
            <a:fillRect/>
          </a:stretch>
        </p:blipFill>
        <p:spPr>
          <a:xfrm>
            <a:off x="9917577" y="3048001"/>
            <a:ext cx="1912473" cy="2005012"/>
          </a:xfrm>
          <a:prstGeom prst="rect">
            <a:avLst/>
          </a:prstGeom>
        </p:spPr>
      </p:pic>
    </p:spTree>
    <p:extLst>
      <p:ext uri="{BB962C8B-B14F-4D97-AF65-F5344CB8AC3E}">
        <p14:creationId xmlns:p14="http://schemas.microsoft.com/office/powerpoint/2010/main" val="9503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6"/>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6"/>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7"/>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7"/>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9"/>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9"/>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10"/>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10"/>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11"/>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77841" y="300038"/>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661986" y="300038"/>
            <a:ext cx="1086802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5" name="TextBox 27">
            <a:extLst>
              <a:ext uri="{FF2B5EF4-FFF2-40B4-BE49-F238E27FC236}">
                <a16:creationId xmlns:a16="http://schemas.microsoft.com/office/drawing/2014/main" id="{9B22B75D-9270-5037-498E-67ED62DE851D}"/>
              </a:ext>
            </a:extLst>
          </p:cNvPr>
          <p:cNvSpPr txBox="1"/>
          <p:nvPr/>
        </p:nvSpPr>
        <p:spPr>
          <a:xfrm>
            <a:off x="661986" y="893067"/>
            <a:ext cx="10487025"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7" name="Picture 6">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571794" y="2308415"/>
            <a:ext cx="2962913" cy="3487214"/>
          </a:xfrm>
          <a:prstGeom prst="rect">
            <a:avLst/>
          </a:prstGeom>
        </p:spPr>
      </p:pic>
      <p:pic>
        <p:nvPicPr>
          <p:cNvPr id="8" name="Picture 7">
            <a:extLst>
              <a:ext uri="{FF2B5EF4-FFF2-40B4-BE49-F238E27FC236}">
                <a16:creationId xmlns:a16="http://schemas.microsoft.com/office/drawing/2014/main" id="{C9992EA4-774B-165F-43AE-1434430DA43B}"/>
              </a:ext>
            </a:extLst>
          </p:cNvPr>
          <p:cNvPicPr>
            <a:picLocks noChangeAspect="1"/>
          </p:cNvPicPr>
          <p:nvPr/>
        </p:nvPicPr>
        <p:blipFill>
          <a:blip r:embed="rId4"/>
          <a:stretch>
            <a:fillRect/>
          </a:stretch>
        </p:blipFill>
        <p:spPr>
          <a:xfrm>
            <a:off x="8937878" y="2062624"/>
            <a:ext cx="2600325" cy="3581400"/>
          </a:xfrm>
          <a:prstGeom prst="rect">
            <a:avLst/>
          </a:prstGeom>
        </p:spPr>
      </p:pic>
      <p:grpSp>
        <p:nvGrpSpPr>
          <p:cNvPr id="9" name="Group 8">
            <a:extLst>
              <a:ext uri="{FF2B5EF4-FFF2-40B4-BE49-F238E27FC236}">
                <a16:creationId xmlns:a16="http://schemas.microsoft.com/office/drawing/2014/main" id="{135B6B77-D693-7684-B541-EADDEBE6E255}"/>
              </a:ext>
            </a:extLst>
          </p:cNvPr>
          <p:cNvGrpSpPr/>
          <p:nvPr/>
        </p:nvGrpSpPr>
        <p:grpSpPr>
          <a:xfrm>
            <a:off x="4117533" y="2474025"/>
            <a:ext cx="3956935" cy="1909949"/>
            <a:chOff x="4529840" y="2371725"/>
            <a:chExt cx="3956935" cy="1909949"/>
          </a:xfrm>
        </p:grpSpPr>
        <p:pic>
          <p:nvPicPr>
            <p:cNvPr id="10" name="Picture 9">
              <a:extLst>
                <a:ext uri="{FF2B5EF4-FFF2-40B4-BE49-F238E27FC236}">
                  <a16:creationId xmlns:a16="http://schemas.microsoft.com/office/drawing/2014/main" id="{49569BF4-E403-4F8B-0FFB-4CECEF41FE95}"/>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1"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sp>
        <p:nvSpPr>
          <p:cNvPr id="12" name="TextBox 42">
            <a:extLst>
              <a:ext uri="{FF2B5EF4-FFF2-40B4-BE49-F238E27FC236}">
                <a16:creationId xmlns:a16="http://schemas.microsoft.com/office/drawing/2014/main" id="{A9F9AB71-F1FA-F5BB-40E1-5CA2AEBFE293}"/>
              </a:ext>
            </a:extLst>
          </p:cNvPr>
          <p:cNvSpPr txBox="1"/>
          <p:nvPr/>
        </p:nvSpPr>
        <p:spPr>
          <a:xfrm>
            <a:off x="4389066" y="4154897"/>
            <a:ext cx="3690441" cy="6185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sp>
        <p:nvSpPr>
          <p:cNvPr id="13" name="TextBox 45">
            <a:extLst>
              <a:ext uri="{FF2B5EF4-FFF2-40B4-BE49-F238E27FC236}">
                <a16:creationId xmlns:a16="http://schemas.microsoft.com/office/drawing/2014/main" id="{2B46D67D-053C-A7CA-6FA2-15D399226753}"/>
              </a:ext>
            </a:extLst>
          </p:cNvPr>
          <p:cNvSpPr txBox="1"/>
          <p:nvPr/>
        </p:nvSpPr>
        <p:spPr>
          <a:xfrm>
            <a:off x="5029559" y="4831901"/>
            <a:ext cx="21328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err="1"/>
              <a:t>viết</a:t>
            </a:r>
            <a:r>
              <a:rPr lang="en-US" sz="2800" dirty="0"/>
              <a:t> </a:t>
            </a:r>
            <a:r>
              <a:rPr lang="en-US" sz="2800" dirty="0" err="1"/>
              <a:t>thường</a:t>
            </a:r>
            <a:endParaRPr lang="en-US" sz="2800" dirty="0"/>
          </a:p>
        </p:txBody>
      </p:sp>
      <p:sp>
        <p:nvSpPr>
          <p:cNvPr id="14" name="TextBox 48">
            <a:extLst>
              <a:ext uri="{FF2B5EF4-FFF2-40B4-BE49-F238E27FC236}">
                <a16:creationId xmlns:a16="http://schemas.microsoft.com/office/drawing/2014/main" id="{0D3B6EC5-162A-9BB6-90FE-F347F65A949A}"/>
              </a:ext>
            </a:extLst>
          </p:cNvPr>
          <p:cNvSpPr txBox="1"/>
          <p:nvPr/>
        </p:nvSpPr>
        <p:spPr>
          <a:xfrm>
            <a:off x="4740718" y="5644024"/>
            <a:ext cx="213287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err="1"/>
              <a:t>viết</a:t>
            </a:r>
            <a:r>
              <a:rPr lang="en-US" sz="2800" dirty="0"/>
              <a:t> </a:t>
            </a:r>
            <a:r>
              <a:rPr lang="en-US" sz="2800" dirty="0" err="1"/>
              <a:t>hoa</a:t>
            </a:r>
            <a:endParaRPr lang="en-US" sz="2800" dirty="0"/>
          </a:p>
        </p:txBody>
      </p:sp>
    </p:spTree>
    <p:extLst>
      <p:ext uri="{BB962C8B-B14F-4D97-AF65-F5344CB8AC3E}">
        <p14:creationId xmlns:p14="http://schemas.microsoft.com/office/powerpoint/2010/main" val="33550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468</Words>
  <Application>Microsoft Office PowerPoint</Application>
  <PresentationFormat>Widescreen</PresentationFormat>
  <Paragraphs>53</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等线</vt:lpstr>
      <vt:lpstr>Arial</vt:lpstr>
      <vt:lpstr>Calibri</vt:lpstr>
      <vt:lpstr>Calibri Light</vt:lpstr>
      <vt:lpstr>SVN-SAF</vt:lpstr>
      <vt:lpstr>Times New Roman</vt:lpstr>
      <vt:lpstr>Office Theme</vt:lpstr>
      <vt:lpstr>Môn  Tiếng Việt  Lớp 4A1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14</cp:revision>
  <dcterms:created xsi:type="dcterms:W3CDTF">2025-03-24T22:20:36Z</dcterms:created>
  <dcterms:modified xsi:type="dcterms:W3CDTF">2025-03-24T23:37:01Z</dcterms:modified>
</cp:coreProperties>
</file>