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47" r:id="rId2"/>
    <p:sldId id="336" r:id="rId3"/>
    <p:sldId id="355" r:id="rId4"/>
    <p:sldId id="262" r:id="rId5"/>
    <p:sldId id="325" r:id="rId6"/>
    <p:sldId id="326" r:id="rId7"/>
    <p:sldId id="327" r:id="rId8"/>
    <p:sldId id="335" r:id="rId9"/>
    <p:sldId id="337" r:id="rId10"/>
    <p:sldId id="354" r:id="rId11"/>
    <p:sldId id="339" r:id="rId12"/>
    <p:sldId id="340" r:id="rId13"/>
    <p:sldId id="341" r:id="rId14"/>
    <p:sldId id="342" r:id="rId15"/>
    <p:sldId id="343" r:id="rId16"/>
    <p:sldId id="350" r:id="rId17"/>
    <p:sldId id="351" r:id="rId18"/>
    <p:sldId id="352" r:id="rId19"/>
    <p:sldId id="353" r:id="rId20"/>
    <p:sldId id="3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0A0B7-0F27-44A4-93A4-7E746C2428B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6CF95-CA2A-4528-B033-2F1A9826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2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0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51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991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89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908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195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2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161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94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play để bắt đầu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5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Chọn cái cặp hoặc tờ báo để ra câu hỏi</a:t>
            </a:r>
          </a:p>
          <a:p>
            <a:r>
              <a:rPr lang="vi-VN"/>
              <a:t>Bấm hoàn thành sau khi trả lời xong 2 câu hỏi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4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Bấm vào cánh cửa để ra lại slide trước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5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Bấm vào cánh cửa để ra lại slide trước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3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539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105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15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43B4F-CB71-495E-8E38-027B216FE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1965D-3869-47BC-BD37-1052BC4C4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CAC5D-2365-4B38-A4A3-5BDC3ED3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FF76D-01CF-4D10-938E-56372697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A999-292E-4149-B3BA-94531A16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2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99AF-CC91-41D6-8E64-FF5DD3F6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DFA60-CD0F-49E6-A0A4-09CF5CF80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18A9F-1A1D-450F-A4A7-F5C2DDC8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91B44-BF81-40FD-BBEA-C3B4670C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9C567-AFF2-4283-A4A7-EDC272DE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4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88ACB3-CFCA-46C8-945E-887A051F0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3560E-3EDA-45E0-8FCA-AA4EA33A5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55660-9647-4EC6-86D1-181C4442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699D-61B4-40C2-A76B-CA2C647FB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DEF2A-66F2-4359-86F5-B04B1912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6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33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18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ACEA-D24F-4917-A65C-72827369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851FB-B037-4CD0-84E3-7B0A3F943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FFFBF-CD4D-4BE7-8E48-D8784E18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74407-1A5F-486A-AA6E-A6E2F7509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F202-73F3-423B-948F-950B502F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6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ECAC3-D6F7-4F16-9A27-C986B08E7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73C2B-5EAD-4EFE-A2A2-9C2CBE086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7EC40-E9F2-4822-AB3B-381B5452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D7757-DB90-4978-874D-1F23922CE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897F1-494F-4067-A069-43FFE46F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3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8332E-D6EB-4756-9294-A13D2033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3321F-43AF-4FFB-8F51-5D16FEDDB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00763-B23D-4F72-A14B-86F39E0F1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ED31A-5A10-493C-9D1C-E968F47EB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55638-68A9-4E8C-8A2F-A67B4465F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25486-A7AC-4D17-9DFC-7897D001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0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BAB8-96E3-42EC-B4C8-3A5FEDB7C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23093-6829-4799-A01E-63CF4908D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1479C-E406-4B4D-81F6-A5B910A71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EECC5-637B-44B0-87DE-AAC28D244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330C40-DEE5-43C3-8B2B-F23276A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4661C-E1EE-4530-A766-D36F82C45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71555B-6FD1-4FDB-B6F3-9ACFDD16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C2A6F5-C0D5-4102-9497-3985C385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0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6C76-4EEC-4203-A010-52AD46240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47290-A698-4983-BB11-23040896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46B87-D785-4A78-BE41-CA186EAB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48582-4034-4A72-A5E8-57B4A426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4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78FA6-4B60-4560-9B9A-DD945220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6BC6E4-3655-4C20-AA3E-085457722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12434-ADBB-4106-B78F-CDE93CBEA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F3D6-8284-4CCB-9E58-B5A533C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521A5-85FA-492C-8F12-7B8FA4E4D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1F52B-8128-46D1-A9FB-7B139DE42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BC02D-96E4-49D9-BAB0-DA8101BD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13933-B35B-4F78-B874-5858B261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D5DA3-9D0F-47F0-9584-19F29122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2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E35D-F510-47B8-9828-E52F644A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63C1C-C67C-4681-A279-9C54795CE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E4CEC-E79E-4F8F-AF9D-808F58E57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A5576-820B-4023-8C55-5E56C555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FF537-D8DA-46A5-89D2-0CF16DB7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509C2-0F63-4573-97FB-EE46F206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0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F6162-EEEB-4492-9AE6-B8024AC2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68469-1914-4339-A472-EB1B8B8B5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87A23-B906-4711-B960-797E30221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00E24-944A-43EE-9BB9-5363BE2FD57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3C81F-A743-4F07-8913-4CBB3C2F4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F60DD-9FDC-4F8A-BF3C-BB507A2CD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8A625-7585-4C9D-B33F-CA89A15D0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2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32.png"/><Relationship Id="rId10" Type="http://schemas.openxmlformats.org/officeDocument/2006/relationships/image" Target="NULL"/><Relationship Id="rId4" Type="http://schemas.openxmlformats.org/officeDocument/2006/relationships/audio" Target="../media/audio3.wav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../media/image32.png"/><Relationship Id="rId10" Type="http://schemas.openxmlformats.org/officeDocument/2006/relationships/image" Target="NULL"/><Relationship Id="rId4" Type="http://schemas.openxmlformats.org/officeDocument/2006/relationships/audio" Target="../media/audio3.wav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3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7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8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15.png"/><Relationship Id="rId15" Type="http://schemas.openxmlformats.org/officeDocument/2006/relationships/image" Target="../media/image170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microsoft.com/office/2007/relationships/hdphoto" Target="../media/hdphoto9.wdp"/><Relationship Id="rId1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microsoft.com/office/2007/relationships/hdphoto" Target="../media/hdphoto9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C15127-A82B-47EA-B7C1-D5BBFEBD9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733" y="1174464"/>
            <a:ext cx="9437323" cy="3499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E3E4F4-1256-4428-A6C6-CDF48ED7AD4B}"/>
              </a:ext>
            </a:extLst>
          </p:cNvPr>
          <p:cNvSpPr txBox="1"/>
          <p:nvPr/>
        </p:nvSpPr>
        <p:spPr>
          <a:xfrm>
            <a:off x="4622800" y="4409439"/>
            <a:ext cx="294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14241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367671" y="232810"/>
            <a:ext cx="11559886" cy="644160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5ED18-C7B0-0E7C-62E6-5FDD6C90B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02" y="502636"/>
            <a:ext cx="10216622" cy="3485593"/>
          </a:xfrm>
          <a:prstGeom prst="rect">
            <a:avLst/>
          </a:prstGeom>
        </p:spPr>
      </p:pic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3B4D17D7-0975-78FC-B6C6-EF5CA77A1D74}"/>
              </a:ext>
            </a:extLst>
          </p:cNvPr>
          <p:cNvSpPr/>
          <p:nvPr/>
        </p:nvSpPr>
        <p:spPr>
          <a:xfrm>
            <a:off x="855558" y="3967476"/>
            <a:ext cx="10990077" cy="87261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Nhận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xét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(chia)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bị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chia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chia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(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)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tự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nhiên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khác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o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thương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thay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đổi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A97E5D-7CB3-0307-585E-235043636B15}"/>
              </a:ext>
            </a:extLst>
          </p:cNvPr>
          <p:cNvSpPr/>
          <p:nvPr/>
        </p:nvSpPr>
        <p:spPr>
          <a:xfrm>
            <a:off x="2012373" y="524194"/>
            <a:ext cx="981075" cy="6000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1422842" y="535371"/>
            <a:ext cx="4959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4944" y="399095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498562" y="5047257"/>
            <a:ext cx="2549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A97E5D-7CB3-0307-585E-235043636B15}"/>
              </a:ext>
            </a:extLst>
          </p:cNvPr>
          <p:cNvSpPr/>
          <p:nvPr/>
        </p:nvSpPr>
        <p:spPr>
          <a:xfrm>
            <a:off x="2283835" y="5070386"/>
            <a:ext cx="1419225" cy="6000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08B610-79EB-C650-5364-2EEF17DAB608}"/>
              </a:ext>
            </a:extLst>
          </p:cNvPr>
          <p:cNvGrpSpPr/>
          <p:nvPr/>
        </p:nvGrpSpPr>
        <p:grpSpPr>
          <a:xfrm>
            <a:off x="1771254" y="5858407"/>
            <a:ext cx="4552950" cy="714375"/>
            <a:chOff x="866776" y="1685925"/>
            <a:chExt cx="4552950" cy="7143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2D5CF2C-D78F-116B-0C89-B90F091C74CD}"/>
                </a:ext>
              </a:extLst>
            </p:cNvPr>
            <p:cNvSpPr/>
            <p:nvPr/>
          </p:nvSpPr>
          <p:spPr>
            <a:xfrm>
              <a:off x="866776" y="1685925"/>
              <a:ext cx="4552950" cy="7143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 : b        (a x 3) : (b x 3)</a:t>
              </a:r>
            </a:p>
          </p:txBody>
        </p:sp>
        <p:sp>
          <p:nvSpPr>
            <p:cNvPr id="27" name="Rectangle: Rounded Corners 6">
              <a:extLst>
                <a:ext uri="{FF2B5EF4-FFF2-40B4-BE49-F238E27FC236}">
                  <a16:creationId xmlns:a16="http://schemas.microsoft.com/office/drawing/2014/main" id="{2573A3FC-86D5-294D-32AE-72A25C7B8B87}"/>
                </a:ext>
              </a:extLst>
            </p:cNvPr>
            <p:cNvSpPr/>
            <p:nvPr/>
          </p:nvSpPr>
          <p:spPr>
            <a:xfrm>
              <a:off x="1876425" y="1771649"/>
              <a:ext cx="723900" cy="514351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8F9D21-D08F-5AFB-FC57-B775989647BC}"/>
              </a:ext>
            </a:extLst>
          </p:cNvPr>
          <p:cNvGrpSpPr/>
          <p:nvPr/>
        </p:nvGrpSpPr>
        <p:grpSpPr>
          <a:xfrm>
            <a:off x="7108249" y="5878275"/>
            <a:ext cx="4552950" cy="714375"/>
            <a:chOff x="866776" y="1685925"/>
            <a:chExt cx="4552950" cy="71437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78414E-2EF5-BB00-CBCD-917E6B4985CC}"/>
                </a:ext>
              </a:extLst>
            </p:cNvPr>
            <p:cNvSpPr/>
            <p:nvPr/>
          </p:nvSpPr>
          <p:spPr>
            <a:xfrm>
              <a:off x="866776" y="1685925"/>
              <a:ext cx="4552950" cy="7143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 : b         (a : 2) : (b : 2)</a:t>
              </a:r>
            </a:p>
          </p:txBody>
        </p:sp>
        <p:sp>
          <p:nvSpPr>
            <p:cNvPr id="30" name="Rectangle: Rounded Corners 12">
              <a:extLst>
                <a:ext uri="{FF2B5EF4-FFF2-40B4-BE49-F238E27FC236}">
                  <a16:creationId xmlns:a16="http://schemas.microsoft.com/office/drawing/2014/main" id="{405920AD-4A17-E2F2-7ED5-CA249566FA0E}"/>
                </a:ext>
              </a:extLst>
            </p:cNvPr>
            <p:cNvSpPr/>
            <p:nvPr/>
          </p:nvSpPr>
          <p:spPr>
            <a:xfrm>
              <a:off x="1971675" y="1771649"/>
              <a:ext cx="723900" cy="514351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5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38150" y="314326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400404" y="651954"/>
            <a:ext cx="954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97E5D-7CB3-0307-585E-235043636B15}"/>
              </a:ext>
            </a:extLst>
          </p:cNvPr>
          <p:cNvSpPr/>
          <p:nvPr/>
        </p:nvSpPr>
        <p:spPr>
          <a:xfrm>
            <a:off x="1943100" y="676275"/>
            <a:ext cx="981075" cy="6000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5ED18-C7B0-0E7C-62E6-5FDD6C90B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47" y="1500622"/>
            <a:ext cx="10216622" cy="394767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B8038F9-8FD4-BD2D-9AAE-98E586699706}"/>
              </a:ext>
            </a:extLst>
          </p:cNvPr>
          <p:cNvSpPr/>
          <p:nvPr/>
        </p:nvSpPr>
        <p:spPr>
          <a:xfrm>
            <a:off x="6076950" y="3209924"/>
            <a:ext cx="533400" cy="51435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035B34-54B3-89CF-0A8C-0EBCB9044AF0}"/>
              </a:ext>
            </a:extLst>
          </p:cNvPr>
          <p:cNvSpPr/>
          <p:nvPr/>
        </p:nvSpPr>
        <p:spPr>
          <a:xfrm>
            <a:off x="6791325" y="3829049"/>
            <a:ext cx="533400" cy="51435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BAF619-33B0-5FFB-5302-E5D5C079A76F}"/>
              </a:ext>
            </a:extLst>
          </p:cNvPr>
          <p:cNvSpPr/>
          <p:nvPr/>
        </p:nvSpPr>
        <p:spPr>
          <a:xfrm>
            <a:off x="6743700" y="4438649"/>
            <a:ext cx="533400" cy="51435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3B4D17D7-0975-78FC-B6C6-EF5CA77A1D74}"/>
              </a:ext>
            </a:extLst>
          </p:cNvPr>
          <p:cNvSpPr/>
          <p:nvPr/>
        </p:nvSpPr>
        <p:spPr>
          <a:xfrm>
            <a:off x="1728395" y="5467350"/>
            <a:ext cx="9139630" cy="87261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Nhận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xét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giá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trị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hai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biểu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thức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trên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3484401D-D9A1-CFAE-54E7-E611BFBD5F13}"/>
              </a:ext>
            </a:extLst>
          </p:cNvPr>
          <p:cNvSpPr/>
          <p:nvPr/>
        </p:nvSpPr>
        <p:spPr>
          <a:xfrm>
            <a:off x="3385745" y="133351"/>
            <a:ext cx="8187130" cy="1533524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bị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chia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chia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cùng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quả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thay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đổi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marL="34290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bị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chia,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chia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cùng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chia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quả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giống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nhau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53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66725" y="304801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400404" y="651954"/>
            <a:ext cx="954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97E5D-7CB3-0307-585E-235043636B15}"/>
              </a:ext>
            </a:extLst>
          </p:cNvPr>
          <p:cNvSpPr/>
          <p:nvPr/>
        </p:nvSpPr>
        <p:spPr>
          <a:xfrm>
            <a:off x="1943100" y="676275"/>
            <a:ext cx="1419225" cy="6000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08B610-79EB-C650-5364-2EEF17DAB608}"/>
              </a:ext>
            </a:extLst>
          </p:cNvPr>
          <p:cNvGrpSpPr/>
          <p:nvPr/>
        </p:nvGrpSpPr>
        <p:grpSpPr>
          <a:xfrm>
            <a:off x="685801" y="1790700"/>
            <a:ext cx="4552950" cy="714375"/>
            <a:chOff x="866776" y="1685925"/>
            <a:chExt cx="4552950" cy="7143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D5CF2C-D78F-116B-0C89-B90F091C74CD}"/>
                </a:ext>
              </a:extLst>
            </p:cNvPr>
            <p:cNvSpPr/>
            <p:nvPr/>
          </p:nvSpPr>
          <p:spPr>
            <a:xfrm>
              <a:off x="866776" y="1685925"/>
              <a:ext cx="4552950" cy="7143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 : b        (a x 3) : (b x 3)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73A3FC-86D5-294D-32AE-72A25C7B8B87}"/>
                </a:ext>
              </a:extLst>
            </p:cNvPr>
            <p:cNvSpPr/>
            <p:nvPr/>
          </p:nvSpPr>
          <p:spPr>
            <a:xfrm>
              <a:off x="1876425" y="1771649"/>
              <a:ext cx="723900" cy="514351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8F9D21-D08F-5AFB-FC57-B775989647BC}"/>
              </a:ext>
            </a:extLst>
          </p:cNvPr>
          <p:cNvGrpSpPr/>
          <p:nvPr/>
        </p:nvGrpSpPr>
        <p:grpSpPr>
          <a:xfrm>
            <a:off x="6581776" y="1819275"/>
            <a:ext cx="4552950" cy="714375"/>
            <a:chOff x="866776" y="1685925"/>
            <a:chExt cx="4552950" cy="7143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78414E-2EF5-BB00-CBCD-917E6B4985CC}"/>
                </a:ext>
              </a:extLst>
            </p:cNvPr>
            <p:cNvSpPr/>
            <p:nvPr/>
          </p:nvSpPr>
          <p:spPr>
            <a:xfrm>
              <a:off x="866776" y="1685925"/>
              <a:ext cx="4552950" cy="7143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 : b         (a : 2) : (b : 2)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05920AD-4A17-E2F2-7ED5-CA249566FA0E}"/>
                </a:ext>
              </a:extLst>
            </p:cNvPr>
            <p:cNvSpPr/>
            <p:nvPr/>
          </p:nvSpPr>
          <p:spPr>
            <a:xfrm>
              <a:off x="1971675" y="1771649"/>
              <a:ext cx="723900" cy="514351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026C99-810E-6E18-CEAC-9ABAA2E6E155}"/>
              </a:ext>
            </a:extLst>
          </p:cNvPr>
          <p:cNvSpPr/>
          <p:nvPr/>
        </p:nvSpPr>
        <p:spPr>
          <a:xfrm>
            <a:off x="1695450" y="1876424"/>
            <a:ext cx="723900" cy="514351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693B79-49EB-60AB-8895-2811C493A100}"/>
              </a:ext>
            </a:extLst>
          </p:cNvPr>
          <p:cNvSpPr/>
          <p:nvPr/>
        </p:nvSpPr>
        <p:spPr>
          <a:xfrm>
            <a:off x="7696200" y="1914524"/>
            <a:ext cx="723900" cy="514351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6579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38150" y="314326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362076" y="404304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a) Con bướm che mất số nào? Con ong che mất số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182D-723B-0B43-9F3E-9C882AB40CE7}"/>
                  </a:ext>
                </a:extLst>
              </p:cNvPr>
              <p:cNvSpPr txBox="1"/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𝟖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182D-723B-0B43-9F3E-9C882AB4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blipFill>
                <a:blip r:embed="rId3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7AE356-68AB-84E6-DBE9-2C409ADE0BD8}"/>
              </a:ext>
            </a:extLst>
          </p:cNvPr>
          <p:cNvSpPr txBox="1"/>
          <p:nvPr/>
        </p:nvSpPr>
        <p:spPr>
          <a:xfrm>
            <a:off x="4353342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5D52D-A792-44B0-6DA7-28C05D1300EB}"/>
                  </a:ext>
                </a:extLst>
              </p:cNvPr>
              <p:cNvSpPr txBox="1"/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5D52D-A792-44B0-6DA7-28C05D130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740E34-BCF0-8C12-8DAA-1D206F633BFE}"/>
                  </a:ext>
                </a:extLst>
              </p:cNvPr>
              <p:cNvSpPr txBox="1"/>
              <p:nvPr/>
            </p:nvSpPr>
            <p:spPr>
              <a:xfrm>
                <a:off x="6592358" y="1982974"/>
                <a:ext cx="812800" cy="178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lang="en-US" sz="5867" b="1" i="0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740E34-BCF0-8C12-8DAA-1D206F633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358" y="1982974"/>
                <a:ext cx="812800" cy="1784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1E58131-FD9A-6590-6896-87E2BE344787}"/>
              </a:ext>
            </a:extLst>
          </p:cNvPr>
          <p:cNvSpPr txBox="1"/>
          <p:nvPr/>
        </p:nvSpPr>
        <p:spPr>
          <a:xfrm>
            <a:off x="6001167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p:pic>
        <p:nvPicPr>
          <p:cNvPr id="20" name="Picture 19" descr="A cartoon of a butterfly&#10;&#10;Description automatically generated">
            <a:extLst>
              <a:ext uri="{FF2B5EF4-FFF2-40B4-BE49-F238E27FC236}">
                <a16:creationId xmlns:a16="http://schemas.microsoft.com/office/drawing/2014/main" id="{202453BA-C26F-DACA-7F58-C278ADDCDB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19" y="1403628"/>
            <a:ext cx="1649882" cy="1530072"/>
          </a:xfrm>
          <a:prstGeom prst="rect">
            <a:avLst/>
          </a:prstGeom>
        </p:spPr>
      </p:pic>
      <p:pic>
        <p:nvPicPr>
          <p:cNvPr id="22" name="Picture 21" descr="A cartoon of a bee&#10;&#10;Description automatically generated">
            <a:extLst>
              <a:ext uri="{FF2B5EF4-FFF2-40B4-BE49-F238E27FC236}">
                <a16:creationId xmlns:a16="http://schemas.microsoft.com/office/drawing/2014/main" id="{BA796641-FB2F-E4DF-B169-29AF9BD20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5537" y="2966053"/>
            <a:ext cx="1595438" cy="143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8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-0.00671 L 0.05912 -0.00625 C 0.06498 -0.01504 0.0832 -0.04305 0.09453 -0.05301 C 0.09779 -0.05578 0.1013 -0.05717 0.10469 -0.05995 C 0.12084 -0.07384 0.11706 -0.07338 0.13164 -0.08171 C 0.13802 -0.08541 0.14453 -0.08796 0.15104 -0.09166 C 0.16146 -0.09791 0.17162 -0.10578 0.18229 -0.11041 C 0.2 -0.11875 0.21719 -0.13101 0.23542 -0.13495 L 0.27422 -0.14351 C 0.30274 -0.15092 0.33112 -0.15787 0.35951 -0.16666 C 0.36406 -0.16828 0.36836 -0.16967 0.37305 -0.17083 C 0.4237 -0.18472 0.3918 -0.17245 0.44141 -0.19537 C 0.46432 -0.21921 0.42813 -0.18287 0.47175 -0.22129 C 0.47813 -0.22731 0.48399 -0.23402 0.49037 -0.24004 C 0.49297 -0.24259 0.4957 -0.24583 0.49883 -0.24722 C 0.50274 -0.24953 0.52396 -0.25902 0.53255 -0.26018 C 0.54232 -0.26157 0.55222 -0.26157 0.56211 -0.26296 C 0.58151 -0.26597 0.60104 -0.26782 0.62031 -0.27314 C 0.62565 -0.27476 0.62409 -0.27268 0.6263 -0.27592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9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02384 L -0.05091 0.02407 C -0.07175 0.02778 -0.03932 0.02176 -0.08763 0.02778 C -0.11146 0.03102 -0.14089 0.03889 -0.16263 0.04305 C -0.20013 0.05069 -0.20078 0.04653 -0.24232 0.0625 C -0.35417 0.10555 -0.2681 0.0831 -0.38464 0.11944 C -0.40729 0.12662 -0.45378 0.12477 -0.46888 0.125 L -0.53372 0.12917 C -0.55274 0.13009 -0.57188 0.12917 -0.59076 0.13055 C -0.59206 0.13055 -0.5987 0.13704 -0.59935 0.1375 C -0.60026 0.13819 -0.60143 0.13842 -0.60248 0.13889 C -0.62461 0.15092 -0.59961 0.13842 -0.61341 0.14444 C -0.61719 0.14606 -0.61458 0.14606 -0.61966 0.14861 C -0.62005 0.14884 -0.6207 0.14861 -0.62123 0.14861 " pathEditMode="relative" rAng="0" ptsTypes="AAAAAAAAA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1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38150" y="314326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352551" y="1252029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 bông hoa màu đỏ, màu vàng, màu xanh che lấp một số trong phân số (như hình vẽ).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182D-723B-0B43-9F3E-9C882AB40CE7}"/>
                  </a:ext>
                </a:extLst>
              </p:cNvPr>
              <p:cNvSpPr txBox="1"/>
              <p:nvPr/>
            </p:nvSpPr>
            <p:spPr>
              <a:xfrm>
                <a:off x="3049058" y="2916424"/>
                <a:ext cx="812800" cy="178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182D-723B-0B43-9F3E-9C882AB4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058" y="2916424"/>
                <a:ext cx="812800" cy="17881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7AE356-68AB-84E6-DBE9-2C409ADE0BD8}"/>
              </a:ext>
            </a:extLst>
          </p:cNvPr>
          <p:cNvSpPr txBox="1"/>
          <p:nvPr/>
        </p:nvSpPr>
        <p:spPr>
          <a:xfrm>
            <a:off x="3886617" y="340739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5D52D-A792-44B0-6DA7-28C05D1300EB}"/>
                  </a:ext>
                </a:extLst>
              </p:cNvPr>
              <p:cNvSpPr txBox="1"/>
              <p:nvPr/>
            </p:nvSpPr>
            <p:spPr>
              <a:xfrm>
                <a:off x="4687358" y="290689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𝟔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𝟗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5D52D-A792-44B0-6DA7-28C05D130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358" y="2906899"/>
                <a:ext cx="812800" cy="178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740E34-BCF0-8C12-8DAA-1D206F633BFE}"/>
                  </a:ext>
                </a:extLst>
              </p:cNvPr>
              <p:cNvSpPr txBox="1"/>
              <p:nvPr/>
            </p:nvSpPr>
            <p:spPr>
              <a:xfrm>
                <a:off x="6116108" y="2916424"/>
                <a:ext cx="812800" cy="178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𝟏𝟐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𝟏𝟖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740E34-BCF0-8C12-8DAA-1D206F633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108" y="2916424"/>
                <a:ext cx="812800" cy="1784848"/>
              </a:xfrm>
              <a:prstGeom prst="rect">
                <a:avLst/>
              </a:prstGeom>
              <a:blipFill>
                <a:blip r:embed="rId5"/>
                <a:stretch>
                  <a:fillRect r="-41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1E58131-FD9A-6590-6896-87E2BE344787}"/>
              </a:ext>
            </a:extLst>
          </p:cNvPr>
          <p:cNvSpPr txBox="1"/>
          <p:nvPr/>
        </p:nvSpPr>
        <p:spPr>
          <a:xfrm>
            <a:off x="5486817" y="338834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33A0D5FF-4F05-3096-A1E4-030253BEC3A1}"/>
              </a:ext>
            </a:extLst>
          </p:cNvPr>
          <p:cNvSpPr txBox="1"/>
          <p:nvPr/>
        </p:nvSpPr>
        <p:spPr>
          <a:xfrm>
            <a:off x="1409929" y="642429"/>
            <a:ext cx="954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B2D44-0C4F-57AE-AFA4-0BBFFFA14D36}"/>
              </a:ext>
            </a:extLst>
          </p:cNvPr>
          <p:cNvSpPr/>
          <p:nvPr/>
        </p:nvSpPr>
        <p:spPr>
          <a:xfrm>
            <a:off x="1952625" y="666750"/>
            <a:ext cx="981075" cy="6000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4B06A3-B029-FF65-9198-9424CC78975F}"/>
                  </a:ext>
                </a:extLst>
              </p:cNvPr>
              <p:cNvSpPr txBox="1"/>
              <p:nvPr/>
            </p:nvSpPr>
            <p:spPr>
              <a:xfrm>
                <a:off x="7849658" y="2887849"/>
                <a:ext cx="812800" cy="178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𝟑𝟎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𝟒𝟓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4B06A3-B029-FF65-9198-9424CC789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658" y="2887849"/>
                <a:ext cx="812800" cy="1784848"/>
              </a:xfrm>
              <a:prstGeom prst="rect">
                <a:avLst/>
              </a:prstGeom>
              <a:blipFill>
                <a:blip r:embed="rId6"/>
                <a:stretch>
                  <a:fillRect r="-4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2E45126-FFEF-F787-2702-F4C3D6B51C34}"/>
              </a:ext>
            </a:extLst>
          </p:cNvPr>
          <p:cNvSpPr txBox="1"/>
          <p:nvPr/>
        </p:nvSpPr>
        <p:spPr>
          <a:xfrm>
            <a:off x="7220367" y="335976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7F895F-2495-3936-0780-FF363E5589C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000" l="9163" r="96813">
                        <a14:foregroundMark x1="36255" y1="8000" x2="36255" y2="8000"/>
                        <a14:foregroundMark x1="91235" y1="36800" x2="91235" y2="36800"/>
                        <a14:foregroundMark x1="93227" y1="67600" x2="93227" y2="67600"/>
                        <a14:foregroundMark x1="96813" y1="66000" x2="96813" y2="66000"/>
                        <a14:foregroundMark x1="44223" y1="92000" x2="44223" y2="92000"/>
                        <a14:foregroundMark x1="60558" y1="44400" x2="60558" y2="44400"/>
                        <a14:foregroundMark x1="58964" y1="40800" x2="58964" y2="40800"/>
                        <a14:foregroundMark x1="9163" y1="45600" x2="9163" y2="4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2462" y="3923806"/>
            <a:ext cx="1071563" cy="10672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07256-7C20-5EB2-B48D-4E86A122A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000" l="9163" r="96813">
                        <a14:foregroundMark x1="36255" y1="8000" x2="36255" y2="8000"/>
                        <a14:foregroundMark x1="91235" y1="36800" x2="91235" y2="36800"/>
                        <a14:foregroundMark x1="93227" y1="67600" x2="93227" y2="67600"/>
                        <a14:foregroundMark x1="96813" y1="66000" x2="96813" y2="66000"/>
                        <a14:foregroundMark x1="44223" y1="92000" x2="44223" y2="92000"/>
                        <a14:foregroundMark x1="60558" y1="44400" x2="60558" y2="44400"/>
                        <a14:foregroundMark x1="58964" y1="40800" x2="58964" y2="40800"/>
                        <a14:foregroundMark x1="9163" y1="45600" x2="9163" y2="4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6937" y="2657588"/>
            <a:ext cx="1223963" cy="12190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E3CC2B-1CBD-CAA4-E610-BFE0DE25D42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000" l="9163" r="96813">
                        <a14:foregroundMark x1="36255" y1="8000" x2="36255" y2="8000"/>
                        <a14:foregroundMark x1="91235" y1="36800" x2="91235" y2="36800"/>
                        <a14:foregroundMark x1="93227" y1="67600" x2="93227" y2="67600"/>
                        <a14:foregroundMark x1="96813" y1="66000" x2="96813" y2="66000"/>
                        <a14:foregroundMark x1="44223" y1="92000" x2="44223" y2="92000"/>
                        <a14:foregroundMark x1="60558" y1="44400" x2="60558" y2="44400"/>
                        <a14:foregroundMark x1="58964" y1="40800" x2="58964" y2="40800"/>
                        <a14:foregroundMark x1="9163" y1="45600" x2="9163" y2="4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9440">
            <a:off x="7661819" y="2498044"/>
            <a:ext cx="1379398" cy="13739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5701B3C-64DB-051A-D04B-474244C10271}"/>
              </a:ext>
            </a:extLst>
          </p:cNvPr>
          <p:cNvGrpSpPr/>
          <p:nvPr/>
        </p:nvGrpSpPr>
        <p:grpSpPr>
          <a:xfrm>
            <a:off x="590550" y="5216009"/>
            <a:ext cx="10191750" cy="523220"/>
            <a:chOff x="590550" y="5216009"/>
            <a:chExt cx="10191750" cy="5232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A43F39-6D68-7270-A37E-66958C7ECDD0}"/>
                </a:ext>
              </a:extLst>
            </p:cNvPr>
            <p:cNvSpPr txBox="1"/>
            <p:nvPr/>
          </p:nvSpPr>
          <p:spPr>
            <a:xfrm>
              <a:off x="590550" y="5216009"/>
              <a:ext cx="96202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Cộng các số bị che lấp bởi ba bông hoa đó được kết quả là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616A955-A7E3-7954-DEE8-D56E52FA4F40}"/>
                </a:ext>
              </a:extLst>
            </p:cNvPr>
            <p:cNvSpPr/>
            <p:nvPr/>
          </p:nvSpPr>
          <p:spPr>
            <a:xfrm>
              <a:off x="10058400" y="5219699"/>
              <a:ext cx="723900" cy="514351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30169DE-9299-98FD-8420-0F624CC32F12}"/>
              </a:ext>
            </a:extLst>
          </p:cNvPr>
          <p:cNvSpPr/>
          <p:nvPr/>
        </p:nvSpPr>
        <p:spPr>
          <a:xfrm>
            <a:off x="10048875" y="5210174"/>
            <a:ext cx="723900" cy="514351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060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62DBF46-E62A-4C08-A26F-97939338D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99" y="1298283"/>
            <a:ext cx="8332103" cy="34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96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292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119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/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1066680" imgH="393480" progId="Equation.3">
                  <p:embed/>
                </p:oleObj>
              </mc:Choice>
              <mc:Fallback>
                <p:oleObj name="Equation" r:id="rId8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80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771277" y="2431059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668177" y="3891602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A195C8-7855-01D6-160F-EC3C831B1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268" y="541976"/>
            <a:ext cx="9120406" cy="3694496"/>
          </a:xfrm>
          <a:prstGeom prst="rect">
            <a:avLst/>
          </a:prstGeom>
        </p:spPr>
      </p:pic>
      <p:pic>
        <p:nvPicPr>
          <p:cNvPr id="5" name="Picture 2" descr="Cartoon students Royalty Free Vector Image - VectorStock">
            <a:extLst>
              <a:ext uri="{FF2B5EF4-FFF2-40B4-BE49-F238E27FC236}">
                <a16:creationId xmlns:a16="http://schemas.microsoft.com/office/drawing/2014/main" id="{935FC140-9132-B416-32CC-528BF365A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342063" y="2964844"/>
            <a:ext cx="4190163" cy="39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57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UTM Bell" panose="02040603050506020204" pitchFamily="18" charset="0"/>
              </a:rPr>
              <a:t>Khởi động</a:t>
            </a:r>
            <a:endParaRPr sz="11733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9738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A494CF14-4F0A-E12A-7009-0D5E1A4FA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2276" y="753888"/>
            <a:ext cx="9029717" cy="2475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7A2088-7C5C-4F4F-D4F7-86613092A797}"/>
              </a:ext>
            </a:extLst>
          </p:cNvPr>
          <p:cNvSpPr txBox="1"/>
          <p:nvPr/>
        </p:nvSpPr>
        <p:spPr>
          <a:xfrm>
            <a:off x="1774621" y="1371403"/>
            <a:ext cx="8374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Nêu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lại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chất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9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CB873CE8-C4AD-B8A0-E90D-F08B14A9E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/>
        </p:blipFill>
        <p:spPr bwMode="auto">
          <a:xfrm>
            <a:off x="-1182643" y="2488535"/>
            <a:ext cx="6127139" cy="43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1B11094D-1B21-5595-443D-338BE9BB0DF2}"/>
              </a:ext>
            </a:extLst>
          </p:cNvPr>
          <p:cNvSpPr/>
          <p:nvPr/>
        </p:nvSpPr>
        <p:spPr>
          <a:xfrm>
            <a:off x="3744220" y="3514725"/>
            <a:ext cx="8085829" cy="29337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171170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" r="827" b="6838"/>
          <a:stretch/>
        </p:blipFill>
        <p:spPr bwMode="auto">
          <a:xfrm>
            <a:off x="1" y="-124016"/>
            <a:ext cx="12191999" cy="698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4" y="88086"/>
            <a:ext cx="1796075" cy="10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6B1C52-9F6B-4605-B7D1-95B2B5E2B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39" y="3540164"/>
            <a:ext cx="9144792" cy="188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889"/>
            <a:ext cx="12192000" cy="69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6" b="96970" l="0" r="100000">
                        <a14:foregroundMark x1="72174" y1="20000" x2="41739" y2="31515"/>
                        <a14:foregroundMark x1="32174" y1="45455" x2="40870" y2="54545"/>
                        <a14:foregroundMark x1="50435" y1="47273" x2="45217" y2="59394"/>
                        <a14:foregroundMark x1="21739" y1="46061" x2="20000" y2="67879"/>
                        <a14:foregroundMark x1="19130" y1="46061" x2="18261" y2="64848"/>
                        <a14:foregroundMark x1="26087" y1="85455" x2="9565" y2="8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8820" y="4432965"/>
            <a:ext cx="1537080" cy="21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2671767" y="5078648"/>
            <a:ext cx="1185349" cy="14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Untitled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6303856" y="5295011"/>
            <a:ext cx="1216501" cy="12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623395" y="54306"/>
            <a:ext cx="5859504" cy="489467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8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 ĐÃ DỌN DẸP PHÒNG CHƯA NOBITA ?</a:t>
            </a:r>
          </a:p>
        </p:txBody>
      </p:sp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6705" y="1916019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01" y="3429000"/>
            <a:ext cx="1861615" cy="197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3" y="342054"/>
            <a:ext cx="1823731" cy="11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713027" y="-193434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36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 GIỎI LẮM !</a:t>
            </a:r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37FCD6-4CDF-4811-8E3D-36016DB8533B}"/>
              </a:ext>
            </a:extLst>
          </p:cNvPr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12" name="Picture 2" descr="Hình ảnh có liên qua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ADMIN\Desktop\Don phong Nobita\ad9933b1ed69afc1e465a03320eed3cc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86BE20A-7ED9-4DFB-8776-8B69C29AA63D}"/>
              </a:ext>
            </a:extLst>
          </p:cNvPr>
          <p:cNvSpPr txBox="1"/>
          <p:nvPr/>
        </p:nvSpPr>
        <p:spPr>
          <a:xfrm>
            <a:off x="2769396" y="1004709"/>
            <a:ext cx="7298267" cy="242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970E2-9FD0-4465-BBDA-3802448E5ACE}"/>
                  </a:ext>
                </a:extLst>
              </p:cNvPr>
              <p:cNvSpPr txBox="1"/>
              <p:nvPr/>
            </p:nvSpPr>
            <p:spPr>
              <a:xfrm>
                <a:off x="3144308" y="199249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</m:num>
                        <m:den>
                          <m:r>
                            <a:rPr lang="en-US" sz="5867" b="1" kern="0">
                              <a:solidFill>
                                <a:srgbClr val="FFFFFF"/>
                              </a:solidFill>
                              <a:latin typeface="Cambria Math"/>
                              <a:sym typeface="Arial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970E2-9FD0-4465-BBDA-3802448E5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08" y="1992499"/>
                <a:ext cx="812800" cy="1782283"/>
              </a:xfrm>
              <a:prstGeom prst="rect">
                <a:avLst/>
              </a:prstGeom>
              <a:blipFill>
                <a:blip r:embed="rId14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39FBB34-D9E9-4240-BD45-0817E07AD922}"/>
              </a:ext>
            </a:extLst>
          </p:cNvPr>
          <p:cNvSpPr txBox="1"/>
          <p:nvPr/>
        </p:nvSpPr>
        <p:spPr>
          <a:xfrm>
            <a:off x="4353342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F032BE-D7CB-D4EE-E7EF-468BDDA4DDB3}"/>
                  </a:ext>
                </a:extLst>
              </p:cNvPr>
              <p:cNvSpPr txBox="1"/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: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lang="en-US" sz="5867" b="1" kern="0">
                              <a:solidFill>
                                <a:srgbClr val="FFFFFF"/>
                              </a:solidFill>
                              <a:latin typeface="Cambria Math"/>
                              <a:sym typeface="Arial"/>
                            </a:rPr>
                            <m:t>𝟏𝟎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: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F032BE-D7CB-D4EE-E7EF-468BDDA4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blipFill>
                <a:blip r:embed="rId15"/>
                <a:stretch>
                  <a:fillRect r="-155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B666063-3396-9176-56D7-2954164AE2E6}"/>
              </a:ext>
            </a:extLst>
          </p:cNvPr>
          <p:cNvSpPr txBox="1"/>
          <p:nvPr/>
        </p:nvSpPr>
        <p:spPr>
          <a:xfrm>
            <a:off x="7439442" y="243584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175FEE-C8A2-AF1B-9106-0CEBFB2CBC88}"/>
                  </a:ext>
                </a:extLst>
              </p:cNvPr>
              <p:cNvSpPr txBox="1"/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175FEE-C8A2-AF1B-9106-0CEBFB2CB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9E3C35-20A6-4C4C-A76A-711AB466D6B1}"/>
              </a:ext>
            </a:extLst>
          </p:cNvPr>
          <p:cNvSpPr/>
          <p:nvPr/>
        </p:nvSpPr>
        <p:spPr>
          <a:xfrm>
            <a:off x="8077200" y="2114550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59EF1F-B716-AF46-B41A-1A524390B564}"/>
              </a:ext>
            </a:extLst>
          </p:cNvPr>
          <p:cNvSpPr/>
          <p:nvPr/>
        </p:nvSpPr>
        <p:spPr>
          <a:xfrm>
            <a:off x="8067675" y="3190875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B99F86-719D-F8CB-3F0F-C473E616222C}"/>
                  </a:ext>
                </a:extLst>
              </p:cNvPr>
              <p:cNvSpPr txBox="1"/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B99F86-719D-F8CB-3F0F-C473E6162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" grpId="0"/>
      <p:bldP spid="3" grpId="0"/>
      <p:bldP spid="5" grpId="0"/>
      <p:bldP spid="6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\Desktop\Untitled (3).png">
            <a:extLst>
              <a:ext uri="{FF2B5EF4-FFF2-40B4-BE49-F238E27FC236}">
                <a16:creationId xmlns:a16="http://schemas.microsoft.com/office/drawing/2014/main" id="{C482C3B5-6079-D55B-C159-8DEA6158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ó liên quan">
            <a:extLst>
              <a:ext uri="{FF2B5EF4-FFF2-40B4-BE49-F238E27FC236}">
                <a16:creationId xmlns:a16="http://schemas.microsoft.com/office/drawing/2014/main" id="{27AE4256-49B1-5756-B1F2-B386FB09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ình ảnh có liên quan">
            <a:hlinkClick r:id="rId7" action="ppaction://hlinksldjump"/>
            <a:extLst>
              <a:ext uri="{FF2B5EF4-FFF2-40B4-BE49-F238E27FC236}">
                <a16:creationId xmlns:a16="http://schemas.microsoft.com/office/drawing/2014/main" id="{B4039F5B-C584-2023-2F7B-6DC9381C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FAD583-CB1F-7440-6F63-6C41AE323C5C}"/>
              </a:ext>
            </a:extLst>
          </p:cNvPr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6" name="Picture 2" descr="Hình ảnh có liên quan">
              <a:extLst>
                <a:ext uri="{FF2B5EF4-FFF2-40B4-BE49-F238E27FC236}">
                  <a16:creationId xmlns:a16="http://schemas.microsoft.com/office/drawing/2014/main" id="{7BCBA306-1563-57C3-711C-6AE8301EC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:\Users\ADMIN\Desktop\Don phong Nobita\ad9933b1ed69afc1e465a03320eed3cc.jpg">
              <a:extLst>
                <a:ext uri="{FF2B5EF4-FFF2-40B4-BE49-F238E27FC236}">
                  <a16:creationId xmlns:a16="http://schemas.microsoft.com/office/drawing/2014/main" id="{4F8214DF-F6C5-2701-E954-D70B63701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E81D9D-F616-2D37-2DCE-DFC6101BC696}"/>
              </a:ext>
            </a:extLst>
          </p:cNvPr>
          <p:cNvSpPr txBox="1"/>
          <p:nvPr/>
        </p:nvSpPr>
        <p:spPr>
          <a:xfrm>
            <a:off x="2769396" y="1004709"/>
            <a:ext cx="7298267" cy="242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BD839-F7E9-B4F0-7CCA-1907A00E0C6C}"/>
                  </a:ext>
                </a:extLst>
              </p:cNvPr>
              <p:cNvSpPr txBox="1"/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BD839-F7E9-B4F0-7CCA-1907A00E0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8671E88-61BE-09A4-2B6B-F5CE0C1D075B}"/>
              </a:ext>
            </a:extLst>
          </p:cNvPr>
          <p:cNvSpPr txBox="1"/>
          <p:nvPr/>
        </p:nvSpPr>
        <p:spPr>
          <a:xfrm>
            <a:off x="4353342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B9350F-41E7-CC07-EF2E-ECE6DCC095BA}"/>
                  </a:ext>
                </a:extLst>
              </p:cNvPr>
              <p:cNvSpPr txBox="1"/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𝐱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num>
                        <m:den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𝐱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B9350F-41E7-CC07-EF2E-ECE6DCC09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blipFill>
                <a:blip r:embed="rId15"/>
                <a:stretch>
                  <a:fillRect r="-10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F6EC93C-B11D-5C0D-6560-5AC2AA814090}"/>
              </a:ext>
            </a:extLst>
          </p:cNvPr>
          <p:cNvSpPr txBox="1"/>
          <p:nvPr/>
        </p:nvSpPr>
        <p:spPr>
          <a:xfrm>
            <a:off x="7439442" y="243584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DB51FA-5841-3FB6-FEB4-0E0CE546FE69}"/>
                  </a:ext>
                </a:extLst>
              </p:cNvPr>
              <p:cNvSpPr txBox="1"/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DB51FA-5841-3FB6-FEB4-0E0CE546F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7469D5-254D-5D89-6010-7D9DE28F3FC6}"/>
              </a:ext>
            </a:extLst>
          </p:cNvPr>
          <p:cNvSpPr/>
          <p:nvPr/>
        </p:nvSpPr>
        <p:spPr>
          <a:xfrm>
            <a:off x="8077200" y="2114550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D9C31D-7ADF-10EE-862B-43EC8B61B8D3}"/>
              </a:ext>
            </a:extLst>
          </p:cNvPr>
          <p:cNvSpPr/>
          <p:nvPr/>
        </p:nvSpPr>
        <p:spPr>
          <a:xfrm>
            <a:off x="8067675" y="3190875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5374A0-A019-313A-BA5A-1F3F9B70784F}"/>
                  </a:ext>
                </a:extLst>
              </p:cNvPr>
              <p:cNvSpPr txBox="1"/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𝟖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5374A0-A019-313A-BA5A-1F3F9B707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blipFill>
                <a:blip r:embed="rId17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5D7950B-5185-9FC9-2081-07E67A58A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63" y="1609295"/>
            <a:ext cx="9845893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8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38150" y="314326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428979" y="480504"/>
            <a:ext cx="9543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bìa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D31B9-DE4C-EC44-1964-9F1D01C1A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990724"/>
            <a:ext cx="9726062" cy="34956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BC41CA-6F12-2956-120C-6B2F589327F4}"/>
              </a:ext>
            </a:extLst>
          </p:cNvPr>
          <p:cNvCxnSpPr>
            <a:cxnSpLocks/>
          </p:cNvCxnSpPr>
          <p:nvPr/>
        </p:nvCxnSpPr>
        <p:spPr>
          <a:xfrm>
            <a:off x="2752725" y="4114800"/>
            <a:ext cx="2247900" cy="4857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A6C705-F82A-4286-1894-6ACA0C3F7BAB}"/>
              </a:ext>
            </a:extLst>
          </p:cNvPr>
          <p:cNvCxnSpPr>
            <a:cxnSpLocks/>
          </p:cNvCxnSpPr>
          <p:nvPr/>
        </p:nvCxnSpPr>
        <p:spPr>
          <a:xfrm>
            <a:off x="5010150" y="4219575"/>
            <a:ext cx="4848225" cy="6381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0015C8-7173-6323-CD26-1B03568FF7BE}"/>
              </a:ext>
            </a:extLst>
          </p:cNvPr>
          <p:cNvCxnSpPr>
            <a:cxnSpLocks/>
          </p:cNvCxnSpPr>
          <p:nvPr/>
        </p:nvCxnSpPr>
        <p:spPr>
          <a:xfrm flipH="1">
            <a:off x="2581275" y="4010025"/>
            <a:ext cx="5124450" cy="895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38603C-A284-8633-A107-024042B1F98E}"/>
              </a:ext>
            </a:extLst>
          </p:cNvPr>
          <p:cNvCxnSpPr>
            <a:cxnSpLocks/>
          </p:cNvCxnSpPr>
          <p:nvPr/>
        </p:nvCxnSpPr>
        <p:spPr>
          <a:xfrm flipH="1">
            <a:off x="7839075" y="4343400"/>
            <a:ext cx="2028825" cy="4857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476</Words>
  <Application>Microsoft Office PowerPoint</Application>
  <PresentationFormat>Widescreen</PresentationFormat>
  <Paragraphs>119</Paragraphs>
  <Slides>20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</vt:lpstr>
      <vt:lpstr>Cambria Math</vt:lpstr>
      <vt:lpstr>Happy Monkey</vt:lpstr>
      <vt:lpstr>Roboto Condensed Light</vt:lpstr>
      <vt:lpstr>Segoe UI Black</vt:lpstr>
      <vt:lpstr>Times New Roman</vt:lpstr>
      <vt:lpstr>UTM Bell</vt:lpstr>
      <vt:lpstr>Office Theme</vt:lpstr>
      <vt:lpstr>Equation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2025-03-25T01:59:36Z</dcterms:created>
  <dcterms:modified xsi:type="dcterms:W3CDTF">2025-03-25T02:04:43Z</dcterms:modified>
</cp:coreProperties>
</file>