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007577402" r:id="rId3"/>
    <p:sldId id="7618" r:id="rId4"/>
    <p:sldId id="7633" r:id="rId5"/>
    <p:sldId id="2007577405" r:id="rId6"/>
    <p:sldId id="2007577403" r:id="rId7"/>
    <p:sldId id="2798" r:id="rId8"/>
    <p:sldId id="7634" r:id="rId9"/>
    <p:sldId id="7635" r:id="rId10"/>
    <p:sldId id="7636" r:id="rId11"/>
    <p:sldId id="7638" r:id="rId12"/>
    <p:sldId id="7639" r:id="rId13"/>
    <p:sldId id="2007577404" r:id="rId14"/>
    <p:sldId id="7647" r:id="rId15"/>
    <p:sldId id="7642" r:id="rId16"/>
    <p:sldId id="7641" r:id="rId17"/>
    <p:sldId id="7643" r:id="rId18"/>
    <p:sldId id="7644" r:id="rId19"/>
    <p:sldId id="2794" r:id="rId20"/>
    <p:sldId id="7645" r:id="rId21"/>
    <p:sldId id="2676" r:id="rId22"/>
    <p:sldId id="7648" r:id="rId23"/>
    <p:sldId id="200757740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6" y="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3A5340-5E65-47AD-A139-F251D1C79AB5}" type="datetimeFigureOut">
              <a:rPr lang="en-US" smtClean="0"/>
              <a:t>3/25/2025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A5DF66-91C8-49A4-B0D0-4522B2DF26DE}" type="slidenum">
              <a:rPr lang="en-US" smtClean="0"/>
              <a:t>‹#›</a:t>
            </a:fld>
            <a:endParaRPr lang="en-US"/>
          </a:p>
        </p:txBody>
      </p:sp>
    </p:spTree>
    <p:extLst>
      <p:ext uri="{BB962C8B-B14F-4D97-AF65-F5344CB8AC3E}">
        <p14:creationId xmlns:p14="http://schemas.microsoft.com/office/powerpoint/2010/main" val="2712862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077067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922446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358621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641949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702975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143688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EAB60D-7B73-4905-A8A3-BEF16C7C7DA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43872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589536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819358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2773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EAB60D-7B73-4905-A8A3-BEF16C7C7DA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45586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a:t> 0972.115126</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588179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132775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4029885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480099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250117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504246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405F1-E6F5-4800-83DB-953C4EA62D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483DDF-507A-4ECF-92CE-F376BFAE59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6EA23E-5D4A-45AF-B280-7ECFEA5AC47B}"/>
              </a:ext>
            </a:extLst>
          </p:cNvPr>
          <p:cNvSpPr>
            <a:spLocks noGrp="1"/>
          </p:cNvSpPr>
          <p:nvPr>
            <p:ph type="dt" sz="half" idx="10"/>
          </p:nvPr>
        </p:nvSpPr>
        <p:spPr/>
        <p:txBody>
          <a:bodyPr/>
          <a:lstStyle/>
          <a:p>
            <a:fld id="{55E1B2EB-EAE9-4FDA-A33E-0E78D5095886}" type="datetimeFigureOut">
              <a:rPr lang="en-US" smtClean="0"/>
              <a:t>3/25/2025</a:t>
            </a:fld>
            <a:endParaRPr lang="en-US"/>
          </a:p>
        </p:txBody>
      </p:sp>
      <p:sp>
        <p:nvSpPr>
          <p:cNvPr id="5" name="Footer Placeholder 4">
            <a:extLst>
              <a:ext uri="{FF2B5EF4-FFF2-40B4-BE49-F238E27FC236}">
                <a16:creationId xmlns:a16="http://schemas.microsoft.com/office/drawing/2014/main" id="{B61C8D81-EA69-4F95-A4AE-E77CDA2205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2BF95D-0F37-44CD-B991-8C89337D1016}"/>
              </a:ext>
            </a:extLst>
          </p:cNvPr>
          <p:cNvSpPr>
            <a:spLocks noGrp="1"/>
          </p:cNvSpPr>
          <p:nvPr>
            <p:ph type="sldNum" sz="quarter" idx="12"/>
          </p:nvPr>
        </p:nvSpPr>
        <p:spPr/>
        <p:txBody>
          <a:bodyPr/>
          <a:lstStyle/>
          <a:p>
            <a:fld id="{FDA48324-2DFA-4E16-8C6C-A269968F8B23}" type="slidenum">
              <a:rPr lang="en-US" smtClean="0"/>
              <a:t>‹#›</a:t>
            </a:fld>
            <a:endParaRPr lang="en-US"/>
          </a:p>
        </p:txBody>
      </p:sp>
    </p:spTree>
    <p:extLst>
      <p:ext uri="{BB962C8B-B14F-4D97-AF65-F5344CB8AC3E}">
        <p14:creationId xmlns:p14="http://schemas.microsoft.com/office/powerpoint/2010/main" val="3116568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F7131-DD07-4E30-AF33-F99B2ABD4B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AEBEE5-96E2-466D-9192-08EDD71FEA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DBBF59-D01F-4B87-9E38-59B43C77543E}"/>
              </a:ext>
            </a:extLst>
          </p:cNvPr>
          <p:cNvSpPr>
            <a:spLocks noGrp="1"/>
          </p:cNvSpPr>
          <p:nvPr>
            <p:ph type="dt" sz="half" idx="10"/>
          </p:nvPr>
        </p:nvSpPr>
        <p:spPr/>
        <p:txBody>
          <a:bodyPr/>
          <a:lstStyle/>
          <a:p>
            <a:fld id="{55E1B2EB-EAE9-4FDA-A33E-0E78D5095886}" type="datetimeFigureOut">
              <a:rPr lang="en-US" smtClean="0"/>
              <a:t>3/25/2025</a:t>
            </a:fld>
            <a:endParaRPr lang="en-US"/>
          </a:p>
        </p:txBody>
      </p:sp>
      <p:sp>
        <p:nvSpPr>
          <p:cNvPr id="5" name="Footer Placeholder 4">
            <a:extLst>
              <a:ext uri="{FF2B5EF4-FFF2-40B4-BE49-F238E27FC236}">
                <a16:creationId xmlns:a16="http://schemas.microsoft.com/office/drawing/2014/main" id="{21569B6D-2E34-42E4-8B12-1F0FD0457B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C4670F-DB0F-4D00-A719-4992EDCF8C6B}"/>
              </a:ext>
            </a:extLst>
          </p:cNvPr>
          <p:cNvSpPr>
            <a:spLocks noGrp="1"/>
          </p:cNvSpPr>
          <p:nvPr>
            <p:ph type="sldNum" sz="quarter" idx="12"/>
          </p:nvPr>
        </p:nvSpPr>
        <p:spPr/>
        <p:txBody>
          <a:bodyPr/>
          <a:lstStyle/>
          <a:p>
            <a:fld id="{FDA48324-2DFA-4E16-8C6C-A269968F8B23}" type="slidenum">
              <a:rPr lang="en-US" smtClean="0"/>
              <a:t>‹#›</a:t>
            </a:fld>
            <a:endParaRPr lang="en-US"/>
          </a:p>
        </p:txBody>
      </p:sp>
    </p:spTree>
    <p:extLst>
      <p:ext uri="{BB962C8B-B14F-4D97-AF65-F5344CB8AC3E}">
        <p14:creationId xmlns:p14="http://schemas.microsoft.com/office/powerpoint/2010/main" val="3321319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092F8E-CE9D-4B14-A506-C1BA198F2B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9E182F-A071-49B8-B32B-99E5E1ECDC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5246F2-1FCB-4786-A78A-38EA9CBB9051}"/>
              </a:ext>
            </a:extLst>
          </p:cNvPr>
          <p:cNvSpPr>
            <a:spLocks noGrp="1"/>
          </p:cNvSpPr>
          <p:nvPr>
            <p:ph type="dt" sz="half" idx="10"/>
          </p:nvPr>
        </p:nvSpPr>
        <p:spPr/>
        <p:txBody>
          <a:bodyPr/>
          <a:lstStyle/>
          <a:p>
            <a:fld id="{55E1B2EB-EAE9-4FDA-A33E-0E78D5095886}" type="datetimeFigureOut">
              <a:rPr lang="en-US" smtClean="0"/>
              <a:t>3/25/2025</a:t>
            </a:fld>
            <a:endParaRPr lang="en-US"/>
          </a:p>
        </p:txBody>
      </p:sp>
      <p:sp>
        <p:nvSpPr>
          <p:cNvPr id="5" name="Footer Placeholder 4">
            <a:extLst>
              <a:ext uri="{FF2B5EF4-FFF2-40B4-BE49-F238E27FC236}">
                <a16:creationId xmlns:a16="http://schemas.microsoft.com/office/drawing/2014/main" id="{6AEB8F81-7384-4834-93BA-6BF9C2D4DA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107BF5-FE98-48F1-94B7-D19B473FA3C9}"/>
              </a:ext>
            </a:extLst>
          </p:cNvPr>
          <p:cNvSpPr>
            <a:spLocks noGrp="1"/>
          </p:cNvSpPr>
          <p:nvPr>
            <p:ph type="sldNum" sz="quarter" idx="12"/>
          </p:nvPr>
        </p:nvSpPr>
        <p:spPr/>
        <p:txBody>
          <a:bodyPr/>
          <a:lstStyle/>
          <a:p>
            <a:fld id="{FDA48324-2DFA-4E16-8C6C-A269968F8B23}" type="slidenum">
              <a:rPr lang="en-US" smtClean="0"/>
              <a:t>‹#›</a:t>
            </a:fld>
            <a:endParaRPr lang="en-US"/>
          </a:p>
        </p:txBody>
      </p:sp>
    </p:spTree>
    <p:extLst>
      <p:ext uri="{BB962C8B-B14F-4D97-AF65-F5344CB8AC3E}">
        <p14:creationId xmlns:p14="http://schemas.microsoft.com/office/powerpoint/2010/main" val="3582956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21">
            <a:extLst>
              <a:ext uri="{FF2B5EF4-FFF2-40B4-BE49-F238E27FC236}">
                <a16:creationId xmlns:a16="http://schemas.microsoft.com/office/drawing/2014/main" id="{366D4985-464F-F463-6AD5-368D282A445E}"/>
              </a:ext>
            </a:extLst>
          </p:cNvPr>
          <p:cNvPicPr>
            <a:picLocks noChangeAspect="1"/>
          </p:cNvPicPr>
          <p:nvPr userDrawn="1"/>
        </p:nvPicPr>
        <p:blipFill>
          <a:blip r:embed="rId2"/>
          <a:srcRect/>
          <a:stretch>
            <a:fillRect/>
          </a:stretch>
        </p:blipFill>
        <p:spPr>
          <a:xfrm>
            <a:off x="0" y="2"/>
            <a:ext cx="12192000" cy="6853711"/>
          </a:xfrm>
          <a:prstGeom prst="rect">
            <a:avLst/>
          </a:prstGeom>
        </p:spPr>
      </p:pic>
    </p:spTree>
    <p:extLst>
      <p:ext uri="{BB962C8B-B14F-4D97-AF65-F5344CB8AC3E}">
        <p14:creationId xmlns:p14="http://schemas.microsoft.com/office/powerpoint/2010/main" val="3241690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67D65-5E39-4A9C-87DD-EED90BA2B4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6FE09F-46F3-4969-987B-DEA6F5EAF1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A21849-8712-4DAE-89C2-029575F6B1C3}"/>
              </a:ext>
            </a:extLst>
          </p:cNvPr>
          <p:cNvSpPr>
            <a:spLocks noGrp="1"/>
          </p:cNvSpPr>
          <p:nvPr>
            <p:ph type="dt" sz="half" idx="10"/>
          </p:nvPr>
        </p:nvSpPr>
        <p:spPr/>
        <p:txBody>
          <a:bodyPr/>
          <a:lstStyle/>
          <a:p>
            <a:fld id="{55E1B2EB-EAE9-4FDA-A33E-0E78D5095886}" type="datetimeFigureOut">
              <a:rPr lang="en-US" smtClean="0"/>
              <a:t>3/25/2025</a:t>
            </a:fld>
            <a:endParaRPr lang="en-US"/>
          </a:p>
        </p:txBody>
      </p:sp>
      <p:sp>
        <p:nvSpPr>
          <p:cNvPr id="5" name="Footer Placeholder 4">
            <a:extLst>
              <a:ext uri="{FF2B5EF4-FFF2-40B4-BE49-F238E27FC236}">
                <a16:creationId xmlns:a16="http://schemas.microsoft.com/office/drawing/2014/main" id="{975798B6-B452-4C5D-BD8C-09C63C0F35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7855CD-5FAF-4792-B1CA-73D48DC813CC}"/>
              </a:ext>
            </a:extLst>
          </p:cNvPr>
          <p:cNvSpPr>
            <a:spLocks noGrp="1"/>
          </p:cNvSpPr>
          <p:nvPr>
            <p:ph type="sldNum" sz="quarter" idx="12"/>
          </p:nvPr>
        </p:nvSpPr>
        <p:spPr/>
        <p:txBody>
          <a:bodyPr/>
          <a:lstStyle/>
          <a:p>
            <a:fld id="{FDA48324-2DFA-4E16-8C6C-A269968F8B23}" type="slidenum">
              <a:rPr lang="en-US" smtClean="0"/>
              <a:t>‹#›</a:t>
            </a:fld>
            <a:endParaRPr lang="en-US"/>
          </a:p>
        </p:txBody>
      </p:sp>
    </p:spTree>
    <p:extLst>
      <p:ext uri="{BB962C8B-B14F-4D97-AF65-F5344CB8AC3E}">
        <p14:creationId xmlns:p14="http://schemas.microsoft.com/office/powerpoint/2010/main" val="356197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A0C45-7D6D-4BDE-BEDF-2E6F0AC1A1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857879-65FD-4FDA-95CC-32505E6CA9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4FF6F2-8424-40F6-8575-9B7A045BAEBE}"/>
              </a:ext>
            </a:extLst>
          </p:cNvPr>
          <p:cNvSpPr>
            <a:spLocks noGrp="1"/>
          </p:cNvSpPr>
          <p:nvPr>
            <p:ph type="dt" sz="half" idx="10"/>
          </p:nvPr>
        </p:nvSpPr>
        <p:spPr/>
        <p:txBody>
          <a:bodyPr/>
          <a:lstStyle/>
          <a:p>
            <a:fld id="{55E1B2EB-EAE9-4FDA-A33E-0E78D5095886}" type="datetimeFigureOut">
              <a:rPr lang="en-US" smtClean="0"/>
              <a:t>3/25/2025</a:t>
            </a:fld>
            <a:endParaRPr lang="en-US"/>
          </a:p>
        </p:txBody>
      </p:sp>
      <p:sp>
        <p:nvSpPr>
          <p:cNvPr id="5" name="Footer Placeholder 4">
            <a:extLst>
              <a:ext uri="{FF2B5EF4-FFF2-40B4-BE49-F238E27FC236}">
                <a16:creationId xmlns:a16="http://schemas.microsoft.com/office/drawing/2014/main" id="{642E2A7D-F94D-4095-A651-83B22B420A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296E85-E6F4-48D2-BEFE-00F0A15A5681}"/>
              </a:ext>
            </a:extLst>
          </p:cNvPr>
          <p:cNvSpPr>
            <a:spLocks noGrp="1"/>
          </p:cNvSpPr>
          <p:nvPr>
            <p:ph type="sldNum" sz="quarter" idx="12"/>
          </p:nvPr>
        </p:nvSpPr>
        <p:spPr/>
        <p:txBody>
          <a:bodyPr/>
          <a:lstStyle/>
          <a:p>
            <a:fld id="{FDA48324-2DFA-4E16-8C6C-A269968F8B23}" type="slidenum">
              <a:rPr lang="en-US" smtClean="0"/>
              <a:t>‹#›</a:t>
            </a:fld>
            <a:endParaRPr lang="en-US"/>
          </a:p>
        </p:txBody>
      </p:sp>
    </p:spTree>
    <p:extLst>
      <p:ext uri="{BB962C8B-B14F-4D97-AF65-F5344CB8AC3E}">
        <p14:creationId xmlns:p14="http://schemas.microsoft.com/office/powerpoint/2010/main" val="3051298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0B2B4-3B04-460B-8457-A1DF225956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79AB75-69AE-4498-899A-696504094D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476658-225C-47D1-9487-A2BC28316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714230-7EBF-41D2-BB32-A8AFC0254973}"/>
              </a:ext>
            </a:extLst>
          </p:cNvPr>
          <p:cNvSpPr>
            <a:spLocks noGrp="1"/>
          </p:cNvSpPr>
          <p:nvPr>
            <p:ph type="dt" sz="half" idx="10"/>
          </p:nvPr>
        </p:nvSpPr>
        <p:spPr/>
        <p:txBody>
          <a:bodyPr/>
          <a:lstStyle/>
          <a:p>
            <a:fld id="{55E1B2EB-EAE9-4FDA-A33E-0E78D5095886}" type="datetimeFigureOut">
              <a:rPr lang="en-US" smtClean="0"/>
              <a:t>3/25/2025</a:t>
            </a:fld>
            <a:endParaRPr lang="en-US"/>
          </a:p>
        </p:txBody>
      </p:sp>
      <p:sp>
        <p:nvSpPr>
          <p:cNvPr id="6" name="Footer Placeholder 5">
            <a:extLst>
              <a:ext uri="{FF2B5EF4-FFF2-40B4-BE49-F238E27FC236}">
                <a16:creationId xmlns:a16="http://schemas.microsoft.com/office/drawing/2014/main" id="{A0E5E476-3C9C-4194-A6C6-27290A3D71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C5E0BC-E55B-4971-B108-672F3C14533E}"/>
              </a:ext>
            </a:extLst>
          </p:cNvPr>
          <p:cNvSpPr>
            <a:spLocks noGrp="1"/>
          </p:cNvSpPr>
          <p:nvPr>
            <p:ph type="sldNum" sz="quarter" idx="12"/>
          </p:nvPr>
        </p:nvSpPr>
        <p:spPr/>
        <p:txBody>
          <a:bodyPr/>
          <a:lstStyle/>
          <a:p>
            <a:fld id="{FDA48324-2DFA-4E16-8C6C-A269968F8B23}" type="slidenum">
              <a:rPr lang="en-US" smtClean="0"/>
              <a:t>‹#›</a:t>
            </a:fld>
            <a:endParaRPr lang="en-US"/>
          </a:p>
        </p:txBody>
      </p:sp>
    </p:spTree>
    <p:extLst>
      <p:ext uri="{BB962C8B-B14F-4D97-AF65-F5344CB8AC3E}">
        <p14:creationId xmlns:p14="http://schemas.microsoft.com/office/powerpoint/2010/main" val="4171101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22A89-C5A3-473F-8D6F-7CD1C309E0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64933E-D649-4737-BDE3-283A53D7DF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462B74-89DD-4BD8-AD34-EA0F3CB911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E3457F-FD03-4D6F-A7E9-C15AE57814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FD2799-6251-4C16-A27A-E962ECF6EB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4B86B7-9CC1-4DD2-97CE-C67ED36808BB}"/>
              </a:ext>
            </a:extLst>
          </p:cNvPr>
          <p:cNvSpPr>
            <a:spLocks noGrp="1"/>
          </p:cNvSpPr>
          <p:nvPr>
            <p:ph type="dt" sz="half" idx="10"/>
          </p:nvPr>
        </p:nvSpPr>
        <p:spPr/>
        <p:txBody>
          <a:bodyPr/>
          <a:lstStyle/>
          <a:p>
            <a:fld id="{55E1B2EB-EAE9-4FDA-A33E-0E78D5095886}" type="datetimeFigureOut">
              <a:rPr lang="en-US" smtClean="0"/>
              <a:t>3/25/2025</a:t>
            </a:fld>
            <a:endParaRPr lang="en-US"/>
          </a:p>
        </p:txBody>
      </p:sp>
      <p:sp>
        <p:nvSpPr>
          <p:cNvPr id="8" name="Footer Placeholder 7">
            <a:extLst>
              <a:ext uri="{FF2B5EF4-FFF2-40B4-BE49-F238E27FC236}">
                <a16:creationId xmlns:a16="http://schemas.microsoft.com/office/drawing/2014/main" id="{393197C2-8276-4E38-8683-B331F691C4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ABBA4A-D1FA-4BA2-9DAC-F14F7BC81A27}"/>
              </a:ext>
            </a:extLst>
          </p:cNvPr>
          <p:cNvSpPr>
            <a:spLocks noGrp="1"/>
          </p:cNvSpPr>
          <p:nvPr>
            <p:ph type="sldNum" sz="quarter" idx="12"/>
          </p:nvPr>
        </p:nvSpPr>
        <p:spPr/>
        <p:txBody>
          <a:bodyPr/>
          <a:lstStyle/>
          <a:p>
            <a:fld id="{FDA48324-2DFA-4E16-8C6C-A269968F8B23}" type="slidenum">
              <a:rPr lang="en-US" smtClean="0"/>
              <a:t>‹#›</a:t>
            </a:fld>
            <a:endParaRPr lang="en-US"/>
          </a:p>
        </p:txBody>
      </p:sp>
    </p:spTree>
    <p:extLst>
      <p:ext uri="{BB962C8B-B14F-4D97-AF65-F5344CB8AC3E}">
        <p14:creationId xmlns:p14="http://schemas.microsoft.com/office/powerpoint/2010/main" val="3609739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199CF-A617-4EB6-9C8E-6AE8200E64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520DCC-5D0A-406C-B4BF-591F0A7A3E35}"/>
              </a:ext>
            </a:extLst>
          </p:cNvPr>
          <p:cNvSpPr>
            <a:spLocks noGrp="1"/>
          </p:cNvSpPr>
          <p:nvPr>
            <p:ph type="dt" sz="half" idx="10"/>
          </p:nvPr>
        </p:nvSpPr>
        <p:spPr/>
        <p:txBody>
          <a:bodyPr/>
          <a:lstStyle/>
          <a:p>
            <a:fld id="{55E1B2EB-EAE9-4FDA-A33E-0E78D5095886}" type="datetimeFigureOut">
              <a:rPr lang="en-US" smtClean="0"/>
              <a:t>3/25/2025</a:t>
            </a:fld>
            <a:endParaRPr lang="en-US"/>
          </a:p>
        </p:txBody>
      </p:sp>
      <p:sp>
        <p:nvSpPr>
          <p:cNvPr id="4" name="Footer Placeholder 3">
            <a:extLst>
              <a:ext uri="{FF2B5EF4-FFF2-40B4-BE49-F238E27FC236}">
                <a16:creationId xmlns:a16="http://schemas.microsoft.com/office/drawing/2014/main" id="{BB56EBAF-6F0C-43FD-BB34-DA41A0DC6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323ABC-2D71-44D0-9CD9-67A66B32710C}"/>
              </a:ext>
            </a:extLst>
          </p:cNvPr>
          <p:cNvSpPr>
            <a:spLocks noGrp="1"/>
          </p:cNvSpPr>
          <p:nvPr>
            <p:ph type="sldNum" sz="quarter" idx="12"/>
          </p:nvPr>
        </p:nvSpPr>
        <p:spPr/>
        <p:txBody>
          <a:bodyPr/>
          <a:lstStyle/>
          <a:p>
            <a:fld id="{FDA48324-2DFA-4E16-8C6C-A269968F8B23}" type="slidenum">
              <a:rPr lang="en-US" smtClean="0"/>
              <a:t>‹#›</a:t>
            </a:fld>
            <a:endParaRPr lang="en-US"/>
          </a:p>
        </p:txBody>
      </p:sp>
    </p:spTree>
    <p:extLst>
      <p:ext uri="{BB962C8B-B14F-4D97-AF65-F5344CB8AC3E}">
        <p14:creationId xmlns:p14="http://schemas.microsoft.com/office/powerpoint/2010/main" val="2017442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E14CB1-886B-4B30-B9ED-E0F7FE1AAF60}"/>
              </a:ext>
            </a:extLst>
          </p:cNvPr>
          <p:cNvSpPr>
            <a:spLocks noGrp="1"/>
          </p:cNvSpPr>
          <p:nvPr>
            <p:ph type="dt" sz="half" idx="10"/>
          </p:nvPr>
        </p:nvSpPr>
        <p:spPr/>
        <p:txBody>
          <a:bodyPr/>
          <a:lstStyle/>
          <a:p>
            <a:fld id="{55E1B2EB-EAE9-4FDA-A33E-0E78D5095886}" type="datetimeFigureOut">
              <a:rPr lang="en-US" smtClean="0"/>
              <a:t>3/25/2025</a:t>
            </a:fld>
            <a:endParaRPr lang="en-US"/>
          </a:p>
        </p:txBody>
      </p:sp>
      <p:sp>
        <p:nvSpPr>
          <p:cNvPr id="3" name="Footer Placeholder 2">
            <a:extLst>
              <a:ext uri="{FF2B5EF4-FFF2-40B4-BE49-F238E27FC236}">
                <a16:creationId xmlns:a16="http://schemas.microsoft.com/office/drawing/2014/main" id="{BD23A7DF-BE7C-45D0-BD52-9B2B8F93EE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490967-4854-45BD-B69D-79E6AF40C701}"/>
              </a:ext>
            </a:extLst>
          </p:cNvPr>
          <p:cNvSpPr>
            <a:spLocks noGrp="1"/>
          </p:cNvSpPr>
          <p:nvPr>
            <p:ph type="sldNum" sz="quarter" idx="12"/>
          </p:nvPr>
        </p:nvSpPr>
        <p:spPr/>
        <p:txBody>
          <a:bodyPr/>
          <a:lstStyle/>
          <a:p>
            <a:fld id="{FDA48324-2DFA-4E16-8C6C-A269968F8B23}" type="slidenum">
              <a:rPr lang="en-US" smtClean="0"/>
              <a:t>‹#›</a:t>
            </a:fld>
            <a:endParaRPr lang="en-US"/>
          </a:p>
        </p:txBody>
      </p:sp>
    </p:spTree>
    <p:extLst>
      <p:ext uri="{BB962C8B-B14F-4D97-AF65-F5344CB8AC3E}">
        <p14:creationId xmlns:p14="http://schemas.microsoft.com/office/powerpoint/2010/main" val="4124147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9C9D7-C302-418B-8BB9-27D17BD051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672D77-37EF-49AC-8DE4-6F1CEC93D0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6B3001-A5EE-4FC0-AD62-E38243913A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1B1B5F-D1D8-471C-9282-7630051409C7}"/>
              </a:ext>
            </a:extLst>
          </p:cNvPr>
          <p:cNvSpPr>
            <a:spLocks noGrp="1"/>
          </p:cNvSpPr>
          <p:nvPr>
            <p:ph type="dt" sz="half" idx="10"/>
          </p:nvPr>
        </p:nvSpPr>
        <p:spPr/>
        <p:txBody>
          <a:bodyPr/>
          <a:lstStyle/>
          <a:p>
            <a:fld id="{55E1B2EB-EAE9-4FDA-A33E-0E78D5095886}" type="datetimeFigureOut">
              <a:rPr lang="en-US" smtClean="0"/>
              <a:t>3/25/2025</a:t>
            </a:fld>
            <a:endParaRPr lang="en-US"/>
          </a:p>
        </p:txBody>
      </p:sp>
      <p:sp>
        <p:nvSpPr>
          <p:cNvPr id="6" name="Footer Placeholder 5">
            <a:extLst>
              <a:ext uri="{FF2B5EF4-FFF2-40B4-BE49-F238E27FC236}">
                <a16:creationId xmlns:a16="http://schemas.microsoft.com/office/drawing/2014/main" id="{7410697A-A36A-43C0-849C-4CD2AB9DA4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5DB3D8-5FB7-49CD-9ED3-68630D706DA8}"/>
              </a:ext>
            </a:extLst>
          </p:cNvPr>
          <p:cNvSpPr>
            <a:spLocks noGrp="1"/>
          </p:cNvSpPr>
          <p:nvPr>
            <p:ph type="sldNum" sz="quarter" idx="12"/>
          </p:nvPr>
        </p:nvSpPr>
        <p:spPr/>
        <p:txBody>
          <a:bodyPr/>
          <a:lstStyle/>
          <a:p>
            <a:fld id="{FDA48324-2DFA-4E16-8C6C-A269968F8B23}" type="slidenum">
              <a:rPr lang="en-US" smtClean="0"/>
              <a:t>‹#›</a:t>
            </a:fld>
            <a:endParaRPr lang="en-US"/>
          </a:p>
        </p:txBody>
      </p:sp>
    </p:spTree>
    <p:extLst>
      <p:ext uri="{BB962C8B-B14F-4D97-AF65-F5344CB8AC3E}">
        <p14:creationId xmlns:p14="http://schemas.microsoft.com/office/powerpoint/2010/main" val="4224719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70AF1-0D3E-44C5-A042-E309A68D22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72F5BF-F508-4E79-B5D8-C72C9F5181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731C09-BD79-4BA8-AE0E-06BFB77397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1A3155-4020-443A-916F-87362A5F0A50}"/>
              </a:ext>
            </a:extLst>
          </p:cNvPr>
          <p:cNvSpPr>
            <a:spLocks noGrp="1"/>
          </p:cNvSpPr>
          <p:nvPr>
            <p:ph type="dt" sz="half" idx="10"/>
          </p:nvPr>
        </p:nvSpPr>
        <p:spPr/>
        <p:txBody>
          <a:bodyPr/>
          <a:lstStyle/>
          <a:p>
            <a:fld id="{55E1B2EB-EAE9-4FDA-A33E-0E78D5095886}" type="datetimeFigureOut">
              <a:rPr lang="en-US" smtClean="0"/>
              <a:t>3/25/2025</a:t>
            </a:fld>
            <a:endParaRPr lang="en-US"/>
          </a:p>
        </p:txBody>
      </p:sp>
      <p:sp>
        <p:nvSpPr>
          <p:cNvPr id="6" name="Footer Placeholder 5">
            <a:extLst>
              <a:ext uri="{FF2B5EF4-FFF2-40B4-BE49-F238E27FC236}">
                <a16:creationId xmlns:a16="http://schemas.microsoft.com/office/drawing/2014/main" id="{65F8FA71-BB35-4BEE-B549-837CACBE72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3FE5C7-DD0C-41FF-A37F-57373EF15012}"/>
              </a:ext>
            </a:extLst>
          </p:cNvPr>
          <p:cNvSpPr>
            <a:spLocks noGrp="1"/>
          </p:cNvSpPr>
          <p:nvPr>
            <p:ph type="sldNum" sz="quarter" idx="12"/>
          </p:nvPr>
        </p:nvSpPr>
        <p:spPr/>
        <p:txBody>
          <a:bodyPr/>
          <a:lstStyle/>
          <a:p>
            <a:fld id="{FDA48324-2DFA-4E16-8C6C-A269968F8B23}" type="slidenum">
              <a:rPr lang="en-US" smtClean="0"/>
              <a:t>‹#›</a:t>
            </a:fld>
            <a:endParaRPr lang="en-US"/>
          </a:p>
        </p:txBody>
      </p:sp>
    </p:spTree>
    <p:extLst>
      <p:ext uri="{BB962C8B-B14F-4D97-AF65-F5344CB8AC3E}">
        <p14:creationId xmlns:p14="http://schemas.microsoft.com/office/powerpoint/2010/main" val="4285408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35CD26-D670-4AC1-87A6-ACE4411317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1C6C7C-5E18-40EA-856A-03CB060616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DD2687-5D1C-4EC1-A389-0F3EF43FC1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E1B2EB-EAE9-4FDA-A33E-0E78D5095886}" type="datetimeFigureOut">
              <a:rPr lang="en-US" smtClean="0"/>
              <a:t>3/25/2025</a:t>
            </a:fld>
            <a:endParaRPr lang="en-US"/>
          </a:p>
        </p:txBody>
      </p:sp>
      <p:sp>
        <p:nvSpPr>
          <p:cNvPr id="5" name="Footer Placeholder 4">
            <a:extLst>
              <a:ext uri="{FF2B5EF4-FFF2-40B4-BE49-F238E27FC236}">
                <a16:creationId xmlns:a16="http://schemas.microsoft.com/office/drawing/2014/main" id="{942FB4B8-6837-4133-9D1E-5259D2124A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0BF1B7-CE8F-48CB-AB1F-3587A96ED1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A48324-2DFA-4E16-8C6C-A269968F8B23}" type="slidenum">
              <a:rPr lang="en-US" smtClean="0"/>
              <a:t>‹#›</a:t>
            </a:fld>
            <a:endParaRPr lang="en-US"/>
          </a:p>
        </p:txBody>
      </p:sp>
    </p:spTree>
    <p:extLst>
      <p:ext uri="{BB962C8B-B14F-4D97-AF65-F5344CB8AC3E}">
        <p14:creationId xmlns:p14="http://schemas.microsoft.com/office/powerpoint/2010/main" val="266127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9.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1.wav"/><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9.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1.png"/><Relationship Id="rId5" Type="http://schemas.microsoft.com/office/2007/relationships/hdphoto" Target="../media/hdphoto2.wdp"/><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jp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e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ACE621-FEE6-415E-B298-1C1885060557}"/>
              </a:ext>
            </a:extLst>
          </p:cNvPr>
          <p:cNvPicPr>
            <a:picLocks noChangeAspect="1"/>
          </p:cNvPicPr>
          <p:nvPr/>
        </p:nvPicPr>
        <p:blipFill>
          <a:blip r:embed="rId3"/>
          <a:stretch>
            <a:fillRect/>
          </a:stretch>
        </p:blipFill>
        <p:spPr>
          <a:xfrm rot="1110369">
            <a:off x="2875280" y="-335077"/>
            <a:ext cx="3011685" cy="2450804"/>
          </a:xfrm>
          <a:prstGeom prst="rect">
            <a:avLst/>
          </a:prstGeom>
        </p:spPr>
      </p:pic>
      <p:pic>
        <p:nvPicPr>
          <p:cNvPr id="5" name="Picture 4">
            <a:extLst>
              <a:ext uri="{FF2B5EF4-FFF2-40B4-BE49-F238E27FC236}">
                <a16:creationId xmlns:a16="http://schemas.microsoft.com/office/drawing/2014/main" id="{6004523A-AFAD-4E4C-8D8A-F8A638B44668}"/>
              </a:ext>
            </a:extLst>
          </p:cNvPr>
          <p:cNvPicPr>
            <a:picLocks noChangeAspect="1"/>
          </p:cNvPicPr>
          <p:nvPr/>
        </p:nvPicPr>
        <p:blipFill>
          <a:blip r:embed="rId4"/>
          <a:stretch>
            <a:fillRect/>
          </a:stretch>
        </p:blipFill>
        <p:spPr>
          <a:xfrm>
            <a:off x="1752223" y="1809809"/>
            <a:ext cx="8687553" cy="2517866"/>
          </a:xfrm>
          <a:prstGeom prst="rect">
            <a:avLst/>
          </a:prstGeom>
        </p:spPr>
      </p:pic>
    </p:spTree>
    <p:extLst>
      <p:ext uri="{BB962C8B-B14F-4D97-AF65-F5344CB8AC3E}">
        <p14:creationId xmlns:p14="http://schemas.microsoft.com/office/powerpoint/2010/main" val="315823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BFD1EE79-6520-4D8B-A452-134702EBB17E}"/>
              </a:ext>
            </a:extLst>
          </p:cNvPr>
          <p:cNvPicPr>
            <a:picLocks noChangeAspect="1"/>
          </p:cNvPicPr>
          <p:nvPr/>
        </p:nvPicPr>
        <p:blipFill>
          <a:blip r:embed="rId3"/>
          <a:stretch>
            <a:fillRect/>
          </a:stretch>
        </p:blipFill>
        <p:spPr>
          <a:xfrm>
            <a:off x="-34000" y="1"/>
            <a:ext cx="12225999" cy="6858000"/>
          </a:xfrm>
          <a:prstGeom prst="rect">
            <a:avLst/>
          </a:prstGeom>
        </p:spPr>
      </p:pic>
      <p:sp>
        <p:nvSpPr>
          <p:cNvPr id="42" name="Rectangle: Folded Corner 41">
            <a:extLst>
              <a:ext uri="{FF2B5EF4-FFF2-40B4-BE49-F238E27FC236}">
                <a16:creationId xmlns:a16="http://schemas.microsoft.com/office/drawing/2014/main" id="{69D08C65-11E5-4B60-8EF4-949D601E241F}"/>
              </a:ext>
            </a:extLst>
          </p:cNvPr>
          <p:cNvSpPr/>
          <p:nvPr/>
        </p:nvSpPr>
        <p:spPr>
          <a:xfrm>
            <a:off x="476250" y="552450"/>
            <a:ext cx="11287125" cy="6019800"/>
          </a:xfrm>
          <a:prstGeom prst="foldedCorner">
            <a:avLst/>
          </a:prstGeom>
          <a:solidFill>
            <a:schemeClr val="bg1">
              <a:alpha val="89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Baloo 2" pitchFamily="2" charset="0"/>
            </a:endParaRPr>
          </a:p>
        </p:txBody>
      </p:sp>
      <p:grpSp>
        <p:nvGrpSpPr>
          <p:cNvPr id="6" name="Group 5">
            <a:extLst>
              <a:ext uri="{FF2B5EF4-FFF2-40B4-BE49-F238E27FC236}">
                <a16:creationId xmlns:a16="http://schemas.microsoft.com/office/drawing/2014/main" id="{18854607-32E5-91DB-4262-D983329F3D9B}"/>
              </a:ext>
            </a:extLst>
          </p:cNvPr>
          <p:cNvGrpSpPr/>
          <p:nvPr/>
        </p:nvGrpSpPr>
        <p:grpSpPr>
          <a:xfrm>
            <a:off x="1010169" y="0"/>
            <a:ext cx="10610331" cy="1790699"/>
            <a:chOff x="5724079" y="1626716"/>
            <a:chExt cx="10610331" cy="1790699"/>
          </a:xfrm>
        </p:grpSpPr>
        <p:sp>
          <p:nvSpPr>
            <p:cNvPr id="7" name="Rectangle: Rounded Corners 6">
              <a:extLst>
                <a:ext uri="{FF2B5EF4-FFF2-40B4-BE49-F238E27FC236}">
                  <a16:creationId xmlns:a16="http://schemas.microsoft.com/office/drawing/2014/main" id="{B50E14FC-3022-9FA8-853F-6B7F53F6BFCA}"/>
                </a:ext>
              </a:extLst>
            </p:cNvPr>
            <p:cNvSpPr/>
            <p:nvPr/>
          </p:nvSpPr>
          <p:spPr>
            <a:xfrm>
              <a:off x="6371260" y="2221138"/>
              <a:ext cx="9963150" cy="1196277"/>
            </a:xfrm>
            <a:custGeom>
              <a:avLst/>
              <a:gdLst>
                <a:gd name="connsiteX0" fmla="*/ 0 w 9963150"/>
                <a:gd name="connsiteY0" fmla="*/ 199383 h 1196277"/>
                <a:gd name="connsiteX1" fmla="*/ 199383 w 9963150"/>
                <a:gd name="connsiteY1" fmla="*/ 0 h 1196277"/>
                <a:gd name="connsiteX2" fmla="*/ 9763767 w 9963150"/>
                <a:gd name="connsiteY2" fmla="*/ 0 h 1196277"/>
                <a:gd name="connsiteX3" fmla="*/ 9963150 w 9963150"/>
                <a:gd name="connsiteY3" fmla="*/ 199383 h 1196277"/>
                <a:gd name="connsiteX4" fmla="*/ 9963150 w 9963150"/>
                <a:gd name="connsiteY4" fmla="*/ 996894 h 1196277"/>
                <a:gd name="connsiteX5" fmla="*/ 9763767 w 9963150"/>
                <a:gd name="connsiteY5" fmla="*/ 1196277 h 1196277"/>
                <a:gd name="connsiteX6" fmla="*/ 199383 w 9963150"/>
                <a:gd name="connsiteY6" fmla="*/ 1196277 h 1196277"/>
                <a:gd name="connsiteX7" fmla="*/ 0 w 9963150"/>
                <a:gd name="connsiteY7" fmla="*/ 996894 h 1196277"/>
                <a:gd name="connsiteX8" fmla="*/ 0 w 9963150"/>
                <a:gd name="connsiteY8" fmla="*/ 199383 h 119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63150" h="1196277" fill="none" extrusionOk="0">
                  <a:moveTo>
                    <a:pt x="0" y="199383"/>
                  </a:moveTo>
                  <a:cubicBezTo>
                    <a:pt x="-18828" y="81393"/>
                    <a:pt x="94668" y="6148"/>
                    <a:pt x="199383" y="0"/>
                  </a:cubicBezTo>
                  <a:cubicBezTo>
                    <a:pt x="1452894" y="-61902"/>
                    <a:pt x="8464223" y="-101778"/>
                    <a:pt x="9763767" y="0"/>
                  </a:cubicBezTo>
                  <a:cubicBezTo>
                    <a:pt x="9859548" y="-4495"/>
                    <a:pt x="9966202" y="85199"/>
                    <a:pt x="9963150" y="199383"/>
                  </a:cubicBezTo>
                  <a:cubicBezTo>
                    <a:pt x="9975264" y="558673"/>
                    <a:pt x="10034798" y="792653"/>
                    <a:pt x="9963150" y="996894"/>
                  </a:cubicBezTo>
                  <a:cubicBezTo>
                    <a:pt x="9961600" y="1106251"/>
                    <a:pt x="9870716" y="1181638"/>
                    <a:pt x="9763767" y="1196277"/>
                  </a:cubicBezTo>
                  <a:cubicBezTo>
                    <a:pt x="5785160" y="1053885"/>
                    <a:pt x="1394774" y="1307378"/>
                    <a:pt x="199383" y="1196277"/>
                  </a:cubicBezTo>
                  <a:cubicBezTo>
                    <a:pt x="82707" y="1199559"/>
                    <a:pt x="-3660" y="1123698"/>
                    <a:pt x="0" y="996894"/>
                  </a:cubicBezTo>
                  <a:cubicBezTo>
                    <a:pt x="-31066" y="787256"/>
                    <a:pt x="-22129" y="354004"/>
                    <a:pt x="0" y="199383"/>
                  </a:cubicBezTo>
                  <a:close/>
                </a:path>
                <a:path w="9963150" h="1196277" stroke="0" extrusionOk="0">
                  <a:moveTo>
                    <a:pt x="0" y="199383"/>
                  </a:moveTo>
                  <a:cubicBezTo>
                    <a:pt x="-1538" y="87234"/>
                    <a:pt x="86583" y="-4489"/>
                    <a:pt x="199383" y="0"/>
                  </a:cubicBezTo>
                  <a:cubicBezTo>
                    <a:pt x="3654986" y="-164947"/>
                    <a:pt x="7448228" y="-52288"/>
                    <a:pt x="9763767" y="0"/>
                  </a:cubicBezTo>
                  <a:cubicBezTo>
                    <a:pt x="9873655" y="-3571"/>
                    <a:pt x="9951296" y="91165"/>
                    <a:pt x="9963150" y="199383"/>
                  </a:cubicBezTo>
                  <a:cubicBezTo>
                    <a:pt x="9912257" y="470135"/>
                    <a:pt x="9962048" y="846815"/>
                    <a:pt x="9963150" y="996894"/>
                  </a:cubicBezTo>
                  <a:cubicBezTo>
                    <a:pt x="9964934" y="1109313"/>
                    <a:pt x="9865094" y="1180284"/>
                    <a:pt x="9763767" y="1196277"/>
                  </a:cubicBezTo>
                  <a:cubicBezTo>
                    <a:pt x="6366115" y="1354818"/>
                    <a:pt x="2922052" y="1054441"/>
                    <a:pt x="199383" y="1196277"/>
                  </a:cubicBezTo>
                  <a:cubicBezTo>
                    <a:pt x="88019" y="1218192"/>
                    <a:pt x="13063" y="1102468"/>
                    <a:pt x="0" y="996894"/>
                  </a:cubicBezTo>
                  <a:cubicBezTo>
                    <a:pt x="66380" y="640351"/>
                    <a:pt x="-67862" y="541058"/>
                    <a:pt x="0" y="199383"/>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 Người viết yêu thích những gì ở câu chuyện? Từ ngữ, câu văn nào cho biết điều đó?</a:t>
              </a:r>
              <a:endPar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8" name="Picture 7">
              <a:extLst>
                <a:ext uri="{FF2B5EF4-FFF2-40B4-BE49-F238E27FC236}">
                  <a16:creationId xmlns:a16="http://schemas.microsoft.com/office/drawing/2014/main" id="{49124637-A33E-1E1D-03A7-67EE9383907D}"/>
                </a:ext>
              </a:extLst>
            </p:cNvPr>
            <p:cNvPicPr>
              <a:picLocks noChangeAspect="1"/>
            </p:cNvPicPr>
            <p:nvPr/>
          </p:nvPicPr>
          <p:blipFill>
            <a:blip r:embed="rId4"/>
            <a:stretch>
              <a:fillRect/>
            </a:stretch>
          </p:blipFill>
          <p:spPr>
            <a:xfrm>
              <a:off x="5724079" y="1626716"/>
              <a:ext cx="1093595" cy="1093595"/>
            </a:xfrm>
            <a:prstGeom prst="rect">
              <a:avLst/>
            </a:prstGeom>
          </p:spPr>
        </p:pic>
      </p:grpSp>
      <p:grpSp>
        <p:nvGrpSpPr>
          <p:cNvPr id="10" name="Group 9">
            <a:extLst>
              <a:ext uri="{FF2B5EF4-FFF2-40B4-BE49-F238E27FC236}">
                <a16:creationId xmlns:a16="http://schemas.microsoft.com/office/drawing/2014/main" id="{5440F202-4CA1-EC1E-23B2-A8760D899412}"/>
              </a:ext>
            </a:extLst>
          </p:cNvPr>
          <p:cNvGrpSpPr/>
          <p:nvPr/>
        </p:nvGrpSpPr>
        <p:grpSpPr>
          <a:xfrm>
            <a:off x="5019675" y="1933575"/>
            <a:ext cx="3495675" cy="1400175"/>
            <a:chOff x="5019675" y="1933575"/>
            <a:chExt cx="3495675" cy="1400175"/>
          </a:xfrm>
        </p:grpSpPr>
        <p:sp>
          <p:nvSpPr>
            <p:cNvPr id="2" name="Cloud 1">
              <a:extLst>
                <a:ext uri="{FF2B5EF4-FFF2-40B4-BE49-F238E27FC236}">
                  <a16:creationId xmlns:a16="http://schemas.microsoft.com/office/drawing/2014/main" id="{7B45DB7A-B2A8-03A9-B24A-F3E976F7CCE6}"/>
                </a:ext>
              </a:extLst>
            </p:cNvPr>
            <p:cNvSpPr/>
            <p:nvPr/>
          </p:nvSpPr>
          <p:spPr>
            <a:xfrm>
              <a:off x="5019675" y="1933575"/>
              <a:ext cx="3495675" cy="1400175"/>
            </a:xfrm>
            <a:prstGeom prst="cloud">
              <a:avLst/>
            </a:prstGeom>
            <a:solidFill>
              <a:srgbClr val="49DFEB"/>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9B4CEEF-7F0A-7176-C928-CCA7F3A43127}"/>
                </a:ext>
              </a:extLst>
            </p:cNvPr>
            <p:cNvSpPr txBox="1"/>
            <p:nvPr/>
          </p:nvSpPr>
          <p:spPr>
            <a:xfrm>
              <a:off x="5600700" y="2209800"/>
              <a:ext cx="2705100" cy="584775"/>
            </a:xfrm>
            <a:prstGeom prst="rect">
              <a:avLst/>
            </a:prstGeom>
            <a:noFill/>
          </p:spPr>
          <p:txBody>
            <a:bodyPr wrap="square" rtlCol="0">
              <a:spAutoFit/>
            </a:bodyPr>
            <a:lstStyle/>
            <a:p>
              <a:r>
                <a:rPr lang="en-US" sz="3200" b="1" dirty="0" err="1">
                  <a:solidFill>
                    <a:srgbClr val="FF0000"/>
                  </a:solidFill>
                </a:rPr>
                <a:t>Thế</a:t>
              </a:r>
              <a:r>
                <a:rPr lang="en-US" sz="3200" b="1" dirty="0">
                  <a:solidFill>
                    <a:srgbClr val="FF0000"/>
                  </a:solidFill>
                </a:rPr>
                <a:t> </a:t>
              </a:r>
              <a:r>
                <a:rPr lang="en-US" sz="3200" b="1" dirty="0" err="1">
                  <a:solidFill>
                    <a:srgbClr val="FF0000"/>
                  </a:solidFill>
                </a:rPr>
                <a:t>giới</a:t>
              </a:r>
              <a:r>
                <a:rPr lang="en-US" sz="3200" b="1" dirty="0">
                  <a:solidFill>
                    <a:srgbClr val="FF0000"/>
                  </a:solidFill>
                </a:rPr>
                <a:t> </a:t>
              </a:r>
              <a:r>
                <a:rPr lang="en-US" sz="3200" b="1" dirty="0" err="1">
                  <a:solidFill>
                    <a:srgbClr val="FF0000"/>
                  </a:solidFill>
                </a:rPr>
                <a:t>thú</a:t>
              </a:r>
              <a:r>
                <a:rPr lang="en-US" sz="3200" b="1" dirty="0">
                  <a:solidFill>
                    <a:srgbClr val="FF0000"/>
                  </a:solidFill>
                </a:rPr>
                <a:t> </a:t>
              </a:r>
              <a:r>
                <a:rPr lang="en-US" sz="3200" b="1" dirty="0" err="1">
                  <a:solidFill>
                    <a:srgbClr val="FF0000"/>
                  </a:solidFill>
                </a:rPr>
                <a:t>vị</a:t>
              </a:r>
              <a:endParaRPr lang="en-US" sz="3200" b="1" dirty="0">
                <a:solidFill>
                  <a:srgbClr val="FF0000"/>
                </a:solidFill>
              </a:endParaRPr>
            </a:p>
          </p:txBody>
        </p:sp>
      </p:grpSp>
      <p:cxnSp>
        <p:nvCxnSpPr>
          <p:cNvPr id="14" name="Straight Arrow Connector 13">
            <a:extLst>
              <a:ext uri="{FF2B5EF4-FFF2-40B4-BE49-F238E27FC236}">
                <a16:creationId xmlns:a16="http://schemas.microsoft.com/office/drawing/2014/main" id="{0E629423-0C5B-E4A2-1500-603CA47D0FC3}"/>
              </a:ext>
            </a:extLst>
          </p:cNvPr>
          <p:cNvCxnSpPr>
            <a:cxnSpLocks/>
          </p:cNvCxnSpPr>
          <p:nvPr/>
        </p:nvCxnSpPr>
        <p:spPr>
          <a:xfrm flipH="1">
            <a:off x="3638550" y="2762250"/>
            <a:ext cx="1457325" cy="600075"/>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3125E5B8-D700-3E5B-D7FA-FF80CAAEA2BC}"/>
              </a:ext>
            </a:extLst>
          </p:cNvPr>
          <p:cNvGrpSpPr/>
          <p:nvPr/>
        </p:nvGrpSpPr>
        <p:grpSpPr>
          <a:xfrm>
            <a:off x="876299" y="3295650"/>
            <a:ext cx="5915025" cy="3200400"/>
            <a:chOff x="5019675" y="1933575"/>
            <a:chExt cx="3529613" cy="1400175"/>
          </a:xfrm>
        </p:grpSpPr>
        <p:sp>
          <p:nvSpPr>
            <p:cNvPr id="16" name="Cloud 15">
              <a:extLst>
                <a:ext uri="{FF2B5EF4-FFF2-40B4-BE49-F238E27FC236}">
                  <a16:creationId xmlns:a16="http://schemas.microsoft.com/office/drawing/2014/main" id="{D1095307-8CD0-ECA2-E1DC-C32B6881238B}"/>
                </a:ext>
              </a:extLst>
            </p:cNvPr>
            <p:cNvSpPr/>
            <p:nvPr/>
          </p:nvSpPr>
          <p:spPr>
            <a:xfrm>
              <a:off x="5019675" y="1933575"/>
              <a:ext cx="3495675" cy="1400175"/>
            </a:xfrm>
            <a:prstGeom prst="cloud">
              <a:avLst/>
            </a:prstGeom>
            <a:solidFill>
              <a:srgbClr val="49DFEB"/>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534D71C5-3AE3-4471-3141-86CEAF20D9A1}"/>
                </a:ext>
              </a:extLst>
            </p:cNvPr>
            <p:cNvSpPr txBox="1"/>
            <p:nvPr/>
          </p:nvSpPr>
          <p:spPr>
            <a:xfrm>
              <a:off x="5220355" y="2209800"/>
              <a:ext cx="3328933" cy="740587"/>
            </a:xfrm>
            <a:prstGeom prst="rect">
              <a:avLst/>
            </a:prstGeom>
            <a:noFill/>
          </p:spPr>
          <p:txBody>
            <a:bodyPr wrap="square" rtlCol="0">
              <a:spAutoFit/>
            </a:bodyPr>
            <a:lstStyle/>
            <a:p>
              <a:pPr marL="457200" indent="-457200">
                <a:buFontTx/>
                <a:buChar char="-"/>
              </a:pPr>
              <a:r>
                <a:rPr lang="en-US" sz="2600" b="1" dirty="0" err="1">
                  <a:solidFill>
                    <a:srgbClr val="002060"/>
                  </a:solidFill>
                </a:rPr>
                <a:t>Những</a:t>
              </a:r>
              <a:r>
                <a:rPr lang="en-US" sz="2600" b="1" dirty="0">
                  <a:solidFill>
                    <a:srgbClr val="002060"/>
                  </a:solidFill>
                </a:rPr>
                <a:t> con </a:t>
              </a:r>
              <a:r>
                <a:rPr lang="en-US" sz="2600" b="1" dirty="0" err="1">
                  <a:solidFill>
                    <a:srgbClr val="002060"/>
                  </a:solidFill>
                </a:rPr>
                <a:t>vật</a:t>
              </a:r>
              <a:r>
                <a:rPr lang="en-US" sz="2600" b="1" dirty="0">
                  <a:solidFill>
                    <a:srgbClr val="002060"/>
                  </a:solidFill>
                </a:rPr>
                <a:t> </a:t>
              </a:r>
              <a:r>
                <a:rPr lang="en-US" sz="2600" b="1" dirty="0" err="1">
                  <a:solidFill>
                    <a:srgbClr val="002060"/>
                  </a:solidFill>
                </a:rPr>
                <a:t>quen</a:t>
              </a:r>
              <a:r>
                <a:rPr lang="en-US" sz="2600" b="1" dirty="0">
                  <a:solidFill>
                    <a:srgbClr val="002060"/>
                  </a:solidFill>
                </a:rPr>
                <a:t> </a:t>
              </a:r>
              <a:r>
                <a:rPr lang="en-US" sz="2600" b="1" dirty="0" err="1">
                  <a:solidFill>
                    <a:srgbClr val="002060"/>
                  </a:solidFill>
                </a:rPr>
                <a:t>thuộc</a:t>
              </a:r>
              <a:r>
                <a:rPr lang="en-US" sz="2600" b="1" dirty="0">
                  <a:solidFill>
                    <a:srgbClr val="002060"/>
                  </a:solidFill>
                </a:rPr>
                <a:t> </a:t>
              </a:r>
              <a:r>
                <a:rPr lang="en-US" sz="2600" b="1" dirty="0" err="1">
                  <a:solidFill>
                    <a:srgbClr val="002060"/>
                  </a:solidFill>
                </a:rPr>
                <a:t>hiện</a:t>
              </a:r>
              <a:r>
                <a:rPr lang="en-US" sz="2600" b="1" dirty="0">
                  <a:solidFill>
                    <a:srgbClr val="002060"/>
                  </a:solidFill>
                </a:rPr>
                <a:t> </a:t>
              </a:r>
              <a:r>
                <a:rPr lang="en-US" sz="2600" b="1" dirty="0" err="1">
                  <a:solidFill>
                    <a:srgbClr val="002060"/>
                  </a:solidFill>
                </a:rPr>
                <a:t>ra</a:t>
              </a:r>
              <a:r>
                <a:rPr lang="en-US" sz="2600" b="1" dirty="0">
                  <a:solidFill>
                    <a:srgbClr val="002060"/>
                  </a:solidFill>
                </a:rPr>
                <a:t> </a:t>
              </a:r>
              <a:r>
                <a:rPr lang="en-US" sz="2600" b="1" dirty="0" err="1">
                  <a:solidFill>
                    <a:srgbClr val="002060"/>
                  </a:solidFill>
                </a:rPr>
                <a:t>như</a:t>
              </a:r>
              <a:r>
                <a:rPr lang="en-US" sz="2600" b="1" dirty="0">
                  <a:solidFill>
                    <a:srgbClr val="002060"/>
                  </a:solidFill>
                </a:rPr>
                <a:t> </a:t>
              </a:r>
              <a:r>
                <a:rPr lang="en-US" sz="2600" b="1" dirty="0" err="1">
                  <a:solidFill>
                    <a:srgbClr val="002060"/>
                  </a:solidFill>
                </a:rPr>
                <a:t>thế</a:t>
              </a:r>
              <a:r>
                <a:rPr lang="en-US" sz="2600" b="1" dirty="0">
                  <a:solidFill>
                    <a:srgbClr val="002060"/>
                  </a:solidFill>
                </a:rPr>
                <a:t> </a:t>
              </a:r>
              <a:r>
                <a:rPr lang="en-US" sz="2600" b="1" dirty="0" err="1">
                  <a:solidFill>
                    <a:srgbClr val="002060"/>
                  </a:solidFill>
                </a:rPr>
                <a:t>nào</a:t>
              </a:r>
              <a:r>
                <a:rPr lang="en-US" sz="2600" b="1" dirty="0">
                  <a:solidFill>
                    <a:srgbClr val="002060"/>
                  </a:solidFill>
                </a:rPr>
                <a:t>?</a:t>
              </a:r>
            </a:p>
            <a:p>
              <a:pPr marL="457200" indent="-457200">
                <a:buFontTx/>
                <a:buChar char="-"/>
              </a:pPr>
              <a:r>
                <a:rPr lang="en-US" sz="2600" b="1" dirty="0" err="1">
                  <a:solidFill>
                    <a:srgbClr val="002060"/>
                  </a:solidFill>
                </a:rPr>
                <a:t>Tiếng</a:t>
              </a:r>
              <a:r>
                <a:rPr lang="en-US" sz="2600" b="1" dirty="0">
                  <a:solidFill>
                    <a:srgbClr val="002060"/>
                  </a:solidFill>
                </a:rPr>
                <a:t> </a:t>
              </a:r>
              <a:r>
                <a:rPr lang="en-US" sz="2600" b="1" dirty="0" err="1">
                  <a:solidFill>
                    <a:srgbClr val="002060"/>
                  </a:solidFill>
                </a:rPr>
                <a:t>kêu</a:t>
              </a:r>
              <a:r>
                <a:rPr lang="en-US" sz="2600" b="1" dirty="0">
                  <a:solidFill>
                    <a:srgbClr val="002060"/>
                  </a:solidFill>
                </a:rPr>
                <a:t>, </a:t>
              </a:r>
              <a:r>
                <a:rPr lang="en-US" sz="2600" b="1" dirty="0" err="1">
                  <a:solidFill>
                    <a:srgbClr val="002060"/>
                  </a:solidFill>
                </a:rPr>
                <a:t>tiếng</a:t>
              </a:r>
              <a:r>
                <a:rPr lang="en-US" sz="2600" b="1" dirty="0">
                  <a:solidFill>
                    <a:srgbClr val="002060"/>
                  </a:solidFill>
                </a:rPr>
                <a:t> </a:t>
              </a:r>
              <a:r>
                <a:rPr lang="en-US" sz="2600" b="1" dirty="0" err="1">
                  <a:solidFill>
                    <a:srgbClr val="002060"/>
                  </a:solidFill>
                </a:rPr>
                <a:t>gáy</a:t>
              </a:r>
              <a:r>
                <a:rPr lang="en-US" sz="2600" b="1" dirty="0">
                  <a:solidFill>
                    <a:srgbClr val="002060"/>
                  </a:solidFill>
                </a:rPr>
                <a:t>, </a:t>
              </a:r>
              <a:r>
                <a:rPr lang="en-US" sz="2600" b="1" dirty="0" err="1">
                  <a:solidFill>
                    <a:srgbClr val="002060"/>
                  </a:solidFill>
                </a:rPr>
                <a:t>tiếng</a:t>
              </a:r>
              <a:r>
                <a:rPr lang="en-US" sz="2600" b="1" dirty="0">
                  <a:solidFill>
                    <a:srgbClr val="002060"/>
                  </a:solidFill>
                </a:rPr>
                <a:t> </a:t>
              </a:r>
              <a:r>
                <a:rPr lang="en-US" sz="2600" b="1" dirty="0" err="1">
                  <a:solidFill>
                    <a:srgbClr val="002060"/>
                  </a:solidFill>
                </a:rPr>
                <a:t>hót</a:t>
              </a:r>
              <a:r>
                <a:rPr lang="en-US" sz="2600" b="1" dirty="0">
                  <a:solidFill>
                    <a:srgbClr val="002060"/>
                  </a:solidFill>
                </a:rPr>
                <a:t> </a:t>
              </a:r>
              <a:r>
                <a:rPr lang="en-US" sz="2600" b="1" dirty="0" err="1">
                  <a:solidFill>
                    <a:srgbClr val="002060"/>
                  </a:solidFill>
                </a:rPr>
                <a:t>của</a:t>
              </a:r>
              <a:r>
                <a:rPr lang="en-US" sz="2600" b="1" dirty="0">
                  <a:solidFill>
                    <a:srgbClr val="002060"/>
                  </a:solidFill>
                </a:rPr>
                <a:t> </a:t>
              </a:r>
              <a:r>
                <a:rPr lang="en-US" sz="2600" b="1" dirty="0" err="1">
                  <a:solidFill>
                    <a:srgbClr val="002060"/>
                  </a:solidFill>
                </a:rPr>
                <a:t>chúng</a:t>
              </a:r>
              <a:r>
                <a:rPr lang="en-US" sz="2600" b="1" dirty="0">
                  <a:solidFill>
                    <a:srgbClr val="002060"/>
                  </a:solidFill>
                </a:rPr>
                <a:t> </a:t>
              </a:r>
              <a:r>
                <a:rPr lang="en-US" sz="2600" b="1" dirty="0" err="1">
                  <a:solidFill>
                    <a:srgbClr val="002060"/>
                  </a:solidFill>
                </a:rPr>
                <a:t>được</a:t>
              </a:r>
              <a:r>
                <a:rPr lang="en-US" sz="2600" b="1" dirty="0">
                  <a:solidFill>
                    <a:srgbClr val="002060"/>
                  </a:solidFill>
                </a:rPr>
                <a:t> </a:t>
              </a:r>
              <a:r>
                <a:rPr lang="en-US" sz="2600" b="1" dirty="0" err="1">
                  <a:solidFill>
                    <a:srgbClr val="002060"/>
                  </a:solidFill>
                </a:rPr>
                <a:t>miêu</a:t>
              </a:r>
              <a:r>
                <a:rPr lang="en-US" sz="2600" b="1" dirty="0">
                  <a:solidFill>
                    <a:srgbClr val="002060"/>
                  </a:solidFill>
                </a:rPr>
                <a:t> </a:t>
              </a:r>
              <a:r>
                <a:rPr lang="en-US" sz="2600" b="1" dirty="0" err="1">
                  <a:solidFill>
                    <a:srgbClr val="002060"/>
                  </a:solidFill>
                </a:rPr>
                <a:t>tả</a:t>
              </a:r>
              <a:r>
                <a:rPr lang="en-US" sz="2600" b="1" dirty="0">
                  <a:solidFill>
                    <a:srgbClr val="002060"/>
                  </a:solidFill>
                </a:rPr>
                <a:t> </a:t>
              </a:r>
              <a:r>
                <a:rPr lang="en-US" sz="2600" b="1" dirty="0" err="1">
                  <a:solidFill>
                    <a:srgbClr val="002060"/>
                  </a:solidFill>
                </a:rPr>
                <a:t>ra</a:t>
              </a:r>
              <a:r>
                <a:rPr lang="en-US" sz="2600" b="1" dirty="0">
                  <a:solidFill>
                    <a:srgbClr val="002060"/>
                  </a:solidFill>
                </a:rPr>
                <a:t> </a:t>
              </a:r>
              <a:r>
                <a:rPr lang="en-US" sz="2600" b="1" dirty="0" err="1">
                  <a:solidFill>
                    <a:srgbClr val="002060"/>
                  </a:solidFill>
                </a:rPr>
                <a:t>sao</a:t>
              </a:r>
              <a:r>
                <a:rPr lang="en-US" sz="2600" b="1" dirty="0">
                  <a:solidFill>
                    <a:srgbClr val="002060"/>
                  </a:solidFill>
                </a:rPr>
                <a:t>?</a:t>
              </a:r>
            </a:p>
          </p:txBody>
        </p:sp>
      </p:grpSp>
      <p:grpSp>
        <p:nvGrpSpPr>
          <p:cNvPr id="18" name="Group 17">
            <a:extLst>
              <a:ext uri="{FF2B5EF4-FFF2-40B4-BE49-F238E27FC236}">
                <a16:creationId xmlns:a16="http://schemas.microsoft.com/office/drawing/2014/main" id="{0BC2469E-5161-64BF-1D7B-A7773AF3ADF4}"/>
              </a:ext>
            </a:extLst>
          </p:cNvPr>
          <p:cNvGrpSpPr/>
          <p:nvPr/>
        </p:nvGrpSpPr>
        <p:grpSpPr>
          <a:xfrm>
            <a:off x="8029575" y="3133725"/>
            <a:ext cx="3990975" cy="2257425"/>
            <a:chOff x="5019675" y="1933575"/>
            <a:chExt cx="3529613" cy="1400175"/>
          </a:xfrm>
        </p:grpSpPr>
        <p:sp>
          <p:nvSpPr>
            <p:cNvPr id="19" name="Cloud 18">
              <a:extLst>
                <a:ext uri="{FF2B5EF4-FFF2-40B4-BE49-F238E27FC236}">
                  <a16:creationId xmlns:a16="http://schemas.microsoft.com/office/drawing/2014/main" id="{5A015AB0-7EF1-1249-C338-CAA97A57942E}"/>
                </a:ext>
              </a:extLst>
            </p:cNvPr>
            <p:cNvSpPr/>
            <p:nvPr/>
          </p:nvSpPr>
          <p:spPr>
            <a:xfrm>
              <a:off x="5019675" y="1933575"/>
              <a:ext cx="3495675" cy="1400175"/>
            </a:xfrm>
            <a:prstGeom prst="cloud">
              <a:avLst/>
            </a:prstGeom>
            <a:solidFill>
              <a:srgbClr val="49DFEB"/>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69C9C24-5297-294B-443A-51221C8BD557}"/>
                </a:ext>
              </a:extLst>
            </p:cNvPr>
            <p:cNvSpPr txBox="1"/>
            <p:nvPr/>
          </p:nvSpPr>
          <p:spPr>
            <a:xfrm>
              <a:off x="5220355" y="2209800"/>
              <a:ext cx="3328933" cy="390492"/>
            </a:xfrm>
            <a:prstGeom prst="rect">
              <a:avLst/>
            </a:prstGeom>
            <a:noFill/>
          </p:spPr>
          <p:txBody>
            <a:bodyPr wrap="square" rtlCol="0">
              <a:spAutoFit/>
            </a:bodyPr>
            <a:lstStyle/>
            <a:p>
              <a:pPr marL="457200" indent="-457200">
                <a:buFontTx/>
                <a:buChar char="-"/>
              </a:pPr>
              <a:r>
                <a:rPr lang="en-US" sz="2600" b="1" dirty="0" err="1">
                  <a:solidFill>
                    <a:srgbClr val="002060"/>
                  </a:solidFill>
                </a:rPr>
                <a:t>Vì</a:t>
              </a:r>
              <a:r>
                <a:rPr lang="en-US" sz="2600" b="1" dirty="0">
                  <a:solidFill>
                    <a:srgbClr val="002060"/>
                  </a:solidFill>
                </a:rPr>
                <a:t> </a:t>
              </a:r>
              <a:r>
                <a:rPr lang="en-US" sz="2600" b="1" dirty="0" err="1">
                  <a:solidFill>
                    <a:srgbClr val="002060"/>
                  </a:solidFill>
                </a:rPr>
                <a:t>sao</a:t>
              </a:r>
              <a:r>
                <a:rPr lang="en-US" sz="2600" b="1" dirty="0">
                  <a:solidFill>
                    <a:srgbClr val="002060"/>
                  </a:solidFill>
                </a:rPr>
                <a:t> </a:t>
              </a:r>
              <a:r>
                <a:rPr lang="en-US" sz="2600" b="1" dirty="0" err="1">
                  <a:solidFill>
                    <a:srgbClr val="002060"/>
                  </a:solidFill>
                </a:rPr>
                <a:t>nhân</a:t>
              </a:r>
              <a:r>
                <a:rPr lang="en-US" sz="2600" b="1" dirty="0">
                  <a:solidFill>
                    <a:srgbClr val="002060"/>
                  </a:solidFill>
                </a:rPr>
                <a:t> </a:t>
              </a:r>
              <a:r>
                <a:rPr lang="en-US" sz="2600" b="1" dirty="0" err="1">
                  <a:solidFill>
                    <a:srgbClr val="002060"/>
                  </a:solidFill>
                </a:rPr>
                <a:t>vật</a:t>
              </a:r>
              <a:r>
                <a:rPr lang="en-US" sz="2600" b="1" dirty="0">
                  <a:solidFill>
                    <a:srgbClr val="002060"/>
                  </a:solidFill>
                </a:rPr>
                <a:t> </a:t>
              </a:r>
              <a:r>
                <a:rPr lang="en-US" sz="2600" b="1" dirty="0" err="1">
                  <a:solidFill>
                    <a:srgbClr val="002060"/>
                  </a:solidFill>
                </a:rPr>
                <a:t>thầy</a:t>
              </a:r>
              <a:r>
                <a:rPr lang="en-US" sz="2600" b="1" dirty="0">
                  <a:solidFill>
                    <a:srgbClr val="002060"/>
                  </a:solidFill>
                </a:rPr>
                <a:t> </a:t>
              </a:r>
              <a:r>
                <a:rPr lang="en-US" sz="2600" b="1" dirty="0" err="1">
                  <a:solidFill>
                    <a:srgbClr val="002060"/>
                  </a:solidFill>
                </a:rPr>
                <a:t>vàng</a:t>
              </a:r>
              <a:r>
                <a:rPr lang="en-US" sz="2600" b="1" dirty="0">
                  <a:solidFill>
                    <a:srgbClr val="002060"/>
                  </a:solidFill>
                </a:rPr>
                <a:t> </a:t>
              </a:r>
              <a:r>
                <a:rPr lang="en-US" sz="2600" b="1" dirty="0" err="1">
                  <a:solidFill>
                    <a:srgbClr val="002060"/>
                  </a:solidFill>
                </a:rPr>
                <a:t>anh</a:t>
              </a:r>
              <a:r>
                <a:rPr lang="en-US" sz="2600" b="1" dirty="0">
                  <a:solidFill>
                    <a:srgbClr val="002060"/>
                  </a:solidFill>
                </a:rPr>
                <a:t> </a:t>
              </a:r>
              <a:r>
                <a:rPr lang="en-US" sz="2600" b="1" dirty="0" err="1">
                  <a:solidFill>
                    <a:srgbClr val="002060"/>
                  </a:solidFill>
                </a:rPr>
                <a:t>để</a:t>
              </a:r>
              <a:r>
                <a:rPr lang="en-US" sz="2600" b="1" dirty="0">
                  <a:solidFill>
                    <a:srgbClr val="002060"/>
                  </a:solidFill>
                </a:rPr>
                <a:t> </a:t>
              </a:r>
              <a:r>
                <a:rPr lang="en-US" sz="2600" b="1" dirty="0" err="1">
                  <a:solidFill>
                    <a:srgbClr val="002060"/>
                  </a:solidFill>
                </a:rPr>
                <a:t>lại</a:t>
              </a:r>
              <a:r>
                <a:rPr lang="en-US" sz="2600" b="1" dirty="0">
                  <a:solidFill>
                    <a:srgbClr val="002060"/>
                  </a:solidFill>
                </a:rPr>
                <a:t> </a:t>
              </a:r>
              <a:r>
                <a:rPr lang="en-US" sz="2600" b="1" dirty="0" err="1">
                  <a:solidFill>
                    <a:srgbClr val="002060"/>
                  </a:solidFill>
                </a:rPr>
                <a:t>ấn</a:t>
              </a:r>
              <a:r>
                <a:rPr lang="en-US" sz="2600" b="1" dirty="0">
                  <a:solidFill>
                    <a:srgbClr val="002060"/>
                  </a:solidFill>
                </a:rPr>
                <a:t> </a:t>
              </a:r>
              <a:r>
                <a:rPr lang="en-US" sz="2600" b="1" dirty="0" err="1">
                  <a:solidFill>
                    <a:srgbClr val="002060"/>
                  </a:solidFill>
                </a:rPr>
                <a:t>tượng</a:t>
              </a:r>
              <a:r>
                <a:rPr lang="en-US" sz="2600" b="1" dirty="0">
                  <a:solidFill>
                    <a:srgbClr val="002060"/>
                  </a:solidFill>
                </a:rPr>
                <a:t> </a:t>
              </a:r>
              <a:r>
                <a:rPr lang="en-US" sz="2600" b="1" dirty="0" err="1">
                  <a:solidFill>
                    <a:srgbClr val="002060"/>
                  </a:solidFill>
                </a:rPr>
                <a:t>khó</a:t>
              </a:r>
              <a:r>
                <a:rPr lang="en-US" sz="2600" b="1" dirty="0">
                  <a:solidFill>
                    <a:srgbClr val="002060"/>
                  </a:solidFill>
                </a:rPr>
                <a:t> </a:t>
              </a:r>
              <a:r>
                <a:rPr lang="en-US" sz="2600" b="1" dirty="0" err="1">
                  <a:solidFill>
                    <a:srgbClr val="002060"/>
                  </a:solidFill>
                </a:rPr>
                <a:t>quên</a:t>
              </a:r>
              <a:r>
                <a:rPr lang="en-US" sz="2600" b="1" dirty="0">
                  <a:solidFill>
                    <a:srgbClr val="002060"/>
                  </a:solidFill>
                </a:rPr>
                <a:t>?</a:t>
              </a:r>
            </a:p>
          </p:txBody>
        </p:sp>
      </p:grpSp>
      <p:cxnSp>
        <p:nvCxnSpPr>
          <p:cNvPr id="21" name="Straight Arrow Connector 20">
            <a:extLst>
              <a:ext uri="{FF2B5EF4-FFF2-40B4-BE49-F238E27FC236}">
                <a16:creationId xmlns:a16="http://schemas.microsoft.com/office/drawing/2014/main" id="{6DDBDD07-3A5F-4DC2-362B-77C4781FEEFD}"/>
              </a:ext>
            </a:extLst>
          </p:cNvPr>
          <p:cNvCxnSpPr>
            <a:cxnSpLocks/>
          </p:cNvCxnSpPr>
          <p:nvPr/>
        </p:nvCxnSpPr>
        <p:spPr>
          <a:xfrm>
            <a:off x="8486775" y="2809875"/>
            <a:ext cx="1714500" cy="43815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546522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5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5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65000">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BFD1EE79-6520-4D8B-A452-134702EBB17E}"/>
              </a:ext>
            </a:extLst>
          </p:cNvPr>
          <p:cNvPicPr>
            <a:picLocks noChangeAspect="1"/>
          </p:cNvPicPr>
          <p:nvPr/>
        </p:nvPicPr>
        <p:blipFill>
          <a:blip r:embed="rId3"/>
          <a:stretch>
            <a:fillRect/>
          </a:stretch>
        </p:blipFill>
        <p:spPr>
          <a:xfrm>
            <a:off x="-34000" y="1"/>
            <a:ext cx="12225999" cy="6858000"/>
          </a:xfrm>
          <a:prstGeom prst="rect">
            <a:avLst/>
          </a:prstGeom>
        </p:spPr>
      </p:pic>
      <p:sp>
        <p:nvSpPr>
          <p:cNvPr id="42" name="Rectangle: Folded Corner 41">
            <a:extLst>
              <a:ext uri="{FF2B5EF4-FFF2-40B4-BE49-F238E27FC236}">
                <a16:creationId xmlns:a16="http://schemas.microsoft.com/office/drawing/2014/main" id="{69D08C65-11E5-4B60-8EF4-949D601E241F}"/>
              </a:ext>
            </a:extLst>
          </p:cNvPr>
          <p:cNvSpPr/>
          <p:nvPr/>
        </p:nvSpPr>
        <p:spPr>
          <a:xfrm>
            <a:off x="476250" y="552450"/>
            <a:ext cx="11287125" cy="6019800"/>
          </a:xfrm>
          <a:prstGeom prst="foldedCorner">
            <a:avLst/>
          </a:prstGeom>
          <a:solidFill>
            <a:schemeClr val="bg1">
              <a:alpha val="89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Baloo 2" pitchFamily="2" charset="0"/>
            </a:endParaRPr>
          </a:p>
        </p:txBody>
      </p:sp>
      <p:grpSp>
        <p:nvGrpSpPr>
          <p:cNvPr id="10" name="Group 9">
            <a:extLst>
              <a:ext uri="{FF2B5EF4-FFF2-40B4-BE49-F238E27FC236}">
                <a16:creationId xmlns:a16="http://schemas.microsoft.com/office/drawing/2014/main" id="{5440F202-4CA1-EC1E-23B2-A8760D899412}"/>
              </a:ext>
            </a:extLst>
          </p:cNvPr>
          <p:cNvGrpSpPr/>
          <p:nvPr/>
        </p:nvGrpSpPr>
        <p:grpSpPr>
          <a:xfrm>
            <a:off x="4876801" y="647701"/>
            <a:ext cx="3638550" cy="2686050"/>
            <a:chOff x="5019675" y="1933575"/>
            <a:chExt cx="3495675" cy="1400175"/>
          </a:xfrm>
        </p:grpSpPr>
        <p:sp>
          <p:nvSpPr>
            <p:cNvPr id="2" name="Cloud 1">
              <a:extLst>
                <a:ext uri="{FF2B5EF4-FFF2-40B4-BE49-F238E27FC236}">
                  <a16:creationId xmlns:a16="http://schemas.microsoft.com/office/drawing/2014/main" id="{7B45DB7A-B2A8-03A9-B24A-F3E976F7CCE6}"/>
                </a:ext>
              </a:extLst>
            </p:cNvPr>
            <p:cNvSpPr/>
            <p:nvPr/>
          </p:nvSpPr>
          <p:spPr>
            <a:xfrm>
              <a:off x="5019675" y="1933575"/>
              <a:ext cx="3495675" cy="1400175"/>
            </a:xfrm>
            <a:prstGeom prst="cloud">
              <a:avLst/>
            </a:prstGeom>
            <a:solidFill>
              <a:srgbClr val="BBEFFB"/>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A9B4CEEF-7F0A-7176-C928-CCA7F3A43127}"/>
                </a:ext>
              </a:extLst>
            </p:cNvPr>
            <p:cNvSpPr txBox="1"/>
            <p:nvPr/>
          </p:nvSpPr>
          <p:spPr>
            <a:xfrm>
              <a:off x="5286375" y="2078697"/>
              <a:ext cx="3162300" cy="999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b="1" i="0" u="none" strike="noStrike" dirty="0">
                  <a:solidFill>
                    <a:srgbClr val="FF0000"/>
                  </a:solidFill>
                  <a:effectLst/>
                  <a:latin typeface="Calibri" panose="020F0502020204030204" pitchFamily="34" charset="0"/>
                  <a:cs typeface="Calibri" panose="020F0502020204030204" pitchFamily="34" charset="0"/>
                </a:rPr>
                <a:t>Người viết khẳng định câu chuyện hay, có sức cuốn hút vì </a:t>
              </a:r>
              <a:r>
                <a:rPr lang="en-US" sz="2800" b="1" i="0" u="none" strike="noStrike" dirty="0">
                  <a:solidFill>
                    <a:srgbClr val="FF0000"/>
                  </a:solidFill>
                  <a:effectLst/>
                  <a:latin typeface="Calibri" panose="020F0502020204030204" pitchFamily="34" charset="0"/>
                  <a:cs typeface="Calibri" panose="020F0502020204030204" pitchFamily="34" charset="0"/>
                </a:rPr>
                <a:t>2 </a:t>
              </a:r>
              <a:r>
                <a:rPr lang="en-US" sz="2800" b="1" i="0" u="none" strike="noStrike" dirty="0" err="1">
                  <a:solidFill>
                    <a:srgbClr val="FF0000"/>
                  </a:solidFill>
                  <a:effectLst/>
                  <a:latin typeface="Calibri" panose="020F0502020204030204" pitchFamily="34" charset="0"/>
                  <a:cs typeface="Calibri" panose="020F0502020204030204" pitchFamily="34" charset="0"/>
                </a:rPr>
                <a:t>lý</a:t>
              </a:r>
              <a:r>
                <a:rPr lang="en-US" sz="2800" b="1" i="0" u="none" strike="noStrike" dirty="0">
                  <a:solidFill>
                    <a:srgbClr val="FF0000"/>
                  </a:solidFill>
                  <a:effectLst/>
                  <a:latin typeface="Calibri" panose="020F0502020204030204" pitchFamily="34" charset="0"/>
                  <a:cs typeface="Calibri" panose="020F0502020204030204" pitchFamily="34" charset="0"/>
                </a:rPr>
                <a:t> do </a:t>
              </a:r>
              <a:r>
                <a:rPr lang="en-US" sz="2800" b="1" i="0" u="none" strike="noStrike" dirty="0" err="1">
                  <a:solidFill>
                    <a:srgbClr val="FF0000"/>
                  </a:solidFill>
                  <a:effectLst/>
                  <a:latin typeface="Calibri" panose="020F0502020204030204" pitchFamily="34" charset="0"/>
                  <a:cs typeface="Calibri" panose="020F0502020204030204" pitchFamily="34" charset="0"/>
                </a:rPr>
                <a:t>sau</a:t>
              </a:r>
              <a:r>
                <a:rPr lang="en-US" sz="2800" b="1" i="0" u="none" strike="noStrike" dirty="0">
                  <a:solidFill>
                    <a:srgbClr val="FF0000"/>
                  </a:solidFill>
                  <a:effectLst/>
                  <a:latin typeface="Calibri" panose="020F0502020204030204" pitchFamily="34" charset="0"/>
                  <a:cs typeface="Calibri" panose="020F0502020204030204" pitchFamily="34" charset="0"/>
                </a:rPr>
                <a:t>:</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cxnSp>
        <p:nvCxnSpPr>
          <p:cNvPr id="14" name="Straight Arrow Connector 13">
            <a:extLst>
              <a:ext uri="{FF2B5EF4-FFF2-40B4-BE49-F238E27FC236}">
                <a16:creationId xmlns:a16="http://schemas.microsoft.com/office/drawing/2014/main" id="{0E629423-0C5B-E4A2-1500-603CA47D0FC3}"/>
              </a:ext>
            </a:extLst>
          </p:cNvPr>
          <p:cNvCxnSpPr>
            <a:cxnSpLocks/>
          </p:cNvCxnSpPr>
          <p:nvPr/>
        </p:nvCxnSpPr>
        <p:spPr>
          <a:xfrm flipH="1">
            <a:off x="3571875" y="2362200"/>
            <a:ext cx="1514475" cy="942975"/>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3125E5B8-D700-3E5B-D7FA-FF80CAAEA2BC}"/>
              </a:ext>
            </a:extLst>
          </p:cNvPr>
          <p:cNvGrpSpPr/>
          <p:nvPr/>
        </p:nvGrpSpPr>
        <p:grpSpPr>
          <a:xfrm>
            <a:off x="876300" y="3295651"/>
            <a:ext cx="5641182" cy="3200400"/>
            <a:chOff x="5019675" y="1933575"/>
            <a:chExt cx="3495675" cy="1400175"/>
          </a:xfrm>
          <a:solidFill>
            <a:srgbClr val="BBEFFB"/>
          </a:solidFill>
        </p:grpSpPr>
        <p:sp>
          <p:nvSpPr>
            <p:cNvPr id="16" name="Cloud 15">
              <a:extLst>
                <a:ext uri="{FF2B5EF4-FFF2-40B4-BE49-F238E27FC236}">
                  <a16:creationId xmlns:a16="http://schemas.microsoft.com/office/drawing/2014/main" id="{D1095307-8CD0-ECA2-E1DC-C32B6881238B}"/>
                </a:ext>
              </a:extLst>
            </p:cNvPr>
            <p:cNvSpPr/>
            <p:nvPr/>
          </p:nvSpPr>
          <p:spPr>
            <a:xfrm>
              <a:off x="5019675" y="1933575"/>
              <a:ext cx="3495675" cy="1400175"/>
            </a:xfrm>
            <a:prstGeom prst="roundRect">
              <a:avLst/>
            </a:prstGeom>
            <a:grp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534D71C5-3AE3-4471-3141-86CEAF20D9A1}"/>
                </a:ext>
              </a:extLst>
            </p:cNvPr>
            <p:cNvSpPr txBox="1"/>
            <p:nvPr/>
          </p:nvSpPr>
          <p:spPr>
            <a:xfrm>
              <a:off x="5043285" y="1963935"/>
              <a:ext cx="3441078" cy="1355690"/>
            </a:xfrm>
            <a:prstGeom prst="roundRect">
              <a:avLst/>
            </a:prstGeom>
            <a:grpFill/>
          </p:spPr>
          <p:txBody>
            <a:bodyPr wrap="square" rtlCol="0">
              <a:spAutoFit/>
            </a:bodyPr>
            <a:lstStyle/>
            <a:p>
              <a:pPr algn="just" rtl="0">
                <a:spcBef>
                  <a:spcPts val="0"/>
                </a:spcBef>
                <a:spcAft>
                  <a:spcPts val="500"/>
                </a:spcAft>
              </a:pPr>
              <a:r>
                <a:rPr lang="vi-VN" sz="2200" b="1" i="0" u="none" strike="noStrike" dirty="0">
                  <a:solidFill>
                    <a:srgbClr val="002060"/>
                  </a:solidFill>
                  <a:effectLst/>
                  <a:latin typeface="Calibri" panose="020F0502020204030204" pitchFamily="34" charset="0"/>
                  <a:cs typeface="Calibri" panose="020F0502020204030204" pitchFamily="34" charset="0"/>
                </a:rPr>
                <a:t>(1) Học trò là những con vật quen thuộc như ve sầu, gà trống, để mèn, chim hoạ mi. Nhưng chúng đã hoá thành các nghệ sĩ có tài năng âm nhạc, biểu diễn những tiết mục rất hay, rất đặc sắc. Tiếng kêu, tiếng gáy, tiếng hót của chúng gọi lên trong tâm trí người nghe những cảnh vật có âm thanh, ánh sáng, sắc màu, hương vị,...</a:t>
              </a:r>
              <a:endParaRPr lang="vi-VN" sz="2200" b="1" dirty="0">
                <a:solidFill>
                  <a:srgbClr val="002060"/>
                </a:solidFill>
                <a:effectLst/>
                <a:latin typeface="Calibri" panose="020F0502020204030204" pitchFamily="34" charset="0"/>
                <a:cs typeface="Calibri" panose="020F0502020204030204" pitchFamily="34" charset="0"/>
              </a:endParaRPr>
            </a:p>
          </p:txBody>
        </p:sp>
      </p:grpSp>
      <p:grpSp>
        <p:nvGrpSpPr>
          <p:cNvPr id="18" name="Group 17">
            <a:extLst>
              <a:ext uri="{FF2B5EF4-FFF2-40B4-BE49-F238E27FC236}">
                <a16:creationId xmlns:a16="http://schemas.microsoft.com/office/drawing/2014/main" id="{0BC2469E-5161-64BF-1D7B-A7773AF3ADF4}"/>
              </a:ext>
            </a:extLst>
          </p:cNvPr>
          <p:cNvGrpSpPr/>
          <p:nvPr/>
        </p:nvGrpSpPr>
        <p:grpSpPr>
          <a:xfrm>
            <a:off x="7305675" y="3240088"/>
            <a:ext cx="4676773" cy="3955940"/>
            <a:chOff x="5019675" y="1933575"/>
            <a:chExt cx="3496963" cy="1633579"/>
          </a:xfrm>
          <a:solidFill>
            <a:schemeClr val="accent3">
              <a:lumMod val="20000"/>
              <a:lumOff val="80000"/>
            </a:schemeClr>
          </a:solidFill>
        </p:grpSpPr>
        <p:sp>
          <p:nvSpPr>
            <p:cNvPr id="19" name="Rectangle: Rounded Corners 18">
              <a:extLst>
                <a:ext uri="{FF2B5EF4-FFF2-40B4-BE49-F238E27FC236}">
                  <a16:creationId xmlns:a16="http://schemas.microsoft.com/office/drawing/2014/main" id="{5A015AB0-7EF1-1249-C338-CAA97A57942E}"/>
                </a:ext>
              </a:extLst>
            </p:cNvPr>
            <p:cNvSpPr/>
            <p:nvPr/>
          </p:nvSpPr>
          <p:spPr>
            <a:xfrm>
              <a:off x="5019675" y="1933575"/>
              <a:ext cx="3495675" cy="1400175"/>
            </a:xfrm>
            <a:prstGeom prst="roundRect">
              <a:avLst/>
            </a:prstGeom>
            <a:solidFill>
              <a:srgbClr val="BBEFFB"/>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369C9C24-5297-294B-443A-51221C8BD557}"/>
                </a:ext>
              </a:extLst>
            </p:cNvPr>
            <p:cNvSpPr txBox="1"/>
            <p:nvPr/>
          </p:nvSpPr>
          <p:spPr>
            <a:xfrm>
              <a:off x="5187705" y="1977416"/>
              <a:ext cx="3328933" cy="1589738"/>
            </a:xfrm>
            <a:prstGeom prst="rect">
              <a:avLst/>
            </a:prstGeom>
            <a:noFill/>
          </p:spPr>
          <p:txBody>
            <a:bodyPr wrap="square" rtlCol="0">
              <a:spAutoFit/>
            </a:bodyPr>
            <a:lstStyle/>
            <a:p>
              <a:pPr algn="just" rtl="0">
                <a:spcBef>
                  <a:spcPts val="0"/>
                </a:spcBef>
                <a:spcAft>
                  <a:spcPts val="500"/>
                </a:spcAft>
              </a:pPr>
              <a:r>
                <a:rPr lang="vi-VN" sz="2400" b="1" i="0" u="none" strike="noStrike" dirty="0">
                  <a:solidFill>
                    <a:srgbClr val="002060"/>
                  </a:solidFill>
                  <a:effectLst/>
                  <a:latin typeface="Calibri" panose="020F0502020204030204" pitchFamily="34" charset="0"/>
                  <a:cs typeface="Calibri" panose="020F0502020204030204" pitchFamily="34" charset="0"/>
                </a:rPr>
                <a:t>(2) Thầy giáo vàng anh cũng để lại ấn tượng khó quên. Thầy xúc động khi thấy các học trò của mình đã thành công trong học tập, đã biểu diễn những tiết mục xuất sắc. Việc làm và lời nói của thầy thể hiện tình yêu thương, sự trân trọng đối với học trò.</a:t>
              </a:r>
              <a:endParaRPr lang="vi-VN" sz="2400" b="1" dirty="0">
                <a:solidFill>
                  <a:srgbClr val="002060"/>
                </a:solidFill>
                <a:effectLst/>
                <a:latin typeface="Calibri" panose="020F0502020204030204" pitchFamily="34" charset="0"/>
                <a:cs typeface="Calibri" panose="020F0502020204030204" pitchFamily="34" charset="0"/>
              </a:endParaRPr>
            </a:p>
            <a:p>
              <a:pPr algn="just"/>
              <a:endParaRPr kumimoji="0" lang="en-US" sz="24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cxnSp>
        <p:nvCxnSpPr>
          <p:cNvPr id="21" name="Straight Arrow Connector 20">
            <a:extLst>
              <a:ext uri="{FF2B5EF4-FFF2-40B4-BE49-F238E27FC236}">
                <a16:creationId xmlns:a16="http://schemas.microsoft.com/office/drawing/2014/main" id="{6DDBDD07-3A5F-4DC2-362B-77C4781FEEFD}"/>
              </a:ext>
            </a:extLst>
          </p:cNvPr>
          <p:cNvCxnSpPr>
            <a:cxnSpLocks/>
          </p:cNvCxnSpPr>
          <p:nvPr/>
        </p:nvCxnSpPr>
        <p:spPr>
          <a:xfrm>
            <a:off x="8267700" y="2457450"/>
            <a:ext cx="1933575" cy="790575"/>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0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BFD1EE79-6520-4D8B-A452-134702EBB17E}"/>
              </a:ext>
            </a:extLst>
          </p:cNvPr>
          <p:cNvPicPr>
            <a:picLocks noChangeAspect="1"/>
          </p:cNvPicPr>
          <p:nvPr/>
        </p:nvPicPr>
        <p:blipFill>
          <a:blip r:embed="rId3"/>
          <a:stretch>
            <a:fillRect/>
          </a:stretch>
        </p:blipFill>
        <p:spPr>
          <a:xfrm>
            <a:off x="-34000" y="1"/>
            <a:ext cx="12225999" cy="6858000"/>
          </a:xfrm>
          <a:prstGeom prst="rect">
            <a:avLst/>
          </a:prstGeom>
        </p:spPr>
      </p:pic>
      <p:sp>
        <p:nvSpPr>
          <p:cNvPr id="42" name="Rectangle: Folded Corner 41">
            <a:extLst>
              <a:ext uri="{FF2B5EF4-FFF2-40B4-BE49-F238E27FC236}">
                <a16:creationId xmlns:a16="http://schemas.microsoft.com/office/drawing/2014/main" id="{69D08C65-11E5-4B60-8EF4-949D601E241F}"/>
              </a:ext>
            </a:extLst>
          </p:cNvPr>
          <p:cNvSpPr/>
          <p:nvPr/>
        </p:nvSpPr>
        <p:spPr>
          <a:xfrm>
            <a:off x="476250" y="552450"/>
            <a:ext cx="11287125" cy="6019800"/>
          </a:xfrm>
          <a:prstGeom prst="foldedCorner">
            <a:avLst/>
          </a:prstGeom>
          <a:solidFill>
            <a:schemeClr val="bg1">
              <a:alpha val="89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Baloo 2" pitchFamily="2" charset="0"/>
            </a:endParaRPr>
          </a:p>
        </p:txBody>
      </p:sp>
      <p:grpSp>
        <p:nvGrpSpPr>
          <p:cNvPr id="6" name="Group 5">
            <a:extLst>
              <a:ext uri="{FF2B5EF4-FFF2-40B4-BE49-F238E27FC236}">
                <a16:creationId xmlns:a16="http://schemas.microsoft.com/office/drawing/2014/main" id="{18854607-32E5-91DB-4262-D983329F3D9B}"/>
              </a:ext>
            </a:extLst>
          </p:cNvPr>
          <p:cNvGrpSpPr/>
          <p:nvPr/>
        </p:nvGrpSpPr>
        <p:grpSpPr>
          <a:xfrm>
            <a:off x="1010169" y="0"/>
            <a:ext cx="9829281" cy="1190625"/>
            <a:chOff x="5724079" y="1626716"/>
            <a:chExt cx="9829281" cy="1190625"/>
          </a:xfrm>
        </p:grpSpPr>
        <p:sp>
          <p:nvSpPr>
            <p:cNvPr id="7" name="Rectangle: Rounded Corners 6">
              <a:extLst>
                <a:ext uri="{FF2B5EF4-FFF2-40B4-BE49-F238E27FC236}">
                  <a16:creationId xmlns:a16="http://schemas.microsoft.com/office/drawing/2014/main" id="{B50E14FC-3022-9FA8-853F-6B7F53F6BFCA}"/>
                </a:ext>
              </a:extLst>
            </p:cNvPr>
            <p:cNvSpPr/>
            <p:nvPr/>
          </p:nvSpPr>
          <p:spPr>
            <a:xfrm>
              <a:off x="6371260" y="2221139"/>
              <a:ext cx="9182100" cy="596202"/>
            </a:xfrm>
            <a:custGeom>
              <a:avLst/>
              <a:gdLst>
                <a:gd name="connsiteX0" fmla="*/ 0 w 9182100"/>
                <a:gd name="connsiteY0" fmla="*/ 99369 h 596202"/>
                <a:gd name="connsiteX1" fmla="*/ 99369 w 9182100"/>
                <a:gd name="connsiteY1" fmla="*/ 0 h 596202"/>
                <a:gd name="connsiteX2" fmla="*/ 9082731 w 9182100"/>
                <a:gd name="connsiteY2" fmla="*/ 0 h 596202"/>
                <a:gd name="connsiteX3" fmla="*/ 9182100 w 9182100"/>
                <a:gd name="connsiteY3" fmla="*/ 99369 h 596202"/>
                <a:gd name="connsiteX4" fmla="*/ 9182100 w 9182100"/>
                <a:gd name="connsiteY4" fmla="*/ 496833 h 596202"/>
                <a:gd name="connsiteX5" fmla="*/ 9082731 w 9182100"/>
                <a:gd name="connsiteY5" fmla="*/ 596202 h 596202"/>
                <a:gd name="connsiteX6" fmla="*/ 99369 w 9182100"/>
                <a:gd name="connsiteY6" fmla="*/ 596202 h 596202"/>
                <a:gd name="connsiteX7" fmla="*/ 0 w 9182100"/>
                <a:gd name="connsiteY7" fmla="*/ 496833 h 596202"/>
                <a:gd name="connsiteX8" fmla="*/ 0 w 9182100"/>
                <a:gd name="connsiteY8" fmla="*/ 99369 h 59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82100" h="596202" fill="none" extrusionOk="0">
                  <a:moveTo>
                    <a:pt x="0" y="99369"/>
                  </a:moveTo>
                  <a:cubicBezTo>
                    <a:pt x="-3009" y="43230"/>
                    <a:pt x="46821" y="2654"/>
                    <a:pt x="99369" y="0"/>
                  </a:cubicBezTo>
                  <a:cubicBezTo>
                    <a:pt x="1421319" y="-61902"/>
                    <a:pt x="6735883" y="-101778"/>
                    <a:pt x="9082731" y="0"/>
                  </a:cubicBezTo>
                  <a:cubicBezTo>
                    <a:pt x="9132114" y="-1723"/>
                    <a:pt x="9188569" y="35869"/>
                    <a:pt x="9182100" y="99369"/>
                  </a:cubicBezTo>
                  <a:cubicBezTo>
                    <a:pt x="9155655" y="260616"/>
                    <a:pt x="9179166" y="315470"/>
                    <a:pt x="9182100" y="496833"/>
                  </a:cubicBezTo>
                  <a:cubicBezTo>
                    <a:pt x="9181025" y="551187"/>
                    <a:pt x="9136274" y="590021"/>
                    <a:pt x="9082731" y="596202"/>
                  </a:cubicBezTo>
                  <a:cubicBezTo>
                    <a:pt x="5659639" y="453810"/>
                    <a:pt x="1788687" y="707303"/>
                    <a:pt x="99369" y="596202"/>
                  </a:cubicBezTo>
                  <a:cubicBezTo>
                    <a:pt x="40424" y="598236"/>
                    <a:pt x="-345" y="553284"/>
                    <a:pt x="0" y="496833"/>
                  </a:cubicBezTo>
                  <a:cubicBezTo>
                    <a:pt x="19724" y="341674"/>
                    <a:pt x="-1524" y="205755"/>
                    <a:pt x="0" y="99369"/>
                  </a:cubicBezTo>
                  <a:close/>
                </a:path>
                <a:path w="9182100" h="596202" stroke="0" extrusionOk="0">
                  <a:moveTo>
                    <a:pt x="0" y="99369"/>
                  </a:moveTo>
                  <a:cubicBezTo>
                    <a:pt x="-1926" y="41944"/>
                    <a:pt x="42270" y="-3712"/>
                    <a:pt x="99369" y="0"/>
                  </a:cubicBezTo>
                  <a:cubicBezTo>
                    <a:pt x="3605431" y="-164947"/>
                    <a:pt x="5807100" y="-52288"/>
                    <a:pt x="9082731" y="0"/>
                  </a:cubicBezTo>
                  <a:cubicBezTo>
                    <a:pt x="9137104" y="-7948"/>
                    <a:pt x="9172243" y="46067"/>
                    <a:pt x="9182100" y="99369"/>
                  </a:cubicBezTo>
                  <a:cubicBezTo>
                    <a:pt x="9200987" y="277811"/>
                    <a:pt x="9150850" y="318049"/>
                    <a:pt x="9182100" y="496833"/>
                  </a:cubicBezTo>
                  <a:cubicBezTo>
                    <a:pt x="9183339" y="553313"/>
                    <a:pt x="9132380" y="586683"/>
                    <a:pt x="9082731" y="596202"/>
                  </a:cubicBezTo>
                  <a:cubicBezTo>
                    <a:pt x="4650368" y="754743"/>
                    <a:pt x="4478683" y="454366"/>
                    <a:pt x="99369" y="596202"/>
                  </a:cubicBezTo>
                  <a:cubicBezTo>
                    <a:pt x="44339" y="598835"/>
                    <a:pt x="2783" y="550745"/>
                    <a:pt x="0" y="496833"/>
                  </a:cubicBezTo>
                  <a:cubicBezTo>
                    <a:pt x="6538" y="440402"/>
                    <a:pt x="-26221" y="174119"/>
                    <a:pt x="0" y="99369"/>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000000"/>
                  </a:solidFill>
                  <a:latin typeface="Calibri" panose="020F0502020204030204" pitchFamily="34" charset="0"/>
                  <a:cs typeface="Calibri" panose="020F0502020204030204" pitchFamily="34" charset="0"/>
                </a:rPr>
                <a:t>d</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Câu</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kết</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thúc</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đoạn</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nói</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gì</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8" name="Picture 7">
              <a:extLst>
                <a:ext uri="{FF2B5EF4-FFF2-40B4-BE49-F238E27FC236}">
                  <a16:creationId xmlns:a16="http://schemas.microsoft.com/office/drawing/2014/main" id="{49124637-A33E-1E1D-03A7-67EE9383907D}"/>
                </a:ext>
              </a:extLst>
            </p:cNvPr>
            <p:cNvPicPr>
              <a:picLocks noChangeAspect="1"/>
            </p:cNvPicPr>
            <p:nvPr/>
          </p:nvPicPr>
          <p:blipFill>
            <a:blip r:embed="rId4"/>
            <a:stretch>
              <a:fillRect/>
            </a:stretch>
          </p:blipFill>
          <p:spPr>
            <a:xfrm>
              <a:off x="5724079" y="1626716"/>
              <a:ext cx="1093595" cy="1093595"/>
            </a:xfrm>
            <a:prstGeom prst="rect">
              <a:avLst/>
            </a:prstGeom>
          </p:spPr>
        </p:pic>
      </p:grpSp>
      <p:pic>
        <p:nvPicPr>
          <p:cNvPr id="3" name="Picture 2">
            <a:extLst>
              <a:ext uri="{FF2B5EF4-FFF2-40B4-BE49-F238E27FC236}">
                <a16:creationId xmlns:a16="http://schemas.microsoft.com/office/drawing/2014/main" id="{6BE8DA2C-9C01-CAAA-8E55-E99C9AA97758}"/>
              </a:ext>
            </a:extLst>
          </p:cNvPr>
          <p:cNvPicPr>
            <a:picLocks noChangeAspect="1"/>
          </p:cNvPicPr>
          <p:nvPr/>
        </p:nvPicPr>
        <p:blipFill>
          <a:blip r:embed="rId5"/>
          <a:stretch>
            <a:fillRect/>
          </a:stretch>
        </p:blipFill>
        <p:spPr>
          <a:xfrm>
            <a:off x="1452563" y="1319212"/>
            <a:ext cx="9348788" cy="3624317"/>
          </a:xfrm>
          <a:prstGeom prst="rect">
            <a:avLst/>
          </a:prstGeom>
        </p:spPr>
      </p:pic>
      <p:sp>
        <p:nvSpPr>
          <p:cNvPr id="5" name="Rectangle 4">
            <a:extLst>
              <a:ext uri="{FF2B5EF4-FFF2-40B4-BE49-F238E27FC236}">
                <a16:creationId xmlns:a16="http://schemas.microsoft.com/office/drawing/2014/main" id="{00D687C5-7893-2CB2-B964-57E28C40126D}"/>
              </a:ext>
            </a:extLst>
          </p:cNvPr>
          <p:cNvSpPr/>
          <p:nvPr/>
        </p:nvSpPr>
        <p:spPr>
          <a:xfrm>
            <a:off x="3171825" y="4171950"/>
            <a:ext cx="7705725" cy="42862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5345A64D-5C33-EE14-5B91-9B52B34056F3}"/>
              </a:ext>
            </a:extLst>
          </p:cNvPr>
          <p:cNvSpPr/>
          <p:nvPr/>
        </p:nvSpPr>
        <p:spPr>
          <a:xfrm>
            <a:off x="1438275" y="4581525"/>
            <a:ext cx="4610100" cy="42862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Diagonal Corners Rounded 10">
            <a:extLst>
              <a:ext uri="{FF2B5EF4-FFF2-40B4-BE49-F238E27FC236}">
                <a16:creationId xmlns:a16="http://schemas.microsoft.com/office/drawing/2014/main" id="{0E998064-3C38-643F-989D-B40D47CB1704}"/>
              </a:ext>
            </a:extLst>
          </p:cNvPr>
          <p:cNvSpPr/>
          <p:nvPr/>
        </p:nvSpPr>
        <p:spPr>
          <a:xfrm>
            <a:off x="2514601" y="5153025"/>
            <a:ext cx="7404246" cy="1213362"/>
          </a:xfrm>
          <a:prstGeom prst="round2Diag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err="1">
                <a:ln>
                  <a:noFill/>
                </a:ln>
                <a:solidFill>
                  <a:srgbClr val="FF0000"/>
                </a:solidFill>
                <a:effectLst/>
                <a:uLnTx/>
                <a:uFillTx/>
                <a:latin typeface="Calibri" panose="020F0502020204030204"/>
                <a:ea typeface="+mn-ea"/>
                <a:cs typeface="+mn-cs"/>
              </a:rPr>
              <a:t>Người</a:t>
            </a:r>
            <a:r>
              <a:rPr kumimoji="0" lang="en-US" sz="4000" b="0"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0" i="1" u="none" strike="noStrike" kern="1200" cap="none" spc="0" normalizeH="0" baseline="0" noProof="0" dirty="0" err="1">
                <a:ln>
                  <a:noFill/>
                </a:ln>
                <a:solidFill>
                  <a:srgbClr val="FF0000"/>
                </a:solidFill>
                <a:effectLst/>
                <a:uLnTx/>
                <a:uFillTx/>
                <a:latin typeface="Calibri" panose="020F0502020204030204"/>
                <a:ea typeface="+mn-ea"/>
                <a:cs typeface="+mn-cs"/>
              </a:rPr>
              <a:t>viết</a:t>
            </a:r>
            <a:r>
              <a:rPr kumimoji="0" lang="en-US" sz="4000" b="0"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0" i="1" u="none" strike="noStrike" kern="1200" cap="none" spc="0" normalizeH="0" baseline="0" noProof="0" dirty="0" err="1">
                <a:ln>
                  <a:noFill/>
                </a:ln>
                <a:solidFill>
                  <a:srgbClr val="FF0000"/>
                </a:solidFill>
                <a:effectLst/>
                <a:uLnTx/>
                <a:uFillTx/>
                <a:latin typeface="Calibri" panose="020F0502020204030204"/>
                <a:ea typeface="+mn-ea"/>
                <a:cs typeface="+mn-cs"/>
              </a:rPr>
              <a:t>muốn</a:t>
            </a:r>
            <a:r>
              <a:rPr kumimoji="0" lang="en-US" sz="4000" b="0" i="1"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000" b="0" i="1" u="none" strike="noStrike" kern="1200" cap="none" spc="0" normalizeH="0" noProof="0" dirty="0" err="1">
                <a:ln>
                  <a:noFill/>
                </a:ln>
                <a:solidFill>
                  <a:srgbClr val="FF0000"/>
                </a:solidFill>
                <a:effectLst/>
                <a:uLnTx/>
                <a:uFillTx/>
                <a:latin typeface="Calibri" panose="020F0502020204030204"/>
                <a:ea typeface="+mn-ea"/>
                <a:cs typeface="+mn-cs"/>
              </a:rPr>
              <a:t>nói</a:t>
            </a:r>
            <a:r>
              <a:rPr kumimoji="0" lang="en-US" sz="4000" b="0" i="1"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000" b="0" i="1" u="none" strike="noStrike" kern="1200" cap="none" spc="0" normalizeH="0" noProof="0" dirty="0" err="1">
                <a:ln>
                  <a:noFill/>
                </a:ln>
                <a:solidFill>
                  <a:srgbClr val="FF0000"/>
                </a:solidFill>
                <a:effectLst/>
                <a:uLnTx/>
                <a:uFillTx/>
                <a:latin typeface="Calibri" panose="020F0502020204030204"/>
                <a:ea typeface="+mn-ea"/>
                <a:cs typeface="+mn-cs"/>
              </a:rPr>
              <a:t>câu</a:t>
            </a:r>
            <a:r>
              <a:rPr kumimoji="0" lang="en-US" sz="4000" b="0" i="1"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000" b="0" i="1" u="none" strike="noStrike" kern="1200" cap="none" spc="0" normalizeH="0" noProof="0" dirty="0" err="1">
                <a:ln>
                  <a:noFill/>
                </a:ln>
                <a:solidFill>
                  <a:srgbClr val="FF0000"/>
                </a:solidFill>
                <a:effectLst/>
                <a:uLnTx/>
                <a:uFillTx/>
                <a:latin typeface="Calibri" panose="020F0502020204030204"/>
                <a:ea typeface="+mn-ea"/>
                <a:cs typeface="+mn-cs"/>
              </a:rPr>
              <a:t>chuyện</a:t>
            </a:r>
            <a:r>
              <a:rPr kumimoji="0" lang="en-US" sz="4000" b="0" i="1"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000" b="0" i="1" u="none" strike="noStrike" kern="1200" cap="none" spc="0" normalizeH="0" noProof="0" dirty="0" err="1">
                <a:ln>
                  <a:noFill/>
                </a:ln>
                <a:solidFill>
                  <a:srgbClr val="FF0000"/>
                </a:solidFill>
                <a:effectLst/>
                <a:uLnTx/>
                <a:uFillTx/>
                <a:latin typeface="Calibri" panose="020F0502020204030204"/>
                <a:ea typeface="+mn-ea"/>
                <a:cs typeface="+mn-cs"/>
              </a:rPr>
              <a:t>luôn</a:t>
            </a:r>
            <a:r>
              <a:rPr kumimoji="0" lang="en-US" sz="4000" b="0" i="1" u="none" strike="noStrike" kern="1200" cap="none" spc="0" normalizeH="0" noProof="0" dirty="0">
                <a:ln>
                  <a:noFill/>
                </a:ln>
                <a:solidFill>
                  <a:srgbClr val="FF0000"/>
                </a:solidFill>
                <a:effectLst/>
                <a:uLnTx/>
                <a:uFillTx/>
                <a:latin typeface="Calibri" panose="020F0502020204030204"/>
                <a:ea typeface="+mn-ea"/>
                <a:cs typeface="+mn-cs"/>
              </a:rPr>
              <a:t> ở </a:t>
            </a:r>
            <a:r>
              <a:rPr kumimoji="0" lang="en-US" sz="4000" b="0" i="1" u="none" strike="noStrike" kern="1200" cap="none" spc="0" normalizeH="0" noProof="0" dirty="0" err="1">
                <a:ln>
                  <a:noFill/>
                </a:ln>
                <a:solidFill>
                  <a:srgbClr val="FF0000"/>
                </a:solidFill>
                <a:effectLst/>
                <a:uLnTx/>
                <a:uFillTx/>
                <a:latin typeface="Calibri" panose="020F0502020204030204"/>
                <a:ea typeface="+mn-ea"/>
                <a:cs typeface="+mn-cs"/>
              </a:rPr>
              <a:t>trong</a:t>
            </a:r>
            <a:r>
              <a:rPr kumimoji="0" lang="en-US" sz="4000" b="0" i="1"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000" b="0" i="1" u="none" strike="noStrike" kern="1200" cap="none" spc="0" normalizeH="0" noProof="0" dirty="0" err="1">
                <a:ln>
                  <a:noFill/>
                </a:ln>
                <a:solidFill>
                  <a:srgbClr val="FF0000"/>
                </a:solidFill>
                <a:effectLst/>
                <a:uLnTx/>
                <a:uFillTx/>
                <a:latin typeface="Calibri" panose="020F0502020204030204"/>
                <a:ea typeface="+mn-ea"/>
                <a:cs typeface="+mn-cs"/>
              </a:rPr>
              <a:t>tâm</a:t>
            </a:r>
            <a:r>
              <a:rPr kumimoji="0" lang="en-US" sz="4000" b="0" i="1"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000" b="0" i="1" u="none" strike="noStrike" kern="1200" cap="none" spc="0" normalizeH="0" noProof="0" dirty="0" err="1">
                <a:ln>
                  <a:noFill/>
                </a:ln>
                <a:solidFill>
                  <a:srgbClr val="FF0000"/>
                </a:solidFill>
                <a:effectLst/>
                <a:uLnTx/>
                <a:uFillTx/>
                <a:latin typeface="Calibri" panose="020F0502020204030204"/>
                <a:ea typeface="+mn-ea"/>
                <a:cs typeface="+mn-cs"/>
              </a:rPr>
              <a:t>trí</a:t>
            </a:r>
            <a:r>
              <a:rPr kumimoji="0" lang="en-US" sz="4000" b="0" i="1"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000" b="0" i="1" u="none" strike="noStrike" kern="1200" cap="none" spc="0" normalizeH="0" noProof="0" dirty="0" err="1">
                <a:ln>
                  <a:noFill/>
                </a:ln>
                <a:solidFill>
                  <a:srgbClr val="FF0000"/>
                </a:solidFill>
                <a:effectLst/>
                <a:uLnTx/>
                <a:uFillTx/>
                <a:latin typeface="Calibri" panose="020F0502020204030204"/>
                <a:ea typeface="+mn-ea"/>
                <a:cs typeface="+mn-cs"/>
              </a:rPr>
              <a:t>mình</a:t>
            </a:r>
            <a:r>
              <a:rPr kumimoji="0" lang="en-US" sz="4000" b="0" i="1" u="none" strike="noStrike" kern="1200" cap="none" spc="0" normalizeH="0" noProof="0" dirty="0">
                <a:ln>
                  <a:noFill/>
                </a:ln>
                <a:solidFill>
                  <a:srgbClr val="FF0000"/>
                </a:solidFill>
                <a:effectLst/>
                <a:uLnTx/>
                <a:uFillTx/>
                <a:latin typeface="Calibri" panose="020F0502020204030204"/>
                <a:ea typeface="+mn-ea"/>
                <a:cs typeface="+mn-cs"/>
              </a:rPr>
              <a:t>.</a:t>
            </a:r>
            <a:endParaRPr kumimoji="0" lang="en-US" sz="4000" b="0"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613859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5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5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65000">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1"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BFD1EE79-6520-4D8B-A452-134702EBB17E}"/>
              </a:ext>
            </a:extLst>
          </p:cNvPr>
          <p:cNvPicPr>
            <a:picLocks noChangeAspect="1"/>
          </p:cNvPicPr>
          <p:nvPr/>
        </p:nvPicPr>
        <p:blipFill>
          <a:blip r:embed="rId3"/>
          <a:stretch>
            <a:fillRect/>
          </a:stretch>
        </p:blipFill>
        <p:spPr>
          <a:xfrm>
            <a:off x="-34000" y="1"/>
            <a:ext cx="12225999" cy="6858000"/>
          </a:xfrm>
          <a:prstGeom prst="rect">
            <a:avLst/>
          </a:prstGeom>
        </p:spPr>
      </p:pic>
      <p:sp>
        <p:nvSpPr>
          <p:cNvPr id="42" name="Rectangle: Folded Corner 41">
            <a:extLst>
              <a:ext uri="{FF2B5EF4-FFF2-40B4-BE49-F238E27FC236}">
                <a16:creationId xmlns:a16="http://schemas.microsoft.com/office/drawing/2014/main" id="{69D08C65-11E5-4B60-8EF4-949D601E241F}"/>
              </a:ext>
            </a:extLst>
          </p:cNvPr>
          <p:cNvSpPr/>
          <p:nvPr/>
        </p:nvSpPr>
        <p:spPr>
          <a:xfrm>
            <a:off x="476250" y="666751"/>
            <a:ext cx="11287125" cy="5772150"/>
          </a:xfrm>
          <a:prstGeom prst="foldedCorner">
            <a:avLst/>
          </a:prstGeom>
          <a:solidFill>
            <a:schemeClr val="bg1">
              <a:alpha val="89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Baloo 2" pitchFamily="2" charset="0"/>
            </a:endParaRPr>
          </a:p>
        </p:txBody>
      </p:sp>
      <p:sp>
        <p:nvSpPr>
          <p:cNvPr id="43" name="Rectangle 3">
            <a:extLst>
              <a:ext uri="{FF2B5EF4-FFF2-40B4-BE49-F238E27FC236}">
                <a16:creationId xmlns:a16="http://schemas.microsoft.com/office/drawing/2014/main" id="{824939CE-8819-4720-9882-F6BD91466700}"/>
              </a:ext>
            </a:extLst>
          </p:cNvPr>
          <p:cNvSpPr txBox="1">
            <a:spLocks noChangeArrowheads="1"/>
          </p:cNvSpPr>
          <p:nvPr/>
        </p:nvSpPr>
        <p:spPr bwMode="auto">
          <a:xfrm>
            <a:off x="861910" y="155756"/>
            <a:ext cx="10922079"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
                <a:srgbClr val="333399"/>
              </a:buClr>
              <a:buSzTx/>
              <a:buFontTx/>
              <a:buNone/>
              <a:tabLst/>
              <a:defRPr/>
            </a:pPr>
            <a:endParaRPr kumimoji="0" lang="en-US" altLang="en-US" sz="3200" b="1" i="0" u="none" strike="noStrike" kern="1200" cap="none" spc="0" normalizeH="0" baseline="0" noProof="0" dirty="0">
              <a:ln>
                <a:noFill/>
              </a:ln>
              <a:solidFill>
                <a:srgbClr val="002060"/>
              </a:solidFill>
              <a:effectLst/>
              <a:uLnTx/>
              <a:uFillTx/>
              <a:latin typeface="Calibri"/>
              <a:ea typeface="+mn-ea"/>
              <a:cs typeface="Baloo 2" pitchFamily="2" charset="0"/>
            </a:endParaRPr>
          </a:p>
        </p:txBody>
      </p:sp>
      <p:pic>
        <p:nvPicPr>
          <p:cNvPr id="44" name="Picture 2" descr="Clip nghệ thuật Đồ họa mạng di động Minh họa Silhouette Vẽ - phim hoạt hình  hoa cỏ png tải về - Miễn phí trong suốt Xanh png Tải về.">
            <a:extLst>
              <a:ext uri="{FF2B5EF4-FFF2-40B4-BE49-F238E27FC236}">
                <a16:creationId xmlns:a16="http://schemas.microsoft.com/office/drawing/2014/main" id="{6AB03C13-C3E9-448B-920C-0D1AA5F8C4C5}"/>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458" b="90000" l="10000" r="90000">
                        <a14:foregroundMark x1="47000" y1="1458" x2="41667" y2="13125"/>
                        <a14:foregroundMark x1="57000" y1="12708" x2="56444" y2="13542"/>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1118289" y="6257583"/>
            <a:ext cx="1331400" cy="71008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6C073F9A-AE89-63B0-F76D-9C0C3D03DA27}"/>
              </a:ext>
            </a:extLst>
          </p:cNvPr>
          <p:cNvGrpSpPr/>
          <p:nvPr/>
        </p:nvGrpSpPr>
        <p:grpSpPr>
          <a:xfrm>
            <a:off x="1101420" y="929686"/>
            <a:ext cx="10228670" cy="2623140"/>
            <a:chOff x="-646077" y="-154715"/>
            <a:chExt cx="10228670" cy="2623140"/>
          </a:xfrm>
        </p:grpSpPr>
        <p:sp>
          <p:nvSpPr>
            <p:cNvPr id="3" name="Rectangle: Rounded Corners 2">
              <a:extLst>
                <a:ext uri="{FF2B5EF4-FFF2-40B4-BE49-F238E27FC236}">
                  <a16:creationId xmlns:a16="http://schemas.microsoft.com/office/drawing/2014/main" id="{D2ADEFFF-9C79-4078-952F-B1BEEBA88B2A}"/>
                </a:ext>
              </a:extLst>
            </p:cNvPr>
            <p:cNvSpPr/>
            <p:nvPr/>
          </p:nvSpPr>
          <p:spPr>
            <a:xfrm>
              <a:off x="248093" y="577481"/>
              <a:ext cx="8896350" cy="1209675"/>
            </a:xfrm>
            <a:custGeom>
              <a:avLst/>
              <a:gdLst>
                <a:gd name="connsiteX0" fmla="*/ 0 w 8896350"/>
                <a:gd name="connsiteY0" fmla="*/ 201617 h 1209675"/>
                <a:gd name="connsiteX1" fmla="*/ 201617 w 8896350"/>
                <a:gd name="connsiteY1" fmla="*/ 0 h 1209675"/>
                <a:gd name="connsiteX2" fmla="*/ 939865 w 8896350"/>
                <a:gd name="connsiteY2" fmla="*/ 0 h 1209675"/>
                <a:gd name="connsiteX3" fmla="*/ 1593181 w 8896350"/>
                <a:gd name="connsiteY3" fmla="*/ 0 h 1209675"/>
                <a:gd name="connsiteX4" fmla="*/ 2076636 w 8896350"/>
                <a:gd name="connsiteY4" fmla="*/ 0 h 1209675"/>
                <a:gd name="connsiteX5" fmla="*/ 2645021 w 8896350"/>
                <a:gd name="connsiteY5" fmla="*/ 0 h 1209675"/>
                <a:gd name="connsiteX6" fmla="*/ 3128475 w 8896350"/>
                <a:gd name="connsiteY6" fmla="*/ 0 h 1209675"/>
                <a:gd name="connsiteX7" fmla="*/ 3781792 w 8896350"/>
                <a:gd name="connsiteY7" fmla="*/ 0 h 1209675"/>
                <a:gd name="connsiteX8" fmla="*/ 4180315 w 8896350"/>
                <a:gd name="connsiteY8" fmla="*/ 0 h 1209675"/>
                <a:gd name="connsiteX9" fmla="*/ 4748701 w 8896350"/>
                <a:gd name="connsiteY9" fmla="*/ 0 h 1209675"/>
                <a:gd name="connsiteX10" fmla="*/ 5317086 w 8896350"/>
                <a:gd name="connsiteY10" fmla="*/ 0 h 1209675"/>
                <a:gd name="connsiteX11" fmla="*/ 5715609 w 8896350"/>
                <a:gd name="connsiteY11" fmla="*/ 0 h 1209675"/>
                <a:gd name="connsiteX12" fmla="*/ 6114132 w 8896350"/>
                <a:gd name="connsiteY12" fmla="*/ 0 h 1209675"/>
                <a:gd name="connsiteX13" fmla="*/ 6937311 w 8896350"/>
                <a:gd name="connsiteY13" fmla="*/ 0 h 1209675"/>
                <a:gd name="connsiteX14" fmla="*/ 7505697 w 8896350"/>
                <a:gd name="connsiteY14" fmla="*/ 0 h 1209675"/>
                <a:gd name="connsiteX15" fmla="*/ 8694733 w 8896350"/>
                <a:gd name="connsiteY15" fmla="*/ 0 h 1209675"/>
                <a:gd name="connsiteX16" fmla="*/ 8896350 w 8896350"/>
                <a:gd name="connsiteY16" fmla="*/ 201617 h 1209675"/>
                <a:gd name="connsiteX17" fmla="*/ 8896350 w 8896350"/>
                <a:gd name="connsiteY17" fmla="*/ 596773 h 1209675"/>
                <a:gd name="connsiteX18" fmla="*/ 8896350 w 8896350"/>
                <a:gd name="connsiteY18" fmla="*/ 1008058 h 1209675"/>
                <a:gd name="connsiteX19" fmla="*/ 8694733 w 8896350"/>
                <a:gd name="connsiteY19" fmla="*/ 1209675 h 1209675"/>
                <a:gd name="connsiteX20" fmla="*/ 7956485 w 8896350"/>
                <a:gd name="connsiteY20" fmla="*/ 1209675 h 1209675"/>
                <a:gd name="connsiteX21" fmla="*/ 7218237 w 8896350"/>
                <a:gd name="connsiteY21" fmla="*/ 1209675 h 1209675"/>
                <a:gd name="connsiteX22" fmla="*/ 6479990 w 8896350"/>
                <a:gd name="connsiteY22" fmla="*/ 1209675 h 1209675"/>
                <a:gd name="connsiteX23" fmla="*/ 5996535 w 8896350"/>
                <a:gd name="connsiteY23" fmla="*/ 1209675 h 1209675"/>
                <a:gd name="connsiteX24" fmla="*/ 5428150 w 8896350"/>
                <a:gd name="connsiteY24" fmla="*/ 1209675 h 1209675"/>
                <a:gd name="connsiteX25" fmla="*/ 4774833 w 8896350"/>
                <a:gd name="connsiteY25" fmla="*/ 1209675 h 1209675"/>
                <a:gd name="connsiteX26" fmla="*/ 3951654 w 8896350"/>
                <a:gd name="connsiteY26" fmla="*/ 1209675 h 1209675"/>
                <a:gd name="connsiteX27" fmla="*/ 3553131 w 8896350"/>
                <a:gd name="connsiteY27" fmla="*/ 1209675 h 1209675"/>
                <a:gd name="connsiteX28" fmla="*/ 3069677 w 8896350"/>
                <a:gd name="connsiteY28" fmla="*/ 1209675 h 1209675"/>
                <a:gd name="connsiteX29" fmla="*/ 2501291 w 8896350"/>
                <a:gd name="connsiteY29" fmla="*/ 1209675 h 1209675"/>
                <a:gd name="connsiteX30" fmla="*/ 2017837 w 8896350"/>
                <a:gd name="connsiteY30" fmla="*/ 1209675 h 1209675"/>
                <a:gd name="connsiteX31" fmla="*/ 1449452 w 8896350"/>
                <a:gd name="connsiteY31" fmla="*/ 1209675 h 1209675"/>
                <a:gd name="connsiteX32" fmla="*/ 881066 w 8896350"/>
                <a:gd name="connsiteY32" fmla="*/ 1209675 h 1209675"/>
                <a:gd name="connsiteX33" fmla="*/ 201617 w 8896350"/>
                <a:gd name="connsiteY33" fmla="*/ 1209675 h 1209675"/>
                <a:gd name="connsiteX34" fmla="*/ 0 w 8896350"/>
                <a:gd name="connsiteY34" fmla="*/ 1008058 h 1209675"/>
                <a:gd name="connsiteX35" fmla="*/ 0 w 8896350"/>
                <a:gd name="connsiteY35" fmla="*/ 612902 h 1209675"/>
                <a:gd name="connsiteX36" fmla="*/ 0 w 8896350"/>
                <a:gd name="connsiteY36" fmla="*/ 201617 h 120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896350" h="1209675" fill="none" extrusionOk="0">
                  <a:moveTo>
                    <a:pt x="0" y="201617"/>
                  </a:moveTo>
                  <a:cubicBezTo>
                    <a:pt x="2859" y="113913"/>
                    <a:pt x="108575" y="18981"/>
                    <a:pt x="201617" y="0"/>
                  </a:cubicBezTo>
                  <a:cubicBezTo>
                    <a:pt x="481770" y="19041"/>
                    <a:pt x="581323" y="-15472"/>
                    <a:pt x="939865" y="0"/>
                  </a:cubicBezTo>
                  <a:cubicBezTo>
                    <a:pt x="1298407" y="15472"/>
                    <a:pt x="1454614" y="-32055"/>
                    <a:pt x="1593181" y="0"/>
                  </a:cubicBezTo>
                  <a:cubicBezTo>
                    <a:pt x="1731748" y="32055"/>
                    <a:pt x="1894403" y="-6886"/>
                    <a:pt x="2076636" y="0"/>
                  </a:cubicBezTo>
                  <a:cubicBezTo>
                    <a:pt x="2258869" y="6886"/>
                    <a:pt x="2397750" y="-12821"/>
                    <a:pt x="2645021" y="0"/>
                  </a:cubicBezTo>
                  <a:cubicBezTo>
                    <a:pt x="2892292" y="12821"/>
                    <a:pt x="2919436" y="10434"/>
                    <a:pt x="3128475" y="0"/>
                  </a:cubicBezTo>
                  <a:cubicBezTo>
                    <a:pt x="3337514" y="-10434"/>
                    <a:pt x="3511958" y="8942"/>
                    <a:pt x="3781792" y="0"/>
                  </a:cubicBezTo>
                  <a:cubicBezTo>
                    <a:pt x="4051626" y="-8942"/>
                    <a:pt x="4054272" y="-188"/>
                    <a:pt x="4180315" y="0"/>
                  </a:cubicBezTo>
                  <a:cubicBezTo>
                    <a:pt x="4306358" y="188"/>
                    <a:pt x="4519550" y="-4531"/>
                    <a:pt x="4748701" y="0"/>
                  </a:cubicBezTo>
                  <a:cubicBezTo>
                    <a:pt x="4977852" y="4531"/>
                    <a:pt x="5151335" y="-26868"/>
                    <a:pt x="5317086" y="0"/>
                  </a:cubicBezTo>
                  <a:cubicBezTo>
                    <a:pt x="5482837" y="26868"/>
                    <a:pt x="5533056" y="11087"/>
                    <a:pt x="5715609" y="0"/>
                  </a:cubicBezTo>
                  <a:cubicBezTo>
                    <a:pt x="5898162" y="-11087"/>
                    <a:pt x="5967002" y="-18398"/>
                    <a:pt x="6114132" y="0"/>
                  </a:cubicBezTo>
                  <a:cubicBezTo>
                    <a:pt x="6261262" y="18398"/>
                    <a:pt x="6537676" y="36871"/>
                    <a:pt x="6937311" y="0"/>
                  </a:cubicBezTo>
                  <a:cubicBezTo>
                    <a:pt x="7336946" y="-36871"/>
                    <a:pt x="7321282" y="-9052"/>
                    <a:pt x="7505697" y="0"/>
                  </a:cubicBezTo>
                  <a:cubicBezTo>
                    <a:pt x="7690112" y="9052"/>
                    <a:pt x="8251853" y="-6573"/>
                    <a:pt x="8694733" y="0"/>
                  </a:cubicBezTo>
                  <a:cubicBezTo>
                    <a:pt x="8816610" y="9081"/>
                    <a:pt x="8915463" y="71100"/>
                    <a:pt x="8896350" y="201617"/>
                  </a:cubicBezTo>
                  <a:cubicBezTo>
                    <a:pt x="8882782" y="378587"/>
                    <a:pt x="8878835" y="459372"/>
                    <a:pt x="8896350" y="596773"/>
                  </a:cubicBezTo>
                  <a:cubicBezTo>
                    <a:pt x="8913865" y="734174"/>
                    <a:pt x="8887859" y="870308"/>
                    <a:pt x="8896350" y="1008058"/>
                  </a:cubicBezTo>
                  <a:cubicBezTo>
                    <a:pt x="8910083" y="1134080"/>
                    <a:pt x="8812950" y="1192395"/>
                    <a:pt x="8694733" y="1209675"/>
                  </a:cubicBezTo>
                  <a:cubicBezTo>
                    <a:pt x="8533833" y="1239764"/>
                    <a:pt x="8283282" y="1232805"/>
                    <a:pt x="7956485" y="1209675"/>
                  </a:cubicBezTo>
                  <a:cubicBezTo>
                    <a:pt x="7629688" y="1186545"/>
                    <a:pt x="7537435" y="1220362"/>
                    <a:pt x="7218237" y="1209675"/>
                  </a:cubicBezTo>
                  <a:cubicBezTo>
                    <a:pt x="6899039" y="1198988"/>
                    <a:pt x="6757683" y="1223872"/>
                    <a:pt x="6479990" y="1209675"/>
                  </a:cubicBezTo>
                  <a:cubicBezTo>
                    <a:pt x="6202297" y="1195478"/>
                    <a:pt x="6119977" y="1205847"/>
                    <a:pt x="5996535" y="1209675"/>
                  </a:cubicBezTo>
                  <a:cubicBezTo>
                    <a:pt x="5873094" y="1213503"/>
                    <a:pt x="5600184" y="1216527"/>
                    <a:pt x="5428150" y="1209675"/>
                  </a:cubicBezTo>
                  <a:cubicBezTo>
                    <a:pt x="5256117" y="1202823"/>
                    <a:pt x="5027543" y="1180238"/>
                    <a:pt x="4774833" y="1209675"/>
                  </a:cubicBezTo>
                  <a:cubicBezTo>
                    <a:pt x="4522123" y="1239112"/>
                    <a:pt x="4141150" y="1241125"/>
                    <a:pt x="3951654" y="1209675"/>
                  </a:cubicBezTo>
                  <a:cubicBezTo>
                    <a:pt x="3762158" y="1178225"/>
                    <a:pt x="3670706" y="1216888"/>
                    <a:pt x="3553131" y="1209675"/>
                  </a:cubicBezTo>
                  <a:cubicBezTo>
                    <a:pt x="3435556" y="1202462"/>
                    <a:pt x="3276134" y="1187837"/>
                    <a:pt x="3069677" y="1209675"/>
                  </a:cubicBezTo>
                  <a:cubicBezTo>
                    <a:pt x="2863220" y="1231513"/>
                    <a:pt x="2662485" y="1227919"/>
                    <a:pt x="2501291" y="1209675"/>
                  </a:cubicBezTo>
                  <a:cubicBezTo>
                    <a:pt x="2340097" y="1191431"/>
                    <a:pt x="2145944" y="1194129"/>
                    <a:pt x="2017837" y="1209675"/>
                  </a:cubicBezTo>
                  <a:cubicBezTo>
                    <a:pt x="1889730" y="1225221"/>
                    <a:pt x="1666756" y="1224365"/>
                    <a:pt x="1449452" y="1209675"/>
                  </a:cubicBezTo>
                  <a:cubicBezTo>
                    <a:pt x="1232149" y="1194985"/>
                    <a:pt x="1096753" y="1199874"/>
                    <a:pt x="881066" y="1209675"/>
                  </a:cubicBezTo>
                  <a:cubicBezTo>
                    <a:pt x="665379" y="1219476"/>
                    <a:pt x="433481" y="1216532"/>
                    <a:pt x="201617" y="1209675"/>
                  </a:cubicBezTo>
                  <a:cubicBezTo>
                    <a:pt x="93152" y="1231715"/>
                    <a:pt x="10637" y="1135161"/>
                    <a:pt x="0" y="1008058"/>
                  </a:cubicBezTo>
                  <a:cubicBezTo>
                    <a:pt x="5061" y="914770"/>
                    <a:pt x="-1711" y="778894"/>
                    <a:pt x="0" y="612902"/>
                  </a:cubicBezTo>
                  <a:cubicBezTo>
                    <a:pt x="1711" y="446910"/>
                    <a:pt x="-12264" y="323040"/>
                    <a:pt x="0" y="201617"/>
                  </a:cubicBezTo>
                  <a:close/>
                </a:path>
                <a:path w="8896350" h="1209675" stroke="0" extrusionOk="0">
                  <a:moveTo>
                    <a:pt x="0" y="201617"/>
                  </a:moveTo>
                  <a:cubicBezTo>
                    <a:pt x="2998" y="90685"/>
                    <a:pt x="91873" y="2629"/>
                    <a:pt x="201617" y="0"/>
                  </a:cubicBezTo>
                  <a:cubicBezTo>
                    <a:pt x="391120" y="-19590"/>
                    <a:pt x="413132" y="-13849"/>
                    <a:pt x="600140" y="0"/>
                  </a:cubicBezTo>
                  <a:cubicBezTo>
                    <a:pt x="787148" y="13849"/>
                    <a:pt x="1014234" y="16511"/>
                    <a:pt x="1338388" y="0"/>
                  </a:cubicBezTo>
                  <a:cubicBezTo>
                    <a:pt x="1662542" y="-16511"/>
                    <a:pt x="1809293" y="-21560"/>
                    <a:pt x="2076636" y="0"/>
                  </a:cubicBezTo>
                  <a:cubicBezTo>
                    <a:pt x="2343979" y="21560"/>
                    <a:pt x="2583055" y="9448"/>
                    <a:pt x="2814883" y="0"/>
                  </a:cubicBezTo>
                  <a:cubicBezTo>
                    <a:pt x="3046711" y="-9448"/>
                    <a:pt x="3316974" y="-141"/>
                    <a:pt x="3638062" y="0"/>
                  </a:cubicBezTo>
                  <a:cubicBezTo>
                    <a:pt x="3959150" y="141"/>
                    <a:pt x="4233350" y="-27268"/>
                    <a:pt x="4461241" y="0"/>
                  </a:cubicBezTo>
                  <a:cubicBezTo>
                    <a:pt x="4689132" y="27268"/>
                    <a:pt x="4674244" y="8155"/>
                    <a:pt x="4859764" y="0"/>
                  </a:cubicBezTo>
                  <a:cubicBezTo>
                    <a:pt x="5045284" y="-8155"/>
                    <a:pt x="5109008" y="-18869"/>
                    <a:pt x="5343219" y="0"/>
                  </a:cubicBezTo>
                  <a:cubicBezTo>
                    <a:pt x="5577430" y="18869"/>
                    <a:pt x="5758147" y="-22815"/>
                    <a:pt x="6081467" y="0"/>
                  </a:cubicBezTo>
                  <a:cubicBezTo>
                    <a:pt x="6404787" y="22815"/>
                    <a:pt x="6351326" y="-18238"/>
                    <a:pt x="6479990" y="0"/>
                  </a:cubicBezTo>
                  <a:cubicBezTo>
                    <a:pt x="6608654" y="18238"/>
                    <a:pt x="6859765" y="15826"/>
                    <a:pt x="7218237" y="0"/>
                  </a:cubicBezTo>
                  <a:cubicBezTo>
                    <a:pt x="7576709" y="-15826"/>
                    <a:pt x="7641897" y="-31343"/>
                    <a:pt x="7871554" y="0"/>
                  </a:cubicBezTo>
                  <a:cubicBezTo>
                    <a:pt x="8101211" y="31343"/>
                    <a:pt x="8396748" y="-8905"/>
                    <a:pt x="8694733" y="0"/>
                  </a:cubicBezTo>
                  <a:cubicBezTo>
                    <a:pt x="8807923" y="4667"/>
                    <a:pt x="8895989" y="77293"/>
                    <a:pt x="8896350" y="201617"/>
                  </a:cubicBezTo>
                  <a:cubicBezTo>
                    <a:pt x="8899226" y="293353"/>
                    <a:pt x="8894870" y="421392"/>
                    <a:pt x="8896350" y="588709"/>
                  </a:cubicBezTo>
                  <a:cubicBezTo>
                    <a:pt x="8897830" y="756026"/>
                    <a:pt x="8910207" y="833840"/>
                    <a:pt x="8896350" y="1008058"/>
                  </a:cubicBezTo>
                  <a:cubicBezTo>
                    <a:pt x="8918230" y="1117597"/>
                    <a:pt x="8791155" y="1190309"/>
                    <a:pt x="8694733" y="1209675"/>
                  </a:cubicBezTo>
                  <a:cubicBezTo>
                    <a:pt x="8560018" y="1208393"/>
                    <a:pt x="8491134" y="1223615"/>
                    <a:pt x="8296210" y="1209675"/>
                  </a:cubicBezTo>
                  <a:cubicBezTo>
                    <a:pt x="8101286" y="1195735"/>
                    <a:pt x="8009081" y="1232597"/>
                    <a:pt x="7727824" y="1209675"/>
                  </a:cubicBezTo>
                  <a:cubicBezTo>
                    <a:pt x="7446567" y="1186753"/>
                    <a:pt x="7152121" y="1188215"/>
                    <a:pt x="6904645" y="1209675"/>
                  </a:cubicBezTo>
                  <a:cubicBezTo>
                    <a:pt x="6657169" y="1231135"/>
                    <a:pt x="6628528" y="1191277"/>
                    <a:pt x="6421191" y="1209675"/>
                  </a:cubicBezTo>
                  <a:cubicBezTo>
                    <a:pt x="6213854" y="1228073"/>
                    <a:pt x="6084532" y="1193647"/>
                    <a:pt x="5937737" y="1209675"/>
                  </a:cubicBezTo>
                  <a:cubicBezTo>
                    <a:pt x="5790942" y="1225703"/>
                    <a:pt x="5361971" y="1176281"/>
                    <a:pt x="5199489" y="1209675"/>
                  </a:cubicBezTo>
                  <a:cubicBezTo>
                    <a:pt x="5037007" y="1243069"/>
                    <a:pt x="4738688" y="1188904"/>
                    <a:pt x="4461241" y="1209675"/>
                  </a:cubicBezTo>
                  <a:cubicBezTo>
                    <a:pt x="4183794" y="1230446"/>
                    <a:pt x="3945427" y="1242048"/>
                    <a:pt x="3807925" y="1209675"/>
                  </a:cubicBezTo>
                  <a:cubicBezTo>
                    <a:pt x="3670423" y="1177302"/>
                    <a:pt x="3580951" y="1206930"/>
                    <a:pt x="3409402" y="1209675"/>
                  </a:cubicBezTo>
                  <a:cubicBezTo>
                    <a:pt x="3237853" y="1212420"/>
                    <a:pt x="3009023" y="1188463"/>
                    <a:pt x="2671154" y="1209675"/>
                  </a:cubicBezTo>
                  <a:cubicBezTo>
                    <a:pt x="2333285" y="1230887"/>
                    <a:pt x="2219980" y="1233379"/>
                    <a:pt x="2102768" y="1209675"/>
                  </a:cubicBezTo>
                  <a:cubicBezTo>
                    <a:pt x="1985556" y="1185971"/>
                    <a:pt x="1608574" y="1224716"/>
                    <a:pt x="1449452" y="1209675"/>
                  </a:cubicBezTo>
                  <a:cubicBezTo>
                    <a:pt x="1290330" y="1194634"/>
                    <a:pt x="1027495" y="1191586"/>
                    <a:pt x="881066" y="1209675"/>
                  </a:cubicBezTo>
                  <a:cubicBezTo>
                    <a:pt x="734637" y="1227764"/>
                    <a:pt x="409999" y="1176975"/>
                    <a:pt x="201617" y="1209675"/>
                  </a:cubicBezTo>
                  <a:cubicBezTo>
                    <a:pt x="85867" y="1205218"/>
                    <a:pt x="-18706" y="1137055"/>
                    <a:pt x="0" y="1008058"/>
                  </a:cubicBezTo>
                  <a:cubicBezTo>
                    <a:pt x="1679" y="838668"/>
                    <a:pt x="14681" y="734433"/>
                    <a:pt x="0" y="588709"/>
                  </a:cubicBezTo>
                  <a:cubicBezTo>
                    <a:pt x="-14681" y="442985"/>
                    <a:pt x="18430" y="384776"/>
                    <a:pt x="0" y="201617"/>
                  </a:cubicBezTo>
                  <a:close/>
                </a:path>
              </a:pathLst>
            </a:custGeom>
            <a:solidFill>
              <a:srgbClr val="FFFF00"/>
            </a:solidFill>
            <a:ln w="38100">
              <a:solidFill>
                <a:srgbClr val="9999FF"/>
              </a:solidFill>
              <a:extLst>
                <a:ext uri="{C807C97D-BFC1-408E-A445-0C87EB9F89A2}">
                  <ask:lineSketchStyleProps xmlns:ask="http://schemas.microsoft.com/office/drawing/2018/sketchyshapes" sd="888366472">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34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rPr>
                <a:t>Nêu cách viết đoạn văn nêu ý kiến.</a:t>
              </a:r>
              <a:endParaRPr kumimoji="0" lang="en-US" sz="34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p:txBody>
        </p:sp>
        <p:pic>
          <p:nvPicPr>
            <p:cNvPr id="4" name="Picture 3" descr="Logo&#10;&#10;Description automatically generated">
              <a:extLst>
                <a:ext uri="{FF2B5EF4-FFF2-40B4-BE49-F238E27FC236}">
                  <a16:creationId xmlns:a16="http://schemas.microsoft.com/office/drawing/2014/main" id="{1351DDAB-32A7-8ED6-7C91-7C3D44EA41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077" y="-154715"/>
              <a:ext cx="1385455" cy="1385455"/>
            </a:xfrm>
            <a:prstGeom prst="rect">
              <a:avLst/>
            </a:prstGeom>
          </p:spPr>
        </p:pic>
        <p:pic>
          <p:nvPicPr>
            <p:cNvPr id="5" name="Picture 4" descr="Logo&#10;&#10;Description automatically generated">
              <a:extLst>
                <a:ext uri="{FF2B5EF4-FFF2-40B4-BE49-F238E27FC236}">
                  <a16:creationId xmlns:a16="http://schemas.microsoft.com/office/drawing/2014/main" id="{2560694B-4171-BFD6-290E-61F9C4F1238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97138" y="1082970"/>
              <a:ext cx="1385455" cy="1385455"/>
            </a:xfrm>
            <a:prstGeom prst="rect">
              <a:avLst/>
            </a:prstGeom>
          </p:spPr>
        </p:pic>
      </p:grpSp>
    </p:spTree>
    <p:extLst>
      <p:ext uri="{BB962C8B-B14F-4D97-AF65-F5344CB8AC3E}">
        <p14:creationId xmlns:p14="http://schemas.microsoft.com/office/powerpoint/2010/main" val="270835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BFD1EE79-6520-4D8B-A452-134702EBB17E}"/>
              </a:ext>
            </a:extLst>
          </p:cNvPr>
          <p:cNvPicPr>
            <a:picLocks noChangeAspect="1"/>
          </p:cNvPicPr>
          <p:nvPr/>
        </p:nvPicPr>
        <p:blipFill>
          <a:blip r:embed="rId4"/>
          <a:stretch>
            <a:fillRect/>
          </a:stretch>
        </p:blipFill>
        <p:spPr>
          <a:xfrm>
            <a:off x="-34000" y="1"/>
            <a:ext cx="12225999" cy="6858000"/>
          </a:xfrm>
          <a:prstGeom prst="rect">
            <a:avLst/>
          </a:prstGeom>
        </p:spPr>
      </p:pic>
      <p:sp>
        <p:nvSpPr>
          <p:cNvPr id="42" name="Rectangle: Folded Corner 41">
            <a:extLst>
              <a:ext uri="{FF2B5EF4-FFF2-40B4-BE49-F238E27FC236}">
                <a16:creationId xmlns:a16="http://schemas.microsoft.com/office/drawing/2014/main" id="{69D08C65-11E5-4B60-8EF4-949D601E241F}"/>
              </a:ext>
            </a:extLst>
          </p:cNvPr>
          <p:cNvSpPr/>
          <p:nvPr/>
        </p:nvSpPr>
        <p:spPr>
          <a:xfrm>
            <a:off x="476250" y="228600"/>
            <a:ext cx="11287125" cy="6343650"/>
          </a:xfrm>
          <a:prstGeom prst="foldedCorner">
            <a:avLst/>
          </a:prstGeom>
          <a:solidFill>
            <a:schemeClr val="bg1">
              <a:alpha val="89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Baloo 2" pitchFamily="2" charset="0"/>
            </a:endParaRPr>
          </a:p>
        </p:txBody>
      </p:sp>
      <p:sp>
        <p:nvSpPr>
          <p:cNvPr id="3" name="TextBox 2">
            <a:extLst>
              <a:ext uri="{FF2B5EF4-FFF2-40B4-BE49-F238E27FC236}">
                <a16:creationId xmlns:a16="http://schemas.microsoft.com/office/drawing/2014/main" id="{428898E1-E3CA-414E-0545-A04010FD9F22}"/>
              </a:ext>
            </a:extLst>
          </p:cNvPr>
          <p:cNvSpPr txBox="1"/>
          <p:nvPr/>
        </p:nvSpPr>
        <p:spPr>
          <a:xfrm>
            <a:off x="986983" y="258231"/>
            <a:ext cx="10306344" cy="1780204"/>
          </a:xfrm>
          <a:prstGeom prst="roundRect">
            <a:avLst/>
          </a:prstGeom>
          <a:solidFill>
            <a:srgbClr val="CCFFCC"/>
          </a:solidFill>
          <a:ln w="28575">
            <a:solidFill>
              <a:srgbClr val="00B050"/>
            </a:solidFill>
          </a:ln>
        </p:spPr>
        <p:txBody>
          <a:bodyPr wrap="square">
            <a:spAutoFit/>
          </a:bodyPr>
          <a:lstStyle/>
          <a:p>
            <a:pPr marL="457200" indent="-457200" algn="just">
              <a:lnSpc>
                <a:spcPct val="120000"/>
              </a:lnSpc>
              <a:buFont typeface="Wingdings" panose="05000000000000000000" pitchFamily="2" charset="2"/>
              <a:buChar char="Ø"/>
            </a:pPr>
            <a:r>
              <a:rPr lang="vi-VN" sz="2800" dirty="0">
                <a:solidFill>
                  <a:srgbClr val="000000"/>
                </a:solidFill>
                <a:latin typeface="Calibri" panose="020F0502020204030204" pitchFamily="34" charset="0"/>
                <a:cs typeface="Calibri" panose="020F0502020204030204" pitchFamily="34" charset="0"/>
              </a:rPr>
              <a:t>Đoạn văn thường mở đầu bằng lời khẳng định sự yêu thích của người viết đối với câu chuyện (nêu rõ tên câu chuyện và nếu có thể thì nêu cả tên tác giả).</a:t>
            </a:r>
          </a:p>
        </p:txBody>
      </p:sp>
      <p:sp>
        <p:nvSpPr>
          <p:cNvPr id="4" name="TextBox 3">
            <a:extLst>
              <a:ext uri="{FF2B5EF4-FFF2-40B4-BE49-F238E27FC236}">
                <a16:creationId xmlns:a16="http://schemas.microsoft.com/office/drawing/2014/main" id="{767ABAAC-A883-6B8C-5F6B-68D83630BBC8}"/>
              </a:ext>
            </a:extLst>
          </p:cNvPr>
          <p:cNvSpPr txBox="1"/>
          <p:nvPr/>
        </p:nvSpPr>
        <p:spPr>
          <a:xfrm>
            <a:off x="910783" y="2191806"/>
            <a:ext cx="10306344" cy="1780204"/>
          </a:xfrm>
          <a:prstGeom prst="roundRect">
            <a:avLst/>
          </a:prstGeom>
          <a:solidFill>
            <a:srgbClr val="CCFFCC"/>
          </a:solidFill>
          <a:ln w="28575">
            <a:solidFill>
              <a:srgbClr val="00B050"/>
            </a:solidFill>
          </a:ln>
        </p:spPr>
        <p:txBody>
          <a:bodyPr wrap="square">
            <a:spAutoFit/>
          </a:bodyPr>
          <a:lstStyle/>
          <a:p>
            <a:pPr marL="457200" indent="-457200" algn="just">
              <a:lnSpc>
                <a:spcPct val="120000"/>
              </a:lnSpc>
              <a:buFont typeface="Wingdings" panose="05000000000000000000" pitchFamily="2" charset="2"/>
              <a:buChar char="Ø"/>
            </a:pPr>
            <a:r>
              <a:rPr lang="vi-VN" sz="2800" dirty="0">
                <a:solidFill>
                  <a:srgbClr val="000000"/>
                </a:solidFill>
                <a:latin typeface="Calibri" panose="020F0502020204030204" pitchFamily="34" charset="0"/>
                <a:cs typeface="Calibri" panose="020F0502020204030204" pitchFamily="34" charset="0"/>
              </a:rPr>
              <a:t>Các câu tiếp theo đưa ra một hoặc nhiều lí do yêu thích câu chuyện (yêu thích chi tiết, nhân vật, cách kết thúc,...), có thể kết hợp với những minh chứng cụ th</a:t>
            </a:r>
            <a:r>
              <a:rPr lang="en-US" sz="2800" dirty="0">
                <a:solidFill>
                  <a:srgbClr val="000000"/>
                </a:solidFill>
                <a:latin typeface="Calibri" panose="020F0502020204030204" pitchFamily="34" charset="0"/>
                <a:cs typeface="Calibri" panose="020F0502020204030204" pitchFamily="34" charset="0"/>
              </a:rPr>
              <a:t>ể</a:t>
            </a:r>
            <a:r>
              <a:rPr lang="vi-VN" sz="2800" dirty="0">
                <a:solidFill>
                  <a:srgbClr val="000000"/>
                </a:solidFill>
                <a:latin typeface="Calibri" panose="020F0502020204030204" pitchFamily="34" charset="0"/>
                <a:cs typeface="Calibri" panose="020F0502020204030204" pitchFamily="34" charset="0"/>
              </a:rPr>
              <a:t>.</a:t>
            </a:r>
          </a:p>
        </p:txBody>
      </p:sp>
      <p:sp>
        <p:nvSpPr>
          <p:cNvPr id="5" name="TextBox 4">
            <a:extLst>
              <a:ext uri="{FF2B5EF4-FFF2-40B4-BE49-F238E27FC236}">
                <a16:creationId xmlns:a16="http://schemas.microsoft.com/office/drawing/2014/main" id="{E3C0C9E7-82FC-E3DE-1E78-D4834E872FA2}"/>
              </a:ext>
            </a:extLst>
          </p:cNvPr>
          <p:cNvSpPr txBox="1"/>
          <p:nvPr/>
        </p:nvSpPr>
        <p:spPr>
          <a:xfrm>
            <a:off x="996508" y="4144431"/>
            <a:ext cx="10306344" cy="1208132"/>
          </a:xfrm>
          <a:prstGeom prst="roundRect">
            <a:avLst/>
          </a:prstGeom>
          <a:solidFill>
            <a:srgbClr val="CCFFCC"/>
          </a:solidFill>
          <a:ln w="28575">
            <a:solidFill>
              <a:srgbClr val="00B050"/>
            </a:solidFill>
          </a:ln>
        </p:spPr>
        <p:txBody>
          <a:bodyPr wrap="square">
            <a:spAutoFit/>
          </a:bodyPr>
          <a:lstStyle/>
          <a:p>
            <a:pPr marL="457200" indent="-457200" algn="just">
              <a:lnSpc>
                <a:spcPct val="120000"/>
              </a:lnSpc>
              <a:buFont typeface="Wingdings" panose="05000000000000000000" pitchFamily="2" charset="2"/>
              <a:buChar char="Ø"/>
            </a:pPr>
            <a:r>
              <a:rPr lang="vi-VN" sz="2800" dirty="0">
                <a:solidFill>
                  <a:srgbClr val="000000"/>
                </a:solidFill>
                <a:latin typeface="Calibri" panose="020F0502020204030204" pitchFamily="34" charset="0"/>
                <a:cs typeface="Calibri" panose="020F0502020204030204" pitchFamily="34" charset="0"/>
              </a:rPr>
              <a:t>Đoạn văn có thể có câu kết khẳng định một lần nữa sự yêu thích của người viết đối với câu chuyện. </a:t>
            </a:r>
          </a:p>
        </p:txBody>
      </p:sp>
      <p:sp>
        <p:nvSpPr>
          <p:cNvPr id="6" name="TextBox 5">
            <a:extLst>
              <a:ext uri="{FF2B5EF4-FFF2-40B4-BE49-F238E27FC236}">
                <a16:creationId xmlns:a16="http://schemas.microsoft.com/office/drawing/2014/main" id="{F2C35952-285F-689C-B18F-2668CE897BCF}"/>
              </a:ext>
            </a:extLst>
          </p:cNvPr>
          <p:cNvSpPr txBox="1"/>
          <p:nvPr/>
        </p:nvSpPr>
        <p:spPr>
          <a:xfrm>
            <a:off x="986983" y="5478418"/>
            <a:ext cx="10306344" cy="1208132"/>
          </a:xfrm>
          <a:prstGeom prst="roundRect">
            <a:avLst/>
          </a:prstGeom>
          <a:solidFill>
            <a:srgbClr val="CCFFCC"/>
          </a:solidFill>
          <a:ln w="28575">
            <a:solidFill>
              <a:srgbClr val="00B050"/>
            </a:solidFill>
          </a:ln>
        </p:spPr>
        <p:txBody>
          <a:bodyPr wrap="square">
            <a:spAutoFit/>
          </a:bodyPr>
          <a:lstStyle/>
          <a:p>
            <a:pPr marL="457200" indent="-457200" algn="just">
              <a:lnSpc>
                <a:spcPct val="120000"/>
              </a:lnSpc>
              <a:buFont typeface="Wingdings" panose="05000000000000000000" pitchFamily="2" charset="2"/>
              <a:buChar char="Ø"/>
            </a:pPr>
            <a:r>
              <a:rPr lang="vi-VN" sz="2800" dirty="0">
                <a:solidFill>
                  <a:srgbClr val="000000"/>
                </a:solidFill>
                <a:latin typeface="Calibri" panose="020F0502020204030204" pitchFamily="34" charset="0"/>
                <a:cs typeface="Calibri" panose="020F0502020204030204" pitchFamily="34" charset="0"/>
              </a:rPr>
              <a:t> Đoạn văn nên có những từ ngữ, câu văn bộc lộ rõ cảm xúc, sự yêu thích của mình đối với câu chuyện.</a:t>
            </a:r>
          </a:p>
        </p:txBody>
      </p:sp>
    </p:spTree>
    <p:extLst>
      <p:ext uri="{BB962C8B-B14F-4D97-AF65-F5344CB8AC3E}">
        <p14:creationId xmlns:p14="http://schemas.microsoft.com/office/powerpoint/2010/main" val="423744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BFD1EE79-6520-4D8B-A452-134702EBB17E}"/>
              </a:ext>
            </a:extLst>
          </p:cNvPr>
          <p:cNvPicPr>
            <a:picLocks noChangeAspect="1"/>
          </p:cNvPicPr>
          <p:nvPr/>
        </p:nvPicPr>
        <p:blipFill>
          <a:blip r:embed="rId3"/>
          <a:stretch>
            <a:fillRect/>
          </a:stretch>
        </p:blipFill>
        <p:spPr>
          <a:xfrm>
            <a:off x="-34000" y="1"/>
            <a:ext cx="12225999" cy="6858000"/>
          </a:xfrm>
          <a:prstGeom prst="rect">
            <a:avLst/>
          </a:prstGeom>
        </p:spPr>
      </p:pic>
      <p:sp>
        <p:nvSpPr>
          <p:cNvPr id="42" name="Rectangle: Folded Corner 41">
            <a:extLst>
              <a:ext uri="{FF2B5EF4-FFF2-40B4-BE49-F238E27FC236}">
                <a16:creationId xmlns:a16="http://schemas.microsoft.com/office/drawing/2014/main" id="{69D08C65-11E5-4B60-8EF4-949D601E241F}"/>
              </a:ext>
            </a:extLst>
          </p:cNvPr>
          <p:cNvSpPr/>
          <p:nvPr/>
        </p:nvSpPr>
        <p:spPr>
          <a:xfrm>
            <a:off x="476250" y="552450"/>
            <a:ext cx="11287125" cy="6019800"/>
          </a:xfrm>
          <a:prstGeom prst="foldedCorner">
            <a:avLst/>
          </a:prstGeom>
          <a:solidFill>
            <a:schemeClr val="bg1">
              <a:alpha val="89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Baloo 2" pitchFamily="2" charset="0"/>
            </a:endParaRPr>
          </a:p>
        </p:txBody>
      </p:sp>
      <p:sp>
        <p:nvSpPr>
          <p:cNvPr id="7" name="Rectangle: Rounded Corners 6">
            <a:extLst>
              <a:ext uri="{FF2B5EF4-FFF2-40B4-BE49-F238E27FC236}">
                <a16:creationId xmlns:a16="http://schemas.microsoft.com/office/drawing/2014/main" id="{B50E14FC-3022-9FA8-853F-6B7F53F6BFCA}"/>
              </a:ext>
            </a:extLst>
          </p:cNvPr>
          <p:cNvSpPr/>
          <p:nvPr/>
        </p:nvSpPr>
        <p:spPr>
          <a:xfrm>
            <a:off x="1657350" y="594423"/>
            <a:ext cx="9182100" cy="596202"/>
          </a:xfrm>
          <a:custGeom>
            <a:avLst/>
            <a:gdLst>
              <a:gd name="connsiteX0" fmla="*/ 0 w 9182100"/>
              <a:gd name="connsiteY0" fmla="*/ 99369 h 596202"/>
              <a:gd name="connsiteX1" fmla="*/ 99369 w 9182100"/>
              <a:gd name="connsiteY1" fmla="*/ 0 h 596202"/>
              <a:gd name="connsiteX2" fmla="*/ 9082731 w 9182100"/>
              <a:gd name="connsiteY2" fmla="*/ 0 h 596202"/>
              <a:gd name="connsiteX3" fmla="*/ 9182100 w 9182100"/>
              <a:gd name="connsiteY3" fmla="*/ 99369 h 596202"/>
              <a:gd name="connsiteX4" fmla="*/ 9182100 w 9182100"/>
              <a:gd name="connsiteY4" fmla="*/ 496833 h 596202"/>
              <a:gd name="connsiteX5" fmla="*/ 9082731 w 9182100"/>
              <a:gd name="connsiteY5" fmla="*/ 596202 h 596202"/>
              <a:gd name="connsiteX6" fmla="*/ 99369 w 9182100"/>
              <a:gd name="connsiteY6" fmla="*/ 596202 h 596202"/>
              <a:gd name="connsiteX7" fmla="*/ 0 w 9182100"/>
              <a:gd name="connsiteY7" fmla="*/ 496833 h 596202"/>
              <a:gd name="connsiteX8" fmla="*/ 0 w 9182100"/>
              <a:gd name="connsiteY8" fmla="*/ 99369 h 59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82100" h="596202" fill="none" extrusionOk="0">
                <a:moveTo>
                  <a:pt x="0" y="99369"/>
                </a:moveTo>
                <a:cubicBezTo>
                  <a:pt x="-3009" y="43230"/>
                  <a:pt x="46821" y="2654"/>
                  <a:pt x="99369" y="0"/>
                </a:cubicBezTo>
                <a:cubicBezTo>
                  <a:pt x="1421319" y="-61902"/>
                  <a:pt x="6735883" y="-101778"/>
                  <a:pt x="9082731" y="0"/>
                </a:cubicBezTo>
                <a:cubicBezTo>
                  <a:pt x="9132114" y="-1723"/>
                  <a:pt x="9188569" y="35869"/>
                  <a:pt x="9182100" y="99369"/>
                </a:cubicBezTo>
                <a:cubicBezTo>
                  <a:pt x="9155655" y="260616"/>
                  <a:pt x="9179166" y="315470"/>
                  <a:pt x="9182100" y="496833"/>
                </a:cubicBezTo>
                <a:cubicBezTo>
                  <a:pt x="9181025" y="551187"/>
                  <a:pt x="9136274" y="590021"/>
                  <a:pt x="9082731" y="596202"/>
                </a:cubicBezTo>
                <a:cubicBezTo>
                  <a:pt x="5659639" y="453810"/>
                  <a:pt x="1788687" y="707303"/>
                  <a:pt x="99369" y="596202"/>
                </a:cubicBezTo>
                <a:cubicBezTo>
                  <a:pt x="40424" y="598236"/>
                  <a:pt x="-345" y="553284"/>
                  <a:pt x="0" y="496833"/>
                </a:cubicBezTo>
                <a:cubicBezTo>
                  <a:pt x="19724" y="341674"/>
                  <a:pt x="-1524" y="205755"/>
                  <a:pt x="0" y="99369"/>
                </a:cubicBezTo>
                <a:close/>
              </a:path>
              <a:path w="9182100" h="596202" stroke="0" extrusionOk="0">
                <a:moveTo>
                  <a:pt x="0" y="99369"/>
                </a:moveTo>
                <a:cubicBezTo>
                  <a:pt x="-1926" y="41944"/>
                  <a:pt x="42270" y="-3712"/>
                  <a:pt x="99369" y="0"/>
                </a:cubicBezTo>
                <a:cubicBezTo>
                  <a:pt x="3605431" y="-164947"/>
                  <a:pt x="5807100" y="-52288"/>
                  <a:pt x="9082731" y="0"/>
                </a:cubicBezTo>
                <a:cubicBezTo>
                  <a:pt x="9137104" y="-7948"/>
                  <a:pt x="9172243" y="46067"/>
                  <a:pt x="9182100" y="99369"/>
                </a:cubicBezTo>
                <a:cubicBezTo>
                  <a:pt x="9200987" y="277811"/>
                  <a:pt x="9150850" y="318049"/>
                  <a:pt x="9182100" y="496833"/>
                </a:cubicBezTo>
                <a:cubicBezTo>
                  <a:pt x="9183339" y="553313"/>
                  <a:pt x="9132380" y="586683"/>
                  <a:pt x="9082731" y="596202"/>
                </a:cubicBezTo>
                <a:cubicBezTo>
                  <a:pt x="4650368" y="754743"/>
                  <a:pt x="4478683" y="454366"/>
                  <a:pt x="99369" y="596202"/>
                </a:cubicBezTo>
                <a:cubicBezTo>
                  <a:pt x="44339" y="598835"/>
                  <a:pt x="2783" y="550745"/>
                  <a:pt x="0" y="496833"/>
                </a:cubicBezTo>
                <a:cubicBezTo>
                  <a:pt x="6538" y="440402"/>
                  <a:pt x="-26221" y="174119"/>
                  <a:pt x="0" y="99369"/>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 </a:t>
            </a:r>
            <a:r>
              <a:rPr kumimoji="0" lang="vi-VN"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Đọc đoạn văn dưới đây và trả lời câu hỏi:</a:t>
            </a:r>
            <a:endPar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nvGrpSpPr>
          <p:cNvPr id="9" name="Group 8">
            <a:extLst>
              <a:ext uri="{FF2B5EF4-FFF2-40B4-BE49-F238E27FC236}">
                <a16:creationId xmlns:a16="http://schemas.microsoft.com/office/drawing/2014/main" id="{A3ACC7CF-3129-EFE8-F6F7-E9F56A6DE492}"/>
              </a:ext>
            </a:extLst>
          </p:cNvPr>
          <p:cNvGrpSpPr/>
          <p:nvPr/>
        </p:nvGrpSpPr>
        <p:grpSpPr>
          <a:xfrm>
            <a:off x="682289" y="1363404"/>
            <a:ext cx="10675021" cy="4493141"/>
            <a:chOff x="682289" y="1363404"/>
            <a:chExt cx="10675021" cy="4493141"/>
          </a:xfrm>
        </p:grpSpPr>
        <p:pic>
          <p:nvPicPr>
            <p:cNvPr id="13" name="Picture 12">
              <a:extLst>
                <a:ext uri="{FF2B5EF4-FFF2-40B4-BE49-F238E27FC236}">
                  <a16:creationId xmlns:a16="http://schemas.microsoft.com/office/drawing/2014/main" id="{2EC41FED-0C05-6E6E-EC57-2089D20F15EC}"/>
                </a:ext>
              </a:extLst>
            </p:cNvPr>
            <p:cNvPicPr>
              <a:picLocks noChangeAspect="1"/>
            </p:cNvPicPr>
            <p:nvPr/>
          </p:nvPicPr>
          <p:blipFill>
            <a:blip r:embed="rId4"/>
            <a:stretch>
              <a:fillRect/>
            </a:stretch>
          </p:blipFill>
          <p:spPr>
            <a:xfrm>
              <a:off x="682289" y="1363404"/>
              <a:ext cx="10675021" cy="4493141"/>
            </a:xfrm>
            <a:prstGeom prst="rect">
              <a:avLst/>
            </a:prstGeom>
          </p:spPr>
        </p:pic>
        <p:pic>
          <p:nvPicPr>
            <p:cNvPr id="5" name="Picture 4">
              <a:extLst>
                <a:ext uri="{FF2B5EF4-FFF2-40B4-BE49-F238E27FC236}">
                  <a16:creationId xmlns:a16="http://schemas.microsoft.com/office/drawing/2014/main" id="{12144F6F-8BCC-5B0E-EADE-D0398806BCA0}"/>
                </a:ext>
              </a:extLst>
            </p:cNvPr>
            <p:cNvPicPr>
              <a:picLocks noChangeAspect="1"/>
            </p:cNvPicPr>
            <p:nvPr/>
          </p:nvPicPr>
          <p:blipFill>
            <a:blip r:embed="rId5"/>
            <a:stretch>
              <a:fillRect/>
            </a:stretch>
          </p:blipFill>
          <p:spPr>
            <a:xfrm>
              <a:off x="1100137" y="4595812"/>
              <a:ext cx="8707434" cy="1023937"/>
            </a:xfrm>
            <a:prstGeom prst="rect">
              <a:avLst/>
            </a:prstGeom>
          </p:spPr>
        </p:pic>
      </p:grpSp>
    </p:spTree>
    <p:extLst>
      <p:ext uri="{BB962C8B-B14F-4D97-AF65-F5344CB8AC3E}">
        <p14:creationId xmlns:p14="http://schemas.microsoft.com/office/powerpoint/2010/main" val="288953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BFD1EE79-6520-4D8B-A452-134702EBB17E}"/>
              </a:ext>
            </a:extLst>
          </p:cNvPr>
          <p:cNvPicPr>
            <a:picLocks noChangeAspect="1"/>
          </p:cNvPicPr>
          <p:nvPr/>
        </p:nvPicPr>
        <p:blipFill>
          <a:blip r:embed="rId3"/>
          <a:stretch>
            <a:fillRect/>
          </a:stretch>
        </p:blipFill>
        <p:spPr>
          <a:xfrm>
            <a:off x="-34000" y="1"/>
            <a:ext cx="12225999" cy="6858000"/>
          </a:xfrm>
          <a:prstGeom prst="rect">
            <a:avLst/>
          </a:prstGeom>
        </p:spPr>
      </p:pic>
      <p:sp>
        <p:nvSpPr>
          <p:cNvPr id="42" name="Rectangle: Folded Corner 41">
            <a:extLst>
              <a:ext uri="{FF2B5EF4-FFF2-40B4-BE49-F238E27FC236}">
                <a16:creationId xmlns:a16="http://schemas.microsoft.com/office/drawing/2014/main" id="{69D08C65-11E5-4B60-8EF4-949D601E241F}"/>
              </a:ext>
            </a:extLst>
          </p:cNvPr>
          <p:cNvSpPr/>
          <p:nvPr/>
        </p:nvSpPr>
        <p:spPr>
          <a:xfrm>
            <a:off x="476250" y="552450"/>
            <a:ext cx="11287125" cy="6019800"/>
          </a:xfrm>
          <a:prstGeom prst="foldedCorner">
            <a:avLst/>
          </a:prstGeom>
          <a:solidFill>
            <a:schemeClr val="bg1">
              <a:alpha val="89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Baloo 2" pitchFamily="2" charset="0"/>
            </a:endParaRPr>
          </a:p>
        </p:txBody>
      </p:sp>
      <p:grpSp>
        <p:nvGrpSpPr>
          <p:cNvPr id="6" name="Group 5">
            <a:extLst>
              <a:ext uri="{FF2B5EF4-FFF2-40B4-BE49-F238E27FC236}">
                <a16:creationId xmlns:a16="http://schemas.microsoft.com/office/drawing/2014/main" id="{18854607-32E5-91DB-4262-D983329F3D9B}"/>
              </a:ext>
            </a:extLst>
          </p:cNvPr>
          <p:cNvGrpSpPr/>
          <p:nvPr/>
        </p:nvGrpSpPr>
        <p:grpSpPr>
          <a:xfrm>
            <a:off x="924444" y="85725"/>
            <a:ext cx="9915006" cy="1276350"/>
            <a:chOff x="5638354" y="1712441"/>
            <a:chExt cx="9915006" cy="1276350"/>
          </a:xfrm>
        </p:grpSpPr>
        <p:sp>
          <p:nvSpPr>
            <p:cNvPr id="7" name="Rectangle: Rounded Corners 6">
              <a:extLst>
                <a:ext uri="{FF2B5EF4-FFF2-40B4-BE49-F238E27FC236}">
                  <a16:creationId xmlns:a16="http://schemas.microsoft.com/office/drawing/2014/main" id="{B50E14FC-3022-9FA8-853F-6B7F53F6BFCA}"/>
                </a:ext>
              </a:extLst>
            </p:cNvPr>
            <p:cNvSpPr/>
            <p:nvPr/>
          </p:nvSpPr>
          <p:spPr>
            <a:xfrm>
              <a:off x="6371260" y="1864841"/>
              <a:ext cx="9182100" cy="1123950"/>
            </a:xfrm>
            <a:custGeom>
              <a:avLst/>
              <a:gdLst>
                <a:gd name="connsiteX0" fmla="*/ 0 w 9182100"/>
                <a:gd name="connsiteY0" fmla="*/ 187329 h 1123950"/>
                <a:gd name="connsiteX1" fmla="*/ 187329 w 9182100"/>
                <a:gd name="connsiteY1" fmla="*/ 0 h 1123950"/>
                <a:gd name="connsiteX2" fmla="*/ 8994771 w 9182100"/>
                <a:gd name="connsiteY2" fmla="*/ 0 h 1123950"/>
                <a:gd name="connsiteX3" fmla="*/ 9182100 w 9182100"/>
                <a:gd name="connsiteY3" fmla="*/ 187329 h 1123950"/>
                <a:gd name="connsiteX4" fmla="*/ 9182100 w 9182100"/>
                <a:gd name="connsiteY4" fmla="*/ 936621 h 1123950"/>
                <a:gd name="connsiteX5" fmla="*/ 8994771 w 9182100"/>
                <a:gd name="connsiteY5" fmla="*/ 1123950 h 1123950"/>
                <a:gd name="connsiteX6" fmla="*/ 187329 w 9182100"/>
                <a:gd name="connsiteY6" fmla="*/ 1123950 h 1123950"/>
                <a:gd name="connsiteX7" fmla="*/ 0 w 9182100"/>
                <a:gd name="connsiteY7" fmla="*/ 936621 h 1123950"/>
                <a:gd name="connsiteX8" fmla="*/ 0 w 9182100"/>
                <a:gd name="connsiteY8" fmla="*/ 187329 h 112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82100" h="1123950" fill="none" extrusionOk="0">
                  <a:moveTo>
                    <a:pt x="0" y="187329"/>
                  </a:moveTo>
                  <a:cubicBezTo>
                    <a:pt x="-14992" y="77600"/>
                    <a:pt x="84941" y="1220"/>
                    <a:pt x="187329" y="0"/>
                  </a:cubicBezTo>
                  <a:cubicBezTo>
                    <a:pt x="1098647" y="-61902"/>
                    <a:pt x="6578537" y="-101778"/>
                    <a:pt x="8994771" y="0"/>
                  </a:cubicBezTo>
                  <a:cubicBezTo>
                    <a:pt x="9088439" y="-3070"/>
                    <a:pt x="9192250" y="70344"/>
                    <a:pt x="9182100" y="187329"/>
                  </a:cubicBezTo>
                  <a:cubicBezTo>
                    <a:pt x="9241226" y="480422"/>
                    <a:pt x="9237251" y="736227"/>
                    <a:pt x="9182100" y="936621"/>
                  </a:cubicBezTo>
                  <a:cubicBezTo>
                    <a:pt x="9170719" y="1034508"/>
                    <a:pt x="9096151" y="1114340"/>
                    <a:pt x="8994771" y="1123950"/>
                  </a:cubicBezTo>
                  <a:cubicBezTo>
                    <a:pt x="5540091" y="981558"/>
                    <a:pt x="2697193" y="1235051"/>
                    <a:pt x="187329" y="1123950"/>
                  </a:cubicBezTo>
                  <a:cubicBezTo>
                    <a:pt x="78102" y="1126836"/>
                    <a:pt x="-2076" y="1049547"/>
                    <a:pt x="0" y="936621"/>
                  </a:cubicBezTo>
                  <a:cubicBezTo>
                    <a:pt x="5661" y="805401"/>
                    <a:pt x="66133" y="509433"/>
                    <a:pt x="0" y="187329"/>
                  </a:cubicBezTo>
                  <a:close/>
                </a:path>
                <a:path w="9182100" h="1123950" stroke="0" extrusionOk="0">
                  <a:moveTo>
                    <a:pt x="0" y="187329"/>
                  </a:moveTo>
                  <a:cubicBezTo>
                    <a:pt x="-9792" y="70929"/>
                    <a:pt x="73664" y="-17071"/>
                    <a:pt x="187329" y="0"/>
                  </a:cubicBezTo>
                  <a:cubicBezTo>
                    <a:pt x="4483592" y="-164947"/>
                    <a:pt x="6347155" y="-52288"/>
                    <a:pt x="8994771" y="0"/>
                  </a:cubicBezTo>
                  <a:cubicBezTo>
                    <a:pt x="9098040" y="-2971"/>
                    <a:pt x="9175120" y="84988"/>
                    <a:pt x="9182100" y="187329"/>
                  </a:cubicBezTo>
                  <a:cubicBezTo>
                    <a:pt x="9236505" y="315278"/>
                    <a:pt x="9207638" y="752049"/>
                    <a:pt x="9182100" y="936621"/>
                  </a:cubicBezTo>
                  <a:cubicBezTo>
                    <a:pt x="9192425" y="1053410"/>
                    <a:pt x="9093939" y="1116142"/>
                    <a:pt x="8994771" y="1123950"/>
                  </a:cubicBezTo>
                  <a:cubicBezTo>
                    <a:pt x="6126395" y="1282491"/>
                    <a:pt x="3182891" y="982114"/>
                    <a:pt x="187329" y="1123950"/>
                  </a:cubicBezTo>
                  <a:cubicBezTo>
                    <a:pt x="83326" y="1133499"/>
                    <a:pt x="12505" y="1035732"/>
                    <a:pt x="0" y="936621"/>
                  </a:cubicBezTo>
                  <a:cubicBezTo>
                    <a:pt x="14325" y="802691"/>
                    <a:pt x="28536" y="414968"/>
                    <a:pt x="0" y="187329"/>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Câu</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mở</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đầu</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có</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điểm</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nào</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giống</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với</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câu</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mở</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đầu</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của</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đoạn</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văn</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ở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bài</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tập</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1?</a:t>
              </a:r>
              <a:endPar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8" name="Picture 7">
              <a:extLst>
                <a:ext uri="{FF2B5EF4-FFF2-40B4-BE49-F238E27FC236}">
                  <a16:creationId xmlns:a16="http://schemas.microsoft.com/office/drawing/2014/main" id="{49124637-A33E-1E1D-03A7-67EE9383907D}"/>
                </a:ext>
              </a:extLst>
            </p:cNvPr>
            <p:cNvPicPr>
              <a:picLocks noChangeAspect="1"/>
            </p:cNvPicPr>
            <p:nvPr/>
          </p:nvPicPr>
          <p:blipFill>
            <a:blip r:embed="rId4"/>
            <a:stretch>
              <a:fillRect/>
            </a:stretch>
          </p:blipFill>
          <p:spPr>
            <a:xfrm>
              <a:off x="5638354" y="1712441"/>
              <a:ext cx="1093595" cy="1093595"/>
            </a:xfrm>
            <a:prstGeom prst="rect">
              <a:avLst/>
            </a:prstGeom>
          </p:spPr>
        </p:pic>
      </p:grpSp>
      <p:pic>
        <p:nvPicPr>
          <p:cNvPr id="13" name="Picture 12">
            <a:extLst>
              <a:ext uri="{FF2B5EF4-FFF2-40B4-BE49-F238E27FC236}">
                <a16:creationId xmlns:a16="http://schemas.microsoft.com/office/drawing/2014/main" id="{2EC41FED-0C05-6E6E-EC57-2089D20F15EC}"/>
              </a:ext>
            </a:extLst>
          </p:cNvPr>
          <p:cNvPicPr>
            <a:picLocks noChangeAspect="1"/>
          </p:cNvPicPr>
          <p:nvPr/>
        </p:nvPicPr>
        <p:blipFill>
          <a:blip r:embed="rId5"/>
          <a:stretch>
            <a:fillRect/>
          </a:stretch>
        </p:blipFill>
        <p:spPr>
          <a:xfrm>
            <a:off x="1533525" y="1604862"/>
            <a:ext cx="9671385" cy="4070708"/>
          </a:xfrm>
          <a:prstGeom prst="rect">
            <a:avLst/>
          </a:prstGeom>
        </p:spPr>
      </p:pic>
      <p:sp>
        <p:nvSpPr>
          <p:cNvPr id="14" name="Rectangle: Diagonal Corners Rounded 13">
            <a:extLst>
              <a:ext uri="{FF2B5EF4-FFF2-40B4-BE49-F238E27FC236}">
                <a16:creationId xmlns:a16="http://schemas.microsoft.com/office/drawing/2014/main" id="{A2E74B02-2F47-B426-74A7-F99EA35DF969}"/>
              </a:ext>
            </a:extLst>
          </p:cNvPr>
          <p:cNvSpPr/>
          <p:nvPr/>
        </p:nvSpPr>
        <p:spPr>
          <a:xfrm>
            <a:off x="1057276" y="4800599"/>
            <a:ext cx="7404246" cy="1724025"/>
          </a:xfrm>
          <a:prstGeom prst="round2DiagRect">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i="1" dirty="0" err="1">
                <a:solidFill>
                  <a:srgbClr val="FF0000"/>
                </a:solidFill>
                <a:latin typeface="Calibri" panose="020F0502020204030204"/>
              </a:rPr>
              <a:t>Điểm</a:t>
            </a:r>
            <a:r>
              <a:rPr lang="en-US" sz="3600" i="1" dirty="0">
                <a:solidFill>
                  <a:srgbClr val="FF0000"/>
                </a:solidFill>
                <a:latin typeface="Calibri" panose="020F0502020204030204"/>
              </a:rPr>
              <a:t> </a:t>
            </a:r>
            <a:r>
              <a:rPr lang="en-US" sz="3600" i="1" dirty="0" err="1">
                <a:solidFill>
                  <a:srgbClr val="FF0000"/>
                </a:solidFill>
                <a:latin typeface="Calibri" panose="020F0502020204030204"/>
              </a:rPr>
              <a:t>giống</a:t>
            </a:r>
            <a:r>
              <a:rPr lang="en-US" sz="3600" i="1" dirty="0">
                <a:solidFill>
                  <a:srgbClr val="FF0000"/>
                </a:solidFill>
                <a:latin typeface="Calibri" panose="020F0502020204030204"/>
              </a:rPr>
              <a:t> </a:t>
            </a:r>
            <a:r>
              <a:rPr lang="en-US" sz="3600" i="1" dirty="0" err="1">
                <a:solidFill>
                  <a:srgbClr val="FF0000"/>
                </a:solidFill>
                <a:latin typeface="Calibri" panose="020F0502020204030204"/>
              </a:rPr>
              <a:t>nhau</a:t>
            </a:r>
            <a:r>
              <a:rPr lang="en-US" sz="3600" i="1" dirty="0">
                <a:solidFill>
                  <a:srgbClr val="FF0000"/>
                </a:solidFill>
                <a:latin typeface="Calibri" panose="020F0502020204030204"/>
              </a:rPr>
              <a:t> </a:t>
            </a:r>
            <a:r>
              <a:rPr lang="en-US" sz="3600" i="1" dirty="0" err="1">
                <a:solidFill>
                  <a:srgbClr val="FF0000"/>
                </a:solidFill>
                <a:latin typeface="Calibri" panose="020F0502020204030204"/>
              </a:rPr>
              <a:t>của</a:t>
            </a:r>
            <a:r>
              <a:rPr lang="en-US" sz="3600" i="1" dirty="0">
                <a:solidFill>
                  <a:srgbClr val="FF0000"/>
                </a:solidFill>
                <a:latin typeface="Calibri" panose="020F0502020204030204"/>
              </a:rPr>
              <a:t> 2 </a:t>
            </a:r>
            <a:r>
              <a:rPr lang="en-US" sz="3600" i="1" dirty="0" err="1">
                <a:solidFill>
                  <a:srgbClr val="FF0000"/>
                </a:solidFill>
                <a:latin typeface="Calibri" panose="020F0502020204030204"/>
              </a:rPr>
              <a:t>câu</a:t>
            </a:r>
            <a:r>
              <a:rPr lang="en-US" sz="3600" i="1" dirty="0">
                <a:solidFill>
                  <a:srgbClr val="FF0000"/>
                </a:solidFill>
                <a:latin typeface="Calibri" panose="020F0502020204030204"/>
              </a:rPr>
              <a:t> </a:t>
            </a:r>
            <a:r>
              <a:rPr lang="en-US" sz="3600" i="1" dirty="0" err="1">
                <a:solidFill>
                  <a:srgbClr val="FF0000"/>
                </a:solidFill>
                <a:latin typeface="Calibri" panose="020F0502020204030204"/>
              </a:rPr>
              <a:t>mở</a:t>
            </a:r>
            <a:r>
              <a:rPr lang="en-US" sz="3600" i="1" dirty="0">
                <a:solidFill>
                  <a:srgbClr val="FF0000"/>
                </a:solidFill>
                <a:latin typeface="Calibri" panose="020F0502020204030204"/>
              </a:rPr>
              <a:t> </a:t>
            </a:r>
            <a:r>
              <a:rPr lang="en-US" sz="3600" i="1" dirty="0" err="1">
                <a:solidFill>
                  <a:srgbClr val="FF0000"/>
                </a:solidFill>
                <a:latin typeface="Calibri" panose="020F0502020204030204"/>
              </a:rPr>
              <a:t>đầu</a:t>
            </a:r>
            <a:r>
              <a:rPr lang="en-US" sz="3600" i="1" dirty="0">
                <a:solidFill>
                  <a:srgbClr val="FF0000"/>
                </a:solidFill>
                <a:latin typeface="Calibri" panose="020F0502020204030204"/>
              </a:rPr>
              <a:t> </a:t>
            </a:r>
            <a:r>
              <a:rPr lang="en-US" sz="3600" i="1" dirty="0" err="1">
                <a:solidFill>
                  <a:srgbClr val="FF0000"/>
                </a:solidFill>
                <a:latin typeface="Calibri" panose="020F0502020204030204"/>
              </a:rPr>
              <a:t>của</a:t>
            </a:r>
            <a:r>
              <a:rPr lang="en-US" sz="3600" i="1" dirty="0">
                <a:solidFill>
                  <a:srgbClr val="FF0000"/>
                </a:solidFill>
                <a:latin typeface="Calibri" panose="020F0502020204030204"/>
              </a:rPr>
              <a:t> 2 </a:t>
            </a:r>
            <a:r>
              <a:rPr lang="en-US" sz="3600" i="1" dirty="0" err="1">
                <a:solidFill>
                  <a:srgbClr val="FF0000"/>
                </a:solidFill>
                <a:latin typeface="Calibri" panose="020F0502020204030204"/>
              </a:rPr>
              <a:t>đoạn</a:t>
            </a:r>
            <a:r>
              <a:rPr lang="en-US" sz="3600" i="1" dirty="0">
                <a:solidFill>
                  <a:srgbClr val="FF0000"/>
                </a:solidFill>
                <a:latin typeface="Calibri" panose="020F0502020204030204"/>
              </a:rPr>
              <a:t> </a:t>
            </a:r>
            <a:r>
              <a:rPr lang="en-US" sz="3600" i="1" dirty="0" err="1">
                <a:solidFill>
                  <a:srgbClr val="FF0000"/>
                </a:solidFill>
                <a:latin typeface="Calibri" panose="020F0502020204030204"/>
              </a:rPr>
              <a:t>văn</a:t>
            </a:r>
            <a:r>
              <a:rPr lang="en-US" sz="3600" i="1" dirty="0">
                <a:solidFill>
                  <a:srgbClr val="FF0000"/>
                </a:solidFill>
                <a:latin typeface="Calibri" panose="020F0502020204030204"/>
              </a:rPr>
              <a:t> </a:t>
            </a:r>
            <a:r>
              <a:rPr lang="en-US" sz="3600" i="1" dirty="0" err="1">
                <a:solidFill>
                  <a:srgbClr val="FF0000"/>
                </a:solidFill>
                <a:latin typeface="Calibri" panose="020F0502020204030204"/>
              </a:rPr>
              <a:t>là</a:t>
            </a:r>
            <a:r>
              <a:rPr lang="en-US" sz="3600" i="1" dirty="0">
                <a:solidFill>
                  <a:srgbClr val="FF0000"/>
                </a:solidFill>
                <a:latin typeface="Calibri" panose="020F0502020204030204"/>
              </a:rPr>
              <a:t> </a:t>
            </a:r>
            <a:r>
              <a:rPr lang="en-US" sz="3600" i="1" dirty="0" err="1">
                <a:solidFill>
                  <a:srgbClr val="FF0000"/>
                </a:solidFill>
                <a:latin typeface="Calibri" panose="020F0502020204030204"/>
              </a:rPr>
              <a:t>đều</a:t>
            </a:r>
            <a:r>
              <a:rPr lang="en-US" sz="3600" i="1" dirty="0">
                <a:solidFill>
                  <a:srgbClr val="FF0000"/>
                </a:solidFill>
                <a:latin typeface="Calibri" panose="020F0502020204030204"/>
              </a:rPr>
              <a:t> </a:t>
            </a:r>
            <a:r>
              <a:rPr lang="en-US" sz="3600" i="1" dirty="0" err="1">
                <a:solidFill>
                  <a:srgbClr val="FF0000"/>
                </a:solidFill>
                <a:latin typeface="Calibri" panose="020F0502020204030204"/>
              </a:rPr>
              <a:t>nêu</a:t>
            </a:r>
            <a:r>
              <a:rPr lang="en-US" sz="3600" i="1" dirty="0">
                <a:solidFill>
                  <a:srgbClr val="FF0000"/>
                </a:solidFill>
                <a:latin typeface="Calibri" panose="020F0502020204030204"/>
              </a:rPr>
              <a:t> </a:t>
            </a:r>
            <a:r>
              <a:rPr lang="en-US" sz="3600" i="1" dirty="0" err="1">
                <a:solidFill>
                  <a:srgbClr val="FF0000"/>
                </a:solidFill>
                <a:latin typeface="Calibri" panose="020F0502020204030204"/>
              </a:rPr>
              <a:t>cảm</a:t>
            </a:r>
            <a:r>
              <a:rPr lang="en-US" sz="3600" i="1" dirty="0">
                <a:solidFill>
                  <a:srgbClr val="FF0000"/>
                </a:solidFill>
                <a:latin typeface="Calibri" panose="020F0502020204030204"/>
              </a:rPr>
              <a:t> </a:t>
            </a:r>
            <a:r>
              <a:rPr lang="en-US" sz="3600" i="1" dirty="0" err="1">
                <a:solidFill>
                  <a:srgbClr val="FF0000"/>
                </a:solidFill>
                <a:latin typeface="Calibri" panose="020F0502020204030204"/>
              </a:rPr>
              <a:t>nghĩ</a:t>
            </a:r>
            <a:r>
              <a:rPr lang="en-US" sz="3600" i="1" dirty="0">
                <a:solidFill>
                  <a:srgbClr val="FF0000"/>
                </a:solidFill>
                <a:latin typeface="Calibri" panose="020F0502020204030204"/>
              </a:rPr>
              <a:t> </a:t>
            </a:r>
            <a:r>
              <a:rPr lang="en-US" sz="3600" i="1" dirty="0" err="1">
                <a:solidFill>
                  <a:srgbClr val="FF0000"/>
                </a:solidFill>
                <a:latin typeface="Calibri" panose="020F0502020204030204"/>
              </a:rPr>
              <a:t>của</a:t>
            </a:r>
            <a:r>
              <a:rPr lang="en-US" sz="3600" i="1" dirty="0">
                <a:solidFill>
                  <a:srgbClr val="FF0000"/>
                </a:solidFill>
                <a:latin typeface="Calibri" panose="020F0502020204030204"/>
              </a:rPr>
              <a:t> </a:t>
            </a:r>
            <a:r>
              <a:rPr lang="en-US" sz="3600" i="1" dirty="0" err="1">
                <a:solidFill>
                  <a:srgbClr val="FF0000"/>
                </a:solidFill>
                <a:latin typeface="Calibri" panose="020F0502020204030204"/>
              </a:rPr>
              <a:t>người</a:t>
            </a:r>
            <a:r>
              <a:rPr lang="en-US" sz="3600" i="1" dirty="0">
                <a:solidFill>
                  <a:srgbClr val="FF0000"/>
                </a:solidFill>
                <a:latin typeface="Calibri" panose="020F0502020204030204"/>
              </a:rPr>
              <a:t> </a:t>
            </a:r>
            <a:r>
              <a:rPr lang="en-US" sz="3600" i="1" dirty="0" err="1">
                <a:solidFill>
                  <a:srgbClr val="FF0000"/>
                </a:solidFill>
                <a:latin typeface="Calibri" panose="020F0502020204030204"/>
              </a:rPr>
              <a:t>viết</a:t>
            </a:r>
            <a:r>
              <a:rPr lang="en-US" sz="3600" i="1" dirty="0">
                <a:solidFill>
                  <a:srgbClr val="FF0000"/>
                </a:solidFill>
                <a:latin typeface="Calibri" panose="020F0502020204030204"/>
              </a:rPr>
              <a:t> </a:t>
            </a:r>
            <a:r>
              <a:rPr lang="en-US" sz="3600" i="1" dirty="0" err="1">
                <a:solidFill>
                  <a:srgbClr val="FF0000"/>
                </a:solidFill>
                <a:latin typeface="Calibri" panose="020F0502020204030204"/>
              </a:rPr>
              <a:t>về</a:t>
            </a:r>
            <a:r>
              <a:rPr lang="en-US" sz="3600" i="1" dirty="0">
                <a:solidFill>
                  <a:srgbClr val="FF0000"/>
                </a:solidFill>
                <a:latin typeface="Calibri" panose="020F0502020204030204"/>
              </a:rPr>
              <a:t> </a:t>
            </a:r>
            <a:r>
              <a:rPr lang="en-US" sz="3600" i="1" dirty="0" err="1">
                <a:solidFill>
                  <a:srgbClr val="FF0000"/>
                </a:solidFill>
                <a:latin typeface="Calibri" panose="020F0502020204030204"/>
              </a:rPr>
              <a:t>câu</a:t>
            </a:r>
            <a:r>
              <a:rPr lang="en-US" sz="3600" i="1" dirty="0">
                <a:solidFill>
                  <a:srgbClr val="FF0000"/>
                </a:solidFill>
                <a:latin typeface="Calibri" panose="020F0502020204030204"/>
              </a:rPr>
              <a:t> </a:t>
            </a:r>
            <a:r>
              <a:rPr lang="en-US" sz="3600" i="1" dirty="0" err="1">
                <a:solidFill>
                  <a:srgbClr val="FF0000"/>
                </a:solidFill>
                <a:latin typeface="Calibri" panose="020F0502020204030204"/>
              </a:rPr>
              <a:t>chuyện</a:t>
            </a:r>
            <a:r>
              <a:rPr lang="en-US" sz="3600" i="1" dirty="0">
                <a:solidFill>
                  <a:srgbClr val="FF0000"/>
                </a:solidFill>
                <a:latin typeface="Calibri" panose="020F0502020204030204"/>
              </a:rPr>
              <a:t>.</a:t>
            </a:r>
            <a:endParaRPr kumimoji="0" lang="en-US" sz="3600" b="0" i="1" u="none" strike="noStrike" kern="1200" cap="none" spc="0" normalizeH="0" baseline="0" noProof="0" dirty="0">
              <a:ln>
                <a:noFill/>
              </a:ln>
              <a:solidFill>
                <a:srgbClr val="FF0000"/>
              </a:solidFill>
              <a:effectLst/>
              <a:uLnTx/>
              <a:uFillTx/>
              <a:latin typeface="Calibri" panose="020F0502020204030204"/>
            </a:endParaRPr>
          </a:p>
        </p:txBody>
      </p:sp>
      <p:sp>
        <p:nvSpPr>
          <p:cNvPr id="15" name="Rectangle 14">
            <a:extLst>
              <a:ext uri="{FF2B5EF4-FFF2-40B4-BE49-F238E27FC236}">
                <a16:creationId xmlns:a16="http://schemas.microsoft.com/office/drawing/2014/main" id="{576C3BFB-DF5C-FF25-6366-CE0E8649BCF7}"/>
              </a:ext>
            </a:extLst>
          </p:cNvPr>
          <p:cNvSpPr/>
          <p:nvPr/>
        </p:nvSpPr>
        <p:spPr>
          <a:xfrm>
            <a:off x="2171700" y="1619250"/>
            <a:ext cx="7943850" cy="295275"/>
          </a:xfrm>
          <a:prstGeom prst="rect">
            <a:avLst/>
          </a:prstGeom>
          <a:solidFill>
            <a:srgbClr val="FFC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B606C64E-B34D-D6A0-32B3-152C8CE0F735}"/>
              </a:ext>
            </a:extLst>
          </p:cNvPr>
          <p:cNvSpPr/>
          <p:nvPr/>
        </p:nvSpPr>
        <p:spPr>
          <a:xfrm>
            <a:off x="1981201" y="1952625"/>
            <a:ext cx="3295650" cy="285750"/>
          </a:xfrm>
          <a:prstGeom prst="rect">
            <a:avLst/>
          </a:prstGeom>
          <a:solidFill>
            <a:srgbClr val="FFC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7115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BFD1EE79-6520-4D8B-A452-134702EBB17E}"/>
              </a:ext>
            </a:extLst>
          </p:cNvPr>
          <p:cNvPicPr>
            <a:picLocks noChangeAspect="1"/>
          </p:cNvPicPr>
          <p:nvPr/>
        </p:nvPicPr>
        <p:blipFill>
          <a:blip r:embed="rId4"/>
          <a:stretch>
            <a:fillRect/>
          </a:stretch>
        </p:blipFill>
        <p:spPr>
          <a:xfrm>
            <a:off x="-33999" y="0"/>
            <a:ext cx="12225999" cy="6858000"/>
          </a:xfrm>
          <a:prstGeom prst="rect">
            <a:avLst/>
          </a:prstGeom>
        </p:spPr>
      </p:pic>
      <p:sp>
        <p:nvSpPr>
          <p:cNvPr id="42" name="Rectangle: Folded Corner 41">
            <a:extLst>
              <a:ext uri="{FF2B5EF4-FFF2-40B4-BE49-F238E27FC236}">
                <a16:creationId xmlns:a16="http://schemas.microsoft.com/office/drawing/2014/main" id="{69D08C65-11E5-4B60-8EF4-949D601E241F}"/>
              </a:ext>
            </a:extLst>
          </p:cNvPr>
          <p:cNvSpPr/>
          <p:nvPr/>
        </p:nvSpPr>
        <p:spPr>
          <a:xfrm>
            <a:off x="476250" y="552450"/>
            <a:ext cx="11287125" cy="6019800"/>
          </a:xfrm>
          <a:prstGeom prst="foldedCorner">
            <a:avLst/>
          </a:prstGeom>
          <a:solidFill>
            <a:schemeClr val="bg1">
              <a:alpha val="89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Baloo 2" pitchFamily="2" charset="0"/>
            </a:endParaRPr>
          </a:p>
        </p:txBody>
      </p:sp>
      <p:grpSp>
        <p:nvGrpSpPr>
          <p:cNvPr id="6" name="Group 5">
            <a:extLst>
              <a:ext uri="{FF2B5EF4-FFF2-40B4-BE49-F238E27FC236}">
                <a16:creationId xmlns:a16="http://schemas.microsoft.com/office/drawing/2014/main" id="{18854607-32E5-91DB-4262-D983329F3D9B}"/>
              </a:ext>
            </a:extLst>
          </p:cNvPr>
          <p:cNvGrpSpPr/>
          <p:nvPr/>
        </p:nvGrpSpPr>
        <p:grpSpPr>
          <a:xfrm>
            <a:off x="1067319" y="0"/>
            <a:ext cx="10829405" cy="1093595"/>
            <a:chOff x="5781229" y="1626716"/>
            <a:chExt cx="10829405" cy="1093595"/>
          </a:xfrm>
        </p:grpSpPr>
        <p:sp>
          <p:nvSpPr>
            <p:cNvPr id="7" name="Rectangle: Rounded Corners 6">
              <a:extLst>
                <a:ext uri="{FF2B5EF4-FFF2-40B4-BE49-F238E27FC236}">
                  <a16:creationId xmlns:a16="http://schemas.microsoft.com/office/drawing/2014/main" id="{B50E14FC-3022-9FA8-853F-6B7F53F6BFCA}"/>
                </a:ext>
              </a:extLst>
            </p:cNvPr>
            <p:cNvSpPr/>
            <p:nvPr/>
          </p:nvSpPr>
          <p:spPr>
            <a:xfrm>
              <a:off x="6371259" y="1864841"/>
              <a:ext cx="10239375" cy="657225"/>
            </a:xfrm>
            <a:custGeom>
              <a:avLst/>
              <a:gdLst>
                <a:gd name="connsiteX0" fmla="*/ 0 w 10239375"/>
                <a:gd name="connsiteY0" fmla="*/ 109540 h 657225"/>
                <a:gd name="connsiteX1" fmla="*/ 109540 w 10239375"/>
                <a:gd name="connsiteY1" fmla="*/ 0 h 657225"/>
                <a:gd name="connsiteX2" fmla="*/ 10129835 w 10239375"/>
                <a:gd name="connsiteY2" fmla="*/ 0 h 657225"/>
                <a:gd name="connsiteX3" fmla="*/ 10239375 w 10239375"/>
                <a:gd name="connsiteY3" fmla="*/ 109540 h 657225"/>
                <a:gd name="connsiteX4" fmla="*/ 10239375 w 10239375"/>
                <a:gd name="connsiteY4" fmla="*/ 547685 h 657225"/>
                <a:gd name="connsiteX5" fmla="*/ 10129835 w 10239375"/>
                <a:gd name="connsiteY5" fmla="*/ 657225 h 657225"/>
                <a:gd name="connsiteX6" fmla="*/ 109540 w 10239375"/>
                <a:gd name="connsiteY6" fmla="*/ 657225 h 657225"/>
                <a:gd name="connsiteX7" fmla="*/ 0 w 10239375"/>
                <a:gd name="connsiteY7" fmla="*/ 547685 h 657225"/>
                <a:gd name="connsiteX8" fmla="*/ 0 w 10239375"/>
                <a:gd name="connsiteY8" fmla="*/ 10954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39375" h="657225" fill="none" extrusionOk="0">
                  <a:moveTo>
                    <a:pt x="0" y="109540"/>
                  </a:moveTo>
                  <a:cubicBezTo>
                    <a:pt x="-4833" y="47022"/>
                    <a:pt x="52279" y="3684"/>
                    <a:pt x="109540" y="0"/>
                  </a:cubicBezTo>
                  <a:cubicBezTo>
                    <a:pt x="1334584" y="-61902"/>
                    <a:pt x="6440416" y="-101778"/>
                    <a:pt x="10129835" y="0"/>
                  </a:cubicBezTo>
                  <a:cubicBezTo>
                    <a:pt x="10179873" y="-3279"/>
                    <a:pt x="10246147" y="40019"/>
                    <a:pt x="10239375" y="109540"/>
                  </a:cubicBezTo>
                  <a:cubicBezTo>
                    <a:pt x="10221372" y="213798"/>
                    <a:pt x="10226425" y="501107"/>
                    <a:pt x="10239375" y="547685"/>
                  </a:cubicBezTo>
                  <a:cubicBezTo>
                    <a:pt x="10228873" y="603041"/>
                    <a:pt x="10187811" y="645574"/>
                    <a:pt x="10129835" y="657225"/>
                  </a:cubicBezTo>
                  <a:cubicBezTo>
                    <a:pt x="5361421" y="514833"/>
                    <a:pt x="3104838" y="768326"/>
                    <a:pt x="109540" y="657225"/>
                  </a:cubicBezTo>
                  <a:cubicBezTo>
                    <a:pt x="44319" y="659589"/>
                    <a:pt x="-1807" y="616421"/>
                    <a:pt x="0" y="547685"/>
                  </a:cubicBezTo>
                  <a:cubicBezTo>
                    <a:pt x="21728" y="354105"/>
                    <a:pt x="30021" y="250755"/>
                    <a:pt x="0" y="109540"/>
                  </a:cubicBezTo>
                  <a:close/>
                </a:path>
                <a:path w="10239375" h="657225" stroke="0" extrusionOk="0">
                  <a:moveTo>
                    <a:pt x="0" y="109540"/>
                  </a:moveTo>
                  <a:cubicBezTo>
                    <a:pt x="-3587" y="44303"/>
                    <a:pt x="46698" y="-3923"/>
                    <a:pt x="109540" y="0"/>
                  </a:cubicBezTo>
                  <a:cubicBezTo>
                    <a:pt x="1173735" y="-164947"/>
                    <a:pt x="7543465" y="-52288"/>
                    <a:pt x="10129835" y="0"/>
                  </a:cubicBezTo>
                  <a:cubicBezTo>
                    <a:pt x="10190200" y="-2075"/>
                    <a:pt x="10234573" y="49812"/>
                    <a:pt x="10239375" y="109540"/>
                  </a:cubicBezTo>
                  <a:cubicBezTo>
                    <a:pt x="10242746" y="298373"/>
                    <a:pt x="10269301" y="499256"/>
                    <a:pt x="10239375" y="547685"/>
                  </a:cubicBezTo>
                  <a:cubicBezTo>
                    <a:pt x="10239980" y="608963"/>
                    <a:pt x="10186270" y="649833"/>
                    <a:pt x="10129835" y="657225"/>
                  </a:cubicBezTo>
                  <a:cubicBezTo>
                    <a:pt x="7354517" y="815766"/>
                    <a:pt x="3138121" y="515389"/>
                    <a:pt x="109540" y="657225"/>
                  </a:cubicBezTo>
                  <a:cubicBezTo>
                    <a:pt x="48738" y="662584"/>
                    <a:pt x="5729" y="606190"/>
                    <a:pt x="0" y="547685"/>
                  </a:cubicBezTo>
                  <a:cubicBezTo>
                    <a:pt x="-34205" y="422742"/>
                    <a:pt x="-23452" y="312172"/>
                    <a:pt x="0" y="109540"/>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 Những lí do người viết yêu thích câu chuyện là gì?</a:t>
              </a:r>
              <a:endPar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8" name="Picture 7">
              <a:extLst>
                <a:ext uri="{FF2B5EF4-FFF2-40B4-BE49-F238E27FC236}">
                  <a16:creationId xmlns:a16="http://schemas.microsoft.com/office/drawing/2014/main" id="{49124637-A33E-1E1D-03A7-67EE9383907D}"/>
                </a:ext>
              </a:extLst>
            </p:cNvPr>
            <p:cNvPicPr>
              <a:picLocks noChangeAspect="1"/>
            </p:cNvPicPr>
            <p:nvPr/>
          </p:nvPicPr>
          <p:blipFill>
            <a:blip r:embed="rId5"/>
            <a:stretch>
              <a:fillRect/>
            </a:stretch>
          </p:blipFill>
          <p:spPr>
            <a:xfrm>
              <a:off x="5781229" y="1626716"/>
              <a:ext cx="1093595" cy="1093595"/>
            </a:xfrm>
            <a:prstGeom prst="rect">
              <a:avLst/>
            </a:prstGeom>
          </p:spPr>
        </p:pic>
      </p:grpSp>
      <p:sp>
        <p:nvSpPr>
          <p:cNvPr id="17" name="Rectangle: Diagonal Corners Rounded 16">
            <a:extLst>
              <a:ext uri="{FF2B5EF4-FFF2-40B4-BE49-F238E27FC236}">
                <a16:creationId xmlns:a16="http://schemas.microsoft.com/office/drawing/2014/main" id="{FCF3C0EF-5CD7-44A3-B804-69FB89F4CD1B}"/>
              </a:ext>
            </a:extLst>
          </p:cNvPr>
          <p:cNvSpPr/>
          <p:nvPr/>
        </p:nvSpPr>
        <p:spPr>
          <a:xfrm>
            <a:off x="1432874" y="1397075"/>
            <a:ext cx="9956816" cy="4330549"/>
          </a:xfrm>
          <a:prstGeom prst="round2DiagRect">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defRPr/>
            </a:pPr>
            <a:r>
              <a:rPr lang="en-US" sz="3200" i="1" dirty="0">
                <a:solidFill>
                  <a:srgbClr val="002060"/>
                </a:solidFill>
                <a:latin typeface="Calibri" panose="020F0502020204030204"/>
              </a:rPr>
              <a:t>A. </a:t>
            </a:r>
            <a:r>
              <a:rPr lang="vi-VN" sz="3200" i="1" dirty="0">
                <a:solidFill>
                  <a:srgbClr val="002060"/>
                </a:solidFill>
                <a:latin typeface="Calibri" panose="020F0502020204030204"/>
              </a:rPr>
              <a:t>Ban đầu: Thích xứ sở thần tiên mà câu chuyện g</a:t>
            </a:r>
            <a:r>
              <a:rPr lang="en-US" sz="3200" i="1" dirty="0">
                <a:solidFill>
                  <a:srgbClr val="002060"/>
                </a:solidFill>
                <a:latin typeface="Calibri" panose="020F0502020204030204"/>
              </a:rPr>
              <a:t>ợ</a:t>
            </a:r>
            <a:r>
              <a:rPr lang="vi-VN" sz="3200" i="1" dirty="0">
                <a:solidFill>
                  <a:srgbClr val="002060"/>
                </a:solidFill>
                <a:latin typeface="Calibri" panose="020F0502020204030204"/>
              </a:rPr>
              <a:t>i ra.</a:t>
            </a:r>
            <a:endParaRPr lang="en-US" sz="3200" i="1" dirty="0">
              <a:solidFill>
                <a:srgbClr val="002060"/>
              </a:solidFill>
              <a:latin typeface="Calibri" panose="020F0502020204030204"/>
            </a:endParaRPr>
          </a:p>
          <a:p>
            <a:pPr lvl="0" algn="just">
              <a:lnSpc>
                <a:spcPct val="150000"/>
              </a:lnSpc>
              <a:defRPr/>
            </a:pPr>
            <a:r>
              <a:rPr lang="en-US" sz="3200" i="1" dirty="0">
                <a:solidFill>
                  <a:srgbClr val="002060"/>
                </a:solidFill>
                <a:latin typeface="Calibri" panose="020F0502020204030204"/>
              </a:rPr>
              <a:t>B. </a:t>
            </a:r>
            <a:r>
              <a:rPr lang="vi-VN" sz="3200" i="1" dirty="0">
                <a:solidFill>
                  <a:srgbClr val="002060"/>
                </a:solidFill>
                <a:latin typeface="Calibri" panose="020F0502020204030204"/>
              </a:rPr>
              <a:t>Sau đó: Xúc động về tình cảm bà cháu được thể hiện qua các sự việc trong câu</a:t>
            </a:r>
            <a:r>
              <a:rPr lang="en-US" sz="3200" i="1" dirty="0">
                <a:solidFill>
                  <a:srgbClr val="002060"/>
                </a:solidFill>
                <a:latin typeface="Calibri" panose="020F0502020204030204"/>
              </a:rPr>
              <a:t> </a:t>
            </a:r>
            <a:r>
              <a:rPr lang="vi-VN" sz="3200" i="1" dirty="0">
                <a:solidFill>
                  <a:srgbClr val="002060"/>
                </a:solidFill>
                <a:latin typeface="Calibri" panose="020F0502020204030204"/>
              </a:rPr>
              <a:t>chuyện.</a:t>
            </a:r>
            <a:endParaRPr lang="en-US" sz="3200" i="1" dirty="0">
              <a:solidFill>
                <a:srgbClr val="002060"/>
              </a:solidFill>
              <a:latin typeface="Calibri" panose="020F0502020204030204"/>
            </a:endParaRPr>
          </a:p>
          <a:p>
            <a:pPr lvl="0" algn="just">
              <a:lnSpc>
                <a:spcPct val="150000"/>
              </a:lnSpc>
              <a:defRPr/>
            </a:pPr>
            <a:r>
              <a:rPr lang="en-US" sz="3200" i="1" dirty="0">
                <a:solidFill>
                  <a:srgbClr val="002060"/>
                </a:solidFill>
                <a:latin typeface="Calibri" panose="020F0502020204030204"/>
              </a:rPr>
              <a:t>C. </a:t>
            </a:r>
            <a:r>
              <a:rPr lang="vi-VN" sz="3200" i="1" dirty="0">
                <a:solidFill>
                  <a:srgbClr val="002060"/>
                </a:solidFill>
                <a:latin typeface="Calibri" panose="020F0502020204030204"/>
              </a:rPr>
              <a:t>Cuối cùng: Thích cách kết thúc có hậu của câu chuyện.</a:t>
            </a:r>
            <a:endParaRPr lang="en-US" sz="3200" i="1" dirty="0">
              <a:solidFill>
                <a:srgbClr val="002060"/>
              </a:solidFill>
              <a:latin typeface="Calibri" panose="020F0502020204030204"/>
            </a:endParaRPr>
          </a:p>
          <a:p>
            <a:pPr lvl="0" algn="just">
              <a:lnSpc>
                <a:spcPct val="150000"/>
              </a:lnSpc>
              <a:defRPr/>
            </a:pPr>
            <a:r>
              <a:rPr lang="en-US" sz="3200" i="1" dirty="0">
                <a:solidFill>
                  <a:srgbClr val="002060"/>
                </a:solidFill>
                <a:latin typeface="Calibri" panose="020F0502020204030204"/>
              </a:rPr>
              <a:t>D. </a:t>
            </a:r>
            <a:r>
              <a:rPr lang="en-US" sz="3200" i="1" dirty="0" err="1">
                <a:solidFill>
                  <a:srgbClr val="002060"/>
                </a:solidFill>
                <a:latin typeface="Calibri" panose="020F0502020204030204"/>
              </a:rPr>
              <a:t>Tất</a:t>
            </a:r>
            <a:r>
              <a:rPr lang="en-US" sz="3200" i="1" dirty="0">
                <a:solidFill>
                  <a:srgbClr val="002060"/>
                </a:solidFill>
                <a:latin typeface="Calibri" panose="020F0502020204030204"/>
              </a:rPr>
              <a:t> </a:t>
            </a:r>
            <a:r>
              <a:rPr lang="en-US" sz="3200" i="1" dirty="0" err="1">
                <a:solidFill>
                  <a:srgbClr val="002060"/>
                </a:solidFill>
                <a:latin typeface="Calibri" panose="020F0502020204030204"/>
              </a:rPr>
              <a:t>cả</a:t>
            </a:r>
            <a:r>
              <a:rPr lang="en-US" sz="3200" i="1" dirty="0">
                <a:solidFill>
                  <a:srgbClr val="002060"/>
                </a:solidFill>
                <a:latin typeface="Calibri" panose="020F0502020204030204"/>
              </a:rPr>
              <a:t> </a:t>
            </a:r>
            <a:r>
              <a:rPr lang="en-US" sz="3200" i="1" dirty="0" err="1">
                <a:solidFill>
                  <a:srgbClr val="002060"/>
                </a:solidFill>
                <a:latin typeface="Calibri" panose="020F0502020204030204"/>
              </a:rPr>
              <a:t>các</a:t>
            </a:r>
            <a:r>
              <a:rPr lang="en-US" sz="3200" i="1" dirty="0">
                <a:solidFill>
                  <a:srgbClr val="002060"/>
                </a:solidFill>
                <a:latin typeface="Calibri" panose="020F0502020204030204"/>
              </a:rPr>
              <a:t> </a:t>
            </a:r>
            <a:r>
              <a:rPr lang="en-US" sz="3200" i="1" dirty="0" err="1">
                <a:solidFill>
                  <a:srgbClr val="002060"/>
                </a:solidFill>
                <a:latin typeface="Calibri" panose="020F0502020204030204"/>
              </a:rPr>
              <a:t>lí</a:t>
            </a:r>
            <a:r>
              <a:rPr lang="en-US" sz="3200" i="1" dirty="0">
                <a:solidFill>
                  <a:srgbClr val="002060"/>
                </a:solidFill>
                <a:latin typeface="Calibri" panose="020F0502020204030204"/>
              </a:rPr>
              <a:t> do </a:t>
            </a:r>
            <a:r>
              <a:rPr lang="en-US" sz="3200" i="1" dirty="0" err="1">
                <a:solidFill>
                  <a:srgbClr val="002060"/>
                </a:solidFill>
                <a:latin typeface="Calibri" panose="020F0502020204030204"/>
              </a:rPr>
              <a:t>trên</a:t>
            </a:r>
            <a:endParaRPr lang="vi-VN" sz="3200" i="1" dirty="0">
              <a:solidFill>
                <a:srgbClr val="002060"/>
              </a:solidFill>
              <a:latin typeface="Calibri" panose="020F0502020204030204"/>
            </a:endParaRPr>
          </a:p>
        </p:txBody>
      </p:sp>
      <p:pic>
        <p:nvPicPr>
          <p:cNvPr id="28" name="Picture 27" descr="A green tick mark on a black background&#10;&#10;Description automatically generated with medium confidence">
            <a:extLst>
              <a:ext uri="{FF2B5EF4-FFF2-40B4-BE49-F238E27FC236}">
                <a16:creationId xmlns:a16="http://schemas.microsoft.com/office/drawing/2014/main" id="{A3D9979B-5BF1-43EA-8A2F-706F1474AE3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3157" y="4626599"/>
            <a:ext cx="979434" cy="829267"/>
          </a:xfrm>
          <a:prstGeom prst="rect">
            <a:avLst/>
          </a:prstGeom>
        </p:spPr>
      </p:pic>
    </p:spTree>
    <p:extLst>
      <p:ext uri="{BB962C8B-B14F-4D97-AF65-F5344CB8AC3E}">
        <p14:creationId xmlns:p14="http://schemas.microsoft.com/office/powerpoint/2010/main" val="396122880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5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5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65000">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7">
                                                <p:bg/>
                                              </p:spTgt>
                                            </p:tgtEl>
                                            <p:attrNameLst>
                                              <p:attrName>style.visibility</p:attrName>
                                            </p:attrNameLst>
                                          </p:cBhvr>
                                          <p:to>
                                            <p:strVal val="visible"/>
                                          </p:to>
                                        </p:set>
                                        <p:anim calcmode="lin" valueType="num">
                                          <p:cBhvr>
                                            <p:cTn id="13" dur="500" fill="hold"/>
                                            <p:tgtEl>
                                              <p:spTgt spid="17">
                                                <p:bg/>
                                              </p:spTgt>
                                            </p:tgtEl>
                                            <p:attrNameLst>
                                              <p:attrName>ppt_w</p:attrName>
                                            </p:attrNameLst>
                                          </p:cBhvr>
                                          <p:tavLst>
                                            <p:tav tm="0">
                                              <p:val>
                                                <p:fltVal val="0"/>
                                              </p:val>
                                            </p:tav>
                                            <p:tav tm="100000">
                                              <p:val>
                                                <p:strVal val="#ppt_w"/>
                                              </p:val>
                                            </p:tav>
                                          </p:tavLst>
                                        </p:anim>
                                        <p:anim calcmode="lin" valueType="num">
                                          <p:cBhvr>
                                            <p:cTn id="14" dur="500" fill="hold"/>
                                            <p:tgtEl>
                                              <p:spTgt spid="17">
                                                <p:bg/>
                                              </p:spTgt>
                                            </p:tgtEl>
                                            <p:attrNameLst>
                                              <p:attrName>ppt_h</p:attrName>
                                            </p:attrNameLst>
                                          </p:cBhvr>
                                          <p:tavLst>
                                            <p:tav tm="0">
                                              <p:val>
                                                <p:fltVal val="0"/>
                                              </p:val>
                                            </p:tav>
                                            <p:tav tm="100000">
                                              <p:val>
                                                <p:strVal val="#ppt_h"/>
                                              </p:val>
                                            </p:tav>
                                          </p:tavLst>
                                        </p:anim>
                                        <p:animEffect transition="in" filter="fade">
                                          <p:cBhvr>
                                            <p:cTn id="15" dur="500"/>
                                            <p:tgtEl>
                                              <p:spTgt spid="17">
                                                <p:bg/>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7">
                                                <p:txEl>
                                                  <p:pRg st="0" end="0"/>
                                                </p:txEl>
                                              </p:spTgt>
                                            </p:tgtEl>
                                            <p:attrNameLst>
                                              <p:attrName>style.visibility</p:attrName>
                                            </p:attrNameLst>
                                          </p:cBhvr>
                                          <p:to>
                                            <p:strVal val="visible"/>
                                          </p:to>
                                        </p:set>
                                        <p:anim calcmode="lin" valueType="num">
                                          <p:cBhvr>
                                            <p:cTn id="20"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7">
                                                <p:txEl>
                                                  <p:pRg st="1" end="1"/>
                                                </p:txEl>
                                              </p:spTgt>
                                            </p:tgtEl>
                                            <p:attrNameLst>
                                              <p:attrName>style.visibility</p:attrName>
                                            </p:attrNameLst>
                                          </p:cBhvr>
                                          <p:to>
                                            <p:strVal val="visible"/>
                                          </p:to>
                                        </p:set>
                                        <p:anim calcmode="lin" valueType="num">
                                          <p:cBhvr>
                                            <p:cTn id="27" dur="500" fill="hold"/>
                                            <p:tgtEl>
                                              <p:spTgt spid="17">
                                                <p:txEl>
                                                  <p:pRg st="1" end="1"/>
                                                </p:txEl>
                                              </p:spTgt>
                                            </p:tgtEl>
                                            <p:attrNameLst>
                                              <p:attrName>ppt_w</p:attrName>
                                            </p:attrNameLst>
                                          </p:cBhvr>
                                          <p:tavLst>
                                            <p:tav tm="0">
                                              <p:val>
                                                <p:fltVal val="0"/>
                                              </p:val>
                                            </p:tav>
                                            <p:tav tm="100000">
                                              <p:val>
                                                <p:strVal val="#ppt_w"/>
                                              </p:val>
                                            </p:tav>
                                          </p:tavLst>
                                        </p:anim>
                                        <p:anim calcmode="lin" valueType="num">
                                          <p:cBhvr>
                                            <p:cTn id="28" dur="500" fill="hold"/>
                                            <p:tgtEl>
                                              <p:spTgt spid="17">
                                                <p:txEl>
                                                  <p:pRg st="1" end="1"/>
                                                </p:txEl>
                                              </p:spTgt>
                                            </p:tgtEl>
                                            <p:attrNameLst>
                                              <p:attrName>ppt_h</p:attrName>
                                            </p:attrNameLst>
                                          </p:cBhvr>
                                          <p:tavLst>
                                            <p:tav tm="0">
                                              <p:val>
                                                <p:fltVal val="0"/>
                                              </p:val>
                                            </p:tav>
                                            <p:tav tm="100000">
                                              <p:val>
                                                <p:strVal val="#ppt_h"/>
                                              </p:val>
                                            </p:tav>
                                          </p:tavLst>
                                        </p:anim>
                                        <p:animEffect transition="in" filter="fade">
                                          <p:cBhvr>
                                            <p:cTn id="29" dur="500"/>
                                            <p:tgtEl>
                                              <p:spTgt spid="17">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7">
                                                <p:txEl>
                                                  <p:pRg st="2" end="2"/>
                                                </p:txEl>
                                              </p:spTgt>
                                            </p:tgtEl>
                                            <p:attrNameLst>
                                              <p:attrName>style.visibility</p:attrName>
                                            </p:attrNameLst>
                                          </p:cBhvr>
                                          <p:to>
                                            <p:strVal val="visible"/>
                                          </p:to>
                                        </p:set>
                                        <p:anim calcmode="lin" valueType="num">
                                          <p:cBhvr>
                                            <p:cTn id="34" dur="500" fill="hold"/>
                                            <p:tgtEl>
                                              <p:spTgt spid="17">
                                                <p:txEl>
                                                  <p:pRg st="2" end="2"/>
                                                </p:txEl>
                                              </p:spTgt>
                                            </p:tgtEl>
                                            <p:attrNameLst>
                                              <p:attrName>ppt_w</p:attrName>
                                            </p:attrNameLst>
                                          </p:cBhvr>
                                          <p:tavLst>
                                            <p:tav tm="0">
                                              <p:val>
                                                <p:fltVal val="0"/>
                                              </p:val>
                                            </p:tav>
                                            <p:tav tm="100000">
                                              <p:val>
                                                <p:strVal val="#ppt_w"/>
                                              </p:val>
                                            </p:tav>
                                          </p:tavLst>
                                        </p:anim>
                                        <p:anim calcmode="lin" valueType="num">
                                          <p:cBhvr>
                                            <p:cTn id="35" dur="500" fill="hold"/>
                                            <p:tgtEl>
                                              <p:spTgt spid="17">
                                                <p:txEl>
                                                  <p:pRg st="2" end="2"/>
                                                </p:txEl>
                                              </p:spTgt>
                                            </p:tgtEl>
                                            <p:attrNameLst>
                                              <p:attrName>ppt_h</p:attrName>
                                            </p:attrNameLst>
                                          </p:cBhvr>
                                          <p:tavLst>
                                            <p:tav tm="0">
                                              <p:val>
                                                <p:fltVal val="0"/>
                                              </p:val>
                                            </p:tav>
                                            <p:tav tm="100000">
                                              <p:val>
                                                <p:strVal val="#ppt_h"/>
                                              </p:val>
                                            </p:tav>
                                          </p:tavLst>
                                        </p:anim>
                                        <p:animEffect transition="in" filter="fade">
                                          <p:cBhvr>
                                            <p:cTn id="36" dur="500"/>
                                            <p:tgtEl>
                                              <p:spTgt spid="17">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7">
                                                <p:txEl>
                                                  <p:pRg st="3" end="3"/>
                                                </p:txEl>
                                              </p:spTgt>
                                            </p:tgtEl>
                                            <p:attrNameLst>
                                              <p:attrName>style.visibility</p:attrName>
                                            </p:attrNameLst>
                                          </p:cBhvr>
                                          <p:to>
                                            <p:strVal val="visible"/>
                                          </p:to>
                                        </p:set>
                                        <p:anim calcmode="lin" valueType="num">
                                          <p:cBhvr>
                                            <p:cTn id="41" dur="500" fill="hold"/>
                                            <p:tgtEl>
                                              <p:spTgt spid="17">
                                                <p:txEl>
                                                  <p:pRg st="3" end="3"/>
                                                </p:txEl>
                                              </p:spTgt>
                                            </p:tgtEl>
                                            <p:attrNameLst>
                                              <p:attrName>ppt_w</p:attrName>
                                            </p:attrNameLst>
                                          </p:cBhvr>
                                          <p:tavLst>
                                            <p:tav tm="0">
                                              <p:val>
                                                <p:fltVal val="0"/>
                                              </p:val>
                                            </p:tav>
                                            <p:tav tm="100000">
                                              <p:val>
                                                <p:strVal val="#ppt_w"/>
                                              </p:val>
                                            </p:tav>
                                          </p:tavLst>
                                        </p:anim>
                                        <p:anim calcmode="lin" valueType="num">
                                          <p:cBhvr>
                                            <p:cTn id="42" dur="500" fill="hold"/>
                                            <p:tgtEl>
                                              <p:spTgt spid="17">
                                                <p:txEl>
                                                  <p:pRg st="3" end="3"/>
                                                </p:txEl>
                                              </p:spTgt>
                                            </p:tgtEl>
                                            <p:attrNameLst>
                                              <p:attrName>ppt_h</p:attrName>
                                            </p:attrNameLst>
                                          </p:cBhvr>
                                          <p:tavLst>
                                            <p:tav tm="0">
                                              <p:val>
                                                <p:fltVal val="0"/>
                                              </p:val>
                                            </p:tav>
                                            <p:tav tm="100000">
                                              <p:val>
                                                <p:strVal val="#ppt_h"/>
                                              </p:val>
                                            </p:tav>
                                          </p:tavLst>
                                        </p:anim>
                                        <p:animEffect transition="in" filter="fade">
                                          <p:cBhvr>
                                            <p:cTn id="43" dur="500"/>
                                            <p:tgtEl>
                                              <p:spTgt spid="17">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500"/>
                                            <p:tgtEl>
                                              <p:spTgt spid="28"/>
                                            </p:tgtEl>
                                          </p:cBhvr>
                                        </p:animEffect>
                                      </p:childTnLst>
                                      <p:subTnLst>
                                        <p:audio>
                                          <p:cMediaNode>
                                            <p:cTn display="0" masterRel="sameClick">
                                              <p:stCondLst>
                                                <p:cond evt="begin" delay="0">
                                                  <p:tn val="46"/>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7">
                                                <p:bg/>
                                              </p:spTgt>
                                            </p:tgtEl>
                                            <p:attrNameLst>
                                              <p:attrName>style.visibility</p:attrName>
                                            </p:attrNameLst>
                                          </p:cBhvr>
                                          <p:to>
                                            <p:strVal val="visible"/>
                                          </p:to>
                                        </p:set>
                                        <p:anim calcmode="lin" valueType="num">
                                          <p:cBhvr>
                                            <p:cTn id="13" dur="500" fill="hold"/>
                                            <p:tgtEl>
                                              <p:spTgt spid="17">
                                                <p:bg/>
                                              </p:spTgt>
                                            </p:tgtEl>
                                            <p:attrNameLst>
                                              <p:attrName>ppt_w</p:attrName>
                                            </p:attrNameLst>
                                          </p:cBhvr>
                                          <p:tavLst>
                                            <p:tav tm="0">
                                              <p:val>
                                                <p:fltVal val="0"/>
                                              </p:val>
                                            </p:tav>
                                            <p:tav tm="100000">
                                              <p:val>
                                                <p:strVal val="#ppt_w"/>
                                              </p:val>
                                            </p:tav>
                                          </p:tavLst>
                                        </p:anim>
                                        <p:anim calcmode="lin" valueType="num">
                                          <p:cBhvr>
                                            <p:cTn id="14" dur="500" fill="hold"/>
                                            <p:tgtEl>
                                              <p:spTgt spid="17">
                                                <p:bg/>
                                              </p:spTgt>
                                            </p:tgtEl>
                                            <p:attrNameLst>
                                              <p:attrName>ppt_h</p:attrName>
                                            </p:attrNameLst>
                                          </p:cBhvr>
                                          <p:tavLst>
                                            <p:tav tm="0">
                                              <p:val>
                                                <p:fltVal val="0"/>
                                              </p:val>
                                            </p:tav>
                                            <p:tav tm="100000">
                                              <p:val>
                                                <p:strVal val="#ppt_h"/>
                                              </p:val>
                                            </p:tav>
                                          </p:tavLst>
                                        </p:anim>
                                        <p:animEffect transition="in" filter="fade">
                                          <p:cBhvr>
                                            <p:cTn id="15" dur="500"/>
                                            <p:tgtEl>
                                              <p:spTgt spid="17">
                                                <p:bg/>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7">
                                                <p:txEl>
                                                  <p:pRg st="0" end="0"/>
                                                </p:txEl>
                                              </p:spTgt>
                                            </p:tgtEl>
                                            <p:attrNameLst>
                                              <p:attrName>style.visibility</p:attrName>
                                            </p:attrNameLst>
                                          </p:cBhvr>
                                          <p:to>
                                            <p:strVal val="visible"/>
                                          </p:to>
                                        </p:set>
                                        <p:anim calcmode="lin" valueType="num">
                                          <p:cBhvr>
                                            <p:cTn id="20"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7">
                                                <p:txEl>
                                                  <p:pRg st="1" end="1"/>
                                                </p:txEl>
                                              </p:spTgt>
                                            </p:tgtEl>
                                            <p:attrNameLst>
                                              <p:attrName>style.visibility</p:attrName>
                                            </p:attrNameLst>
                                          </p:cBhvr>
                                          <p:to>
                                            <p:strVal val="visible"/>
                                          </p:to>
                                        </p:set>
                                        <p:anim calcmode="lin" valueType="num">
                                          <p:cBhvr>
                                            <p:cTn id="27" dur="500" fill="hold"/>
                                            <p:tgtEl>
                                              <p:spTgt spid="17">
                                                <p:txEl>
                                                  <p:pRg st="1" end="1"/>
                                                </p:txEl>
                                              </p:spTgt>
                                            </p:tgtEl>
                                            <p:attrNameLst>
                                              <p:attrName>ppt_w</p:attrName>
                                            </p:attrNameLst>
                                          </p:cBhvr>
                                          <p:tavLst>
                                            <p:tav tm="0">
                                              <p:val>
                                                <p:fltVal val="0"/>
                                              </p:val>
                                            </p:tav>
                                            <p:tav tm="100000">
                                              <p:val>
                                                <p:strVal val="#ppt_w"/>
                                              </p:val>
                                            </p:tav>
                                          </p:tavLst>
                                        </p:anim>
                                        <p:anim calcmode="lin" valueType="num">
                                          <p:cBhvr>
                                            <p:cTn id="28" dur="500" fill="hold"/>
                                            <p:tgtEl>
                                              <p:spTgt spid="17">
                                                <p:txEl>
                                                  <p:pRg st="1" end="1"/>
                                                </p:txEl>
                                              </p:spTgt>
                                            </p:tgtEl>
                                            <p:attrNameLst>
                                              <p:attrName>ppt_h</p:attrName>
                                            </p:attrNameLst>
                                          </p:cBhvr>
                                          <p:tavLst>
                                            <p:tav tm="0">
                                              <p:val>
                                                <p:fltVal val="0"/>
                                              </p:val>
                                            </p:tav>
                                            <p:tav tm="100000">
                                              <p:val>
                                                <p:strVal val="#ppt_h"/>
                                              </p:val>
                                            </p:tav>
                                          </p:tavLst>
                                        </p:anim>
                                        <p:animEffect transition="in" filter="fade">
                                          <p:cBhvr>
                                            <p:cTn id="29" dur="500"/>
                                            <p:tgtEl>
                                              <p:spTgt spid="17">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7">
                                                <p:txEl>
                                                  <p:pRg st="2" end="2"/>
                                                </p:txEl>
                                              </p:spTgt>
                                            </p:tgtEl>
                                            <p:attrNameLst>
                                              <p:attrName>style.visibility</p:attrName>
                                            </p:attrNameLst>
                                          </p:cBhvr>
                                          <p:to>
                                            <p:strVal val="visible"/>
                                          </p:to>
                                        </p:set>
                                        <p:anim calcmode="lin" valueType="num">
                                          <p:cBhvr>
                                            <p:cTn id="34" dur="500" fill="hold"/>
                                            <p:tgtEl>
                                              <p:spTgt spid="17">
                                                <p:txEl>
                                                  <p:pRg st="2" end="2"/>
                                                </p:txEl>
                                              </p:spTgt>
                                            </p:tgtEl>
                                            <p:attrNameLst>
                                              <p:attrName>ppt_w</p:attrName>
                                            </p:attrNameLst>
                                          </p:cBhvr>
                                          <p:tavLst>
                                            <p:tav tm="0">
                                              <p:val>
                                                <p:fltVal val="0"/>
                                              </p:val>
                                            </p:tav>
                                            <p:tav tm="100000">
                                              <p:val>
                                                <p:strVal val="#ppt_w"/>
                                              </p:val>
                                            </p:tav>
                                          </p:tavLst>
                                        </p:anim>
                                        <p:anim calcmode="lin" valueType="num">
                                          <p:cBhvr>
                                            <p:cTn id="35" dur="500" fill="hold"/>
                                            <p:tgtEl>
                                              <p:spTgt spid="17">
                                                <p:txEl>
                                                  <p:pRg st="2" end="2"/>
                                                </p:txEl>
                                              </p:spTgt>
                                            </p:tgtEl>
                                            <p:attrNameLst>
                                              <p:attrName>ppt_h</p:attrName>
                                            </p:attrNameLst>
                                          </p:cBhvr>
                                          <p:tavLst>
                                            <p:tav tm="0">
                                              <p:val>
                                                <p:fltVal val="0"/>
                                              </p:val>
                                            </p:tav>
                                            <p:tav tm="100000">
                                              <p:val>
                                                <p:strVal val="#ppt_h"/>
                                              </p:val>
                                            </p:tav>
                                          </p:tavLst>
                                        </p:anim>
                                        <p:animEffect transition="in" filter="fade">
                                          <p:cBhvr>
                                            <p:cTn id="36" dur="500"/>
                                            <p:tgtEl>
                                              <p:spTgt spid="17">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7">
                                                <p:txEl>
                                                  <p:pRg st="3" end="3"/>
                                                </p:txEl>
                                              </p:spTgt>
                                            </p:tgtEl>
                                            <p:attrNameLst>
                                              <p:attrName>style.visibility</p:attrName>
                                            </p:attrNameLst>
                                          </p:cBhvr>
                                          <p:to>
                                            <p:strVal val="visible"/>
                                          </p:to>
                                        </p:set>
                                        <p:anim calcmode="lin" valueType="num">
                                          <p:cBhvr>
                                            <p:cTn id="41" dur="500" fill="hold"/>
                                            <p:tgtEl>
                                              <p:spTgt spid="17">
                                                <p:txEl>
                                                  <p:pRg st="3" end="3"/>
                                                </p:txEl>
                                              </p:spTgt>
                                            </p:tgtEl>
                                            <p:attrNameLst>
                                              <p:attrName>ppt_w</p:attrName>
                                            </p:attrNameLst>
                                          </p:cBhvr>
                                          <p:tavLst>
                                            <p:tav tm="0">
                                              <p:val>
                                                <p:fltVal val="0"/>
                                              </p:val>
                                            </p:tav>
                                            <p:tav tm="100000">
                                              <p:val>
                                                <p:strVal val="#ppt_w"/>
                                              </p:val>
                                            </p:tav>
                                          </p:tavLst>
                                        </p:anim>
                                        <p:anim calcmode="lin" valueType="num">
                                          <p:cBhvr>
                                            <p:cTn id="42" dur="500" fill="hold"/>
                                            <p:tgtEl>
                                              <p:spTgt spid="17">
                                                <p:txEl>
                                                  <p:pRg st="3" end="3"/>
                                                </p:txEl>
                                              </p:spTgt>
                                            </p:tgtEl>
                                            <p:attrNameLst>
                                              <p:attrName>ppt_h</p:attrName>
                                            </p:attrNameLst>
                                          </p:cBhvr>
                                          <p:tavLst>
                                            <p:tav tm="0">
                                              <p:val>
                                                <p:fltVal val="0"/>
                                              </p:val>
                                            </p:tav>
                                            <p:tav tm="100000">
                                              <p:val>
                                                <p:strVal val="#ppt_h"/>
                                              </p:val>
                                            </p:tav>
                                          </p:tavLst>
                                        </p:anim>
                                        <p:animEffect transition="in" filter="fade">
                                          <p:cBhvr>
                                            <p:cTn id="43" dur="500"/>
                                            <p:tgtEl>
                                              <p:spTgt spid="17">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500"/>
                                            <p:tgtEl>
                                              <p:spTgt spid="28"/>
                                            </p:tgtEl>
                                          </p:cBhvr>
                                        </p:animEffect>
                                      </p:childTnLst>
                                      <p:subTnLst>
                                        <p:audio>
                                          <p:cMediaNode>
                                            <p:cTn display="0" masterRel="sameClick">
                                              <p:stCondLst>
                                                <p:cond evt="begin" delay="0">
                                                  <p:tn val="46"/>
                                                </p:cond>
                                              </p:stCondLst>
                                              <p:endCondLst>
                                                <p:cond evt="onStopAudio" delay="0">
                                                  <p:tgtEl>
                                                    <p:sldTgt/>
                                                  </p:tgtEl>
                                                </p:cond>
                                              </p:endCondLst>
                                            </p:cTn>
                                            <p:tgtEl>
                                              <p:sndTgt r:embed="rId7"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BFD1EE79-6520-4D8B-A452-134702EBB17E}"/>
              </a:ext>
            </a:extLst>
          </p:cNvPr>
          <p:cNvPicPr>
            <a:picLocks noChangeAspect="1"/>
          </p:cNvPicPr>
          <p:nvPr/>
        </p:nvPicPr>
        <p:blipFill>
          <a:blip r:embed="rId4"/>
          <a:stretch>
            <a:fillRect/>
          </a:stretch>
        </p:blipFill>
        <p:spPr>
          <a:xfrm>
            <a:off x="-34000" y="1"/>
            <a:ext cx="12225999" cy="6858000"/>
          </a:xfrm>
          <a:prstGeom prst="rect">
            <a:avLst/>
          </a:prstGeom>
        </p:spPr>
      </p:pic>
      <p:sp>
        <p:nvSpPr>
          <p:cNvPr id="42" name="Rectangle: Folded Corner 41">
            <a:extLst>
              <a:ext uri="{FF2B5EF4-FFF2-40B4-BE49-F238E27FC236}">
                <a16:creationId xmlns:a16="http://schemas.microsoft.com/office/drawing/2014/main" id="{69D08C65-11E5-4B60-8EF4-949D601E241F}"/>
              </a:ext>
            </a:extLst>
          </p:cNvPr>
          <p:cNvSpPr/>
          <p:nvPr/>
        </p:nvSpPr>
        <p:spPr>
          <a:xfrm>
            <a:off x="476250" y="552450"/>
            <a:ext cx="11287125" cy="6019800"/>
          </a:xfrm>
          <a:prstGeom prst="foldedCorner">
            <a:avLst/>
          </a:prstGeom>
          <a:solidFill>
            <a:schemeClr val="bg1">
              <a:alpha val="89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Baloo 2" pitchFamily="2" charset="0"/>
            </a:endParaRPr>
          </a:p>
        </p:txBody>
      </p:sp>
      <p:grpSp>
        <p:nvGrpSpPr>
          <p:cNvPr id="6" name="Group 5">
            <a:extLst>
              <a:ext uri="{FF2B5EF4-FFF2-40B4-BE49-F238E27FC236}">
                <a16:creationId xmlns:a16="http://schemas.microsoft.com/office/drawing/2014/main" id="{18854607-32E5-91DB-4262-D983329F3D9B}"/>
              </a:ext>
            </a:extLst>
          </p:cNvPr>
          <p:cNvGrpSpPr/>
          <p:nvPr/>
        </p:nvGrpSpPr>
        <p:grpSpPr>
          <a:xfrm>
            <a:off x="924444" y="85725"/>
            <a:ext cx="9915006" cy="1276350"/>
            <a:chOff x="5638354" y="1712441"/>
            <a:chExt cx="9915006" cy="1276350"/>
          </a:xfrm>
        </p:grpSpPr>
        <p:sp>
          <p:nvSpPr>
            <p:cNvPr id="7" name="Rectangle: Rounded Corners 6">
              <a:extLst>
                <a:ext uri="{FF2B5EF4-FFF2-40B4-BE49-F238E27FC236}">
                  <a16:creationId xmlns:a16="http://schemas.microsoft.com/office/drawing/2014/main" id="{B50E14FC-3022-9FA8-853F-6B7F53F6BFCA}"/>
                </a:ext>
              </a:extLst>
            </p:cNvPr>
            <p:cNvSpPr/>
            <p:nvPr/>
          </p:nvSpPr>
          <p:spPr>
            <a:xfrm>
              <a:off x="6371260" y="1864841"/>
              <a:ext cx="9182100" cy="1123950"/>
            </a:xfrm>
            <a:custGeom>
              <a:avLst/>
              <a:gdLst>
                <a:gd name="connsiteX0" fmla="*/ 0 w 9182100"/>
                <a:gd name="connsiteY0" fmla="*/ 187329 h 1123950"/>
                <a:gd name="connsiteX1" fmla="*/ 187329 w 9182100"/>
                <a:gd name="connsiteY1" fmla="*/ 0 h 1123950"/>
                <a:gd name="connsiteX2" fmla="*/ 8994771 w 9182100"/>
                <a:gd name="connsiteY2" fmla="*/ 0 h 1123950"/>
                <a:gd name="connsiteX3" fmla="*/ 9182100 w 9182100"/>
                <a:gd name="connsiteY3" fmla="*/ 187329 h 1123950"/>
                <a:gd name="connsiteX4" fmla="*/ 9182100 w 9182100"/>
                <a:gd name="connsiteY4" fmla="*/ 936621 h 1123950"/>
                <a:gd name="connsiteX5" fmla="*/ 8994771 w 9182100"/>
                <a:gd name="connsiteY5" fmla="*/ 1123950 h 1123950"/>
                <a:gd name="connsiteX6" fmla="*/ 187329 w 9182100"/>
                <a:gd name="connsiteY6" fmla="*/ 1123950 h 1123950"/>
                <a:gd name="connsiteX7" fmla="*/ 0 w 9182100"/>
                <a:gd name="connsiteY7" fmla="*/ 936621 h 1123950"/>
                <a:gd name="connsiteX8" fmla="*/ 0 w 9182100"/>
                <a:gd name="connsiteY8" fmla="*/ 187329 h 112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82100" h="1123950" fill="none" extrusionOk="0">
                  <a:moveTo>
                    <a:pt x="0" y="187329"/>
                  </a:moveTo>
                  <a:cubicBezTo>
                    <a:pt x="-14992" y="77600"/>
                    <a:pt x="84941" y="1220"/>
                    <a:pt x="187329" y="0"/>
                  </a:cubicBezTo>
                  <a:cubicBezTo>
                    <a:pt x="1098647" y="-61902"/>
                    <a:pt x="6578537" y="-101778"/>
                    <a:pt x="8994771" y="0"/>
                  </a:cubicBezTo>
                  <a:cubicBezTo>
                    <a:pt x="9088439" y="-3070"/>
                    <a:pt x="9192250" y="70344"/>
                    <a:pt x="9182100" y="187329"/>
                  </a:cubicBezTo>
                  <a:cubicBezTo>
                    <a:pt x="9241226" y="480422"/>
                    <a:pt x="9237251" y="736227"/>
                    <a:pt x="9182100" y="936621"/>
                  </a:cubicBezTo>
                  <a:cubicBezTo>
                    <a:pt x="9170719" y="1034508"/>
                    <a:pt x="9096151" y="1114340"/>
                    <a:pt x="8994771" y="1123950"/>
                  </a:cubicBezTo>
                  <a:cubicBezTo>
                    <a:pt x="5540091" y="981558"/>
                    <a:pt x="2697193" y="1235051"/>
                    <a:pt x="187329" y="1123950"/>
                  </a:cubicBezTo>
                  <a:cubicBezTo>
                    <a:pt x="78102" y="1126836"/>
                    <a:pt x="-2076" y="1049547"/>
                    <a:pt x="0" y="936621"/>
                  </a:cubicBezTo>
                  <a:cubicBezTo>
                    <a:pt x="5661" y="805401"/>
                    <a:pt x="66133" y="509433"/>
                    <a:pt x="0" y="187329"/>
                  </a:cubicBezTo>
                  <a:close/>
                </a:path>
                <a:path w="9182100" h="1123950" stroke="0" extrusionOk="0">
                  <a:moveTo>
                    <a:pt x="0" y="187329"/>
                  </a:moveTo>
                  <a:cubicBezTo>
                    <a:pt x="-9792" y="70929"/>
                    <a:pt x="73664" y="-17071"/>
                    <a:pt x="187329" y="0"/>
                  </a:cubicBezTo>
                  <a:cubicBezTo>
                    <a:pt x="4483592" y="-164947"/>
                    <a:pt x="6347155" y="-52288"/>
                    <a:pt x="8994771" y="0"/>
                  </a:cubicBezTo>
                  <a:cubicBezTo>
                    <a:pt x="9098040" y="-2971"/>
                    <a:pt x="9175120" y="84988"/>
                    <a:pt x="9182100" y="187329"/>
                  </a:cubicBezTo>
                  <a:cubicBezTo>
                    <a:pt x="9236505" y="315278"/>
                    <a:pt x="9207638" y="752049"/>
                    <a:pt x="9182100" y="936621"/>
                  </a:cubicBezTo>
                  <a:cubicBezTo>
                    <a:pt x="9192425" y="1053410"/>
                    <a:pt x="9093939" y="1116142"/>
                    <a:pt x="8994771" y="1123950"/>
                  </a:cubicBezTo>
                  <a:cubicBezTo>
                    <a:pt x="6126395" y="1282491"/>
                    <a:pt x="3182891" y="982114"/>
                    <a:pt x="187329" y="1123950"/>
                  </a:cubicBezTo>
                  <a:cubicBezTo>
                    <a:pt x="83326" y="1133499"/>
                    <a:pt x="12505" y="1035732"/>
                    <a:pt x="0" y="936621"/>
                  </a:cubicBezTo>
                  <a:cubicBezTo>
                    <a:pt x="14325" y="802691"/>
                    <a:pt x="28536" y="414968"/>
                    <a:pt x="0" y="187329"/>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 Đoạn văn trình bày các ý theo cách nào dưới đây?</a:t>
              </a:r>
              <a:endParaRPr kumimoji="0" lang="vi-VN" sz="4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8" name="Picture 7">
              <a:extLst>
                <a:ext uri="{FF2B5EF4-FFF2-40B4-BE49-F238E27FC236}">
                  <a16:creationId xmlns:a16="http://schemas.microsoft.com/office/drawing/2014/main" id="{49124637-A33E-1E1D-03A7-67EE9383907D}"/>
                </a:ext>
              </a:extLst>
            </p:cNvPr>
            <p:cNvPicPr>
              <a:picLocks noChangeAspect="1"/>
            </p:cNvPicPr>
            <p:nvPr/>
          </p:nvPicPr>
          <p:blipFill>
            <a:blip r:embed="rId5"/>
            <a:stretch>
              <a:fillRect/>
            </a:stretch>
          </p:blipFill>
          <p:spPr>
            <a:xfrm>
              <a:off x="5638354" y="1712441"/>
              <a:ext cx="1093595" cy="1093595"/>
            </a:xfrm>
            <a:prstGeom prst="rect">
              <a:avLst/>
            </a:prstGeom>
          </p:spPr>
        </p:pic>
      </p:grpSp>
      <p:pic>
        <p:nvPicPr>
          <p:cNvPr id="3" name="Picture 2">
            <a:extLst>
              <a:ext uri="{FF2B5EF4-FFF2-40B4-BE49-F238E27FC236}">
                <a16:creationId xmlns:a16="http://schemas.microsoft.com/office/drawing/2014/main" id="{871A8820-8618-DCAB-33B7-5F88A07CB3B8}"/>
              </a:ext>
            </a:extLst>
          </p:cNvPr>
          <p:cNvPicPr>
            <a:picLocks noChangeAspect="1"/>
          </p:cNvPicPr>
          <p:nvPr/>
        </p:nvPicPr>
        <p:blipFill>
          <a:blip r:embed="rId6"/>
          <a:stretch>
            <a:fillRect/>
          </a:stretch>
        </p:blipFill>
        <p:spPr>
          <a:xfrm>
            <a:off x="833437" y="2047875"/>
            <a:ext cx="4352925" cy="2705100"/>
          </a:xfrm>
          <a:prstGeom prst="rect">
            <a:avLst/>
          </a:prstGeom>
        </p:spPr>
      </p:pic>
      <p:pic>
        <p:nvPicPr>
          <p:cNvPr id="5" name="Picture 4">
            <a:extLst>
              <a:ext uri="{FF2B5EF4-FFF2-40B4-BE49-F238E27FC236}">
                <a16:creationId xmlns:a16="http://schemas.microsoft.com/office/drawing/2014/main" id="{C9BB854E-1374-4119-0BBB-6641B3C93AD2}"/>
              </a:ext>
            </a:extLst>
          </p:cNvPr>
          <p:cNvPicPr>
            <a:picLocks noChangeAspect="1"/>
          </p:cNvPicPr>
          <p:nvPr/>
        </p:nvPicPr>
        <p:blipFill>
          <a:blip r:embed="rId7"/>
          <a:stretch>
            <a:fillRect/>
          </a:stretch>
        </p:blipFill>
        <p:spPr>
          <a:xfrm>
            <a:off x="5383966" y="2047874"/>
            <a:ext cx="6101120" cy="2657475"/>
          </a:xfrm>
          <a:prstGeom prst="rect">
            <a:avLst/>
          </a:prstGeom>
        </p:spPr>
      </p:pic>
      <p:pic>
        <p:nvPicPr>
          <p:cNvPr id="10" name="Picture 9" descr="A green tick mark on a black background&#10;&#10;Description automatically generated with medium confidence">
            <a:extLst>
              <a:ext uri="{FF2B5EF4-FFF2-40B4-BE49-F238E27FC236}">
                <a16:creationId xmlns:a16="http://schemas.microsoft.com/office/drawing/2014/main" id="{CE474A54-447B-FE71-68D9-D4B9E9DE94D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02990" y="1454608"/>
            <a:ext cx="1488186" cy="1260017"/>
          </a:xfrm>
          <a:prstGeom prst="rect">
            <a:avLst/>
          </a:prstGeom>
        </p:spPr>
      </p:pic>
    </p:spTree>
    <p:extLst>
      <p:ext uri="{BB962C8B-B14F-4D97-AF65-F5344CB8AC3E}">
        <p14:creationId xmlns:p14="http://schemas.microsoft.com/office/powerpoint/2010/main" val="384980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6D80112E-A355-4937-B5BC-270847484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090391" flipH="1">
            <a:off x="10327850" y="5498251"/>
            <a:ext cx="569605" cy="1433700"/>
          </a:xfrm>
          <a:prstGeom prst="rect">
            <a:avLst/>
          </a:prstGeom>
        </p:spPr>
      </p:pic>
      <p:pic>
        <p:nvPicPr>
          <p:cNvPr id="10" name="图片 9">
            <a:extLst>
              <a:ext uri="{FF2B5EF4-FFF2-40B4-BE49-F238E27FC236}">
                <a16:creationId xmlns:a16="http://schemas.microsoft.com/office/drawing/2014/main" id="{274386AB-FD8F-4A45-9CB6-5B79A99D24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648938" y="5069512"/>
            <a:ext cx="860219" cy="1534445"/>
          </a:xfrm>
          <a:prstGeom prst="rect">
            <a:avLst/>
          </a:prstGeom>
        </p:spPr>
      </p:pic>
      <p:pic>
        <p:nvPicPr>
          <p:cNvPr id="11" name="图片 10">
            <a:extLst>
              <a:ext uri="{FF2B5EF4-FFF2-40B4-BE49-F238E27FC236}">
                <a16:creationId xmlns:a16="http://schemas.microsoft.com/office/drawing/2014/main" id="{40F2E971-F85D-42DE-BAF8-7D06AB2EA7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1227444" y="4610100"/>
            <a:ext cx="1123710" cy="1790186"/>
          </a:xfrm>
          <a:prstGeom prst="rect">
            <a:avLst/>
          </a:prstGeom>
        </p:spPr>
      </p:pic>
      <p:pic>
        <p:nvPicPr>
          <p:cNvPr id="15" name="图片 14">
            <a:extLst>
              <a:ext uri="{FF2B5EF4-FFF2-40B4-BE49-F238E27FC236}">
                <a16:creationId xmlns:a16="http://schemas.microsoft.com/office/drawing/2014/main" id="{0FD54D73-ECDC-4B82-9C2D-C39F13B0F8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7138077" flipV="1">
            <a:off x="30553" y="-183080"/>
            <a:ext cx="931760" cy="1345294"/>
          </a:xfrm>
          <a:prstGeom prst="rect">
            <a:avLst/>
          </a:prstGeom>
        </p:spPr>
      </p:pic>
      <p:pic>
        <p:nvPicPr>
          <p:cNvPr id="16" name="图片 8">
            <a:extLst>
              <a:ext uri="{FF2B5EF4-FFF2-40B4-BE49-F238E27FC236}">
                <a16:creationId xmlns:a16="http://schemas.microsoft.com/office/drawing/2014/main" id="{5E20F20F-3971-4C71-BC4C-776A394713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09609">
            <a:off x="-321088" y="5774024"/>
            <a:ext cx="569605" cy="1433700"/>
          </a:xfrm>
          <a:prstGeom prst="rect">
            <a:avLst/>
          </a:prstGeom>
        </p:spPr>
      </p:pic>
      <p:pic>
        <p:nvPicPr>
          <p:cNvPr id="17" name="图片 9">
            <a:extLst>
              <a:ext uri="{FF2B5EF4-FFF2-40B4-BE49-F238E27FC236}">
                <a16:creationId xmlns:a16="http://schemas.microsoft.com/office/drawing/2014/main" id="{D6DD023D-DEB1-4DCB-AC4E-6EFA1CC5A1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345285"/>
            <a:ext cx="860219" cy="1534445"/>
          </a:xfrm>
          <a:prstGeom prst="rect">
            <a:avLst/>
          </a:prstGeom>
        </p:spPr>
      </p:pic>
      <p:pic>
        <p:nvPicPr>
          <p:cNvPr id="18" name="图片 10">
            <a:extLst>
              <a:ext uri="{FF2B5EF4-FFF2-40B4-BE49-F238E27FC236}">
                <a16:creationId xmlns:a16="http://schemas.microsoft.com/office/drawing/2014/main" id="{07DC71FC-E5F7-46AF-94FB-BC3B07305C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506" y="4885873"/>
            <a:ext cx="1123710" cy="1790186"/>
          </a:xfrm>
          <a:prstGeom prst="rect">
            <a:avLst/>
          </a:prstGeom>
        </p:spPr>
      </p:pic>
      <p:pic>
        <p:nvPicPr>
          <p:cNvPr id="19" name="Picture 18" descr="A close-up of a green plant&#10;&#10;Description automatically generated with low confidence">
            <a:extLst>
              <a:ext uri="{FF2B5EF4-FFF2-40B4-BE49-F238E27FC236}">
                <a16:creationId xmlns:a16="http://schemas.microsoft.com/office/drawing/2014/main" id="{2F0F11ED-A53F-47CE-9BCF-6609758FEA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58610" y="-494486"/>
            <a:ext cx="1791658" cy="1791658"/>
          </a:xfrm>
          <a:prstGeom prst="rect">
            <a:avLst/>
          </a:prstGeom>
        </p:spPr>
      </p:pic>
      <p:pic>
        <p:nvPicPr>
          <p:cNvPr id="4" name="Picture 3">
            <a:extLst>
              <a:ext uri="{FF2B5EF4-FFF2-40B4-BE49-F238E27FC236}">
                <a16:creationId xmlns:a16="http://schemas.microsoft.com/office/drawing/2014/main" id="{9A1BD3F8-30AD-4E59-A8B7-B004741944E6}"/>
              </a:ext>
            </a:extLst>
          </p:cNvPr>
          <p:cNvPicPr>
            <a:picLocks noChangeAspect="1"/>
          </p:cNvPicPr>
          <p:nvPr/>
        </p:nvPicPr>
        <p:blipFill>
          <a:blip r:embed="rId8"/>
          <a:stretch>
            <a:fillRect/>
          </a:stretch>
        </p:blipFill>
        <p:spPr>
          <a:xfrm>
            <a:off x="2076754" y="434626"/>
            <a:ext cx="8102286" cy="5669771"/>
          </a:xfrm>
          <a:prstGeom prst="rect">
            <a:avLst/>
          </a:prstGeom>
        </p:spPr>
      </p:pic>
    </p:spTree>
    <p:extLst>
      <p:ext uri="{BB962C8B-B14F-4D97-AF65-F5344CB8AC3E}">
        <p14:creationId xmlns:p14="http://schemas.microsoft.com/office/powerpoint/2010/main" val="27283660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50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DE21970-783E-4412-8246-ECD117373309}"/>
              </a:ext>
            </a:extLst>
          </p:cNvPr>
          <p:cNvSpPr txBox="1"/>
          <p:nvPr/>
        </p:nvSpPr>
        <p:spPr>
          <a:xfrm>
            <a:off x="2744575" y="1877113"/>
            <a:ext cx="5695950" cy="923330"/>
          </a:xfrm>
          <a:prstGeom prst="rect">
            <a:avLst/>
          </a:prstGeom>
          <a:noFill/>
        </p:spPr>
        <p:txBody>
          <a:bodyPr wrap="square" rtlCol="0">
            <a:spAutoFit/>
          </a:bodyPr>
          <a:lstStyle/>
          <a:p>
            <a:r>
              <a:rPr lang="en-US" sz="5400" dirty="0">
                <a:solidFill>
                  <a:srgbClr val="0070C0"/>
                </a:solidFill>
                <a:latin typeface="MercuriusScript" panose="01010101010101010101" pitchFamily="2" charset="0"/>
                <a:ea typeface="Aztek" panose="02020800000000000000" pitchFamily="18" charset="0"/>
                <a:cs typeface="Aztek" panose="02020800000000000000" pitchFamily="18" charset="0"/>
              </a:rPr>
              <a:t>KHỞI ĐỘNG</a:t>
            </a:r>
          </a:p>
        </p:txBody>
      </p:sp>
    </p:spTree>
    <p:extLst>
      <p:ext uri="{BB962C8B-B14F-4D97-AF65-F5344CB8AC3E}">
        <p14:creationId xmlns:p14="http://schemas.microsoft.com/office/powerpoint/2010/main" val="982258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BFD1EE79-6520-4D8B-A452-134702EBB17E}"/>
              </a:ext>
            </a:extLst>
          </p:cNvPr>
          <p:cNvPicPr>
            <a:picLocks noChangeAspect="1"/>
          </p:cNvPicPr>
          <p:nvPr/>
        </p:nvPicPr>
        <p:blipFill>
          <a:blip r:embed="rId3"/>
          <a:stretch>
            <a:fillRect/>
          </a:stretch>
        </p:blipFill>
        <p:spPr>
          <a:xfrm>
            <a:off x="-34000" y="1"/>
            <a:ext cx="12225999" cy="6858000"/>
          </a:xfrm>
          <a:prstGeom prst="rect">
            <a:avLst/>
          </a:prstGeom>
        </p:spPr>
      </p:pic>
      <p:sp>
        <p:nvSpPr>
          <p:cNvPr id="42" name="Rectangle: Folded Corner 41">
            <a:extLst>
              <a:ext uri="{FF2B5EF4-FFF2-40B4-BE49-F238E27FC236}">
                <a16:creationId xmlns:a16="http://schemas.microsoft.com/office/drawing/2014/main" id="{69D08C65-11E5-4B60-8EF4-949D601E241F}"/>
              </a:ext>
            </a:extLst>
          </p:cNvPr>
          <p:cNvSpPr/>
          <p:nvPr/>
        </p:nvSpPr>
        <p:spPr>
          <a:xfrm>
            <a:off x="476250" y="552450"/>
            <a:ext cx="11287125" cy="6019800"/>
          </a:xfrm>
          <a:prstGeom prst="foldedCorner">
            <a:avLst/>
          </a:prstGeom>
          <a:solidFill>
            <a:schemeClr val="bg1">
              <a:alpha val="89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Baloo 2" pitchFamily="2" charset="0"/>
            </a:endParaRPr>
          </a:p>
        </p:txBody>
      </p:sp>
      <p:sp>
        <p:nvSpPr>
          <p:cNvPr id="7" name="Rectangle: Rounded Corners 6">
            <a:extLst>
              <a:ext uri="{FF2B5EF4-FFF2-40B4-BE49-F238E27FC236}">
                <a16:creationId xmlns:a16="http://schemas.microsoft.com/office/drawing/2014/main" id="{B50E14FC-3022-9FA8-853F-6B7F53F6BFCA}"/>
              </a:ext>
            </a:extLst>
          </p:cNvPr>
          <p:cNvSpPr/>
          <p:nvPr/>
        </p:nvSpPr>
        <p:spPr>
          <a:xfrm>
            <a:off x="1152525" y="365823"/>
            <a:ext cx="10344150" cy="1434402"/>
          </a:xfrm>
          <a:custGeom>
            <a:avLst/>
            <a:gdLst>
              <a:gd name="connsiteX0" fmla="*/ 0 w 10344150"/>
              <a:gd name="connsiteY0" fmla="*/ 239072 h 1434402"/>
              <a:gd name="connsiteX1" fmla="*/ 239072 w 10344150"/>
              <a:gd name="connsiteY1" fmla="*/ 0 h 1434402"/>
              <a:gd name="connsiteX2" fmla="*/ 10105078 w 10344150"/>
              <a:gd name="connsiteY2" fmla="*/ 0 h 1434402"/>
              <a:gd name="connsiteX3" fmla="*/ 10344150 w 10344150"/>
              <a:gd name="connsiteY3" fmla="*/ 239072 h 1434402"/>
              <a:gd name="connsiteX4" fmla="*/ 10344150 w 10344150"/>
              <a:gd name="connsiteY4" fmla="*/ 1195330 h 1434402"/>
              <a:gd name="connsiteX5" fmla="*/ 10105078 w 10344150"/>
              <a:gd name="connsiteY5" fmla="*/ 1434402 h 1434402"/>
              <a:gd name="connsiteX6" fmla="*/ 239072 w 10344150"/>
              <a:gd name="connsiteY6" fmla="*/ 1434402 h 1434402"/>
              <a:gd name="connsiteX7" fmla="*/ 0 w 10344150"/>
              <a:gd name="connsiteY7" fmla="*/ 1195330 h 1434402"/>
              <a:gd name="connsiteX8" fmla="*/ 0 w 10344150"/>
              <a:gd name="connsiteY8" fmla="*/ 239072 h 143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44150" h="1434402" fill="none" extrusionOk="0">
                <a:moveTo>
                  <a:pt x="0" y="239072"/>
                </a:moveTo>
                <a:cubicBezTo>
                  <a:pt x="-18764" y="99189"/>
                  <a:pt x="123374" y="18597"/>
                  <a:pt x="239072" y="0"/>
                </a:cubicBezTo>
                <a:cubicBezTo>
                  <a:pt x="2394791" y="-61902"/>
                  <a:pt x="7709534" y="-101778"/>
                  <a:pt x="10105078" y="0"/>
                </a:cubicBezTo>
                <a:cubicBezTo>
                  <a:pt x="10213812" y="-7306"/>
                  <a:pt x="10356197" y="90982"/>
                  <a:pt x="10344150" y="239072"/>
                </a:cubicBezTo>
                <a:cubicBezTo>
                  <a:pt x="10285999" y="667116"/>
                  <a:pt x="10314192" y="1059613"/>
                  <a:pt x="10344150" y="1195330"/>
                </a:cubicBezTo>
                <a:cubicBezTo>
                  <a:pt x="10339982" y="1325326"/>
                  <a:pt x="10235261" y="1425837"/>
                  <a:pt x="10105078" y="1434402"/>
                </a:cubicBezTo>
                <a:cubicBezTo>
                  <a:pt x="5181131" y="1292010"/>
                  <a:pt x="4542734" y="1545503"/>
                  <a:pt x="239072" y="1434402"/>
                </a:cubicBezTo>
                <a:cubicBezTo>
                  <a:pt x="101616" y="1437114"/>
                  <a:pt x="-1375" y="1333636"/>
                  <a:pt x="0" y="1195330"/>
                </a:cubicBezTo>
                <a:cubicBezTo>
                  <a:pt x="35622" y="1092740"/>
                  <a:pt x="71356" y="368760"/>
                  <a:pt x="0" y="239072"/>
                </a:cubicBezTo>
                <a:close/>
              </a:path>
              <a:path w="10344150" h="1434402" stroke="0" extrusionOk="0">
                <a:moveTo>
                  <a:pt x="0" y="239072"/>
                </a:moveTo>
                <a:cubicBezTo>
                  <a:pt x="-14007" y="88524"/>
                  <a:pt x="96818" y="-17091"/>
                  <a:pt x="239072" y="0"/>
                </a:cubicBezTo>
                <a:cubicBezTo>
                  <a:pt x="4390593" y="-164947"/>
                  <a:pt x="6066542" y="-52288"/>
                  <a:pt x="10105078" y="0"/>
                </a:cubicBezTo>
                <a:cubicBezTo>
                  <a:pt x="10235873" y="-19434"/>
                  <a:pt x="10329897" y="109318"/>
                  <a:pt x="10344150" y="239072"/>
                </a:cubicBezTo>
                <a:cubicBezTo>
                  <a:pt x="10267582" y="590409"/>
                  <a:pt x="10298769" y="1062387"/>
                  <a:pt x="10344150" y="1195330"/>
                </a:cubicBezTo>
                <a:cubicBezTo>
                  <a:pt x="10359344" y="1346983"/>
                  <a:pt x="10234397" y="1429457"/>
                  <a:pt x="10105078" y="1434402"/>
                </a:cubicBezTo>
                <a:cubicBezTo>
                  <a:pt x="6447220" y="1592943"/>
                  <a:pt x="4894780" y="1292566"/>
                  <a:pt x="239072" y="1434402"/>
                </a:cubicBezTo>
                <a:cubicBezTo>
                  <a:pt x="106901" y="1436772"/>
                  <a:pt x="23961" y="1319034"/>
                  <a:pt x="0" y="1195330"/>
                </a:cubicBezTo>
                <a:cubicBezTo>
                  <a:pt x="-83012" y="947767"/>
                  <a:pt x="-5969" y="594139"/>
                  <a:pt x="0" y="239072"/>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600" b="1" dirty="0">
                <a:solidFill>
                  <a:srgbClr val="000000"/>
                </a:solidFill>
                <a:latin typeface="Calibri" panose="020F0502020204030204" pitchFamily="34" charset="0"/>
                <a:cs typeface="Calibri" panose="020F0502020204030204" pitchFamily="34" charset="0"/>
              </a:rPr>
              <a:t>3. </a:t>
            </a:r>
            <a:r>
              <a:rPr lang="vi-VN" sz="3600" b="1" dirty="0">
                <a:solidFill>
                  <a:srgbClr val="000000"/>
                </a:solidFill>
                <a:latin typeface="Calibri" panose="020F0502020204030204" pitchFamily="34" charset="0"/>
                <a:cs typeface="Calibri" panose="020F0502020204030204" pitchFamily="34" charset="0"/>
              </a:rPr>
              <a:t>Trao đổi về những điểm cần lưu ý khi viết đoạn văn nêu ý kiến về câu chuyện đã đọc hoặc đã nghe.</a:t>
            </a:r>
            <a:endPar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6" name="Picture 2" descr="Trẻ Em Thảo Luận Về Việc Học Bài Tập Về Nhà Cùng Nhau Hình minh họa Sẵn có  - Tải xuống Hình ảnh Ngay bây giờ - iStock">
            <a:extLst>
              <a:ext uri="{FF2B5EF4-FFF2-40B4-BE49-F238E27FC236}">
                <a16:creationId xmlns:a16="http://schemas.microsoft.com/office/drawing/2014/main" id="{D58FBDDF-364A-460E-8474-2CF3343B28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597" y="2166047"/>
            <a:ext cx="5565739" cy="319051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CBC8CFEF-4D6A-486A-AD49-9EB3951FD2B5}"/>
              </a:ext>
            </a:extLst>
          </p:cNvPr>
          <p:cNvGrpSpPr/>
          <p:nvPr/>
        </p:nvGrpSpPr>
        <p:grpSpPr>
          <a:xfrm>
            <a:off x="1376313" y="2441332"/>
            <a:ext cx="5026728" cy="1319973"/>
            <a:chOff x="72887" y="322873"/>
            <a:chExt cx="6992511" cy="2071537"/>
          </a:xfrm>
        </p:grpSpPr>
        <p:pic>
          <p:nvPicPr>
            <p:cNvPr id="9" name="Picture 17">
              <a:extLst>
                <a:ext uri="{FF2B5EF4-FFF2-40B4-BE49-F238E27FC236}">
                  <a16:creationId xmlns:a16="http://schemas.microsoft.com/office/drawing/2014/main" id="{094F434F-9B08-4CC1-9E13-E933DFCF5F3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2887" y="322873"/>
              <a:ext cx="6992511" cy="2071537"/>
            </a:xfrm>
            <a:prstGeom prst="rect">
              <a:avLst/>
            </a:prstGeom>
          </p:spPr>
        </p:pic>
        <p:sp>
          <p:nvSpPr>
            <p:cNvPr id="10" name="TextBox 9">
              <a:extLst>
                <a:ext uri="{FF2B5EF4-FFF2-40B4-BE49-F238E27FC236}">
                  <a16:creationId xmlns:a16="http://schemas.microsoft.com/office/drawing/2014/main" id="{6E777EA2-1226-45A6-AF47-BBD4355E521E}"/>
                </a:ext>
              </a:extLst>
            </p:cNvPr>
            <p:cNvSpPr txBox="1"/>
            <p:nvPr/>
          </p:nvSpPr>
          <p:spPr>
            <a:xfrm>
              <a:off x="1835592" y="973920"/>
              <a:ext cx="3467100" cy="725916"/>
            </a:xfrm>
            <a:prstGeom prst="rect">
              <a:avLst/>
            </a:prstGeom>
            <a:noFill/>
          </p:spPr>
          <p:txBody>
            <a:bodyPr wrap="square">
              <a:spAutoFit/>
            </a:bodyPr>
            <a:lstStyle/>
            <a:p>
              <a:pPr algn="ctr"/>
              <a:r>
                <a:rPr lang="en-US" sz="3200" b="1" dirty="0">
                  <a:solidFill>
                    <a:srgbClr val="FF0000"/>
                  </a:solidFill>
                  <a:latin typeface="Circle3D" panose="020B0703020102020204" pitchFamily="34" charset="0"/>
                </a:rPr>
                <a:t>NHÓM 4</a:t>
              </a:r>
            </a:p>
          </p:txBody>
        </p:sp>
      </p:grpSp>
    </p:spTree>
    <p:extLst>
      <p:ext uri="{BB962C8B-B14F-4D97-AF65-F5344CB8AC3E}">
        <p14:creationId xmlns:p14="http://schemas.microsoft.com/office/powerpoint/2010/main" val="48854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21FC92D-4EB4-4E67-8262-E8430D3713D8}"/>
              </a:ext>
            </a:extLst>
          </p:cNvPr>
          <p:cNvSpPr txBox="1"/>
          <p:nvPr/>
        </p:nvSpPr>
        <p:spPr>
          <a:xfrm>
            <a:off x="1028700" y="2415297"/>
            <a:ext cx="10134599" cy="2566280"/>
          </a:xfrm>
          <a:prstGeom prst="rect">
            <a:avLst/>
          </a:prstGeom>
          <a:noFill/>
        </p:spPr>
        <p:txBody>
          <a:bodyPr wrap="square" rtlCol="0">
            <a:spAutoFit/>
          </a:bodyPr>
          <a:lstStyle/>
          <a:p>
            <a:pPr algn="just">
              <a:lnSpc>
                <a:spcPct val="150000"/>
              </a:lnSpc>
            </a:pPr>
            <a:r>
              <a:rPr lang="en-US" sz="3700" b="0" i="0" dirty="0">
                <a:solidFill>
                  <a:srgbClr val="002060"/>
                </a:solidFill>
                <a:effectLst/>
              </a:rPr>
              <a:t>- </a:t>
            </a:r>
            <a:r>
              <a:rPr lang="en-US" sz="3700" b="0" i="0" dirty="0" err="1">
                <a:solidFill>
                  <a:srgbClr val="002060"/>
                </a:solidFill>
                <a:effectLst/>
              </a:rPr>
              <a:t>Cách</a:t>
            </a:r>
            <a:r>
              <a:rPr lang="en-US" sz="3700" b="0" i="0" dirty="0">
                <a:solidFill>
                  <a:srgbClr val="002060"/>
                </a:solidFill>
                <a:effectLst/>
              </a:rPr>
              <a:t> </a:t>
            </a:r>
            <a:r>
              <a:rPr lang="en-US" sz="3700" b="0" i="0" dirty="0" err="1">
                <a:solidFill>
                  <a:srgbClr val="002060"/>
                </a:solidFill>
                <a:effectLst/>
              </a:rPr>
              <a:t>sắp</a:t>
            </a:r>
            <a:r>
              <a:rPr lang="en-US" sz="3700" b="0" i="0" dirty="0">
                <a:solidFill>
                  <a:srgbClr val="002060"/>
                </a:solidFill>
                <a:effectLst/>
              </a:rPr>
              <a:t> </a:t>
            </a:r>
            <a:r>
              <a:rPr lang="en-US" sz="3700" b="0" i="0" dirty="0" err="1">
                <a:solidFill>
                  <a:srgbClr val="002060"/>
                </a:solidFill>
                <a:effectLst/>
              </a:rPr>
              <a:t>xếp</a:t>
            </a:r>
            <a:r>
              <a:rPr lang="en-US" sz="3700" b="0" i="0" dirty="0">
                <a:solidFill>
                  <a:srgbClr val="002060"/>
                </a:solidFill>
                <a:effectLst/>
              </a:rPr>
              <a:t> ý </a:t>
            </a:r>
            <a:r>
              <a:rPr lang="en-US" sz="3700" b="0" i="0" dirty="0" err="1">
                <a:solidFill>
                  <a:srgbClr val="002060"/>
                </a:solidFill>
                <a:effectLst/>
              </a:rPr>
              <a:t>trong</a:t>
            </a:r>
            <a:r>
              <a:rPr lang="en-US" sz="3700" b="0" i="0" dirty="0">
                <a:solidFill>
                  <a:srgbClr val="002060"/>
                </a:solidFill>
                <a:effectLst/>
              </a:rPr>
              <a:t> </a:t>
            </a:r>
            <a:r>
              <a:rPr lang="en-US" sz="3700" b="0" i="0" dirty="0" err="1">
                <a:solidFill>
                  <a:srgbClr val="002060"/>
                </a:solidFill>
                <a:effectLst/>
              </a:rPr>
              <a:t>đoạn</a:t>
            </a:r>
            <a:r>
              <a:rPr lang="en-US" sz="3700" b="0" i="0" dirty="0">
                <a:solidFill>
                  <a:srgbClr val="002060"/>
                </a:solidFill>
                <a:effectLst/>
              </a:rPr>
              <a:t> (</a:t>
            </a:r>
            <a:r>
              <a:rPr lang="en-US" sz="3700" b="0" i="0" dirty="0" err="1">
                <a:solidFill>
                  <a:srgbClr val="002060"/>
                </a:solidFill>
                <a:effectLst/>
              </a:rPr>
              <a:t>mở</a:t>
            </a:r>
            <a:r>
              <a:rPr lang="en-US" sz="3700" b="0" i="0" dirty="0">
                <a:solidFill>
                  <a:srgbClr val="002060"/>
                </a:solidFill>
                <a:effectLst/>
              </a:rPr>
              <a:t> </a:t>
            </a:r>
            <a:r>
              <a:rPr lang="en-US" sz="3700" b="0" i="0" dirty="0" err="1">
                <a:solidFill>
                  <a:srgbClr val="002060"/>
                </a:solidFill>
                <a:effectLst/>
              </a:rPr>
              <a:t>đầu</a:t>
            </a:r>
            <a:r>
              <a:rPr lang="en-US" sz="3700" b="0" i="0" dirty="0">
                <a:solidFill>
                  <a:srgbClr val="002060"/>
                </a:solidFill>
                <a:effectLst/>
              </a:rPr>
              <a:t>, </a:t>
            </a:r>
            <a:r>
              <a:rPr lang="en-US" sz="3700" b="0" i="0" dirty="0" err="1">
                <a:solidFill>
                  <a:srgbClr val="002060"/>
                </a:solidFill>
                <a:effectLst/>
              </a:rPr>
              <a:t>triển</a:t>
            </a:r>
            <a:r>
              <a:rPr lang="en-US" sz="3700" b="0" i="0" dirty="0">
                <a:solidFill>
                  <a:srgbClr val="002060"/>
                </a:solidFill>
                <a:effectLst/>
              </a:rPr>
              <a:t> </a:t>
            </a:r>
            <a:r>
              <a:rPr lang="en-US" sz="3700" b="0" i="0" dirty="0" err="1">
                <a:solidFill>
                  <a:srgbClr val="002060"/>
                </a:solidFill>
                <a:effectLst/>
              </a:rPr>
              <a:t>khai</a:t>
            </a:r>
            <a:r>
              <a:rPr lang="en-US" sz="3700" b="0" i="0" dirty="0">
                <a:solidFill>
                  <a:srgbClr val="002060"/>
                </a:solidFill>
                <a:effectLst/>
              </a:rPr>
              <a:t>,…)</a:t>
            </a:r>
          </a:p>
          <a:p>
            <a:pPr algn="just">
              <a:lnSpc>
                <a:spcPct val="150000"/>
              </a:lnSpc>
            </a:pPr>
            <a:r>
              <a:rPr lang="en-US" sz="3700" b="0" i="0" dirty="0">
                <a:solidFill>
                  <a:srgbClr val="002060"/>
                </a:solidFill>
                <a:effectLst/>
              </a:rPr>
              <a:t>- </a:t>
            </a:r>
            <a:r>
              <a:rPr lang="en-US" sz="3700" b="0" i="0" dirty="0" err="1">
                <a:solidFill>
                  <a:srgbClr val="002060"/>
                </a:solidFill>
                <a:effectLst/>
              </a:rPr>
              <a:t>Cách</a:t>
            </a:r>
            <a:r>
              <a:rPr lang="en-US" sz="3700" b="0" i="0" dirty="0">
                <a:solidFill>
                  <a:srgbClr val="002060"/>
                </a:solidFill>
                <a:effectLst/>
              </a:rPr>
              <a:t> </a:t>
            </a:r>
            <a:r>
              <a:rPr lang="en-US" sz="3700" b="0" i="0" dirty="0" err="1">
                <a:solidFill>
                  <a:srgbClr val="002060"/>
                </a:solidFill>
                <a:effectLst/>
              </a:rPr>
              <a:t>nêu</a:t>
            </a:r>
            <a:r>
              <a:rPr lang="en-US" sz="3700" b="0" i="0" dirty="0">
                <a:solidFill>
                  <a:srgbClr val="002060"/>
                </a:solidFill>
                <a:effectLst/>
              </a:rPr>
              <a:t> </a:t>
            </a:r>
            <a:r>
              <a:rPr lang="en-US" sz="3700" b="0" i="0" dirty="0" err="1">
                <a:solidFill>
                  <a:srgbClr val="002060"/>
                </a:solidFill>
                <a:effectLst/>
              </a:rPr>
              <a:t>lí</a:t>
            </a:r>
            <a:r>
              <a:rPr lang="en-US" sz="3700" b="0" i="0" dirty="0">
                <a:solidFill>
                  <a:srgbClr val="002060"/>
                </a:solidFill>
                <a:effectLst/>
              </a:rPr>
              <a:t> do </a:t>
            </a:r>
            <a:r>
              <a:rPr lang="en-US" sz="3700" b="0" i="0" dirty="0" err="1">
                <a:solidFill>
                  <a:srgbClr val="002060"/>
                </a:solidFill>
                <a:effectLst/>
              </a:rPr>
              <a:t>yêu</a:t>
            </a:r>
            <a:r>
              <a:rPr lang="en-US" sz="3700" b="0" i="0" dirty="0">
                <a:solidFill>
                  <a:srgbClr val="002060"/>
                </a:solidFill>
                <a:effectLst/>
              </a:rPr>
              <a:t> </a:t>
            </a:r>
            <a:r>
              <a:rPr lang="en-US" sz="3700" b="0" i="0" dirty="0" err="1">
                <a:solidFill>
                  <a:srgbClr val="002060"/>
                </a:solidFill>
                <a:effectLst/>
              </a:rPr>
              <a:t>thích</a:t>
            </a:r>
            <a:r>
              <a:rPr lang="en-US" sz="3700" b="0" i="0" dirty="0">
                <a:solidFill>
                  <a:srgbClr val="002060"/>
                </a:solidFill>
                <a:effectLst/>
              </a:rPr>
              <a:t> </a:t>
            </a:r>
            <a:r>
              <a:rPr lang="en-US" sz="3700" b="0" i="0" dirty="0" err="1">
                <a:solidFill>
                  <a:srgbClr val="002060"/>
                </a:solidFill>
                <a:effectLst/>
              </a:rPr>
              <a:t>câu</a:t>
            </a:r>
            <a:r>
              <a:rPr lang="en-US" sz="3700" b="0" i="0" dirty="0">
                <a:solidFill>
                  <a:srgbClr val="002060"/>
                </a:solidFill>
                <a:effectLst/>
              </a:rPr>
              <a:t> </a:t>
            </a:r>
            <a:r>
              <a:rPr lang="en-US" sz="3700" b="0" i="0" dirty="0" err="1">
                <a:solidFill>
                  <a:srgbClr val="002060"/>
                </a:solidFill>
                <a:effectLst/>
              </a:rPr>
              <a:t>chuyện</a:t>
            </a:r>
            <a:endParaRPr lang="en-US" sz="3700" b="0" i="0" dirty="0">
              <a:solidFill>
                <a:srgbClr val="002060"/>
              </a:solidFill>
              <a:effectLst/>
            </a:endParaRPr>
          </a:p>
          <a:p>
            <a:pPr algn="just">
              <a:lnSpc>
                <a:spcPct val="150000"/>
              </a:lnSpc>
            </a:pPr>
            <a:r>
              <a:rPr lang="en-US" sz="3700" b="0" i="0" dirty="0">
                <a:solidFill>
                  <a:srgbClr val="002060"/>
                </a:solidFill>
                <a:effectLst/>
              </a:rPr>
              <a:t>- </a:t>
            </a:r>
            <a:r>
              <a:rPr lang="en-US" sz="3700" b="0" i="0" dirty="0" err="1">
                <a:solidFill>
                  <a:srgbClr val="002060"/>
                </a:solidFill>
                <a:effectLst/>
              </a:rPr>
              <a:t>Cách</a:t>
            </a:r>
            <a:r>
              <a:rPr lang="en-US" sz="3700" b="0" i="0" dirty="0">
                <a:solidFill>
                  <a:srgbClr val="002060"/>
                </a:solidFill>
                <a:effectLst/>
              </a:rPr>
              <a:t> </a:t>
            </a:r>
            <a:r>
              <a:rPr lang="en-US" sz="3700" b="0" i="0" dirty="0" err="1">
                <a:solidFill>
                  <a:srgbClr val="002060"/>
                </a:solidFill>
                <a:effectLst/>
              </a:rPr>
              <a:t>thức</a:t>
            </a:r>
            <a:r>
              <a:rPr lang="en-US" sz="3700" b="0" i="0" dirty="0">
                <a:solidFill>
                  <a:srgbClr val="002060"/>
                </a:solidFill>
                <a:effectLst/>
              </a:rPr>
              <a:t> </a:t>
            </a:r>
            <a:r>
              <a:rPr lang="en-US" sz="3700" b="0" i="0" dirty="0" err="1">
                <a:solidFill>
                  <a:srgbClr val="002060"/>
                </a:solidFill>
                <a:effectLst/>
              </a:rPr>
              <a:t>trình</a:t>
            </a:r>
            <a:r>
              <a:rPr lang="en-US" sz="3700" b="0" i="0" dirty="0">
                <a:solidFill>
                  <a:srgbClr val="002060"/>
                </a:solidFill>
                <a:effectLst/>
              </a:rPr>
              <a:t> </a:t>
            </a:r>
            <a:r>
              <a:rPr lang="en-US" sz="3700" b="0" i="0" dirty="0" err="1">
                <a:solidFill>
                  <a:srgbClr val="002060"/>
                </a:solidFill>
                <a:effectLst/>
              </a:rPr>
              <a:t>bày</a:t>
            </a:r>
            <a:r>
              <a:rPr lang="en-US" sz="3700" b="0" i="0" dirty="0">
                <a:solidFill>
                  <a:srgbClr val="002060"/>
                </a:solidFill>
                <a:effectLst/>
              </a:rPr>
              <a:t> </a:t>
            </a:r>
            <a:r>
              <a:rPr lang="en-US" sz="3700" b="0" i="0" dirty="0" err="1">
                <a:solidFill>
                  <a:srgbClr val="002060"/>
                </a:solidFill>
                <a:effectLst/>
              </a:rPr>
              <a:t>đoạn</a:t>
            </a:r>
            <a:r>
              <a:rPr lang="en-US" sz="3700" b="0" i="0" dirty="0">
                <a:solidFill>
                  <a:srgbClr val="002060"/>
                </a:solidFill>
                <a:effectLst/>
              </a:rPr>
              <a:t> </a:t>
            </a:r>
            <a:r>
              <a:rPr lang="en-US" sz="3700" b="0" i="0" dirty="0" err="1">
                <a:solidFill>
                  <a:srgbClr val="002060"/>
                </a:solidFill>
                <a:effectLst/>
              </a:rPr>
              <a:t>văn</a:t>
            </a:r>
            <a:endParaRPr lang="en-US" sz="3700" b="0" i="0" dirty="0">
              <a:solidFill>
                <a:srgbClr val="002060"/>
              </a:solidFill>
              <a:effectLst/>
            </a:endParaRPr>
          </a:p>
        </p:txBody>
      </p:sp>
      <p:pic>
        <p:nvPicPr>
          <p:cNvPr id="10" name="Picture 9">
            <a:extLst>
              <a:ext uri="{FF2B5EF4-FFF2-40B4-BE49-F238E27FC236}">
                <a16:creationId xmlns:a16="http://schemas.microsoft.com/office/drawing/2014/main" id="{8FAAE5ED-0C3B-4C7E-A45D-C43DEF011CCC}"/>
              </a:ext>
            </a:extLst>
          </p:cNvPr>
          <p:cNvPicPr>
            <a:picLocks noChangeAspect="1"/>
          </p:cNvPicPr>
          <p:nvPr/>
        </p:nvPicPr>
        <p:blipFill>
          <a:blip r:embed="rId2"/>
          <a:stretch>
            <a:fillRect/>
          </a:stretch>
        </p:blipFill>
        <p:spPr>
          <a:xfrm>
            <a:off x="2294380" y="-48638"/>
            <a:ext cx="4504133" cy="2215777"/>
          </a:xfrm>
          <a:prstGeom prst="rect">
            <a:avLst/>
          </a:prstGeom>
        </p:spPr>
      </p:pic>
      <p:sp>
        <p:nvSpPr>
          <p:cNvPr id="11" name="TextBox 10">
            <a:extLst>
              <a:ext uri="{FF2B5EF4-FFF2-40B4-BE49-F238E27FC236}">
                <a16:creationId xmlns:a16="http://schemas.microsoft.com/office/drawing/2014/main" id="{5DAD8892-3242-4095-9729-432F63830A2F}"/>
              </a:ext>
            </a:extLst>
          </p:cNvPr>
          <p:cNvSpPr txBox="1"/>
          <p:nvPr/>
        </p:nvSpPr>
        <p:spPr>
          <a:xfrm>
            <a:off x="2549421" y="705307"/>
            <a:ext cx="3994049" cy="707886"/>
          </a:xfrm>
          <a:prstGeom prst="rect">
            <a:avLst/>
          </a:prstGeom>
          <a:noFill/>
        </p:spPr>
        <p:txBody>
          <a:bodyPr wrap="square" rtlCol="0">
            <a:spAutoFit/>
          </a:bodyPr>
          <a:lstStyle/>
          <a:p>
            <a:pPr algn="ctr"/>
            <a:r>
              <a:rPr lang="en-US" sz="4000" dirty="0">
                <a:solidFill>
                  <a:srgbClr val="00B0F0"/>
                </a:solidFill>
                <a:latin typeface="UVN Bai Sau Nang" panose="04030905020802020C03" pitchFamily="82" charset="0"/>
              </a:rPr>
              <a:t>TRAO ĐỔI</a:t>
            </a:r>
          </a:p>
        </p:txBody>
      </p:sp>
    </p:spTree>
    <p:extLst>
      <p:ext uri="{BB962C8B-B14F-4D97-AF65-F5344CB8AC3E}">
        <p14:creationId xmlns:p14="http://schemas.microsoft.com/office/powerpoint/2010/main" val="736697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Vertical)">
                                      <p:cBhvr>
                                        <p:cTn id="18" dur="500"/>
                                        <p:tgtEl>
                                          <p:spTgt spid="7">
                                            <p:txEl>
                                              <p:pRg st="0" end="0"/>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barn(inVertical)">
                                      <p:cBhvr>
                                        <p:cTn id="21" dur="500"/>
                                        <p:tgtEl>
                                          <p:spTgt spid="7">
                                            <p:txEl>
                                              <p:pRg st="1" end="1"/>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barn(inVertical)">
                                      <p:cBhvr>
                                        <p:cTn id="24"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BFD1EE79-6520-4D8B-A452-134702EBB17E}"/>
              </a:ext>
            </a:extLst>
          </p:cNvPr>
          <p:cNvPicPr>
            <a:picLocks noChangeAspect="1"/>
          </p:cNvPicPr>
          <p:nvPr/>
        </p:nvPicPr>
        <p:blipFill>
          <a:blip r:embed="rId3"/>
          <a:stretch>
            <a:fillRect/>
          </a:stretch>
        </p:blipFill>
        <p:spPr>
          <a:xfrm>
            <a:off x="-34000" y="1"/>
            <a:ext cx="12225999" cy="6858000"/>
          </a:xfrm>
          <a:prstGeom prst="rect">
            <a:avLst/>
          </a:prstGeom>
        </p:spPr>
      </p:pic>
      <p:sp>
        <p:nvSpPr>
          <p:cNvPr id="42" name="Rectangle: Folded Corner 41">
            <a:extLst>
              <a:ext uri="{FF2B5EF4-FFF2-40B4-BE49-F238E27FC236}">
                <a16:creationId xmlns:a16="http://schemas.microsoft.com/office/drawing/2014/main" id="{69D08C65-11E5-4B60-8EF4-949D601E241F}"/>
              </a:ext>
            </a:extLst>
          </p:cNvPr>
          <p:cNvSpPr/>
          <p:nvPr/>
        </p:nvSpPr>
        <p:spPr>
          <a:xfrm>
            <a:off x="476250" y="552450"/>
            <a:ext cx="11287125" cy="6019800"/>
          </a:xfrm>
          <a:prstGeom prst="foldedCorner">
            <a:avLst/>
          </a:prstGeom>
          <a:solidFill>
            <a:schemeClr val="bg1">
              <a:alpha val="89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Baloo 2" pitchFamily="2" charset="0"/>
            </a:endParaRPr>
          </a:p>
        </p:txBody>
      </p:sp>
      <p:pic>
        <p:nvPicPr>
          <p:cNvPr id="2" name="Picture 1" descr="A picture containing clipart&#10;&#10;Description automatically generated">
            <a:extLst>
              <a:ext uri="{FF2B5EF4-FFF2-40B4-BE49-F238E27FC236}">
                <a16:creationId xmlns:a16="http://schemas.microsoft.com/office/drawing/2014/main" id="{AC07B0C9-9BDB-AC93-D9C1-EA031F128AB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199" b="86609" l="21175" r="77673">
                        <a14:foregroundMark x1="37819" y1="19414" x2="36610" y2="25702"/>
                        <a14:foregroundMark x1="31599" y1="36309" x2="30870" y2="46172"/>
                        <a14:foregroundMark x1="30870" y1="46172" x2="30870" y2="46172"/>
                        <a14:foregroundMark x1="63621" y1="26734" x2="69841" y2="35397"/>
                        <a14:foregroundMark x1="48915" y1="24190" x2="38376" y2="28630"/>
                        <a14:foregroundMark x1="38376" y1="28630" x2="36495" y2="31677"/>
                        <a14:foregroundMark x1="51795" y1="28990" x2="46170" y2="16535"/>
                        <a14:foregroundMark x1="46170" y1="16535" x2="36571" y2="14351"/>
                        <a14:foregroundMark x1="36571" y1="14351" x2="28604" y2="34053"/>
                        <a14:foregroundMark x1="28604" y1="34053" x2="27049" y2="42429"/>
                        <a14:foregroundMark x1="45345" y1="83801" x2="44749" y2="86801"/>
                        <a14:foregroundMark x1="53945" y1="83969" x2="53580" y2="86057"/>
                        <a14:foregroundMark x1="76406" y1="32277" x2="76406" y2="32277"/>
                        <a14:foregroundMark x1="49395" y1="10751" x2="49395" y2="10751"/>
                        <a14:foregroundMark x1="24669" y1="41973" x2="24669" y2="41973"/>
                        <a14:foregroundMark x1="52160" y1="84257" x2="52160" y2="84257"/>
                        <a14:foregroundMark x1="49280" y1="71850" x2="49280" y2="71850"/>
                        <a14:foregroundMark x1="25379" y1="43485" x2="24899" y2="51404"/>
                        <a14:foregroundMark x1="48685" y1="71850" x2="48685" y2="71850"/>
                        <a14:foregroundMark x1="22999" y1="52892" x2="22999" y2="52892"/>
                        <a14:foregroundMark x1="72701" y1="55124" x2="72701" y2="55124"/>
                        <a14:foregroundMark x1="77692" y1="32685" x2="77692" y2="32685"/>
                        <a14:foregroundMark x1="50163" y1="10199" x2="50163" y2="10199"/>
                        <a14:foregroundMark x1="43962" y1="84809" x2="43962" y2="84809"/>
                        <a14:backgroundMark x1="21194" y1="50636" x2="21674" y2="55580"/>
                        <a14:backgroundMark x1="21674" y1="57811" x2="21674" y2="57811"/>
                        <a14:backgroundMark x1="21789" y1="48116" x2="21789" y2="48116"/>
                        <a14:backgroundMark x1="20964" y1="47348" x2="21924" y2="48860"/>
                        <a14:backgroundMark x1="22154" y1="57379" x2="21309" y2="58411"/>
                      </a14:backgroundRemoval>
                    </a14:imgEffect>
                  </a14:imgLayer>
                </a14:imgProps>
              </a:ext>
            </a:extLst>
          </a:blip>
          <a:srcRect l="20362" t="7320" r="19406" b="8570"/>
          <a:stretch>
            <a:fillRect/>
          </a:stretch>
        </p:blipFill>
        <p:spPr>
          <a:xfrm>
            <a:off x="666750" y="2649086"/>
            <a:ext cx="2932319" cy="3275587"/>
          </a:xfrm>
          <a:prstGeom prst="rect">
            <a:avLst/>
          </a:prstGeom>
        </p:spPr>
      </p:pic>
      <p:grpSp>
        <p:nvGrpSpPr>
          <p:cNvPr id="7" name="Group 6">
            <a:extLst>
              <a:ext uri="{FF2B5EF4-FFF2-40B4-BE49-F238E27FC236}">
                <a16:creationId xmlns:a16="http://schemas.microsoft.com/office/drawing/2014/main" id="{9653FB64-147F-E308-195A-5524F5CE33CD}"/>
              </a:ext>
            </a:extLst>
          </p:cNvPr>
          <p:cNvGrpSpPr/>
          <p:nvPr/>
        </p:nvGrpSpPr>
        <p:grpSpPr>
          <a:xfrm>
            <a:off x="3585743" y="2635098"/>
            <a:ext cx="7463743" cy="2975126"/>
            <a:chOff x="647361" y="477443"/>
            <a:chExt cx="8438540" cy="1187014"/>
          </a:xfrm>
        </p:grpSpPr>
        <p:sp>
          <p:nvSpPr>
            <p:cNvPr id="17" name="Rectangle: Rounded Corners 16">
              <a:extLst>
                <a:ext uri="{FF2B5EF4-FFF2-40B4-BE49-F238E27FC236}">
                  <a16:creationId xmlns:a16="http://schemas.microsoft.com/office/drawing/2014/main" id="{DD9A7D54-7D5E-3459-607E-82DF3A66923A}"/>
                </a:ext>
              </a:extLst>
            </p:cNvPr>
            <p:cNvSpPr/>
            <p:nvPr/>
          </p:nvSpPr>
          <p:spPr>
            <a:xfrm>
              <a:off x="647361" y="477443"/>
              <a:ext cx="8438540" cy="1187014"/>
            </a:xfrm>
            <a:custGeom>
              <a:avLst/>
              <a:gdLst>
                <a:gd name="connsiteX0" fmla="*/ 0 w 8438540"/>
                <a:gd name="connsiteY0" fmla="*/ 197840 h 1187014"/>
                <a:gd name="connsiteX1" fmla="*/ 197840 w 8438540"/>
                <a:gd name="connsiteY1" fmla="*/ 0 h 1187014"/>
                <a:gd name="connsiteX2" fmla="*/ 8240700 w 8438540"/>
                <a:gd name="connsiteY2" fmla="*/ 0 h 1187014"/>
                <a:gd name="connsiteX3" fmla="*/ 8438540 w 8438540"/>
                <a:gd name="connsiteY3" fmla="*/ 197840 h 1187014"/>
                <a:gd name="connsiteX4" fmla="*/ 8438540 w 8438540"/>
                <a:gd name="connsiteY4" fmla="*/ 989174 h 1187014"/>
                <a:gd name="connsiteX5" fmla="*/ 8240700 w 8438540"/>
                <a:gd name="connsiteY5" fmla="*/ 1187014 h 1187014"/>
                <a:gd name="connsiteX6" fmla="*/ 197840 w 8438540"/>
                <a:gd name="connsiteY6" fmla="*/ 1187014 h 1187014"/>
                <a:gd name="connsiteX7" fmla="*/ 0 w 8438540"/>
                <a:gd name="connsiteY7" fmla="*/ 989174 h 1187014"/>
                <a:gd name="connsiteX8" fmla="*/ 0 w 8438540"/>
                <a:gd name="connsiteY8" fmla="*/ 197840 h 118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38540" h="1187014" fill="none" extrusionOk="0">
                  <a:moveTo>
                    <a:pt x="0" y="197840"/>
                  </a:moveTo>
                  <a:cubicBezTo>
                    <a:pt x="10008" y="82387"/>
                    <a:pt x="96949" y="-6704"/>
                    <a:pt x="197840" y="0"/>
                  </a:cubicBezTo>
                  <a:cubicBezTo>
                    <a:pt x="1495338" y="58574"/>
                    <a:pt x="6327720" y="-34421"/>
                    <a:pt x="8240700" y="0"/>
                  </a:cubicBezTo>
                  <a:cubicBezTo>
                    <a:pt x="8330609" y="3516"/>
                    <a:pt x="8439482" y="86707"/>
                    <a:pt x="8438540" y="197840"/>
                  </a:cubicBezTo>
                  <a:cubicBezTo>
                    <a:pt x="8369367" y="549127"/>
                    <a:pt x="8503723" y="857514"/>
                    <a:pt x="8438540" y="989174"/>
                  </a:cubicBezTo>
                  <a:cubicBezTo>
                    <a:pt x="8450977" y="1091538"/>
                    <a:pt x="8366622" y="1182647"/>
                    <a:pt x="8240700" y="1187014"/>
                  </a:cubicBezTo>
                  <a:cubicBezTo>
                    <a:pt x="5867526" y="1108890"/>
                    <a:pt x="2730405" y="1155196"/>
                    <a:pt x="197840" y="1187014"/>
                  </a:cubicBezTo>
                  <a:cubicBezTo>
                    <a:pt x="74722" y="1180930"/>
                    <a:pt x="9103" y="1104008"/>
                    <a:pt x="0" y="989174"/>
                  </a:cubicBezTo>
                  <a:cubicBezTo>
                    <a:pt x="-61338" y="856984"/>
                    <a:pt x="39557" y="364117"/>
                    <a:pt x="0" y="197840"/>
                  </a:cubicBezTo>
                  <a:close/>
                </a:path>
                <a:path w="8438540" h="1187014" stroke="0" extrusionOk="0">
                  <a:moveTo>
                    <a:pt x="0" y="197840"/>
                  </a:moveTo>
                  <a:cubicBezTo>
                    <a:pt x="-13000" y="81211"/>
                    <a:pt x="87431" y="-1097"/>
                    <a:pt x="197840" y="0"/>
                  </a:cubicBezTo>
                  <a:cubicBezTo>
                    <a:pt x="2098896" y="-126865"/>
                    <a:pt x="6675121" y="-164965"/>
                    <a:pt x="8240700" y="0"/>
                  </a:cubicBezTo>
                  <a:cubicBezTo>
                    <a:pt x="8353833" y="2720"/>
                    <a:pt x="8439267" y="72092"/>
                    <a:pt x="8438540" y="197840"/>
                  </a:cubicBezTo>
                  <a:cubicBezTo>
                    <a:pt x="8466856" y="474057"/>
                    <a:pt x="8385142" y="737113"/>
                    <a:pt x="8438540" y="989174"/>
                  </a:cubicBezTo>
                  <a:cubicBezTo>
                    <a:pt x="8440929" y="1091263"/>
                    <a:pt x="8345507" y="1189331"/>
                    <a:pt x="8240700" y="1187014"/>
                  </a:cubicBezTo>
                  <a:cubicBezTo>
                    <a:pt x="4655443" y="1113032"/>
                    <a:pt x="4174143" y="1265586"/>
                    <a:pt x="197840" y="1187014"/>
                  </a:cubicBezTo>
                  <a:cubicBezTo>
                    <a:pt x="95685" y="1180407"/>
                    <a:pt x="-5686" y="1091296"/>
                    <a:pt x="0" y="989174"/>
                  </a:cubicBezTo>
                  <a:cubicBezTo>
                    <a:pt x="-52271" y="689927"/>
                    <a:pt x="-28900" y="385420"/>
                    <a:pt x="0" y="197840"/>
                  </a:cubicBezTo>
                  <a:close/>
                </a:path>
              </a:pathLst>
            </a:custGeom>
            <a:solidFill>
              <a:srgbClr val="FFFF00"/>
            </a:solidFill>
            <a:ln w="28575">
              <a:solidFill>
                <a:schemeClr val="accent4">
                  <a:lumMod val="75000"/>
                </a:schemeClr>
              </a:solidFill>
              <a:extLst>
                <a:ext uri="{C807C97D-BFC1-408E-A445-0C87EB9F89A2}">
                  <ask:lineSketchStyleProps xmlns:ask="http://schemas.microsoft.com/office/drawing/2018/sketchyshapes" sd="2489513004">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vi-VN" sz="3733" b="1" i="0" u="none" strike="noStrike" kern="0" cap="none" spc="0" normalizeH="0" baseline="0" noProof="0" dirty="0">
                <a:ln>
                  <a:noFill/>
                </a:ln>
                <a:solidFill>
                  <a:srgbClr val="2B3978">
                    <a:lumMod val="50000"/>
                  </a:srgbClr>
                </a:solidFill>
                <a:effectLst/>
                <a:uLnTx/>
                <a:uFillTx/>
                <a:latin typeface="Calibri" panose="020F0502020204030204" pitchFamily="34" charset="0"/>
                <a:ea typeface="+mn-ea"/>
                <a:cs typeface="Calibri" panose="020F0502020204030204" pitchFamily="34" charset="0"/>
                <a:sym typeface="Arial"/>
              </a:endParaRPr>
            </a:p>
          </p:txBody>
        </p:sp>
        <p:sp>
          <p:nvSpPr>
            <p:cNvPr id="18" name="TextBox 17">
              <a:extLst>
                <a:ext uri="{FF2B5EF4-FFF2-40B4-BE49-F238E27FC236}">
                  <a16:creationId xmlns:a16="http://schemas.microsoft.com/office/drawing/2014/main" id="{ADEF5754-56E5-2965-4FC6-0C98BF44DF8F}"/>
                </a:ext>
              </a:extLst>
            </p:cNvPr>
            <p:cNvSpPr txBox="1"/>
            <p:nvPr/>
          </p:nvSpPr>
          <p:spPr>
            <a:xfrm>
              <a:off x="836293" y="548635"/>
              <a:ext cx="8022910" cy="101921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000" b="1" kern="0" dirty="0">
                  <a:solidFill>
                    <a:srgbClr val="000000"/>
                  </a:solidFill>
                  <a:latin typeface="Calibri" panose="020F0502020204030204" pitchFamily="34" charset="0"/>
                  <a:cs typeface="Calibri" panose="020F0502020204030204" pitchFamily="34" charset="0"/>
                  <a:sym typeface="Arial"/>
                </a:rPr>
                <a:t>Khi </a:t>
              </a:r>
              <a:r>
                <a:rPr lang="en-US" sz="4000" b="1" kern="0" dirty="0" err="1">
                  <a:solidFill>
                    <a:srgbClr val="000000"/>
                  </a:solidFill>
                  <a:latin typeface="Calibri" panose="020F0502020204030204" pitchFamily="34" charset="0"/>
                  <a:cs typeface="Calibri" panose="020F0502020204030204" pitchFamily="34" charset="0"/>
                  <a:sym typeface="Arial"/>
                </a:rPr>
                <a:t>viết</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đoạn</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văn</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nêu</a:t>
              </a:r>
              <a:r>
                <a:rPr lang="en-US" sz="4000" b="1" kern="0" dirty="0">
                  <a:solidFill>
                    <a:srgbClr val="000000"/>
                  </a:solidFill>
                  <a:latin typeface="Calibri" panose="020F0502020204030204" pitchFamily="34" charset="0"/>
                  <a:cs typeface="Calibri" panose="020F0502020204030204" pitchFamily="34" charset="0"/>
                  <a:sym typeface="Arial"/>
                </a:rPr>
                <a:t> ý </a:t>
              </a:r>
              <a:r>
                <a:rPr lang="en-US" sz="4000" b="1" kern="0" dirty="0" err="1">
                  <a:solidFill>
                    <a:srgbClr val="000000"/>
                  </a:solidFill>
                  <a:latin typeface="Calibri" panose="020F0502020204030204" pitchFamily="34" charset="0"/>
                  <a:cs typeface="Calibri" panose="020F0502020204030204" pitchFamily="34" charset="0"/>
                  <a:sym typeface="Arial"/>
                </a:rPr>
                <a:t>kiến</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về</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một</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câu</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chuyện</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cần</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nói</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rõ</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mình</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thích</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hoặc</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không</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thích</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câu</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chuyện</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đó</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và</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giải</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thích</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lí</a:t>
              </a:r>
              <a:r>
                <a:rPr lang="en-US" sz="4000" b="1" kern="0" dirty="0">
                  <a:solidFill>
                    <a:srgbClr val="000000"/>
                  </a:solidFill>
                  <a:latin typeface="Calibri" panose="020F0502020204030204" pitchFamily="34" charset="0"/>
                  <a:cs typeface="Calibri" panose="020F0502020204030204" pitchFamily="34" charset="0"/>
                  <a:sym typeface="Arial"/>
                </a:rPr>
                <a:t> do.</a:t>
              </a:r>
              <a:endParaRPr kumimoji="0" lang="vi-VN" sz="4000" b="1"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19" name="Picture 18">
            <a:extLst>
              <a:ext uri="{FF2B5EF4-FFF2-40B4-BE49-F238E27FC236}">
                <a16:creationId xmlns:a16="http://schemas.microsoft.com/office/drawing/2014/main" id="{0DBC4CA3-1BA9-61E0-B512-C7EBD708B50F}"/>
              </a:ext>
            </a:extLst>
          </p:cNvPr>
          <p:cNvPicPr>
            <a:picLocks noChangeAspect="1"/>
          </p:cNvPicPr>
          <p:nvPr/>
        </p:nvPicPr>
        <p:blipFill>
          <a:blip r:embed="rId6"/>
          <a:stretch>
            <a:fillRect/>
          </a:stretch>
        </p:blipFill>
        <p:spPr>
          <a:xfrm>
            <a:off x="2820604" y="724221"/>
            <a:ext cx="7388992" cy="1390008"/>
          </a:xfrm>
          <a:prstGeom prst="rect">
            <a:avLst/>
          </a:prstGeom>
        </p:spPr>
      </p:pic>
    </p:spTree>
    <p:extLst>
      <p:ext uri="{BB962C8B-B14F-4D97-AF65-F5344CB8AC3E}">
        <p14:creationId xmlns:p14="http://schemas.microsoft.com/office/powerpoint/2010/main" val="119485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AE061A5-96C2-D980-A54B-4C6F1C1FB49F}"/>
              </a:ext>
            </a:extLst>
          </p:cNvPr>
          <p:cNvPicPr>
            <a:picLocks noChangeAspect="1"/>
          </p:cNvPicPr>
          <p:nvPr/>
        </p:nvPicPr>
        <p:blipFill>
          <a:blip r:embed="rId3"/>
          <a:stretch>
            <a:fillRect/>
          </a:stretch>
        </p:blipFill>
        <p:spPr>
          <a:xfrm>
            <a:off x="8675642" y="3004145"/>
            <a:ext cx="2234055" cy="2921023"/>
          </a:xfrm>
          <a:prstGeom prst="rect">
            <a:avLst/>
          </a:prstGeom>
        </p:spPr>
      </p:pic>
      <p:pic>
        <p:nvPicPr>
          <p:cNvPr id="7" name="Picture 6">
            <a:extLst>
              <a:ext uri="{FF2B5EF4-FFF2-40B4-BE49-F238E27FC236}">
                <a16:creationId xmlns:a16="http://schemas.microsoft.com/office/drawing/2014/main" id="{305CFC8A-6CA3-BCA2-A298-F1AB3999EA73}"/>
              </a:ext>
            </a:extLst>
          </p:cNvPr>
          <p:cNvPicPr>
            <a:picLocks noChangeAspect="1"/>
          </p:cNvPicPr>
          <p:nvPr/>
        </p:nvPicPr>
        <p:blipFill>
          <a:blip r:embed="rId4"/>
          <a:stretch>
            <a:fillRect/>
          </a:stretch>
        </p:blipFill>
        <p:spPr>
          <a:xfrm>
            <a:off x="1275489" y="3144957"/>
            <a:ext cx="1975893" cy="2921023"/>
          </a:xfrm>
          <a:prstGeom prst="rect">
            <a:avLst/>
          </a:prstGeom>
        </p:spPr>
      </p:pic>
      <p:pic>
        <p:nvPicPr>
          <p:cNvPr id="11" name="Picture 10">
            <a:extLst>
              <a:ext uri="{FF2B5EF4-FFF2-40B4-BE49-F238E27FC236}">
                <a16:creationId xmlns:a16="http://schemas.microsoft.com/office/drawing/2014/main" id="{8DC6D4BF-5EB8-0A47-D8C6-4DDC92A55283}"/>
              </a:ext>
            </a:extLst>
          </p:cNvPr>
          <p:cNvPicPr>
            <a:picLocks noChangeAspect="1"/>
          </p:cNvPicPr>
          <p:nvPr/>
        </p:nvPicPr>
        <p:blipFill>
          <a:blip r:embed="rId5"/>
          <a:stretch>
            <a:fillRect/>
          </a:stretch>
        </p:blipFill>
        <p:spPr>
          <a:xfrm>
            <a:off x="2948994" y="1134424"/>
            <a:ext cx="6102625" cy="3249450"/>
          </a:xfrm>
          <a:prstGeom prst="rect">
            <a:avLst/>
          </a:prstGeom>
        </p:spPr>
      </p:pic>
    </p:spTree>
    <p:extLst>
      <p:ext uri="{BB962C8B-B14F-4D97-AF65-F5344CB8AC3E}">
        <p14:creationId xmlns:p14="http://schemas.microsoft.com/office/powerpoint/2010/main" val="812152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BFD1EE79-6520-4D8B-A452-134702EBB17E}"/>
              </a:ext>
            </a:extLst>
          </p:cNvPr>
          <p:cNvPicPr>
            <a:picLocks noChangeAspect="1"/>
          </p:cNvPicPr>
          <p:nvPr/>
        </p:nvPicPr>
        <p:blipFill>
          <a:blip r:embed="rId3"/>
          <a:stretch>
            <a:fillRect/>
          </a:stretch>
        </p:blipFill>
        <p:spPr>
          <a:xfrm>
            <a:off x="-34000" y="1"/>
            <a:ext cx="12225999" cy="6858000"/>
          </a:xfrm>
          <a:prstGeom prst="rect">
            <a:avLst/>
          </a:prstGeom>
        </p:spPr>
      </p:pic>
      <p:sp>
        <p:nvSpPr>
          <p:cNvPr id="42" name="Rectangle: Folded Corner 41">
            <a:extLst>
              <a:ext uri="{FF2B5EF4-FFF2-40B4-BE49-F238E27FC236}">
                <a16:creationId xmlns:a16="http://schemas.microsoft.com/office/drawing/2014/main" id="{69D08C65-11E5-4B60-8EF4-949D601E241F}"/>
              </a:ext>
            </a:extLst>
          </p:cNvPr>
          <p:cNvSpPr/>
          <p:nvPr/>
        </p:nvSpPr>
        <p:spPr>
          <a:xfrm>
            <a:off x="476250" y="666751"/>
            <a:ext cx="11287125" cy="5772150"/>
          </a:xfrm>
          <a:prstGeom prst="foldedCorner">
            <a:avLst/>
          </a:prstGeom>
          <a:solidFill>
            <a:schemeClr val="bg1">
              <a:alpha val="89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Baloo 2" pitchFamily="2" charset="0"/>
            </a:endParaRPr>
          </a:p>
        </p:txBody>
      </p:sp>
      <p:sp>
        <p:nvSpPr>
          <p:cNvPr id="43" name="Rectangle 3">
            <a:extLst>
              <a:ext uri="{FF2B5EF4-FFF2-40B4-BE49-F238E27FC236}">
                <a16:creationId xmlns:a16="http://schemas.microsoft.com/office/drawing/2014/main" id="{824939CE-8819-4720-9882-F6BD91466700}"/>
              </a:ext>
            </a:extLst>
          </p:cNvPr>
          <p:cNvSpPr txBox="1">
            <a:spLocks noChangeArrowheads="1"/>
          </p:cNvSpPr>
          <p:nvPr/>
        </p:nvSpPr>
        <p:spPr bwMode="auto">
          <a:xfrm>
            <a:off x="861910" y="155756"/>
            <a:ext cx="10922079"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
                <a:srgbClr val="333399"/>
              </a:buClr>
              <a:buSzTx/>
              <a:buFontTx/>
              <a:buNone/>
              <a:tabLst/>
              <a:defRPr/>
            </a:pPr>
            <a:endParaRPr kumimoji="0" lang="en-US" altLang="en-US" sz="3200" b="1" i="0" u="none" strike="noStrike" kern="1200" cap="none" spc="0" normalizeH="0" baseline="0" noProof="0" dirty="0">
              <a:ln>
                <a:noFill/>
              </a:ln>
              <a:solidFill>
                <a:srgbClr val="002060"/>
              </a:solidFill>
              <a:effectLst/>
              <a:uLnTx/>
              <a:uFillTx/>
              <a:latin typeface="Calibri"/>
              <a:ea typeface="+mn-ea"/>
              <a:cs typeface="Baloo 2" pitchFamily="2" charset="0"/>
            </a:endParaRPr>
          </a:p>
        </p:txBody>
      </p:sp>
      <p:pic>
        <p:nvPicPr>
          <p:cNvPr id="44" name="Picture 2" descr="Clip nghệ thuật Đồ họa mạng di động Minh họa Silhouette Vẽ - phim hoạt hình  hoa cỏ png tải về - Miễn phí trong suốt Xanh png Tải về.">
            <a:extLst>
              <a:ext uri="{FF2B5EF4-FFF2-40B4-BE49-F238E27FC236}">
                <a16:creationId xmlns:a16="http://schemas.microsoft.com/office/drawing/2014/main" id="{6AB03C13-C3E9-448B-920C-0D1AA5F8C4C5}"/>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458" b="90000" l="10000" r="90000">
                        <a14:foregroundMark x1="47000" y1="1458" x2="41667" y2="13125"/>
                        <a14:foregroundMark x1="57000" y1="12708" x2="56444" y2="13542"/>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1118289" y="6257583"/>
            <a:ext cx="1331400" cy="71008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6C073F9A-AE89-63B0-F76D-9C0C3D03DA27}"/>
              </a:ext>
            </a:extLst>
          </p:cNvPr>
          <p:cNvGrpSpPr/>
          <p:nvPr/>
        </p:nvGrpSpPr>
        <p:grpSpPr>
          <a:xfrm>
            <a:off x="1101420" y="929686"/>
            <a:ext cx="10228670" cy="2623140"/>
            <a:chOff x="-646077" y="-154715"/>
            <a:chExt cx="10228670" cy="2623140"/>
          </a:xfrm>
        </p:grpSpPr>
        <p:sp>
          <p:nvSpPr>
            <p:cNvPr id="3" name="Rectangle: Rounded Corners 2">
              <a:extLst>
                <a:ext uri="{FF2B5EF4-FFF2-40B4-BE49-F238E27FC236}">
                  <a16:creationId xmlns:a16="http://schemas.microsoft.com/office/drawing/2014/main" id="{D2ADEFFF-9C79-4078-952F-B1BEEBA88B2A}"/>
                </a:ext>
              </a:extLst>
            </p:cNvPr>
            <p:cNvSpPr/>
            <p:nvPr/>
          </p:nvSpPr>
          <p:spPr>
            <a:xfrm>
              <a:off x="248093" y="577481"/>
              <a:ext cx="8896350" cy="1209675"/>
            </a:xfrm>
            <a:custGeom>
              <a:avLst/>
              <a:gdLst>
                <a:gd name="connsiteX0" fmla="*/ 0 w 8896350"/>
                <a:gd name="connsiteY0" fmla="*/ 201617 h 1209675"/>
                <a:gd name="connsiteX1" fmla="*/ 201617 w 8896350"/>
                <a:gd name="connsiteY1" fmla="*/ 0 h 1209675"/>
                <a:gd name="connsiteX2" fmla="*/ 939865 w 8896350"/>
                <a:gd name="connsiteY2" fmla="*/ 0 h 1209675"/>
                <a:gd name="connsiteX3" fmla="*/ 1593181 w 8896350"/>
                <a:gd name="connsiteY3" fmla="*/ 0 h 1209675"/>
                <a:gd name="connsiteX4" fmla="*/ 2076636 w 8896350"/>
                <a:gd name="connsiteY4" fmla="*/ 0 h 1209675"/>
                <a:gd name="connsiteX5" fmla="*/ 2645021 w 8896350"/>
                <a:gd name="connsiteY5" fmla="*/ 0 h 1209675"/>
                <a:gd name="connsiteX6" fmla="*/ 3128475 w 8896350"/>
                <a:gd name="connsiteY6" fmla="*/ 0 h 1209675"/>
                <a:gd name="connsiteX7" fmla="*/ 3781792 w 8896350"/>
                <a:gd name="connsiteY7" fmla="*/ 0 h 1209675"/>
                <a:gd name="connsiteX8" fmla="*/ 4180315 w 8896350"/>
                <a:gd name="connsiteY8" fmla="*/ 0 h 1209675"/>
                <a:gd name="connsiteX9" fmla="*/ 4748701 w 8896350"/>
                <a:gd name="connsiteY9" fmla="*/ 0 h 1209675"/>
                <a:gd name="connsiteX10" fmla="*/ 5317086 w 8896350"/>
                <a:gd name="connsiteY10" fmla="*/ 0 h 1209675"/>
                <a:gd name="connsiteX11" fmla="*/ 5715609 w 8896350"/>
                <a:gd name="connsiteY11" fmla="*/ 0 h 1209675"/>
                <a:gd name="connsiteX12" fmla="*/ 6114132 w 8896350"/>
                <a:gd name="connsiteY12" fmla="*/ 0 h 1209675"/>
                <a:gd name="connsiteX13" fmla="*/ 6937311 w 8896350"/>
                <a:gd name="connsiteY13" fmla="*/ 0 h 1209675"/>
                <a:gd name="connsiteX14" fmla="*/ 7505697 w 8896350"/>
                <a:gd name="connsiteY14" fmla="*/ 0 h 1209675"/>
                <a:gd name="connsiteX15" fmla="*/ 8694733 w 8896350"/>
                <a:gd name="connsiteY15" fmla="*/ 0 h 1209675"/>
                <a:gd name="connsiteX16" fmla="*/ 8896350 w 8896350"/>
                <a:gd name="connsiteY16" fmla="*/ 201617 h 1209675"/>
                <a:gd name="connsiteX17" fmla="*/ 8896350 w 8896350"/>
                <a:gd name="connsiteY17" fmla="*/ 596773 h 1209675"/>
                <a:gd name="connsiteX18" fmla="*/ 8896350 w 8896350"/>
                <a:gd name="connsiteY18" fmla="*/ 1008058 h 1209675"/>
                <a:gd name="connsiteX19" fmla="*/ 8694733 w 8896350"/>
                <a:gd name="connsiteY19" fmla="*/ 1209675 h 1209675"/>
                <a:gd name="connsiteX20" fmla="*/ 7956485 w 8896350"/>
                <a:gd name="connsiteY20" fmla="*/ 1209675 h 1209675"/>
                <a:gd name="connsiteX21" fmla="*/ 7218237 w 8896350"/>
                <a:gd name="connsiteY21" fmla="*/ 1209675 h 1209675"/>
                <a:gd name="connsiteX22" fmla="*/ 6479990 w 8896350"/>
                <a:gd name="connsiteY22" fmla="*/ 1209675 h 1209675"/>
                <a:gd name="connsiteX23" fmla="*/ 5996535 w 8896350"/>
                <a:gd name="connsiteY23" fmla="*/ 1209675 h 1209675"/>
                <a:gd name="connsiteX24" fmla="*/ 5428150 w 8896350"/>
                <a:gd name="connsiteY24" fmla="*/ 1209675 h 1209675"/>
                <a:gd name="connsiteX25" fmla="*/ 4774833 w 8896350"/>
                <a:gd name="connsiteY25" fmla="*/ 1209675 h 1209675"/>
                <a:gd name="connsiteX26" fmla="*/ 3951654 w 8896350"/>
                <a:gd name="connsiteY26" fmla="*/ 1209675 h 1209675"/>
                <a:gd name="connsiteX27" fmla="*/ 3553131 w 8896350"/>
                <a:gd name="connsiteY27" fmla="*/ 1209675 h 1209675"/>
                <a:gd name="connsiteX28" fmla="*/ 3069677 w 8896350"/>
                <a:gd name="connsiteY28" fmla="*/ 1209675 h 1209675"/>
                <a:gd name="connsiteX29" fmla="*/ 2501291 w 8896350"/>
                <a:gd name="connsiteY29" fmla="*/ 1209675 h 1209675"/>
                <a:gd name="connsiteX30" fmla="*/ 2017837 w 8896350"/>
                <a:gd name="connsiteY30" fmla="*/ 1209675 h 1209675"/>
                <a:gd name="connsiteX31" fmla="*/ 1449452 w 8896350"/>
                <a:gd name="connsiteY31" fmla="*/ 1209675 h 1209675"/>
                <a:gd name="connsiteX32" fmla="*/ 881066 w 8896350"/>
                <a:gd name="connsiteY32" fmla="*/ 1209675 h 1209675"/>
                <a:gd name="connsiteX33" fmla="*/ 201617 w 8896350"/>
                <a:gd name="connsiteY33" fmla="*/ 1209675 h 1209675"/>
                <a:gd name="connsiteX34" fmla="*/ 0 w 8896350"/>
                <a:gd name="connsiteY34" fmla="*/ 1008058 h 1209675"/>
                <a:gd name="connsiteX35" fmla="*/ 0 w 8896350"/>
                <a:gd name="connsiteY35" fmla="*/ 612902 h 1209675"/>
                <a:gd name="connsiteX36" fmla="*/ 0 w 8896350"/>
                <a:gd name="connsiteY36" fmla="*/ 201617 h 120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896350" h="1209675" fill="none" extrusionOk="0">
                  <a:moveTo>
                    <a:pt x="0" y="201617"/>
                  </a:moveTo>
                  <a:cubicBezTo>
                    <a:pt x="2859" y="113913"/>
                    <a:pt x="108575" y="18981"/>
                    <a:pt x="201617" y="0"/>
                  </a:cubicBezTo>
                  <a:cubicBezTo>
                    <a:pt x="481770" y="19041"/>
                    <a:pt x="581323" y="-15472"/>
                    <a:pt x="939865" y="0"/>
                  </a:cubicBezTo>
                  <a:cubicBezTo>
                    <a:pt x="1298407" y="15472"/>
                    <a:pt x="1454614" y="-32055"/>
                    <a:pt x="1593181" y="0"/>
                  </a:cubicBezTo>
                  <a:cubicBezTo>
                    <a:pt x="1731748" y="32055"/>
                    <a:pt x="1894403" y="-6886"/>
                    <a:pt x="2076636" y="0"/>
                  </a:cubicBezTo>
                  <a:cubicBezTo>
                    <a:pt x="2258869" y="6886"/>
                    <a:pt x="2397750" y="-12821"/>
                    <a:pt x="2645021" y="0"/>
                  </a:cubicBezTo>
                  <a:cubicBezTo>
                    <a:pt x="2892292" y="12821"/>
                    <a:pt x="2919436" y="10434"/>
                    <a:pt x="3128475" y="0"/>
                  </a:cubicBezTo>
                  <a:cubicBezTo>
                    <a:pt x="3337514" y="-10434"/>
                    <a:pt x="3511958" y="8942"/>
                    <a:pt x="3781792" y="0"/>
                  </a:cubicBezTo>
                  <a:cubicBezTo>
                    <a:pt x="4051626" y="-8942"/>
                    <a:pt x="4054272" y="-188"/>
                    <a:pt x="4180315" y="0"/>
                  </a:cubicBezTo>
                  <a:cubicBezTo>
                    <a:pt x="4306358" y="188"/>
                    <a:pt x="4519550" y="-4531"/>
                    <a:pt x="4748701" y="0"/>
                  </a:cubicBezTo>
                  <a:cubicBezTo>
                    <a:pt x="4977852" y="4531"/>
                    <a:pt x="5151335" y="-26868"/>
                    <a:pt x="5317086" y="0"/>
                  </a:cubicBezTo>
                  <a:cubicBezTo>
                    <a:pt x="5482837" y="26868"/>
                    <a:pt x="5533056" y="11087"/>
                    <a:pt x="5715609" y="0"/>
                  </a:cubicBezTo>
                  <a:cubicBezTo>
                    <a:pt x="5898162" y="-11087"/>
                    <a:pt x="5967002" y="-18398"/>
                    <a:pt x="6114132" y="0"/>
                  </a:cubicBezTo>
                  <a:cubicBezTo>
                    <a:pt x="6261262" y="18398"/>
                    <a:pt x="6537676" y="36871"/>
                    <a:pt x="6937311" y="0"/>
                  </a:cubicBezTo>
                  <a:cubicBezTo>
                    <a:pt x="7336946" y="-36871"/>
                    <a:pt x="7321282" y="-9052"/>
                    <a:pt x="7505697" y="0"/>
                  </a:cubicBezTo>
                  <a:cubicBezTo>
                    <a:pt x="7690112" y="9052"/>
                    <a:pt x="8251853" y="-6573"/>
                    <a:pt x="8694733" y="0"/>
                  </a:cubicBezTo>
                  <a:cubicBezTo>
                    <a:pt x="8816610" y="9081"/>
                    <a:pt x="8915463" y="71100"/>
                    <a:pt x="8896350" y="201617"/>
                  </a:cubicBezTo>
                  <a:cubicBezTo>
                    <a:pt x="8882782" y="378587"/>
                    <a:pt x="8878835" y="459372"/>
                    <a:pt x="8896350" y="596773"/>
                  </a:cubicBezTo>
                  <a:cubicBezTo>
                    <a:pt x="8913865" y="734174"/>
                    <a:pt x="8887859" y="870308"/>
                    <a:pt x="8896350" y="1008058"/>
                  </a:cubicBezTo>
                  <a:cubicBezTo>
                    <a:pt x="8910083" y="1134080"/>
                    <a:pt x="8812950" y="1192395"/>
                    <a:pt x="8694733" y="1209675"/>
                  </a:cubicBezTo>
                  <a:cubicBezTo>
                    <a:pt x="8533833" y="1239764"/>
                    <a:pt x="8283282" y="1232805"/>
                    <a:pt x="7956485" y="1209675"/>
                  </a:cubicBezTo>
                  <a:cubicBezTo>
                    <a:pt x="7629688" y="1186545"/>
                    <a:pt x="7537435" y="1220362"/>
                    <a:pt x="7218237" y="1209675"/>
                  </a:cubicBezTo>
                  <a:cubicBezTo>
                    <a:pt x="6899039" y="1198988"/>
                    <a:pt x="6757683" y="1223872"/>
                    <a:pt x="6479990" y="1209675"/>
                  </a:cubicBezTo>
                  <a:cubicBezTo>
                    <a:pt x="6202297" y="1195478"/>
                    <a:pt x="6119977" y="1205847"/>
                    <a:pt x="5996535" y="1209675"/>
                  </a:cubicBezTo>
                  <a:cubicBezTo>
                    <a:pt x="5873094" y="1213503"/>
                    <a:pt x="5600184" y="1216527"/>
                    <a:pt x="5428150" y="1209675"/>
                  </a:cubicBezTo>
                  <a:cubicBezTo>
                    <a:pt x="5256117" y="1202823"/>
                    <a:pt x="5027543" y="1180238"/>
                    <a:pt x="4774833" y="1209675"/>
                  </a:cubicBezTo>
                  <a:cubicBezTo>
                    <a:pt x="4522123" y="1239112"/>
                    <a:pt x="4141150" y="1241125"/>
                    <a:pt x="3951654" y="1209675"/>
                  </a:cubicBezTo>
                  <a:cubicBezTo>
                    <a:pt x="3762158" y="1178225"/>
                    <a:pt x="3670706" y="1216888"/>
                    <a:pt x="3553131" y="1209675"/>
                  </a:cubicBezTo>
                  <a:cubicBezTo>
                    <a:pt x="3435556" y="1202462"/>
                    <a:pt x="3276134" y="1187837"/>
                    <a:pt x="3069677" y="1209675"/>
                  </a:cubicBezTo>
                  <a:cubicBezTo>
                    <a:pt x="2863220" y="1231513"/>
                    <a:pt x="2662485" y="1227919"/>
                    <a:pt x="2501291" y="1209675"/>
                  </a:cubicBezTo>
                  <a:cubicBezTo>
                    <a:pt x="2340097" y="1191431"/>
                    <a:pt x="2145944" y="1194129"/>
                    <a:pt x="2017837" y="1209675"/>
                  </a:cubicBezTo>
                  <a:cubicBezTo>
                    <a:pt x="1889730" y="1225221"/>
                    <a:pt x="1666756" y="1224365"/>
                    <a:pt x="1449452" y="1209675"/>
                  </a:cubicBezTo>
                  <a:cubicBezTo>
                    <a:pt x="1232149" y="1194985"/>
                    <a:pt x="1096753" y="1199874"/>
                    <a:pt x="881066" y="1209675"/>
                  </a:cubicBezTo>
                  <a:cubicBezTo>
                    <a:pt x="665379" y="1219476"/>
                    <a:pt x="433481" y="1216532"/>
                    <a:pt x="201617" y="1209675"/>
                  </a:cubicBezTo>
                  <a:cubicBezTo>
                    <a:pt x="93152" y="1231715"/>
                    <a:pt x="10637" y="1135161"/>
                    <a:pt x="0" y="1008058"/>
                  </a:cubicBezTo>
                  <a:cubicBezTo>
                    <a:pt x="5061" y="914770"/>
                    <a:pt x="-1711" y="778894"/>
                    <a:pt x="0" y="612902"/>
                  </a:cubicBezTo>
                  <a:cubicBezTo>
                    <a:pt x="1711" y="446910"/>
                    <a:pt x="-12264" y="323040"/>
                    <a:pt x="0" y="201617"/>
                  </a:cubicBezTo>
                  <a:close/>
                </a:path>
                <a:path w="8896350" h="1209675" stroke="0" extrusionOk="0">
                  <a:moveTo>
                    <a:pt x="0" y="201617"/>
                  </a:moveTo>
                  <a:cubicBezTo>
                    <a:pt x="2998" y="90685"/>
                    <a:pt x="91873" y="2629"/>
                    <a:pt x="201617" y="0"/>
                  </a:cubicBezTo>
                  <a:cubicBezTo>
                    <a:pt x="391120" y="-19590"/>
                    <a:pt x="413132" y="-13849"/>
                    <a:pt x="600140" y="0"/>
                  </a:cubicBezTo>
                  <a:cubicBezTo>
                    <a:pt x="787148" y="13849"/>
                    <a:pt x="1014234" y="16511"/>
                    <a:pt x="1338388" y="0"/>
                  </a:cubicBezTo>
                  <a:cubicBezTo>
                    <a:pt x="1662542" y="-16511"/>
                    <a:pt x="1809293" y="-21560"/>
                    <a:pt x="2076636" y="0"/>
                  </a:cubicBezTo>
                  <a:cubicBezTo>
                    <a:pt x="2343979" y="21560"/>
                    <a:pt x="2583055" y="9448"/>
                    <a:pt x="2814883" y="0"/>
                  </a:cubicBezTo>
                  <a:cubicBezTo>
                    <a:pt x="3046711" y="-9448"/>
                    <a:pt x="3316974" y="-141"/>
                    <a:pt x="3638062" y="0"/>
                  </a:cubicBezTo>
                  <a:cubicBezTo>
                    <a:pt x="3959150" y="141"/>
                    <a:pt x="4233350" y="-27268"/>
                    <a:pt x="4461241" y="0"/>
                  </a:cubicBezTo>
                  <a:cubicBezTo>
                    <a:pt x="4689132" y="27268"/>
                    <a:pt x="4674244" y="8155"/>
                    <a:pt x="4859764" y="0"/>
                  </a:cubicBezTo>
                  <a:cubicBezTo>
                    <a:pt x="5045284" y="-8155"/>
                    <a:pt x="5109008" y="-18869"/>
                    <a:pt x="5343219" y="0"/>
                  </a:cubicBezTo>
                  <a:cubicBezTo>
                    <a:pt x="5577430" y="18869"/>
                    <a:pt x="5758147" y="-22815"/>
                    <a:pt x="6081467" y="0"/>
                  </a:cubicBezTo>
                  <a:cubicBezTo>
                    <a:pt x="6404787" y="22815"/>
                    <a:pt x="6351326" y="-18238"/>
                    <a:pt x="6479990" y="0"/>
                  </a:cubicBezTo>
                  <a:cubicBezTo>
                    <a:pt x="6608654" y="18238"/>
                    <a:pt x="6859765" y="15826"/>
                    <a:pt x="7218237" y="0"/>
                  </a:cubicBezTo>
                  <a:cubicBezTo>
                    <a:pt x="7576709" y="-15826"/>
                    <a:pt x="7641897" y="-31343"/>
                    <a:pt x="7871554" y="0"/>
                  </a:cubicBezTo>
                  <a:cubicBezTo>
                    <a:pt x="8101211" y="31343"/>
                    <a:pt x="8396748" y="-8905"/>
                    <a:pt x="8694733" y="0"/>
                  </a:cubicBezTo>
                  <a:cubicBezTo>
                    <a:pt x="8807923" y="4667"/>
                    <a:pt x="8895989" y="77293"/>
                    <a:pt x="8896350" y="201617"/>
                  </a:cubicBezTo>
                  <a:cubicBezTo>
                    <a:pt x="8899226" y="293353"/>
                    <a:pt x="8894870" y="421392"/>
                    <a:pt x="8896350" y="588709"/>
                  </a:cubicBezTo>
                  <a:cubicBezTo>
                    <a:pt x="8897830" y="756026"/>
                    <a:pt x="8910207" y="833840"/>
                    <a:pt x="8896350" y="1008058"/>
                  </a:cubicBezTo>
                  <a:cubicBezTo>
                    <a:pt x="8918230" y="1117597"/>
                    <a:pt x="8791155" y="1190309"/>
                    <a:pt x="8694733" y="1209675"/>
                  </a:cubicBezTo>
                  <a:cubicBezTo>
                    <a:pt x="8560018" y="1208393"/>
                    <a:pt x="8491134" y="1223615"/>
                    <a:pt x="8296210" y="1209675"/>
                  </a:cubicBezTo>
                  <a:cubicBezTo>
                    <a:pt x="8101286" y="1195735"/>
                    <a:pt x="8009081" y="1232597"/>
                    <a:pt x="7727824" y="1209675"/>
                  </a:cubicBezTo>
                  <a:cubicBezTo>
                    <a:pt x="7446567" y="1186753"/>
                    <a:pt x="7152121" y="1188215"/>
                    <a:pt x="6904645" y="1209675"/>
                  </a:cubicBezTo>
                  <a:cubicBezTo>
                    <a:pt x="6657169" y="1231135"/>
                    <a:pt x="6628528" y="1191277"/>
                    <a:pt x="6421191" y="1209675"/>
                  </a:cubicBezTo>
                  <a:cubicBezTo>
                    <a:pt x="6213854" y="1228073"/>
                    <a:pt x="6084532" y="1193647"/>
                    <a:pt x="5937737" y="1209675"/>
                  </a:cubicBezTo>
                  <a:cubicBezTo>
                    <a:pt x="5790942" y="1225703"/>
                    <a:pt x="5361971" y="1176281"/>
                    <a:pt x="5199489" y="1209675"/>
                  </a:cubicBezTo>
                  <a:cubicBezTo>
                    <a:pt x="5037007" y="1243069"/>
                    <a:pt x="4738688" y="1188904"/>
                    <a:pt x="4461241" y="1209675"/>
                  </a:cubicBezTo>
                  <a:cubicBezTo>
                    <a:pt x="4183794" y="1230446"/>
                    <a:pt x="3945427" y="1242048"/>
                    <a:pt x="3807925" y="1209675"/>
                  </a:cubicBezTo>
                  <a:cubicBezTo>
                    <a:pt x="3670423" y="1177302"/>
                    <a:pt x="3580951" y="1206930"/>
                    <a:pt x="3409402" y="1209675"/>
                  </a:cubicBezTo>
                  <a:cubicBezTo>
                    <a:pt x="3237853" y="1212420"/>
                    <a:pt x="3009023" y="1188463"/>
                    <a:pt x="2671154" y="1209675"/>
                  </a:cubicBezTo>
                  <a:cubicBezTo>
                    <a:pt x="2333285" y="1230887"/>
                    <a:pt x="2219980" y="1233379"/>
                    <a:pt x="2102768" y="1209675"/>
                  </a:cubicBezTo>
                  <a:cubicBezTo>
                    <a:pt x="1985556" y="1185971"/>
                    <a:pt x="1608574" y="1224716"/>
                    <a:pt x="1449452" y="1209675"/>
                  </a:cubicBezTo>
                  <a:cubicBezTo>
                    <a:pt x="1290330" y="1194634"/>
                    <a:pt x="1027495" y="1191586"/>
                    <a:pt x="881066" y="1209675"/>
                  </a:cubicBezTo>
                  <a:cubicBezTo>
                    <a:pt x="734637" y="1227764"/>
                    <a:pt x="409999" y="1176975"/>
                    <a:pt x="201617" y="1209675"/>
                  </a:cubicBezTo>
                  <a:cubicBezTo>
                    <a:pt x="85867" y="1205218"/>
                    <a:pt x="-18706" y="1137055"/>
                    <a:pt x="0" y="1008058"/>
                  </a:cubicBezTo>
                  <a:cubicBezTo>
                    <a:pt x="1679" y="838668"/>
                    <a:pt x="14681" y="734433"/>
                    <a:pt x="0" y="588709"/>
                  </a:cubicBezTo>
                  <a:cubicBezTo>
                    <a:pt x="-14681" y="442985"/>
                    <a:pt x="18430" y="384776"/>
                    <a:pt x="0" y="201617"/>
                  </a:cubicBezTo>
                  <a:close/>
                </a:path>
              </a:pathLst>
            </a:custGeom>
            <a:solidFill>
              <a:srgbClr val="FFFF00"/>
            </a:solidFill>
            <a:ln w="38100">
              <a:solidFill>
                <a:srgbClr val="9999FF"/>
              </a:solidFill>
              <a:extLst>
                <a:ext uri="{C807C97D-BFC1-408E-A445-0C87EB9F89A2}">
                  <ask:lineSketchStyleProps xmlns:ask="http://schemas.microsoft.com/office/drawing/2018/sketchyshapes" sd="888366472">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34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rPr>
                <a:t>Sau khi đọc xong câu chuyện </a:t>
              </a:r>
              <a:r>
                <a:rPr kumimoji="0" lang="nl-NL" sz="3400" b="1" i="1" u="none" strike="noStrike" kern="1200" cap="none" spc="0" normalizeH="0" baseline="0" noProof="0" dirty="0">
                  <a:ln>
                    <a:noFill/>
                  </a:ln>
                  <a:solidFill>
                    <a:srgbClr val="FF0000"/>
                  </a:solidFill>
                  <a:effectLst/>
                  <a:uLnTx/>
                  <a:uFillTx/>
                  <a:latin typeface="Calibri"/>
                  <a:ea typeface="Times New Roman" panose="02020603050405020304" pitchFamily="18" charset="0"/>
                  <a:cs typeface="Times New Roman" panose="02020603050405020304" pitchFamily="18" charset="0"/>
                </a:rPr>
                <a:t>Thi nhạc</a:t>
              </a:r>
              <a:r>
                <a:rPr kumimoji="0" lang="nl-NL" sz="34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rPr>
                <a:t>, em thích hay không thích câu chuyện này? Vì sao?</a:t>
              </a:r>
              <a:endParaRPr kumimoji="0" lang="en-US" sz="34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p:txBody>
        </p:sp>
        <p:pic>
          <p:nvPicPr>
            <p:cNvPr id="4" name="Picture 3" descr="Logo&#10;&#10;Description automatically generated">
              <a:extLst>
                <a:ext uri="{FF2B5EF4-FFF2-40B4-BE49-F238E27FC236}">
                  <a16:creationId xmlns:a16="http://schemas.microsoft.com/office/drawing/2014/main" id="{1351DDAB-32A7-8ED6-7C91-7C3D44EA41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077" y="-154715"/>
              <a:ext cx="1385455" cy="1385455"/>
            </a:xfrm>
            <a:prstGeom prst="rect">
              <a:avLst/>
            </a:prstGeom>
          </p:spPr>
        </p:pic>
        <p:pic>
          <p:nvPicPr>
            <p:cNvPr id="5" name="Picture 4" descr="Logo&#10;&#10;Description automatically generated">
              <a:extLst>
                <a:ext uri="{FF2B5EF4-FFF2-40B4-BE49-F238E27FC236}">
                  <a16:creationId xmlns:a16="http://schemas.microsoft.com/office/drawing/2014/main" id="{2560694B-4171-BFD6-290E-61F9C4F1238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97138" y="1082970"/>
              <a:ext cx="1385455" cy="1385455"/>
            </a:xfrm>
            <a:prstGeom prst="rect">
              <a:avLst/>
            </a:prstGeom>
          </p:spPr>
        </p:pic>
      </p:grpSp>
    </p:spTree>
    <p:extLst>
      <p:ext uri="{BB962C8B-B14F-4D97-AF65-F5344CB8AC3E}">
        <p14:creationId xmlns:p14="http://schemas.microsoft.com/office/powerpoint/2010/main" val="82239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BFD1EE79-6520-4D8B-A452-134702EBB17E}"/>
              </a:ext>
            </a:extLst>
          </p:cNvPr>
          <p:cNvPicPr>
            <a:picLocks noChangeAspect="1"/>
          </p:cNvPicPr>
          <p:nvPr/>
        </p:nvPicPr>
        <p:blipFill>
          <a:blip r:embed="rId3"/>
          <a:stretch>
            <a:fillRect/>
          </a:stretch>
        </p:blipFill>
        <p:spPr>
          <a:xfrm>
            <a:off x="-34000" y="1"/>
            <a:ext cx="12225999" cy="6858000"/>
          </a:xfrm>
          <a:prstGeom prst="rect">
            <a:avLst/>
          </a:prstGeom>
        </p:spPr>
      </p:pic>
      <p:sp>
        <p:nvSpPr>
          <p:cNvPr id="42" name="Rectangle: Folded Corner 41">
            <a:extLst>
              <a:ext uri="{FF2B5EF4-FFF2-40B4-BE49-F238E27FC236}">
                <a16:creationId xmlns:a16="http://schemas.microsoft.com/office/drawing/2014/main" id="{69D08C65-11E5-4B60-8EF4-949D601E241F}"/>
              </a:ext>
            </a:extLst>
          </p:cNvPr>
          <p:cNvSpPr/>
          <p:nvPr/>
        </p:nvSpPr>
        <p:spPr>
          <a:xfrm>
            <a:off x="476250" y="552450"/>
            <a:ext cx="11287125" cy="5886451"/>
          </a:xfrm>
          <a:prstGeom prst="foldedCorner">
            <a:avLst/>
          </a:prstGeom>
          <a:solidFill>
            <a:schemeClr val="bg1">
              <a:alpha val="89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Baloo 2" pitchFamily="2" charset="0"/>
            </a:endParaRPr>
          </a:p>
        </p:txBody>
      </p:sp>
      <p:sp>
        <p:nvSpPr>
          <p:cNvPr id="7" name="Rectangle: Rounded Corners 6">
            <a:extLst>
              <a:ext uri="{FF2B5EF4-FFF2-40B4-BE49-F238E27FC236}">
                <a16:creationId xmlns:a16="http://schemas.microsoft.com/office/drawing/2014/main" id="{B50E14FC-3022-9FA8-853F-6B7F53F6BFCA}"/>
              </a:ext>
            </a:extLst>
          </p:cNvPr>
          <p:cNvSpPr/>
          <p:nvPr/>
        </p:nvSpPr>
        <p:spPr>
          <a:xfrm>
            <a:off x="496324" y="546798"/>
            <a:ext cx="11238476" cy="815277"/>
          </a:xfrm>
          <a:custGeom>
            <a:avLst/>
            <a:gdLst>
              <a:gd name="connsiteX0" fmla="*/ 0 w 11238476"/>
              <a:gd name="connsiteY0" fmla="*/ 135882 h 815277"/>
              <a:gd name="connsiteX1" fmla="*/ 135882 w 11238476"/>
              <a:gd name="connsiteY1" fmla="*/ 0 h 815277"/>
              <a:gd name="connsiteX2" fmla="*/ 11102594 w 11238476"/>
              <a:gd name="connsiteY2" fmla="*/ 0 h 815277"/>
              <a:gd name="connsiteX3" fmla="*/ 11238476 w 11238476"/>
              <a:gd name="connsiteY3" fmla="*/ 135882 h 815277"/>
              <a:gd name="connsiteX4" fmla="*/ 11238476 w 11238476"/>
              <a:gd name="connsiteY4" fmla="*/ 679395 h 815277"/>
              <a:gd name="connsiteX5" fmla="*/ 11102594 w 11238476"/>
              <a:gd name="connsiteY5" fmla="*/ 815277 h 815277"/>
              <a:gd name="connsiteX6" fmla="*/ 135882 w 11238476"/>
              <a:gd name="connsiteY6" fmla="*/ 815277 h 815277"/>
              <a:gd name="connsiteX7" fmla="*/ 0 w 11238476"/>
              <a:gd name="connsiteY7" fmla="*/ 679395 h 815277"/>
              <a:gd name="connsiteX8" fmla="*/ 0 w 11238476"/>
              <a:gd name="connsiteY8" fmla="*/ 135882 h 8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8476" h="815277" fill="none" extrusionOk="0">
                <a:moveTo>
                  <a:pt x="0" y="135882"/>
                </a:moveTo>
                <a:cubicBezTo>
                  <a:pt x="-5979" y="58335"/>
                  <a:pt x="63341" y="2851"/>
                  <a:pt x="135882" y="0"/>
                </a:cubicBezTo>
                <a:cubicBezTo>
                  <a:pt x="3941417" y="-61902"/>
                  <a:pt x="9394368" y="-101778"/>
                  <a:pt x="11102594" y="0"/>
                </a:cubicBezTo>
                <a:cubicBezTo>
                  <a:pt x="11168020" y="-3016"/>
                  <a:pt x="11242456" y="55532"/>
                  <a:pt x="11238476" y="135882"/>
                </a:cubicBezTo>
                <a:cubicBezTo>
                  <a:pt x="11285562" y="333056"/>
                  <a:pt x="11214468" y="460885"/>
                  <a:pt x="11238476" y="679395"/>
                </a:cubicBezTo>
                <a:cubicBezTo>
                  <a:pt x="11231546" y="751048"/>
                  <a:pt x="11175068" y="803390"/>
                  <a:pt x="11102594" y="815277"/>
                </a:cubicBezTo>
                <a:cubicBezTo>
                  <a:pt x="8417718" y="672885"/>
                  <a:pt x="4685756" y="926378"/>
                  <a:pt x="135882" y="815277"/>
                </a:cubicBezTo>
                <a:cubicBezTo>
                  <a:pt x="52174" y="819611"/>
                  <a:pt x="-2102" y="764026"/>
                  <a:pt x="0" y="679395"/>
                </a:cubicBezTo>
                <a:cubicBezTo>
                  <a:pt x="29015" y="558947"/>
                  <a:pt x="-17946" y="328904"/>
                  <a:pt x="0" y="135882"/>
                </a:cubicBezTo>
                <a:close/>
              </a:path>
              <a:path w="11238476" h="815277" stroke="0" extrusionOk="0">
                <a:moveTo>
                  <a:pt x="0" y="135882"/>
                </a:moveTo>
                <a:cubicBezTo>
                  <a:pt x="-6802" y="51846"/>
                  <a:pt x="55256" y="-9334"/>
                  <a:pt x="135882" y="0"/>
                </a:cubicBezTo>
                <a:cubicBezTo>
                  <a:pt x="1598948" y="-164947"/>
                  <a:pt x="8327800" y="-52288"/>
                  <a:pt x="11102594" y="0"/>
                </a:cubicBezTo>
                <a:cubicBezTo>
                  <a:pt x="11177005" y="-9952"/>
                  <a:pt x="11226808" y="62704"/>
                  <a:pt x="11238476" y="135882"/>
                </a:cubicBezTo>
                <a:cubicBezTo>
                  <a:pt x="11203707" y="344783"/>
                  <a:pt x="11246786" y="442399"/>
                  <a:pt x="11238476" y="679395"/>
                </a:cubicBezTo>
                <a:cubicBezTo>
                  <a:pt x="11246139" y="764334"/>
                  <a:pt x="11170938" y="803082"/>
                  <a:pt x="11102594" y="815277"/>
                </a:cubicBezTo>
                <a:cubicBezTo>
                  <a:pt x="5774230" y="973818"/>
                  <a:pt x="4715038" y="673441"/>
                  <a:pt x="135882" y="815277"/>
                </a:cubicBezTo>
                <a:cubicBezTo>
                  <a:pt x="60008" y="829823"/>
                  <a:pt x="3931" y="753074"/>
                  <a:pt x="0" y="679395"/>
                </a:cubicBezTo>
                <a:cubicBezTo>
                  <a:pt x="-36135" y="609871"/>
                  <a:pt x="11368" y="256453"/>
                  <a:pt x="0" y="135882"/>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002060"/>
                </a:solidFill>
              </a:rPr>
              <a:t>Đọc</a:t>
            </a:r>
            <a:r>
              <a:rPr lang="en-US" sz="4400" b="1" dirty="0">
                <a:solidFill>
                  <a:srgbClr val="002060"/>
                </a:solidFill>
              </a:rPr>
              <a:t> </a:t>
            </a:r>
            <a:r>
              <a:rPr lang="en-US" sz="4400" b="1" dirty="0" err="1">
                <a:solidFill>
                  <a:srgbClr val="002060"/>
                </a:solidFill>
              </a:rPr>
              <a:t>đoạn</a:t>
            </a:r>
            <a:r>
              <a:rPr lang="en-US" sz="4400" b="1" dirty="0">
                <a:solidFill>
                  <a:srgbClr val="002060"/>
                </a:solidFill>
              </a:rPr>
              <a:t> </a:t>
            </a:r>
            <a:r>
              <a:rPr lang="en-US" sz="4400" b="1" dirty="0" err="1">
                <a:solidFill>
                  <a:srgbClr val="002060"/>
                </a:solidFill>
              </a:rPr>
              <a:t>văn</a:t>
            </a:r>
            <a:r>
              <a:rPr lang="en-US" sz="4400" b="1" dirty="0">
                <a:solidFill>
                  <a:srgbClr val="002060"/>
                </a:solidFill>
              </a:rPr>
              <a:t> </a:t>
            </a:r>
            <a:r>
              <a:rPr lang="en-US" sz="4400" b="1" dirty="0" err="1">
                <a:solidFill>
                  <a:srgbClr val="002060"/>
                </a:solidFill>
              </a:rPr>
              <a:t>dưới</a:t>
            </a:r>
            <a:r>
              <a:rPr lang="en-US" sz="4400" b="1" dirty="0">
                <a:solidFill>
                  <a:srgbClr val="002060"/>
                </a:solidFill>
              </a:rPr>
              <a:t> </a:t>
            </a:r>
            <a:r>
              <a:rPr lang="en-US" sz="4400" b="1" dirty="0" err="1">
                <a:solidFill>
                  <a:srgbClr val="002060"/>
                </a:solidFill>
              </a:rPr>
              <a:t>đây</a:t>
            </a:r>
            <a:r>
              <a:rPr lang="en-US" sz="4400" b="1" dirty="0">
                <a:solidFill>
                  <a:srgbClr val="002060"/>
                </a:solidFill>
              </a:rPr>
              <a:t> </a:t>
            </a:r>
            <a:r>
              <a:rPr lang="en-US" sz="4400" b="1" dirty="0" err="1">
                <a:solidFill>
                  <a:srgbClr val="002060"/>
                </a:solidFill>
              </a:rPr>
              <a:t>và</a:t>
            </a:r>
            <a:r>
              <a:rPr lang="en-US" sz="4400" b="1" dirty="0">
                <a:solidFill>
                  <a:srgbClr val="002060"/>
                </a:solidFill>
              </a:rPr>
              <a:t> </a:t>
            </a:r>
            <a:r>
              <a:rPr lang="en-US" sz="4400" b="1" dirty="0" err="1">
                <a:solidFill>
                  <a:srgbClr val="002060"/>
                </a:solidFill>
              </a:rPr>
              <a:t>trả</a:t>
            </a:r>
            <a:r>
              <a:rPr lang="en-US" sz="4400" b="1" dirty="0">
                <a:solidFill>
                  <a:srgbClr val="002060"/>
                </a:solidFill>
              </a:rPr>
              <a:t> </a:t>
            </a:r>
            <a:r>
              <a:rPr lang="en-US" sz="4400" b="1" dirty="0" err="1">
                <a:solidFill>
                  <a:srgbClr val="002060"/>
                </a:solidFill>
              </a:rPr>
              <a:t>lời</a:t>
            </a:r>
            <a:r>
              <a:rPr lang="en-US" sz="4400" b="1" dirty="0">
                <a:solidFill>
                  <a:srgbClr val="002060"/>
                </a:solidFill>
              </a:rPr>
              <a:t> </a:t>
            </a:r>
            <a:r>
              <a:rPr lang="en-US" sz="4400" b="1" dirty="0" err="1">
                <a:solidFill>
                  <a:srgbClr val="002060"/>
                </a:solidFill>
              </a:rPr>
              <a:t>câu</a:t>
            </a:r>
            <a:r>
              <a:rPr lang="en-US" sz="4400" b="1" dirty="0">
                <a:solidFill>
                  <a:srgbClr val="002060"/>
                </a:solidFill>
              </a:rPr>
              <a:t> </a:t>
            </a:r>
            <a:r>
              <a:rPr lang="en-US" sz="4400" b="1" dirty="0" err="1">
                <a:solidFill>
                  <a:srgbClr val="002060"/>
                </a:solidFill>
              </a:rPr>
              <a:t>hỏi</a:t>
            </a:r>
            <a:r>
              <a:rPr lang="en-US" sz="4400" b="1" dirty="0">
                <a:solidFill>
                  <a:srgbClr val="002060"/>
                </a:solidFill>
              </a:rPr>
              <a:t>.</a:t>
            </a:r>
          </a:p>
        </p:txBody>
      </p:sp>
      <p:sp>
        <p:nvSpPr>
          <p:cNvPr id="9" name="TextBox 8">
            <a:extLst>
              <a:ext uri="{FF2B5EF4-FFF2-40B4-BE49-F238E27FC236}">
                <a16:creationId xmlns:a16="http://schemas.microsoft.com/office/drawing/2014/main" id="{1AA06D04-42BF-9B26-512E-70932AF8BB3C}"/>
              </a:ext>
            </a:extLst>
          </p:cNvPr>
          <p:cNvSpPr txBox="1"/>
          <p:nvPr/>
        </p:nvSpPr>
        <p:spPr>
          <a:xfrm>
            <a:off x="1009650" y="1524000"/>
            <a:ext cx="10058400" cy="4401205"/>
          </a:xfrm>
          <a:prstGeom prst="rect">
            <a:avLst/>
          </a:prstGeom>
          <a:noFill/>
        </p:spPr>
        <p:txBody>
          <a:bodyPr wrap="square" rtlCol="0">
            <a:spAutoFit/>
          </a:bodyPr>
          <a:lstStyle/>
          <a:p>
            <a:pPr algn="just"/>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Câu chuyện </a:t>
            </a:r>
            <a:r>
              <a:rPr lang="vi-VN" sz="2800" i="1" dirty="0">
                <a:latin typeface="Calibri" panose="020F0502020204030204" pitchFamily="34" charset="0"/>
                <a:cs typeface="Calibri" panose="020F0502020204030204" pitchFamily="34" charset="0"/>
              </a:rPr>
              <a:t>Thi nhạc </a:t>
            </a:r>
            <a:r>
              <a:rPr lang="vi-VN" sz="2800" dirty="0">
                <a:latin typeface="Calibri" panose="020F0502020204030204" pitchFamily="34" charset="0"/>
                <a:cs typeface="Calibri" panose="020F0502020204030204" pitchFamily="34" charset="0"/>
              </a:rPr>
              <a:t>của nhà văn Nguyễn Phan Hách cuốn tôi vào một thế giới đầy thú vị. Những con vật quen thuộc như ve sầu, gà trống, dế mèn, chim họa mi,… hóa thành những nghệ sĩ tài năng. Tiếng kêu, tiếng gáy, tiếng hót của chúng gợi lên trong tâm trí người nghe những cảnh vật có âm thanh, ánh sáng, sắc màu, hương vị,… Nhân vật thầy giáo vàng anh cũng để lại ấn tượng khó quên. Việc làm và lời nói của thầy thể hiện tình yêu thương, sự trân trọng đối với học trò. Câu chuyện đã kết thúc, nhưng các nhân vật đáng yêu ấy vẫn mãi hiện trong tâm trí tôi.</a:t>
            </a:r>
          </a:p>
          <a:p>
            <a:pPr algn="r"/>
            <a:r>
              <a:rPr lang="vi-VN" sz="2800" dirty="0">
                <a:latin typeface="Calibri" panose="020F0502020204030204" pitchFamily="34" charset="0"/>
                <a:cs typeface="Calibri" panose="020F0502020204030204" pitchFamily="34" charset="0"/>
              </a:rPr>
              <a:t>(Tùng Anh)</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751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4537B51-3C71-47BC-A668-F874F6B3C537}"/>
              </a:ext>
            </a:extLst>
          </p:cNvPr>
          <p:cNvGrpSpPr/>
          <p:nvPr/>
        </p:nvGrpSpPr>
        <p:grpSpPr>
          <a:xfrm>
            <a:off x="-795812" y="407709"/>
            <a:ext cx="6372520" cy="6042582"/>
            <a:chOff x="-692117" y="-292231"/>
            <a:chExt cx="6864350" cy="6858000"/>
          </a:xfrm>
        </p:grpSpPr>
        <p:pic>
          <p:nvPicPr>
            <p:cNvPr id="1028" name="Picture 4" descr="Phong Bì 3d Và Tài Liệu Bên Trong Biểu Tượng Web Hoạt Hình 3d Của Phong Bì  Bưu Chính Hoặc Email Và Tờ Giấy Thể Tích Với Văn Bản Dấu Hiệu Của">
              <a:extLst>
                <a:ext uri="{FF2B5EF4-FFF2-40B4-BE49-F238E27FC236}">
                  <a16:creationId xmlns:a16="http://schemas.microsoft.com/office/drawing/2014/main" id="{C095D00D-94A8-4F70-B653-41C3F32377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117" y="-292231"/>
              <a:ext cx="6864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A34C0C5-3F6A-42C6-9762-9AA560E9A5ED}"/>
                </a:ext>
              </a:extLst>
            </p:cNvPr>
            <p:cNvSpPr txBox="1"/>
            <p:nvPr/>
          </p:nvSpPr>
          <p:spPr>
            <a:xfrm>
              <a:off x="1396738" y="2007910"/>
              <a:ext cx="2686639" cy="707886"/>
            </a:xfrm>
            <a:prstGeom prst="rect">
              <a:avLst/>
            </a:prstGeom>
            <a:noFill/>
          </p:spPr>
          <p:txBody>
            <a:bodyPr wrap="square" rtlCol="0">
              <a:spAutoFit/>
            </a:bodyPr>
            <a:lstStyle/>
            <a:p>
              <a:pPr algn="ctr"/>
              <a:r>
                <a:rPr lang="en-US" sz="4000" b="1" dirty="0">
                  <a:solidFill>
                    <a:srgbClr val="002060"/>
                  </a:solidFill>
                </a:rPr>
                <a:t>MẬT THƯ 1</a:t>
              </a:r>
            </a:p>
          </p:txBody>
        </p:sp>
      </p:grpSp>
      <p:grpSp>
        <p:nvGrpSpPr>
          <p:cNvPr id="13" name="Group 12">
            <a:extLst>
              <a:ext uri="{FF2B5EF4-FFF2-40B4-BE49-F238E27FC236}">
                <a16:creationId xmlns:a16="http://schemas.microsoft.com/office/drawing/2014/main" id="{18667F3C-3D1E-4B77-98A0-75EF02497F21}"/>
              </a:ext>
            </a:extLst>
          </p:cNvPr>
          <p:cNvGrpSpPr/>
          <p:nvPr/>
        </p:nvGrpSpPr>
        <p:grpSpPr>
          <a:xfrm>
            <a:off x="5266080" y="499921"/>
            <a:ext cx="6372520" cy="5164140"/>
            <a:chOff x="5128182" y="770641"/>
            <a:chExt cx="6372520" cy="5109328"/>
          </a:xfrm>
        </p:grpSpPr>
        <p:sp>
          <p:nvSpPr>
            <p:cNvPr id="5" name="Rectangle: Rounded Corners 4">
              <a:extLst>
                <a:ext uri="{FF2B5EF4-FFF2-40B4-BE49-F238E27FC236}">
                  <a16:creationId xmlns:a16="http://schemas.microsoft.com/office/drawing/2014/main" id="{ABECB11F-F6AD-4CC2-BC5B-36073F16CF01}"/>
                </a:ext>
              </a:extLst>
            </p:cNvPr>
            <p:cNvSpPr/>
            <p:nvPr/>
          </p:nvSpPr>
          <p:spPr>
            <a:xfrm>
              <a:off x="5128182" y="770641"/>
              <a:ext cx="6372520" cy="5109328"/>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15F11EA1-1FF9-4FA9-A482-B517F7914103}"/>
                </a:ext>
              </a:extLst>
            </p:cNvPr>
            <p:cNvCxnSpPr>
              <a:cxnSpLocks/>
              <a:endCxn id="5" idx="2"/>
            </p:cNvCxnSpPr>
            <p:nvPr/>
          </p:nvCxnSpPr>
          <p:spPr>
            <a:xfrm>
              <a:off x="8314442" y="1825556"/>
              <a:ext cx="0" cy="4054413"/>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7DE7C3F-C2E6-427C-8396-25B906B44C02}"/>
                </a:ext>
              </a:extLst>
            </p:cNvPr>
            <p:cNvCxnSpPr/>
            <p:nvPr/>
          </p:nvCxnSpPr>
          <p:spPr>
            <a:xfrm>
              <a:off x="5323789" y="3687523"/>
              <a:ext cx="601866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9BED406-3DCD-4A9B-841D-CEA2584317B6}"/>
              </a:ext>
            </a:extLst>
          </p:cNvPr>
          <p:cNvGrpSpPr/>
          <p:nvPr/>
        </p:nvGrpSpPr>
        <p:grpSpPr>
          <a:xfrm>
            <a:off x="5436766" y="1474141"/>
            <a:ext cx="3015575" cy="2254899"/>
            <a:chOff x="5223753" y="978031"/>
            <a:chExt cx="3015575" cy="2254899"/>
          </a:xfrm>
        </p:grpSpPr>
        <p:sp>
          <p:nvSpPr>
            <p:cNvPr id="16" name="TextBox 15">
              <a:extLst>
                <a:ext uri="{FF2B5EF4-FFF2-40B4-BE49-F238E27FC236}">
                  <a16:creationId xmlns:a16="http://schemas.microsoft.com/office/drawing/2014/main" id="{FE2BB926-D8E7-4634-8CDF-E3A50A8E7B29}"/>
                </a:ext>
              </a:extLst>
            </p:cNvPr>
            <p:cNvSpPr txBox="1"/>
            <p:nvPr/>
          </p:nvSpPr>
          <p:spPr>
            <a:xfrm>
              <a:off x="5445626" y="978031"/>
              <a:ext cx="1300747" cy="369332"/>
            </a:xfrm>
            <a:prstGeom prst="rect">
              <a:avLst/>
            </a:prstGeom>
            <a:noFill/>
          </p:spPr>
          <p:txBody>
            <a:bodyPr wrap="square" rtlCol="0">
              <a:spAutoFit/>
            </a:bodyPr>
            <a:lstStyle/>
            <a:p>
              <a:r>
                <a:rPr lang="en-US" b="1" u="sng" dirty="0">
                  <a:solidFill>
                    <a:srgbClr val="FF0000"/>
                  </a:solidFill>
                </a:rPr>
                <a:t>MẬT THƯ 1</a:t>
              </a:r>
            </a:p>
          </p:txBody>
        </p:sp>
        <p:sp>
          <p:nvSpPr>
            <p:cNvPr id="14" name="TextBox 13">
              <a:extLst>
                <a:ext uri="{FF2B5EF4-FFF2-40B4-BE49-F238E27FC236}">
                  <a16:creationId xmlns:a16="http://schemas.microsoft.com/office/drawing/2014/main" id="{8C640091-4A12-428E-A707-0B0432BD8D71}"/>
                </a:ext>
              </a:extLst>
            </p:cNvPr>
            <p:cNvSpPr txBox="1"/>
            <p:nvPr/>
          </p:nvSpPr>
          <p:spPr>
            <a:xfrm>
              <a:off x="5223753" y="1478604"/>
              <a:ext cx="3015575" cy="1754326"/>
            </a:xfrm>
            <a:prstGeom prst="rect">
              <a:avLst/>
            </a:prstGeom>
            <a:noFill/>
          </p:spPr>
          <p:txBody>
            <a:bodyPr wrap="square" rtlCol="0">
              <a:spAutoFit/>
            </a:bodyPr>
            <a:lstStyle/>
            <a:p>
              <a:r>
                <a:rPr lang="en-US" dirty="0"/>
                <a:t>……………………………………………..</a:t>
              </a:r>
            </a:p>
            <a:p>
              <a:r>
                <a:rPr lang="en-US" dirty="0"/>
                <a:t>……………………………………………..</a:t>
              </a:r>
            </a:p>
            <a:p>
              <a:r>
                <a:rPr lang="en-US" dirty="0"/>
                <a:t>……………………………………………..</a:t>
              </a:r>
            </a:p>
            <a:p>
              <a:r>
                <a:rPr lang="en-US" dirty="0"/>
                <a:t>……………………………………………..</a:t>
              </a:r>
            </a:p>
            <a:p>
              <a:r>
                <a:rPr lang="en-US" dirty="0" err="1"/>
                <a:t>Đánh</a:t>
              </a:r>
              <a:r>
                <a:rPr lang="en-US" dirty="0"/>
                <a:t> </a:t>
              </a:r>
              <a:r>
                <a:rPr lang="en-US" dirty="0" err="1"/>
                <a:t>giá</a:t>
              </a:r>
              <a:r>
                <a:rPr lang="en-US" dirty="0"/>
                <a:t>:</a:t>
              </a:r>
            </a:p>
            <a:p>
              <a:endParaRPr lang="en-US" dirty="0"/>
            </a:p>
          </p:txBody>
        </p:sp>
      </p:grpSp>
      <p:grpSp>
        <p:nvGrpSpPr>
          <p:cNvPr id="23" name="Group 22">
            <a:extLst>
              <a:ext uri="{FF2B5EF4-FFF2-40B4-BE49-F238E27FC236}">
                <a16:creationId xmlns:a16="http://schemas.microsoft.com/office/drawing/2014/main" id="{2E5197D6-D26B-44FC-9367-5B466144AF11}"/>
              </a:ext>
            </a:extLst>
          </p:cNvPr>
          <p:cNvGrpSpPr/>
          <p:nvPr/>
        </p:nvGrpSpPr>
        <p:grpSpPr>
          <a:xfrm>
            <a:off x="8439445" y="1476736"/>
            <a:ext cx="3015575" cy="2254899"/>
            <a:chOff x="5223753" y="978031"/>
            <a:chExt cx="3015575" cy="2254899"/>
          </a:xfrm>
        </p:grpSpPr>
        <p:sp>
          <p:nvSpPr>
            <p:cNvPr id="24" name="TextBox 23">
              <a:extLst>
                <a:ext uri="{FF2B5EF4-FFF2-40B4-BE49-F238E27FC236}">
                  <a16:creationId xmlns:a16="http://schemas.microsoft.com/office/drawing/2014/main" id="{DC84EAE7-127C-4329-BD14-B9EAC1A83C2E}"/>
                </a:ext>
              </a:extLst>
            </p:cNvPr>
            <p:cNvSpPr txBox="1"/>
            <p:nvPr/>
          </p:nvSpPr>
          <p:spPr>
            <a:xfrm>
              <a:off x="5445626" y="978031"/>
              <a:ext cx="1300747" cy="369332"/>
            </a:xfrm>
            <a:prstGeom prst="rect">
              <a:avLst/>
            </a:prstGeom>
            <a:noFill/>
          </p:spPr>
          <p:txBody>
            <a:bodyPr wrap="square" rtlCol="0">
              <a:spAutoFit/>
            </a:bodyPr>
            <a:lstStyle/>
            <a:p>
              <a:r>
                <a:rPr lang="en-US" b="1" u="sng" dirty="0">
                  <a:solidFill>
                    <a:srgbClr val="FF0000"/>
                  </a:solidFill>
                </a:rPr>
                <a:t>MẬT THƯ 2</a:t>
              </a:r>
            </a:p>
          </p:txBody>
        </p:sp>
        <p:sp>
          <p:nvSpPr>
            <p:cNvPr id="25" name="TextBox 24">
              <a:extLst>
                <a:ext uri="{FF2B5EF4-FFF2-40B4-BE49-F238E27FC236}">
                  <a16:creationId xmlns:a16="http://schemas.microsoft.com/office/drawing/2014/main" id="{1BD06053-F866-4FA1-BEE9-518A542FA460}"/>
                </a:ext>
              </a:extLst>
            </p:cNvPr>
            <p:cNvSpPr txBox="1"/>
            <p:nvPr/>
          </p:nvSpPr>
          <p:spPr>
            <a:xfrm>
              <a:off x="5223753" y="1478604"/>
              <a:ext cx="3015575" cy="1754326"/>
            </a:xfrm>
            <a:prstGeom prst="rect">
              <a:avLst/>
            </a:prstGeom>
            <a:noFill/>
          </p:spPr>
          <p:txBody>
            <a:bodyPr wrap="square" rtlCol="0">
              <a:spAutoFit/>
            </a:bodyPr>
            <a:lstStyle/>
            <a:p>
              <a:r>
                <a:rPr lang="en-US" dirty="0"/>
                <a:t>……………………………………………..</a:t>
              </a:r>
            </a:p>
            <a:p>
              <a:r>
                <a:rPr lang="en-US" dirty="0"/>
                <a:t>……………………………………………..</a:t>
              </a:r>
            </a:p>
            <a:p>
              <a:r>
                <a:rPr lang="en-US" dirty="0"/>
                <a:t>……………………………………………..</a:t>
              </a:r>
            </a:p>
            <a:p>
              <a:r>
                <a:rPr lang="en-US" dirty="0"/>
                <a:t>……………………………………………..</a:t>
              </a:r>
            </a:p>
            <a:p>
              <a:r>
                <a:rPr lang="en-US" dirty="0" err="1"/>
                <a:t>Đánh</a:t>
              </a:r>
              <a:r>
                <a:rPr lang="en-US" dirty="0"/>
                <a:t> </a:t>
              </a:r>
              <a:r>
                <a:rPr lang="en-US" dirty="0" err="1"/>
                <a:t>giá</a:t>
              </a:r>
              <a:r>
                <a:rPr lang="en-US" dirty="0"/>
                <a:t>:</a:t>
              </a:r>
            </a:p>
            <a:p>
              <a:endParaRPr lang="en-US" dirty="0"/>
            </a:p>
          </p:txBody>
        </p:sp>
      </p:grpSp>
      <p:grpSp>
        <p:nvGrpSpPr>
          <p:cNvPr id="26" name="Group 25">
            <a:extLst>
              <a:ext uri="{FF2B5EF4-FFF2-40B4-BE49-F238E27FC236}">
                <a16:creationId xmlns:a16="http://schemas.microsoft.com/office/drawing/2014/main" id="{1B9742E3-9C15-4928-B31A-5AF0061AA381}"/>
              </a:ext>
            </a:extLst>
          </p:cNvPr>
          <p:cNvGrpSpPr/>
          <p:nvPr/>
        </p:nvGrpSpPr>
        <p:grpSpPr>
          <a:xfrm>
            <a:off x="5407280" y="3500548"/>
            <a:ext cx="3015575" cy="2254899"/>
            <a:chOff x="5223753" y="978031"/>
            <a:chExt cx="3015575" cy="2254899"/>
          </a:xfrm>
        </p:grpSpPr>
        <p:sp>
          <p:nvSpPr>
            <p:cNvPr id="27" name="TextBox 26">
              <a:extLst>
                <a:ext uri="{FF2B5EF4-FFF2-40B4-BE49-F238E27FC236}">
                  <a16:creationId xmlns:a16="http://schemas.microsoft.com/office/drawing/2014/main" id="{7FB5F78B-8186-4414-A60A-E1946E162C5D}"/>
                </a:ext>
              </a:extLst>
            </p:cNvPr>
            <p:cNvSpPr txBox="1"/>
            <p:nvPr/>
          </p:nvSpPr>
          <p:spPr>
            <a:xfrm>
              <a:off x="5445626" y="978031"/>
              <a:ext cx="1300747" cy="369332"/>
            </a:xfrm>
            <a:prstGeom prst="rect">
              <a:avLst/>
            </a:prstGeom>
            <a:noFill/>
          </p:spPr>
          <p:txBody>
            <a:bodyPr wrap="square" rtlCol="0">
              <a:spAutoFit/>
            </a:bodyPr>
            <a:lstStyle/>
            <a:p>
              <a:r>
                <a:rPr lang="en-US" b="1" u="sng" dirty="0">
                  <a:solidFill>
                    <a:srgbClr val="FF0000"/>
                  </a:solidFill>
                </a:rPr>
                <a:t>MẬT THƯ 3</a:t>
              </a:r>
            </a:p>
          </p:txBody>
        </p:sp>
        <p:sp>
          <p:nvSpPr>
            <p:cNvPr id="28" name="TextBox 27">
              <a:extLst>
                <a:ext uri="{FF2B5EF4-FFF2-40B4-BE49-F238E27FC236}">
                  <a16:creationId xmlns:a16="http://schemas.microsoft.com/office/drawing/2014/main" id="{6826A5A8-82F9-478A-A48B-6E8A8FE97288}"/>
                </a:ext>
              </a:extLst>
            </p:cNvPr>
            <p:cNvSpPr txBox="1"/>
            <p:nvPr/>
          </p:nvSpPr>
          <p:spPr>
            <a:xfrm>
              <a:off x="5223753" y="1478604"/>
              <a:ext cx="3015575" cy="1754326"/>
            </a:xfrm>
            <a:prstGeom prst="rect">
              <a:avLst/>
            </a:prstGeom>
            <a:noFill/>
          </p:spPr>
          <p:txBody>
            <a:bodyPr wrap="square" rtlCol="0">
              <a:spAutoFit/>
            </a:bodyPr>
            <a:lstStyle/>
            <a:p>
              <a:r>
                <a:rPr lang="en-US" dirty="0"/>
                <a:t>……………………………………………..</a:t>
              </a:r>
            </a:p>
            <a:p>
              <a:r>
                <a:rPr lang="en-US" dirty="0"/>
                <a:t>……………………………………………..</a:t>
              </a:r>
            </a:p>
            <a:p>
              <a:r>
                <a:rPr lang="en-US" dirty="0"/>
                <a:t>……………………………………………..</a:t>
              </a:r>
            </a:p>
            <a:p>
              <a:r>
                <a:rPr lang="en-US" dirty="0"/>
                <a:t>……………………………………………..</a:t>
              </a:r>
            </a:p>
            <a:p>
              <a:r>
                <a:rPr lang="en-US" dirty="0" err="1"/>
                <a:t>Đánh</a:t>
              </a:r>
              <a:r>
                <a:rPr lang="en-US" dirty="0"/>
                <a:t> </a:t>
              </a:r>
              <a:r>
                <a:rPr lang="en-US" dirty="0" err="1"/>
                <a:t>giá</a:t>
              </a:r>
              <a:r>
                <a:rPr lang="en-US" dirty="0"/>
                <a:t>:</a:t>
              </a:r>
            </a:p>
            <a:p>
              <a:endParaRPr lang="en-US" dirty="0"/>
            </a:p>
          </p:txBody>
        </p:sp>
      </p:grpSp>
      <p:grpSp>
        <p:nvGrpSpPr>
          <p:cNvPr id="29" name="Group 28">
            <a:extLst>
              <a:ext uri="{FF2B5EF4-FFF2-40B4-BE49-F238E27FC236}">
                <a16:creationId xmlns:a16="http://schemas.microsoft.com/office/drawing/2014/main" id="{DC0CFB28-028E-4006-A539-E9349DC93EF4}"/>
              </a:ext>
            </a:extLst>
          </p:cNvPr>
          <p:cNvGrpSpPr/>
          <p:nvPr/>
        </p:nvGrpSpPr>
        <p:grpSpPr>
          <a:xfrm>
            <a:off x="8422855" y="3511986"/>
            <a:ext cx="3015575" cy="2254899"/>
            <a:chOff x="5223753" y="978031"/>
            <a:chExt cx="3015575" cy="2254899"/>
          </a:xfrm>
        </p:grpSpPr>
        <p:sp>
          <p:nvSpPr>
            <p:cNvPr id="30" name="TextBox 29">
              <a:extLst>
                <a:ext uri="{FF2B5EF4-FFF2-40B4-BE49-F238E27FC236}">
                  <a16:creationId xmlns:a16="http://schemas.microsoft.com/office/drawing/2014/main" id="{3EA56F3A-DA0F-4C2D-BA7E-DDB64AA27C9D}"/>
                </a:ext>
              </a:extLst>
            </p:cNvPr>
            <p:cNvSpPr txBox="1"/>
            <p:nvPr/>
          </p:nvSpPr>
          <p:spPr>
            <a:xfrm>
              <a:off x="5445626" y="978031"/>
              <a:ext cx="1300747" cy="369332"/>
            </a:xfrm>
            <a:prstGeom prst="rect">
              <a:avLst/>
            </a:prstGeom>
            <a:noFill/>
          </p:spPr>
          <p:txBody>
            <a:bodyPr wrap="square" rtlCol="0">
              <a:spAutoFit/>
            </a:bodyPr>
            <a:lstStyle/>
            <a:p>
              <a:r>
                <a:rPr lang="en-US" b="1" u="sng" dirty="0">
                  <a:solidFill>
                    <a:srgbClr val="FF0000"/>
                  </a:solidFill>
                </a:rPr>
                <a:t>MẬT THƯ 4</a:t>
              </a:r>
            </a:p>
          </p:txBody>
        </p:sp>
        <p:sp>
          <p:nvSpPr>
            <p:cNvPr id="31" name="TextBox 30">
              <a:extLst>
                <a:ext uri="{FF2B5EF4-FFF2-40B4-BE49-F238E27FC236}">
                  <a16:creationId xmlns:a16="http://schemas.microsoft.com/office/drawing/2014/main" id="{4EEB2142-0F1F-4718-B0C8-1EBD8670FDB2}"/>
                </a:ext>
              </a:extLst>
            </p:cNvPr>
            <p:cNvSpPr txBox="1"/>
            <p:nvPr/>
          </p:nvSpPr>
          <p:spPr>
            <a:xfrm>
              <a:off x="5223753" y="1478604"/>
              <a:ext cx="3015575" cy="1754326"/>
            </a:xfrm>
            <a:prstGeom prst="rect">
              <a:avLst/>
            </a:prstGeom>
            <a:noFill/>
          </p:spPr>
          <p:txBody>
            <a:bodyPr wrap="square" rtlCol="0">
              <a:spAutoFit/>
            </a:bodyPr>
            <a:lstStyle/>
            <a:p>
              <a:r>
                <a:rPr lang="en-US" dirty="0"/>
                <a:t>……………………………………………..</a:t>
              </a:r>
            </a:p>
            <a:p>
              <a:r>
                <a:rPr lang="en-US" dirty="0"/>
                <a:t>……………………………………………..</a:t>
              </a:r>
            </a:p>
            <a:p>
              <a:r>
                <a:rPr lang="en-US" dirty="0"/>
                <a:t>……………………………………………..</a:t>
              </a:r>
            </a:p>
            <a:p>
              <a:r>
                <a:rPr lang="en-US" dirty="0"/>
                <a:t>……………………………………………..</a:t>
              </a:r>
            </a:p>
            <a:p>
              <a:r>
                <a:rPr lang="en-US" dirty="0" err="1"/>
                <a:t>Đánh</a:t>
              </a:r>
              <a:r>
                <a:rPr lang="en-US" dirty="0"/>
                <a:t> </a:t>
              </a:r>
              <a:r>
                <a:rPr lang="en-US" dirty="0" err="1"/>
                <a:t>giá</a:t>
              </a:r>
              <a:r>
                <a:rPr lang="en-US" dirty="0"/>
                <a:t>:</a:t>
              </a:r>
            </a:p>
            <a:p>
              <a:endParaRPr lang="en-US" dirty="0"/>
            </a:p>
          </p:txBody>
        </p:sp>
      </p:grpSp>
      <p:sp>
        <p:nvSpPr>
          <p:cNvPr id="33" name="TextBox 32">
            <a:extLst>
              <a:ext uri="{FF2B5EF4-FFF2-40B4-BE49-F238E27FC236}">
                <a16:creationId xmlns:a16="http://schemas.microsoft.com/office/drawing/2014/main" id="{5693A856-6EFB-4F20-A2A2-CBC8749C4260}"/>
              </a:ext>
            </a:extLst>
          </p:cNvPr>
          <p:cNvSpPr txBox="1"/>
          <p:nvPr/>
        </p:nvSpPr>
        <p:spPr>
          <a:xfrm>
            <a:off x="5757782" y="503550"/>
            <a:ext cx="5593402" cy="646331"/>
          </a:xfrm>
          <a:prstGeom prst="rect">
            <a:avLst/>
          </a:prstGeom>
          <a:noFill/>
        </p:spPr>
        <p:txBody>
          <a:bodyPr wrap="square" rtlCol="0">
            <a:spAutoFit/>
          </a:bodyPr>
          <a:lstStyle/>
          <a:p>
            <a:pPr algn="ctr"/>
            <a:r>
              <a:rPr lang="en-US" b="1" dirty="0"/>
              <a:t>PHIẾU BÀI TẬP CÁ NHÂN</a:t>
            </a:r>
          </a:p>
          <a:p>
            <a:pPr algn="ctr"/>
            <a:r>
              <a:rPr lang="en-US" dirty="0" err="1"/>
              <a:t>Họ</a:t>
            </a:r>
            <a:r>
              <a:rPr lang="en-US" dirty="0"/>
              <a:t> </a:t>
            </a:r>
            <a:r>
              <a:rPr lang="en-US" dirty="0" err="1"/>
              <a:t>và</a:t>
            </a:r>
            <a:r>
              <a:rPr lang="en-US" dirty="0"/>
              <a:t> </a:t>
            </a:r>
            <a:r>
              <a:rPr lang="en-US" dirty="0" err="1"/>
              <a:t>tên</a:t>
            </a:r>
            <a:r>
              <a:rPr lang="en-US" dirty="0"/>
              <a:t>: ……………………………………………..……………..</a:t>
            </a:r>
          </a:p>
        </p:txBody>
      </p:sp>
    </p:spTree>
    <p:extLst>
      <p:ext uri="{BB962C8B-B14F-4D97-AF65-F5344CB8AC3E}">
        <p14:creationId xmlns:p14="http://schemas.microsoft.com/office/powerpoint/2010/main" val="3057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42BAF60-337F-4E26-A5B5-574A8CECCFCF}"/>
              </a:ext>
            </a:extLst>
          </p:cNvPr>
          <p:cNvSpPr/>
          <p:nvPr/>
        </p:nvSpPr>
        <p:spPr>
          <a:xfrm>
            <a:off x="2990850" y="1171575"/>
            <a:ext cx="2581275" cy="1895475"/>
          </a:xfrm>
          <a:prstGeom prst="round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2060"/>
                </a:solidFill>
              </a:rPr>
              <a:t>1</a:t>
            </a:r>
          </a:p>
        </p:txBody>
      </p:sp>
      <p:sp>
        <p:nvSpPr>
          <p:cNvPr id="5" name="Rectangle: Rounded Corners 4">
            <a:extLst>
              <a:ext uri="{FF2B5EF4-FFF2-40B4-BE49-F238E27FC236}">
                <a16:creationId xmlns:a16="http://schemas.microsoft.com/office/drawing/2014/main" id="{ACFFF59D-5723-4466-B840-5898D07E57E6}"/>
              </a:ext>
            </a:extLst>
          </p:cNvPr>
          <p:cNvSpPr/>
          <p:nvPr/>
        </p:nvSpPr>
        <p:spPr>
          <a:xfrm>
            <a:off x="6800850" y="1171575"/>
            <a:ext cx="2581275" cy="18954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2060"/>
                </a:solidFill>
              </a:rPr>
              <a:t>2</a:t>
            </a:r>
          </a:p>
        </p:txBody>
      </p:sp>
      <p:sp>
        <p:nvSpPr>
          <p:cNvPr id="6" name="Rectangle: Rounded Corners 5">
            <a:extLst>
              <a:ext uri="{FF2B5EF4-FFF2-40B4-BE49-F238E27FC236}">
                <a16:creationId xmlns:a16="http://schemas.microsoft.com/office/drawing/2014/main" id="{7C22D0DB-891E-4FDD-B05B-9832F3E66586}"/>
              </a:ext>
            </a:extLst>
          </p:cNvPr>
          <p:cNvSpPr/>
          <p:nvPr/>
        </p:nvSpPr>
        <p:spPr>
          <a:xfrm>
            <a:off x="2990850" y="4210050"/>
            <a:ext cx="2581275" cy="1895475"/>
          </a:xfrm>
          <a:prstGeom prst="roundRect">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2060"/>
                </a:solidFill>
              </a:rPr>
              <a:t>4</a:t>
            </a:r>
          </a:p>
        </p:txBody>
      </p:sp>
      <p:sp>
        <p:nvSpPr>
          <p:cNvPr id="7" name="Rectangle: Rounded Corners 6">
            <a:extLst>
              <a:ext uri="{FF2B5EF4-FFF2-40B4-BE49-F238E27FC236}">
                <a16:creationId xmlns:a16="http://schemas.microsoft.com/office/drawing/2014/main" id="{06ED5600-6163-4D6A-81BC-F6E1062D3763}"/>
              </a:ext>
            </a:extLst>
          </p:cNvPr>
          <p:cNvSpPr/>
          <p:nvPr/>
        </p:nvSpPr>
        <p:spPr>
          <a:xfrm>
            <a:off x="6796087" y="4210050"/>
            <a:ext cx="2581275" cy="189547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2060"/>
                </a:solidFill>
              </a:rPr>
              <a:t>3</a:t>
            </a:r>
          </a:p>
        </p:txBody>
      </p:sp>
      <p:sp>
        <p:nvSpPr>
          <p:cNvPr id="8" name="Arrow: Right 7">
            <a:extLst>
              <a:ext uri="{FF2B5EF4-FFF2-40B4-BE49-F238E27FC236}">
                <a16:creationId xmlns:a16="http://schemas.microsoft.com/office/drawing/2014/main" id="{091331AC-2769-4825-BDA0-25A883AA07FF}"/>
              </a:ext>
            </a:extLst>
          </p:cNvPr>
          <p:cNvSpPr/>
          <p:nvPr/>
        </p:nvSpPr>
        <p:spPr>
          <a:xfrm>
            <a:off x="5810250" y="1962150"/>
            <a:ext cx="742950" cy="5143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D5CA34D9-F4B5-4237-BF28-78DF49A54C56}"/>
              </a:ext>
            </a:extLst>
          </p:cNvPr>
          <p:cNvSpPr/>
          <p:nvPr/>
        </p:nvSpPr>
        <p:spPr>
          <a:xfrm rot="5400000">
            <a:off x="7715249" y="3400425"/>
            <a:ext cx="742950" cy="5143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D75B24FF-29D9-4624-9B68-38400654CB9D}"/>
              </a:ext>
            </a:extLst>
          </p:cNvPr>
          <p:cNvSpPr/>
          <p:nvPr/>
        </p:nvSpPr>
        <p:spPr>
          <a:xfrm rot="10800000">
            <a:off x="5810250" y="4900612"/>
            <a:ext cx="742950" cy="5143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E4F72C33-3D56-4306-A843-7324DF4653EB}"/>
              </a:ext>
            </a:extLst>
          </p:cNvPr>
          <p:cNvSpPr/>
          <p:nvPr/>
        </p:nvSpPr>
        <p:spPr>
          <a:xfrm rot="16200000">
            <a:off x="3910012" y="3400425"/>
            <a:ext cx="742950" cy="5143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8271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close-up of a green plant&#10;&#10;Description automatically generated with low confidence">
            <a:extLst>
              <a:ext uri="{FF2B5EF4-FFF2-40B4-BE49-F238E27FC236}">
                <a16:creationId xmlns:a16="http://schemas.microsoft.com/office/drawing/2014/main" id="{BDB5E65B-5B88-49AB-83AD-482A034CC0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7068" y="-462588"/>
            <a:ext cx="2743200" cy="2743200"/>
          </a:xfrm>
          <a:prstGeom prst="rect">
            <a:avLst/>
          </a:prstGeom>
        </p:spPr>
      </p:pic>
      <p:pic>
        <p:nvPicPr>
          <p:cNvPr id="5" name="图片 4">
            <a:extLst>
              <a:ext uri="{FF2B5EF4-FFF2-40B4-BE49-F238E27FC236}">
                <a16:creationId xmlns:a16="http://schemas.microsoft.com/office/drawing/2014/main" id="{60347E6C-7FA6-4A22-935C-852817A916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610100"/>
            <a:ext cx="12192000" cy="2247900"/>
          </a:xfrm>
          <a:prstGeom prst="rect">
            <a:avLst/>
          </a:prstGeom>
        </p:spPr>
      </p:pic>
      <p:pic>
        <p:nvPicPr>
          <p:cNvPr id="9" name="图片 8">
            <a:extLst>
              <a:ext uri="{FF2B5EF4-FFF2-40B4-BE49-F238E27FC236}">
                <a16:creationId xmlns:a16="http://schemas.microsoft.com/office/drawing/2014/main" id="{6D80112E-A355-4937-B5BC-270847484D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90391" flipH="1">
            <a:off x="10327850" y="5498251"/>
            <a:ext cx="569605" cy="1433700"/>
          </a:xfrm>
          <a:prstGeom prst="rect">
            <a:avLst/>
          </a:prstGeom>
        </p:spPr>
      </p:pic>
      <p:pic>
        <p:nvPicPr>
          <p:cNvPr id="10" name="图片 9">
            <a:extLst>
              <a:ext uri="{FF2B5EF4-FFF2-40B4-BE49-F238E27FC236}">
                <a16:creationId xmlns:a16="http://schemas.microsoft.com/office/drawing/2014/main" id="{274386AB-FD8F-4A45-9CB6-5B79A99D24A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648938" y="5069512"/>
            <a:ext cx="860219" cy="1534445"/>
          </a:xfrm>
          <a:prstGeom prst="rect">
            <a:avLst/>
          </a:prstGeom>
        </p:spPr>
      </p:pic>
      <p:pic>
        <p:nvPicPr>
          <p:cNvPr id="11" name="图片 10">
            <a:extLst>
              <a:ext uri="{FF2B5EF4-FFF2-40B4-BE49-F238E27FC236}">
                <a16:creationId xmlns:a16="http://schemas.microsoft.com/office/drawing/2014/main" id="{40F2E971-F85D-42DE-BAF8-7D06AB2EA7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1227444" y="4610100"/>
            <a:ext cx="1123710" cy="1790186"/>
          </a:xfrm>
          <a:prstGeom prst="rect">
            <a:avLst/>
          </a:prstGeom>
        </p:spPr>
      </p:pic>
      <p:pic>
        <p:nvPicPr>
          <p:cNvPr id="12" name="图片 11">
            <a:extLst>
              <a:ext uri="{FF2B5EF4-FFF2-40B4-BE49-F238E27FC236}">
                <a16:creationId xmlns:a16="http://schemas.microsoft.com/office/drawing/2014/main" id="{1B51124C-4B16-4EE7-B4E4-2BEFB64FD3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0544453" y="5505193"/>
            <a:ext cx="2237469" cy="3329672"/>
          </a:xfrm>
          <a:prstGeom prst="rect">
            <a:avLst/>
          </a:prstGeom>
        </p:spPr>
      </p:pic>
      <p:pic>
        <p:nvPicPr>
          <p:cNvPr id="15" name="图片 14">
            <a:extLst>
              <a:ext uri="{FF2B5EF4-FFF2-40B4-BE49-F238E27FC236}">
                <a16:creationId xmlns:a16="http://schemas.microsoft.com/office/drawing/2014/main" id="{0FD54D73-ECDC-4B82-9C2D-C39F13B0F8F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7138077" flipV="1">
            <a:off x="207305" y="-409748"/>
            <a:ext cx="1110652" cy="1603582"/>
          </a:xfrm>
          <a:prstGeom prst="rect">
            <a:avLst/>
          </a:prstGeom>
        </p:spPr>
      </p:pic>
      <p:pic>
        <p:nvPicPr>
          <p:cNvPr id="7" name="Picture 6">
            <a:extLst>
              <a:ext uri="{FF2B5EF4-FFF2-40B4-BE49-F238E27FC236}">
                <a16:creationId xmlns:a16="http://schemas.microsoft.com/office/drawing/2014/main" id="{751172A9-1E82-4AA0-97FA-A19832ED149F}"/>
              </a:ext>
            </a:extLst>
          </p:cNvPr>
          <p:cNvPicPr>
            <a:picLocks noChangeAspect="1"/>
          </p:cNvPicPr>
          <p:nvPr/>
        </p:nvPicPr>
        <p:blipFill>
          <a:blip r:embed="rId10"/>
          <a:stretch>
            <a:fillRect/>
          </a:stretch>
        </p:blipFill>
        <p:spPr>
          <a:xfrm>
            <a:off x="2178769" y="449032"/>
            <a:ext cx="7982862" cy="5551718"/>
          </a:xfrm>
          <a:prstGeom prst="rect">
            <a:avLst/>
          </a:prstGeom>
        </p:spPr>
      </p:pic>
      <p:sp>
        <p:nvSpPr>
          <p:cNvPr id="3" name="TextBox 2">
            <a:extLst>
              <a:ext uri="{FF2B5EF4-FFF2-40B4-BE49-F238E27FC236}">
                <a16:creationId xmlns:a16="http://schemas.microsoft.com/office/drawing/2014/main" id="{F53FE8B7-2B05-46E1-A5C1-27DA4BB47B5A}"/>
              </a:ext>
            </a:extLst>
          </p:cNvPr>
          <p:cNvSpPr txBox="1"/>
          <p:nvPr/>
        </p:nvSpPr>
        <p:spPr>
          <a:xfrm>
            <a:off x="3901568" y="2383527"/>
            <a:ext cx="5047879" cy="1015663"/>
          </a:xfrm>
          <a:prstGeom prst="rect">
            <a:avLst/>
          </a:prstGeom>
          <a:noFill/>
        </p:spPr>
        <p:txBody>
          <a:bodyPr wrap="square" rtlCol="0">
            <a:spAutoFit/>
          </a:bodyPr>
          <a:lstStyle/>
          <a:p>
            <a:pPr algn="ctr"/>
            <a:r>
              <a:rPr lang="en-US" sz="6000" dirty="0">
                <a:solidFill>
                  <a:srgbClr val="00B0F0"/>
                </a:solidFill>
                <a:latin typeface="UVN Bai Sau Nang" panose="04030905020802020C03" pitchFamily="82" charset="0"/>
              </a:rPr>
              <a:t>TRAO ĐỔI</a:t>
            </a:r>
          </a:p>
        </p:txBody>
      </p:sp>
    </p:spTree>
    <p:extLst>
      <p:ext uri="{BB962C8B-B14F-4D97-AF65-F5344CB8AC3E}">
        <p14:creationId xmlns:p14="http://schemas.microsoft.com/office/powerpoint/2010/main" val="17934934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BFD1EE79-6520-4D8B-A452-134702EBB17E}"/>
              </a:ext>
            </a:extLst>
          </p:cNvPr>
          <p:cNvPicPr>
            <a:picLocks noChangeAspect="1"/>
          </p:cNvPicPr>
          <p:nvPr/>
        </p:nvPicPr>
        <p:blipFill>
          <a:blip r:embed="rId4"/>
          <a:stretch>
            <a:fillRect/>
          </a:stretch>
        </p:blipFill>
        <p:spPr>
          <a:xfrm>
            <a:off x="-34000" y="1"/>
            <a:ext cx="12225999" cy="6858000"/>
          </a:xfrm>
          <a:prstGeom prst="rect">
            <a:avLst/>
          </a:prstGeom>
        </p:spPr>
      </p:pic>
      <p:sp>
        <p:nvSpPr>
          <p:cNvPr id="42" name="Rectangle: Folded Corner 41">
            <a:extLst>
              <a:ext uri="{FF2B5EF4-FFF2-40B4-BE49-F238E27FC236}">
                <a16:creationId xmlns:a16="http://schemas.microsoft.com/office/drawing/2014/main" id="{69D08C65-11E5-4B60-8EF4-949D601E241F}"/>
              </a:ext>
            </a:extLst>
          </p:cNvPr>
          <p:cNvSpPr/>
          <p:nvPr/>
        </p:nvSpPr>
        <p:spPr>
          <a:xfrm>
            <a:off x="476250" y="552450"/>
            <a:ext cx="11287125" cy="5886451"/>
          </a:xfrm>
          <a:prstGeom prst="foldedCorner">
            <a:avLst/>
          </a:prstGeom>
          <a:solidFill>
            <a:schemeClr val="bg1">
              <a:alpha val="89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Baloo 2" pitchFamily="2" charset="0"/>
            </a:endParaRPr>
          </a:p>
        </p:txBody>
      </p:sp>
      <p:grpSp>
        <p:nvGrpSpPr>
          <p:cNvPr id="6" name="Group 5">
            <a:extLst>
              <a:ext uri="{FF2B5EF4-FFF2-40B4-BE49-F238E27FC236}">
                <a16:creationId xmlns:a16="http://schemas.microsoft.com/office/drawing/2014/main" id="{18854607-32E5-91DB-4262-D983329F3D9B}"/>
              </a:ext>
            </a:extLst>
          </p:cNvPr>
          <p:cNvGrpSpPr/>
          <p:nvPr/>
        </p:nvGrpSpPr>
        <p:grpSpPr>
          <a:xfrm>
            <a:off x="257694" y="676275"/>
            <a:ext cx="11553305" cy="4781550"/>
            <a:chOff x="5266879" y="1674341"/>
            <a:chExt cx="11553305" cy="4781550"/>
          </a:xfrm>
        </p:grpSpPr>
        <p:sp>
          <p:nvSpPr>
            <p:cNvPr id="7" name="Rectangle: Rounded Corners 6">
              <a:extLst>
                <a:ext uri="{FF2B5EF4-FFF2-40B4-BE49-F238E27FC236}">
                  <a16:creationId xmlns:a16="http://schemas.microsoft.com/office/drawing/2014/main" id="{B50E14FC-3022-9FA8-853F-6B7F53F6BFCA}"/>
                </a:ext>
              </a:extLst>
            </p:cNvPr>
            <p:cNvSpPr/>
            <p:nvPr/>
          </p:nvSpPr>
          <p:spPr>
            <a:xfrm>
              <a:off x="5723559" y="2221139"/>
              <a:ext cx="11096625" cy="4234752"/>
            </a:xfrm>
            <a:custGeom>
              <a:avLst/>
              <a:gdLst>
                <a:gd name="connsiteX0" fmla="*/ 0 w 11096625"/>
                <a:gd name="connsiteY0" fmla="*/ 705806 h 4234752"/>
                <a:gd name="connsiteX1" fmla="*/ 705806 w 11096625"/>
                <a:gd name="connsiteY1" fmla="*/ 0 h 4234752"/>
                <a:gd name="connsiteX2" fmla="*/ 10390819 w 11096625"/>
                <a:gd name="connsiteY2" fmla="*/ 0 h 4234752"/>
                <a:gd name="connsiteX3" fmla="*/ 11096625 w 11096625"/>
                <a:gd name="connsiteY3" fmla="*/ 705806 h 4234752"/>
                <a:gd name="connsiteX4" fmla="*/ 11096625 w 11096625"/>
                <a:gd name="connsiteY4" fmla="*/ 3528946 h 4234752"/>
                <a:gd name="connsiteX5" fmla="*/ 10390819 w 11096625"/>
                <a:gd name="connsiteY5" fmla="*/ 4234752 h 4234752"/>
                <a:gd name="connsiteX6" fmla="*/ 705806 w 11096625"/>
                <a:gd name="connsiteY6" fmla="*/ 4234752 h 4234752"/>
                <a:gd name="connsiteX7" fmla="*/ 0 w 11096625"/>
                <a:gd name="connsiteY7" fmla="*/ 3528946 h 4234752"/>
                <a:gd name="connsiteX8" fmla="*/ 0 w 11096625"/>
                <a:gd name="connsiteY8" fmla="*/ 705806 h 423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96625" h="4234752" fill="none" extrusionOk="0">
                  <a:moveTo>
                    <a:pt x="0" y="705806"/>
                  </a:moveTo>
                  <a:cubicBezTo>
                    <a:pt x="-56601" y="292328"/>
                    <a:pt x="332622" y="18921"/>
                    <a:pt x="705806" y="0"/>
                  </a:cubicBezTo>
                  <a:cubicBezTo>
                    <a:pt x="5046248" y="-61902"/>
                    <a:pt x="8652853" y="-101778"/>
                    <a:pt x="10390819" y="0"/>
                  </a:cubicBezTo>
                  <a:cubicBezTo>
                    <a:pt x="10707250" y="-23006"/>
                    <a:pt x="11128942" y="272935"/>
                    <a:pt x="11096625" y="705806"/>
                  </a:cubicBezTo>
                  <a:cubicBezTo>
                    <a:pt x="11154279" y="1034492"/>
                    <a:pt x="11112900" y="2626430"/>
                    <a:pt x="11096625" y="3528946"/>
                  </a:cubicBezTo>
                  <a:cubicBezTo>
                    <a:pt x="11060485" y="3901059"/>
                    <a:pt x="10765771" y="4166097"/>
                    <a:pt x="10390819" y="4234752"/>
                  </a:cubicBezTo>
                  <a:cubicBezTo>
                    <a:pt x="9190837" y="4092360"/>
                    <a:pt x="2139995" y="4345853"/>
                    <a:pt x="705806" y="4234752"/>
                  </a:cubicBezTo>
                  <a:cubicBezTo>
                    <a:pt x="253368" y="4266089"/>
                    <a:pt x="-11458" y="3970996"/>
                    <a:pt x="0" y="3528946"/>
                  </a:cubicBezTo>
                  <a:cubicBezTo>
                    <a:pt x="-60195" y="2589007"/>
                    <a:pt x="-117669" y="1329937"/>
                    <a:pt x="0" y="705806"/>
                  </a:cubicBezTo>
                  <a:close/>
                </a:path>
                <a:path w="11096625" h="4234752" stroke="0" extrusionOk="0">
                  <a:moveTo>
                    <a:pt x="0" y="705806"/>
                  </a:moveTo>
                  <a:cubicBezTo>
                    <a:pt x="-22158" y="286715"/>
                    <a:pt x="307026" y="-15010"/>
                    <a:pt x="705806" y="0"/>
                  </a:cubicBezTo>
                  <a:cubicBezTo>
                    <a:pt x="4870134" y="-164947"/>
                    <a:pt x="7960097" y="-52288"/>
                    <a:pt x="10390819" y="0"/>
                  </a:cubicBezTo>
                  <a:cubicBezTo>
                    <a:pt x="10780249" y="-5897"/>
                    <a:pt x="11025552" y="327378"/>
                    <a:pt x="11096625" y="705806"/>
                  </a:cubicBezTo>
                  <a:cubicBezTo>
                    <a:pt x="10953300" y="1706880"/>
                    <a:pt x="11190075" y="3100396"/>
                    <a:pt x="11096625" y="3528946"/>
                  </a:cubicBezTo>
                  <a:cubicBezTo>
                    <a:pt x="11133836" y="3966796"/>
                    <a:pt x="10776986" y="4228130"/>
                    <a:pt x="10390819" y="4234752"/>
                  </a:cubicBezTo>
                  <a:cubicBezTo>
                    <a:pt x="9041400" y="4393293"/>
                    <a:pt x="5349463" y="4092916"/>
                    <a:pt x="705806" y="4234752"/>
                  </a:cubicBezTo>
                  <a:cubicBezTo>
                    <a:pt x="312361" y="4298659"/>
                    <a:pt x="18307" y="3912386"/>
                    <a:pt x="0" y="3528946"/>
                  </a:cubicBezTo>
                  <a:cubicBezTo>
                    <a:pt x="108226" y="2236688"/>
                    <a:pt x="-136457" y="1149873"/>
                    <a:pt x="0" y="705806"/>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b="1" i="0" dirty="0">
                  <a:solidFill>
                    <a:srgbClr val="000000"/>
                  </a:solidFill>
                  <a:effectLst/>
                  <a:latin typeface="Calibri" panose="020F0502020204030204" pitchFamily="34" charset="0"/>
                  <a:cs typeface="Calibri" panose="020F0502020204030204" pitchFamily="34" charset="0"/>
                </a:rPr>
                <a:t>a. Người viết muốn nói gì qua đoạn văn trên? Tìm câu trả lời đúng.</a:t>
              </a:r>
            </a:p>
            <a:p>
              <a:pPr algn="just"/>
              <a:r>
                <a:rPr lang="vi-VN" sz="3600" b="0" i="0" dirty="0">
                  <a:solidFill>
                    <a:srgbClr val="000000"/>
                  </a:solidFill>
                  <a:effectLst/>
                  <a:latin typeface="Calibri" panose="020F0502020204030204" pitchFamily="34" charset="0"/>
                  <a:cs typeface="Calibri" panose="020F0502020204030204" pitchFamily="34" charset="0"/>
                </a:rPr>
                <a:t>A. Nêu lí do người viết yêu thích câu chuyện Thi nhạc.</a:t>
              </a:r>
            </a:p>
            <a:p>
              <a:pPr algn="just"/>
              <a:r>
                <a:rPr lang="vi-VN" sz="3600" b="0" i="0" dirty="0">
                  <a:solidFill>
                    <a:srgbClr val="000000"/>
                  </a:solidFill>
                  <a:effectLst/>
                  <a:latin typeface="Calibri" panose="020F0502020204030204" pitchFamily="34" charset="0"/>
                  <a:cs typeface="Calibri" panose="020F0502020204030204" pitchFamily="34" charset="0"/>
                </a:rPr>
                <a:t>B. Thuật lại diễn biến buổi thi nhạc trong câu chuyện.</a:t>
              </a:r>
            </a:p>
            <a:p>
              <a:pPr algn="just"/>
              <a:r>
                <a:rPr lang="vi-VN" sz="3600" b="0" i="0" dirty="0">
                  <a:solidFill>
                    <a:srgbClr val="000000"/>
                  </a:solidFill>
                  <a:effectLst/>
                  <a:latin typeface="Calibri" panose="020F0502020204030204" pitchFamily="34" charset="0"/>
                  <a:cs typeface="Calibri" panose="020F0502020204030204" pitchFamily="34" charset="0"/>
                </a:rPr>
                <a:t>C. Tả hình dáng, điệu bộ của các nhân vật trong câu chuyện.</a:t>
              </a:r>
            </a:p>
          </p:txBody>
        </p:sp>
        <p:pic>
          <p:nvPicPr>
            <p:cNvPr id="8" name="Picture 7">
              <a:extLst>
                <a:ext uri="{FF2B5EF4-FFF2-40B4-BE49-F238E27FC236}">
                  <a16:creationId xmlns:a16="http://schemas.microsoft.com/office/drawing/2014/main" id="{49124637-A33E-1E1D-03A7-67EE9383907D}"/>
                </a:ext>
              </a:extLst>
            </p:cNvPr>
            <p:cNvPicPr>
              <a:picLocks noChangeAspect="1"/>
            </p:cNvPicPr>
            <p:nvPr/>
          </p:nvPicPr>
          <p:blipFill>
            <a:blip r:embed="rId5"/>
            <a:stretch>
              <a:fillRect/>
            </a:stretch>
          </p:blipFill>
          <p:spPr>
            <a:xfrm>
              <a:off x="5266879" y="1674341"/>
              <a:ext cx="1093595" cy="1093595"/>
            </a:xfrm>
            <a:prstGeom prst="rect">
              <a:avLst/>
            </a:prstGeom>
          </p:spPr>
        </p:pic>
      </p:grpSp>
      <p:sp>
        <p:nvSpPr>
          <p:cNvPr id="10" name="Oval 9">
            <a:extLst>
              <a:ext uri="{FF2B5EF4-FFF2-40B4-BE49-F238E27FC236}">
                <a16:creationId xmlns:a16="http://schemas.microsoft.com/office/drawing/2014/main" id="{6E0CB659-86AB-F5D8-D78B-D76A61F0D590}"/>
              </a:ext>
            </a:extLst>
          </p:cNvPr>
          <p:cNvSpPr/>
          <p:nvPr/>
        </p:nvSpPr>
        <p:spPr>
          <a:xfrm>
            <a:off x="838200" y="2809875"/>
            <a:ext cx="600075" cy="5048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93711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5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5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65000">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subTnLst>
                                        <p:audio>
                                          <p:cMediaNode>
                                            <p:cTn display="0" masterRel="sameClick">
                                              <p:stCondLst>
                                                <p:cond evt="begin" delay="0">
                                                  <p:tn val="11"/>
                                                </p:cond>
                                              </p:stCondLst>
                                              <p:endCondLst>
                                                <p:cond evt="onStopAudio" delay="0">
                                                  <p:tgtEl>
                                                    <p:sldTgt/>
                                                  </p:tgtEl>
                                                </p:cond>
                                              </p:endCondLst>
                                            </p:cTn>
                                            <p:tgtEl>
                                              <p:sndTgt r:embed="rId7"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BFD1EE79-6520-4D8B-A452-134702EBB17E}"/>
              </a:ext>
            </a:extLst>
          </p:cNvPr>
          <p:cNvPicPr>
            <a:picLocks noChangeAspect="1"/>
          </p:cNvPicPr>
          <p:nvPr/>
        </p:nvPicPr>
        <p:blipFill>
          <a:blip r:embed="rId3"/>
          <a:stretch>
            <a:fillRect/>
          </a:stretch>
        </p:blipFill>
        <p:spPr>
          <a:xfrm>
            <a:off x="-34000" y="1"/>
            <a:ext cx="12225999" cy="6858000"/>
          </a:xfrm>
          <a:prstGeom prst="rect">
            <a:avLst/>
          </a:prstGeom>
        </p:spPr>
      </p:pic>
      <p:sp>
        <p:nvSpPr>
          <p:cNvPr id="42" name="Rectangle: Folded Corner 41">
            <a:extLst>
              <a:ext uri="{FF2B5EF4-FFF2-40B4-BE49-F238E27FC236}">
                <a16:creationId xmlns:a16="http://schemas.microsoft.com/office/drawing/2014/main" id="{69D08C65-11E5-4B60-8EF4-949D601E241F}"/>
              </a:ext>
            </a:extLst>
          </p:cNvPr>
          <p:cNvSpPr/>
          <p:nvPr/>
        </p:nvSpPr>
        <p:spPr>
          <a:xfrm>
            <a:off x="476250" y="552450"/>
            <a:ext cx="11287125" cy="6019800"/>
          </a:xfrm>
          <a:prstGeom prst="foldedCorner">
            <a:avLst/>
          </a:prstGeom>
          <a:solidFill>
            <a:schemeClr val="bg1">
              <a:alpha val="89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Baloo 2" pitchFamily="2" charset="0"/>
            </a:endParaRPr>
          </a:p>
        </p:txBody>
      </p:sp>
      <p:grpSp>
        <p:nvGrpSpPr>
          <p:cNvPr id="6" name="Group 5">
            <a:extLst>
              <a:ext uri="{FF2B5EF4-FFF2-40B4-BE49-F238E27FC236}">
                <a16:creationId xmlns:a16="http://schemas.microsoft.com/office/drawing/2014/main" id="{18854607-32E5-91DB-4262-D983329F3D9B}"/>
              </a:ext>
            </a:extLst>
          </p:cNvPr>
          <p:cNvGrpSpPr/>
          <p:nvPr/>
        </p:nvGrpSpPr>
        <p:grpSpPr>
          <a:xfrm>
            <a:off x="1010169" y="0"/>
            <a:ext cx="9829281" cy="1190625"/>
            <a:chOff x="5724079" y="1626716"/>
            <a:chExt cx="9829281" cy="1190625"/>
          </a:xfrm>
        </p:grpSpPr>
        <p:sp>
          <p:nvSpPr>
            <p:cNvPr id="7" name="Rectangle: Rounded Corners 6">
              <a:extLst>
                <a:ext uri="{FF2B5EF4-FFF2-40B4-BE49-F238E27FC236}">
                  <a16:creationId xmlns:a16="http://schemas.microsoft.com/office/drawing/2014/main" id="{B50E14FC-3022-9FA8-853F-6B7F53F6BFCA}"/>
                </a:ext>
              </a:extLst>
            </p:cNvPr>
            <p:cNvSpPr/>
            <p:nvPr/>
          </p:nvSpPr>
          <p:spPr>
            <a:xfrm>
              <a:off x="6371260" y="2221139"/>
              <a:ext cx="9182100" cy="596202"/>
            </a:xfrm>
            <a:custGeom>
              <a:avLst/>
              <a:gdLst>
                <a:gd name="connsiteX0" fmla="*/ 0 w 9182100"/>
                <a:gd name="connsiteY0" fmla="*/ 99369 h 596202"/>
                <a:gd name="connsiteX1" fmla="*/ 99369 w 9182100"/>
                <a:gd name="connsiteY1" fmla="*/ 0 h 596202"/>
                <a:gd name="connsiteX2" fmla="*/ 9082731 w 9182100"/>
                <a:gd name="connsiteY2" fmla="*/ 0 h 596202"/>
                <a:gd name="connsiteX3" fmla="*/ 9182100 w 9182100"/>
                <a:gd name="connsiteY3" fmla="*/ 99369 h 596202"/>
                <a:gd name="connsiteX4" fmla="*/ 9182100 w 9182100"/>
                <a:gd name="connsiteY4" fmla="*/ 496833 h 596202"/>
                <a:gd name="connsiteX5" fmla="*/ 9082731 w 9182100"/>
                <a:gd name="connsiteY5" fmla="*/ 596202 h 596202"/>
                <a:gd name="connsiteX6" fmla="*/ 99369 w 9182100"/>
                <a:gd name="connsiteY6" fmla="*/ 596202 h 596202"/>
                <a:gd name="connsiteX7" fmla="*/ 0 w 9182100"/>
                <a:gd name="connsiteY7" fmla="*/ 496833 h 596202"/>
                <a:gd name="connsiteX8" fmla="*/ 0 w 9182100"/>
                <a:gd name="connsiteY8" fmla="*/ 99369 h 59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82100" h="596202" fill="none" extrusionOk="0">
                  <a:moveTo>
                    <a:pt x="0" y="99369"/>
                  </a:moveTo>
                  <a:cubicBezTo>
                    <a:pt x="-3009" y="43230"/>
                    <a:pt x="46821" y="2654"/>
                    <a:pt x="99369" y="0"/>
                  </a:cubicBezTo>
                  <a:cubicBezTo>
                    <a:pt x="1421319" y="-61902"/>
                    <a:pt x="6735883" y="-101778"/>
                    <a:pt x="9082731" y="0"/>
                  </a:cubicBezTo>
                  <a:cubicBezTo>
                    <a:pt x="9132114" y="-1723"/>
                    <a:pt x="9188569" y="35869"/>
                    <a:pt x="9182100" y="99369"/>
                  </a:cubicBezTo>
                  <a:cubicBezTo>
                    <a:pt x="9155655" y="260616"/>
                    <a:pt x="9179166" y="315470"/>
                    <a:pt x="9182100" y="496833"/>
                  </a:cubicBezTo>
                  <a:cubicBezTo>
                    <a:pt x="9181025" y="551187"/>
                    <a:pt x="9136274" y="590021"/>
                    <a:pt x="9082731" y="596202"/>
                  </a:cubicBezTo>
                  <a:cubicBezTo>
                    <a:pt x="5659639" y="453810"/>
                    <a:pt x="1788687" y="707303"/>
                    <a:pt x="99369" y="596202"/>
                  </a:cubicBezTo>
                  <a:cubicBezTo>
                    <a:pt x="40424" y="598236"/>
                    <a:pt x="-345" y="553284"/>
                    <a:pt x="0" y="496833"/>
                  </a:cubicBezTo>
                  <a:cubicBezTo>
                    <a:pt x="19724" y="341674"/>
                    <a:pt x="-1524" y="205755"/>
                    <a:pt x="0" y="99369"/>
                  </a:cubicBezTo>
                  <a:close/>
                </a:path>
                <a:path w="9182100" h="596202" stroke="0" extrusionOk="0">
                  <a:moveTo>
                    <a:pt x="0" y="99369"/>
                  </a:moveTo>
                  <a:cubicBezTo>
                    <a:pt x="-1926" y="41944"/>
                    <a:pt x="42270" y="-3712"/>
                    <a:pt x="99369" y="0"/>
                  </a:cubicBezTo>
                  <a:cubicBezTo>
                    <a:pt x="3605431" y="-164947"/>
                    <a:pt x="5807100" y="-52288"/>
                    <a:pt x="9082731" y="0"/>
                  </a:cubicBezTo>
                  <a:cubicBezTo>
                    <a:pt x="9137104" y="-7948"/>
                    <a:pt x="9172243" y="46067"/>
                    <a:pt x="9182100" y="99369"/>
                  </a:cubicBezTo>
                  <a:cubicBezTo>
                    <a:pt x="9200987" y="277811"/>
                    <a:pt x="9150850" y="318049"/>
                    <a:pt x="9182100" y="496833"/>
                  </a:cubicBezTo>
                  <a:cubicBezTo>
                    <a:pt x="9183339" y="553313"/>
                    <a:pt x="9132380" y="586683"/>
                    <a:pt x="9082731" y="596202"/>
                  </a:cubicBezTo>
                  <a:cubicBezTo>
                    <a:pt x="4650368" y="754743"/>
                    <a:pt x="4478683" y="454366"/>
                    <a:pt x="99369" y="596202"/>
                  </a:cubicBezTo>
                  <a:cubicBezTo>
                    <a:pt x="44339" y="598835"/>
                    <a:pt x="2783" y="550745"/>
                    <a:pt x="0" y="496833"/>
                  </a:cubicBezTo>
                  <a:cubicBezTo>
                    <a:pt x="6538" y="440402"/>
                    <a:pt x="-26221" y="174119"/>
                    <a:pt x="0" y="99369"/>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Câu</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mở</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đầu</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đoạn</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văn</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cho</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biết</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điều</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gì</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endPar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8" name="Picture 7">
              <a:extLst>
                <a:ext uri="{FF2B5EF4-FFF2-40B4-BE49-F238E27FC236}">
                  <a16:creationId xmlns:a16="http://schemas.microsoft.com/office/drawing/2014/main" id="{49124637-A33E-1E1D-03A7-67EE9383907D}"/>
                </a:ext>
              </a:extLst>
            </p:cNvPr>
            <p:cNvPicPr>
              <a:picLocks noChangeAspect="1"/>
            </p:cNvPicPr>
            <p:nvPr/>
          </p:nvPicPr>
          <p:blipFill>
            <a:blip r:embed="rId4"/>
            <a:stretch>
              <a:fillRect/>
            </a:stretch>
          </p:blipFill>
          <p:spPr>
            <a:xfrm>
              <a:off x="5724079" y="1626716"/>
              <a:ext cx="1093595" cy="1093595"/>
            </a:xfrm>
            <a:prstGeom prst="rect">
              <a:avLst/>
            </a:prstGeom>
          </p:spPr>
        </p:pic>
      </p:grpSp>
      <p:pic>
        <p:nvPicPr>
          <p:cNvPr id="3" name="Picture 2">
            <a:extLst>
              <a:ext uri="{FF2B5EF4-FFF2-40B4-BE49-F238E27FC236}">
                <a16:creationId xmlns:a16="http://schemas.microsoft.com/office/drawing/2014/main" id="{6BE8DA2C-9C01-CAAA-8E55-E99C9AA97758}"/>
              </a:ext>
            </a:extLst>
          </p:cNvPr>
          <p:cNvPicPr>
            <a:picLocks noChangeAspect="1"/>
          </p:cNvPicPr>
          <p:nvPr/>
        </p:nvPicPr>
        <p:blipFill>
          <a:blip r:embed="rId5"/>
          <a:stretch>
            <a:fillRect/>
          </a:stretch>
        </p:blipFill>
        <p:spPr>
          <a:xfrm>
            <a:off x="1452563" y="1319212"/>
            <a:ext cx="9348788" cy="3624317"/>
          </a:xfrm>
          <a:prstGeom prst="rect">
            <a:avLst/>
          </a:prstGeom>
        </p:spPr>
      </p:pic>
      <p:sp>
        <p:nvSpPr>
          <p:cNvPr id="5" name="Rectangle 4">
            <a:extLst>
              <a:ext uri="{FF2B5EF4-FFF2-40B4-BE49-F238E27FC236}">
                <a16:creationId xmlns:a16="http://schemas.microsoft.com/office/drawing/2014/main" id="{00D687C5-7893-2CB2-B964-57E28C40126D}"/>
              </a:ext>
            </a:extLst>
          </p:cNvPr>
          <p:cNvSpPr/>
          <p:nvPr/>
        </p:nvSpPr>
        <p:spPr>
          <a:xfrm>
            <a:off x="1581150" y="1381125"/>
            <a:ext cx="9182100" cy="42862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45A64D-5C33-EE14-5B91-9B52B34056F3}"/>
              </a:ext>
            </a:extLst>
          </p:cNvPr>
          <p:cNvSpPr/>
          <p:nvPr/>
        </p:nvSpPr>
        <p:spPr>
          <a:xfrm>
            <a:off x="1457325" y="1838325"/>
            <a:ext cx="3286125" cy="42862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Diagonal Corners Rounded 10">
            <a:extLst>
              <a:ext uri="{FF2B5EF4-FFF2-40B4-BE49-F238E27FC236}">
                <a16:creationId xmlns:a16="http://schemas.microsoft.com/office/drawing/2014/main" id="{0E998064-3C38-643F-989D-B40D47CB1704}"/>
              </a:ext>
            </a:extLst>
          </p:cNvPr>
          <p:cNvSpPr/>
          <p:nvPr/>
        </p:nvSpPr>
        <p:spPr>
          <a:xfrm>
            <a:off x="2514601" y="5153025"/>
            <a:ext cx="7404246" cy="1213362"/>
          </a:xfrm>
          <a:prstGeom prst="round2Diag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err="1">
                <a:ln>
                  <a:noFill/>
                </a:ln>
                <a:solidFill>
                  <a:srgbClr val="FF0000"/>
                </a:solidFill>
                <a:effectLst/>
                <a:uLnTx/>
                <a:uFillTx/>
                <a:latin typeface="Calibri" panose="020F0502020204030204"/>
                <a:ea typeface="+mn-ea"/>
                <a:cs typeface="+mn-cs"/>
              </a:rPr>
              <a:t>Người</a:t>
            </a:r>
            <a:r>
              <a:rPr kumimoji="0" lang="en-US" sz="4000" b="0" i="1"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000" b="0" i="1" u="none" strike="noStrike" kern="1200" cap="none" spc="0" normalizeH="0" noProof="0" dirty="0" err="1">
                <a:ln>
                  <a:noFill/>
                </a:ln>
                <a:solidFill>
                  <a:srgbClr val="FF0000"/>
                </a:solidFill>
                <a:effectLst/>
                <a:uLnTx/>
                <a:uFillTx/>
                <a:latin typeface="Calibri" panose="020F0502020204030204"/>
                <a:ea typeface="+mn-ea"/>
                <a:cs typeface="+mn-cs"/>
              </a:rPr>
              <a:t>viết</a:t>
            </a:r>
            <a:r>
              <a:rPr kumimoji="0" lang="en-US" sz="4000" b="0" i="1"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000" b="0" i="1" u="none" strike="noStrike" kern="1200" cap="none" spc="0" normalizeH="0" noProof="0" dirty="0" err="1">
                <a:ln>
                  <a:noFill/>
                </a:ln>
                <a:solidFill>
                  <a:srgbClr val="FF0000"/>
                </a:solidFill>
                <a:effectLst/>
                <a:uLnTx/>
                <a:uFillTx/>
                <a:latin typeface="Calibri" panose="020F0502020204030204"/>
                <a:ea typeface="+mn-ea"/>
                <a:cs typeface="+mn-cs"/>
              </a:rPr>
              <a:t>đã</a:t>
            </a:r>
            <a:r>
              <a:rPr kumimoji="0" lang="en-US" sz="4000" b="0" i="1"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000" b="0" i="1" u="none" strike="noStrike" kern="1200" cap="none" spc="0" normalizeH="0" noProof="0" dirty="0" err="1">
                <a:ln>
                  <a:noFill/>
                </a:ln>
                <a:solidFill>
                  <a:srgbClr val="FF0000"/>
                </a:solidFill>
                <a:effectLst/>
                <a:uLnTx/>
                <a:uFillTx/>
                <a:latin typeface="Calibri" panose="020F0502020204030204"/>
                <a:ea typeface="+mn-ea"/>
                <a:cs typeface="+mn-cs"/>
              </a:rPr>
              <a:t>nêu</a:t>
            </a:r>
            <a:r>
              <a:rPr kumimoji="0" lang="en-US" sz="4000" b="0" i="1" u="none" strike="noStrike" kern="1200" cap="none" spc="0" normalizeH="0" noProof="0" dirty="0">
                <a:ln>
                  <a:noFill/>
                </a:ln>
                <a:solidFill>
                  <a:srgbClr val="FF0000"/>
                </a:solidFill>
                <a:effectLst/>
                <a:uLnTx/>
                <a:uFillTx/>
                <a:latin typeface="Calibri" panose="020F0502020204030204"/>
                <a:ea typeface="+mn-ea"/>
                <a:cs typeface="+mn-cs"/>
              </a:rPr>
              <a:t> ý </a:t>
            </a:r>
            <a:r>
              <a:rPr kumimoji="0" lang="en-US" sz="4000" b="0" i="1" u="none" strike="noStrike" kern="1200" cap="none" spc="0" normalizeH="0" noProof="0" dirty="0" err="1">
                <a:ln>
                  <a:noFill/>
                </a:ln>
                <a:solidFill>
                  <a:srgbClr val="FF0000"/>
                </a:solidFill>
                <a:effectLst/>
                <a:uLnTx/>
                <a:uFillTx/>
                <a:latin typeface="Calibri" panose="020F0502020204030204"/>
                <a:ea typeface="+mn-ea"/>
                <a:cs typeface="+mn-cs"/>
              </a:rPr>
              <a:t>kiến</a:t>
            </a:r>
            <a:r>
              <a:rPr kumimoji="0" lang="en-US" sz="4000" b="0" i="1"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000" b="0" i="1" u="none" strike="noStrike" kern="1200" cap="none" spc="0" normalizeH="0" noProof="0" dirty="0" err="1">
                <a:ln>
                  <a:noFill/>
                </a:ln>
                <a:solidFill>
                  <a:srgbClr val="FF0000"/>
                </a:solidFill>
                <a:effectLst/>
                <a:uLnTx/>
                <a:uFillTx/>
                <a:latin typeface="Calibri" panose="020F0502020204030204"/>
                <a:ea typeface="+mn-ea"/>
                <a:cs typeface="+mn-cs"/>
              </a:rPr>
              <a:t>nhận</a:t>
            </a:r>
            <a:r>
              <a:rPr kumimoji="0" lang="en-US" sz="4000" b="0" i="1"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000" b="0" i="1" u="none" strike="noStrike" kern="1200" cap="none" spc="0" normalizeH="0" noProof="0" dirty="0" err="1">
                <a:ln>
                  <a:noFill/>
                </a:ln>
                <a:solidFill>
                  <a:srgbClr val="FF0000"/>
                </a:solidFill>
                <a:effectLst/>
                <a:uLnTx/>
                <a:uFillTx/>
                <a:latin typeface="Calibri" panose="020F0502020204030204"/>
                <a:ea typeface="+mn-ea"/>
                <a:cs typeface="+mn-cs"/>
              </a:rPr>
              <a:t>xét</a:t>
            </a:r>
            <a:r>
              <a:rPr kumimoji="0" lang="en-US" sz="4000" b="0" i="1"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000" b="0" i="1" u="none" strike="noStrike" kern="1200" cap="none" spc="0" normalizeH="0" noProof="0" dirty="0" err="1">
                <a:ln>
                  <a:noFill/>
                </a:ln>
                <a:solidFill>
                  <a:srgbClr val="FF0000"/>
                </a:solidFill>
                <a:effectLst/>
                <a:uLnTx/>
                <a:uFillTx/>
                <a:latin typeface="Calibri" panose="020F0502020204030204"/>
                <a:ea typeface="+mn-ea"/>
                <a:cs typeface="+mn-cs"/>
              </a:rPr>
              <a:t>của</a:t>
            </a:r>
            <a:r>
              <a:rPr kumimoji="0" lang="en-US" sz="4000" b="0" i="1"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000" b="0" i="1" u="none" strike="noStrike" kern="1200" cap="none" spc="0" normalizeH="0" noProof="0" dirty="0" err="1">
                <a:ln>
                  <a:noFill/>
                </a:ln>
                <a:solidFill>
                  <a:srgbClr val="FF0000"/>
                </a:solidFill>
                <a:effectLst/>
                <a:uLnTx/>
                <a:uFillTx/>
                <a:latin typeface="Calibri" panose="020F0502020204030204"/>
                <a:ea typeface="+mn-ea"/>
                <a:cs typeface="+mn-cs"/>
              </a:rPr>
              <a:t>mình</a:t>
            </a:r>
            <a:r>
              <a:rPr kumimoji="0" lang="en-US" sz="4000" b="0" i="1"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000" b="0" i="1" u="none" strike="noStrike" kern="1200" cap="none" spc="0" normalizeH="0" noProof="0" dirty="0" err="1">
                <a:ln>
                  <a:noFill/>
                </a:ln>
                <a:solidFill>
                  <a:srgbClr val="FF0000"/>
                </a:solidFill>
                <a:effectLst/>
                <a:uLnTx/>
                <a:uFillTx/>
                <a:latin typeface="Calibri" panose="020F0502020204030204"/>
                <a:ea typeface="+mn-ea"/>
                <a:cs typeface="+mn-cs"/>
              </a:rPr>
              <a:t>về</a:t>
            </a:r>
            <a:r>
              <a:rPr kumimoji="0" lang="en-US" sz="4000" b="0" i="1"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000" b="0" i="1" u="none" strike="noStrike" kern="1200" cap="none" spc="0" normalizeH="0" noProof="0" dirty="0" err="1">
                <a:ln>
                  <a:noFill/>
                </a:ln>
                <a:solidFill>
                  <a:srgbClr val="FF0000"/>
                </a:solidFill>
                <a:effectLst/>
                <a:uLnTx/>
                <a:uFillTx/>
                <a:latin typeface="Calibri" panose="020F0502020204030204"/>
                <a:ea typeface="+mn-ea"/>
                <a:cs typeface="+mn-cs"/>
              </a:rPr>
              <a:t>câu</a:t>
            </a:r>
            <a:r>
              <a:rPr kumimoji="0" lang="en-US" sz="4000" b="0" i="1"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000" b="0" i="1" u="none" strike="noStrike" kern="1200" cap="none" spc="0" normalizeH="0" noProof="0" dirty="0" err="1">
                <a:ln>
                  <a:noFill/>
                </a:ln>
                <a:solidFill>
                  <a:srgbClr val="FF0000"/>
                </a:solidFill>
                <a:effectLst/>
                <a:uLnTx/>
                <a:uFillTx/>
                <a:latin typeface="Calibri" panose="020F0502020204030204"/>
                <a:ea typeface="+mn-ea"/>
                <a:cs typeface="+mn-cs"/>
              </a:rPr>
              <a:t>chuyện</a:t>
            </a:r>
            <a:r>
              <a:rPr kumimoji="0" lang="en-US" sz="4000" b="0" i="1"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000" b="0" i="1" u="none" strike="noStrike" kern="1200" cap="none" spc="0" normalizeH="0" noProof="0" dirty="0" err="1">
                <a:ln>
                  <a:noFill/>
                </a:ln>
                <a:solidFill>
                  <a:srgbClr val="FF0000"/>
                </a:solidFill>
                <a:effectLst/>
                <a:uLnTx/>
                <a:uFillTx/>
                <a:latin typeface="Calibri" panose="020F0502020204030204"/>
                <a:ea typeface="+mn-ea"/>
                <a:cs typeface="+mn-cs"/>
              </a:rPr>
              <a:t>Thi</a:t>
            </a:r>
            <a:r>
              <a:rPr kumimoji="0" lang="en-US" sz="4000" b="0" i="1"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000" b="0" i="1" u="none" strike="noStrike" kern="1200" cap="none" spc="0" normalizeH="0" noProof="0" dirty="0" err="1">
                <a:ln>
                  <a:noFill/>
                </a:ln>
                <a:solidFill>
                  <a:srgbClr val="FF0000"/>
                </a:solidFill>
                <a:effectLst/>
                <a:uLnTx/>
                <a:uFillTx/>
                <a:latin typeface="Calibri" panose="020F0502020204030204"/>
                <a:ea typeface="+mn-ea"/>
                <a:cs typeface="+mn-cs"/>
              </a:rPr>
              <a:t>nhạc</a:t>
            </a:r>
            <a:r>
              <a:rPr kumimoji="0" lang="en-US" sz="4000" b="0" i="1" u="none" strike="noStrike" kern="1200" cap="none" spc="0" normalizeH="0" noProof="0" dirty="0">
                <a:ln>
                  <a:noFill/>
                </a:ln>
                <a:solidFill>
                  <a:srgbClr val="FF0000"/>
                </a:solidFill>
                <a:effectLst/>
                <a:uLnTx/>
                <a:uFillTx/>
                <a:latin typeface="Calibri" panose="020F0502020204030204"/>
                <a:ea typeface="+mn-ea"/>
                <a:cs typeface="+mn-cs"/>
              </a:rPr>
              <a:t>.</a:t>
            </a:r>
            <a:endParaRPr kumimoji="0" lang="en-US" sz="4000" b="0"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440508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5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5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65000">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1" grpId="0" animBg="1"/>
        </p:bldLst>
      </p:timing>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977</Words>
  <Application>Microsoft Office PowerPoint</Application>
  <PresentationFormat>Widescreen</PresentationFormat>
  <Paragraphs>92</Paragraphs>
  <Slides>23</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等线</vt:lpstr>
      <vt:lpstr>Arial</vt:lpstr>
      <vt:lpstr>Calibri</vt:lpstr>
      <vt:lpstr>Calibri Light</vt:lpstr>
      <vt:lpstr>Circle3D</vt:lpstr>
      <vt:lpstr>MercuriusScript</vt:lpstr>
      <vt:lpstr>UVN Bai Sau Nang</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cp:revision>
  <dcterms:created xsi:type="dcterms:W3CDTF">2025-03-25T01:39:50Z</dcterms:created>
  <dcterms:modified xsi:type="dcterms:W3CDTF">2025-03-25T01:45:26Z</dcterms:modified>
</cp:coreProperties>
</file>