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6" r:id="rId3"/>
  </p:sldMasterIdLst>
  <p:notesMasterIdLst>
    <p:notesMasterId r:id="rId26"/>
  </p:notesMasterIdLst>
  <p:sldIdLst>
    <p:sldId id="405" r:id="rId4"/>
    <p:sldId id="617" r:id="rId5"/>
    <p:sldId id="618" r:id="rId6"/>
    <p:sldId id="619" r:id="rId7"/>
    <p:sldId id="590" r:id="rId8"/>
    <p:sldId id="577" r:id="rId9"/>
    <p:sldId id="604" r:id="rId10"/>
    <p:sldId id="607" r:id="rId11"/>
    <p:sldId id="608" r:id="rId12"/>
    <p:sldId id="591" r:id="rId13"/>
    <p:sldId id="623" r:id="rId14"/>
    <p:sldId id="621" r:id="rId15"/>
    <p:sldId id="610" r:id="rId16"/>
    <p:sldId id="611" r:id="rId17"/>
    <p:sldId id="612" r:id="rId18"/>
    <p:sldId id="605" r:id="rId19"/>
    <p:sldId id="615" r:id="rId20"/>
    <p:sldId id="606" r:id="rId21"/>
    <p:sldId id="622" r:id="rId22"/>
    <p:sldId id="613" r:id="rId23"/>
    <p:sldId id="614" r:id="rId24"/>
    <p:sldId id="616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66FF"/>
    <a:srgbClr val="FFFF99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12" autoAdjust="0"/>
    <p:restoredTop sz="94660"/>
  </p:normalViewPr>
  <p:slideViewPr>
    <p:cSldViewPr snapToGrid="0">
      <p:cViewPr varScale="1">
        <p:scale>
          <a:sx n="87" d="100"/>
          <a:sy n="87" d="100"/>
        </p:scale>
        <p:origin x="667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1B22E-7844-4119-8435-9DA9E569AF99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BC4017-176E-492E-982F-EB5308E8F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37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FC4-495B-4BBC-A727-A00B3235CA8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B87B-8ED7-401E-A906-5580774E4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37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FC4-495B-4BBC-A727-A00B3235CA8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B87B-8ED7-401E-A906-5580774E4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85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FC4-495B-4BBC-A727-A00B3235CA8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B87B-8ED7-401E-A906-5580774E4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12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FF0A3-496C-4CDF-8F5B-C0D68E044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255EA-82E8-49CB-8A5D-308D7F3DAD1A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EE532-B8FB-4786-B9A4-155B7866B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43F6A-5809-438E-862C-CC94DB121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CEC37-A8DA-42C2-AEF5-F5885F736F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2112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94E51-70CD-4E20-8D85-4976AF9F7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99730-05F1-4C13-B123-CB9EFF0ECEAC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1E5C7-41FF-4FAF-9D1A-96253B11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68423-30F7-4675-A840-45F2C0935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88263-C0B3-4A2F-BC0C-94C15E9E27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502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8D674-ECB7-4FD8-8685-11A1F0FA6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C6013-5EAD-4833-9C3F-48F676E18009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AB2C9-8C4B-4FC6-81A8-D6D9477BA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8FAF2-5C4E-4CF2-ADC0-45AB040DE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727B8-5591-4361-9CE8-C7A88116C7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1984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7A92440-6149-496C-BAE8-C956B77AD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2F224-FA15-46FA-A783-2E55DC0D8501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18A0D-C138-4360-9A7A-DA3A3AC8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2E3E40-D39F-4EDB-804F-7DA684351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DC95-456E-49F9-810A-AEEDFDA069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5570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BE4B95-F4DE-4989-AE24-A702454E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84092-4167-4620-A946-D9656FE81F8F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74B7C57-CB75-4872-8B91-BDBE7EEE0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CB597C8-DCF0-4EC1-8935-71572FB50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12883-B161-42D5-90E1-660AF9662A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561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13E80B2-4B8E-4E0E-9A93-6F08B7E71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DF32A-B5BA-46B1-81E0-3E8D6062BC62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B2BF28A-54F0-4D6F-85B5-06DC0A375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8FA234B-0A0B-41BF-AB72-0638EFB37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82A87-B2AA-4773-8069-A832EE9DFE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62792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F12359D-8DB4-426A-88D9-86C56568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B9364-683E-4306-B73E-491863E85556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9C687FE-4EFA-4093-816D-88B621E6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95DFA22-5BFC-471B-911A-D4386A16F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B88B1-0035-4411-A82B-3FDC189C7B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2491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4A9A405-F21E-408D-A43F-343471557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19AB4-BD8F-4B12-AD2B-24C25CD2C4A0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648A669-E922-4CEA-899D-4BF2EC591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A8072E-B289-45FE-99F9-C93F29A15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4CA51-6099-4B23-944D-4469529C4A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367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FC4-495B-4BBC-A727-A00B3235CA8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B87B-8ED7-401E-A906-5580774E4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830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DFC0044-52F6-4AE0-B80C-67CA4938F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D0599-45CE-4968-9B3E-ED80E9EFA2E0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56271F1-3694-49C9-BD27-3C6FAE06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DFBEC6-166E-4372-BA62-8ADCF6E72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A7404-BDB3-41F3-9CB0-D0DC6505B5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9473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AB668-F6DE-4CEE-82B2-E9B657FD2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D170B-F61C-4ABC-96B9-7CCCAFA8214A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D1EBC-D87D-413C-9738-3B2FA4E0D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F967A-D419-4390-A584-9A4EC8B0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8528A-0155-407C-8E18-A3F3FAE75F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738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17867-920B-4966-9912-8FCC102AF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08B35-BC80-4FB2-8E37-E0EAF147634E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126EC-C729-437C-A09F-10BB53EB6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F1CAC-057F-4F10-A5EF-BF2F76404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B35B-0054-4C66-B493-0BB9DAD2E1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6617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75;p6">
            <a:extLst>
              <a:ext uri="{FF2B5EF4-FFF2-40B4-BE49-F238E27FC236}">
                <a16:creationId xmlns:a16="http://schemas.microsoft.com/office/drawing/2014/main" id="{62C5195E-E3AB-497D-A96D-217A908D71CD}"/>
              </a:ext>
            </a:extLst>
          </p:cNvPr>
          <p:cNvGrpSpPr>
            <a:grpSpLocks/>
          </p:cNvGrpSpPr>
          <p:nvPr/>
        </p:nvGrpSpPr>
        <p:grpSpPr bwMode="auto">
          <a:xfrm>
            <a:off x="8229600" y="3541714"/>
            <a:ext cx="3962400" cy="3848100"/>
            <a:chOff x="6172200" y="2656118"/>
            <a:chExt cx="2971754" cy="2886151"/>
          </a:xfrm>
        </p:grpSpPr>
        <p:sp>
          <p:nvSpPr>
            <p:cNvPr id="6" name="Google Shape;76;p6">
              <a:extLst>
                <a:ext uri="{FF2B5EF4-FFF2-40B4-BE49-F238E27FC236}">
                  <a16:creationId xmlns:a16="http://schemas.microsoft.com/office/drawing/2014/main" id="{D3A04B1D-132D-47AD-9F37-6F36C185D2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208626" flipH="1">
              <a:off x="6704402" y="4109909"/>
              <a:ext cx="484576" cy="1204944"/>
            </a:xfrm>
            <a:prstGeom prst="flowChartManualInpu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z="1800"/>
            </a:p>
          </p:txBody>
        </p:sp>
        <p:sp>
          <p:nvSpPr>
            <p:cNvPr id="7" name="Google Shape;77;p6">
              <a:extLst>
                <a:ext uri="{FF2B5EF4-FFF2-40B4-BE49-F238E27FC236}">
                  <a16:creationId xmlns:a16="http://schemas.microsoft.com/office/drawing/2014/main" id="{F87757AC-3973-4B3E-872C-C5483F47DED2}"/>
                </a:ext>
              </a:extLst>
            </p:cNvPr>
            <p:cNvSpPr/>
            <p:nvPr/>
          </p:nvSpPr>
          <p:spPr>
            <a:xfrm rot="9208633" flipH="1">
              <a:off x="7804522" y="3278831"/>
              <a:ext cx="877477" cy="2182473"/>
            </a:xfrm>
            <a:prstGeom prst="flowChartManualInpu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800"/>
            </a:p>
          </p:txBody>
        </p:sp>
        <p:sp>
          <p:nvSpPr>
            <p:cNvPr id="8" name="Google Shape;78;p6">
              <a:extLst>
                <a:ext uri="{FF2B5EF4-FFF2-40B4-BE49-F238E27FC236}">
                  <a16:creationId xmlns:a16="http://schemas.microsoft.com/office/drawing/2014/main" id="{D33EA480-C18A-41BC-8572-A84915EEAF00}"/>
                </a:ext>
              </a:extLst>
            </p:cNvPr>
            <p:cNvSpPr/>
            <p:nvPr/>
          </p:nvSpPr>
          <p:spPr>
            <a:xfrm rot="9208606" flipH="1">
              <a:off x="7481867" y="4276601"/>
              <a:ext cx="408378" cy="1016821"/>
            </a:xfrm>
            <a:prstGeom prst="flowChartManualInpu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800"/>
            </a:p>
          </p:txBody>
        </p:sp>
        <p:sp>
          <p:nvSpPr>
            <p:cNvPr id="9" name="Google Shape;79;p6">
              <a:extLst>
                <a:ext uri="{FF2B5EF4-FFF2-40B4-BE49-F238E27FC236}">
                  <a16:creationId xmlns:a16="http://schemas.microsoft.com/office/drawing/2014/main" id="{CA4A87EA-36C4-4501-932F-899BC6BAC0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208678" flipH="1">
              <a:off x="6287689" y="4657611"/>
              <a:ext cx="229787" cy="571515"/>
            </a:xfrm>
            <a:prstGeom prst="flowChartManualInpu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z="1800"/>
            </a:p>
          </p:txBody>
        </p:sp>
        <p:sp>
          <p:nvSpPr>
            <p:cNvPr id="10" name="Google Shape;80;p6">
              <a:extLst>
                <a:ext uri="{FF2B5EF4-FFF2-40B4-BE49-F238E27FC236}">
                  <a16:creationId xmlns:a16="http://schemas.microsoft.com/office/drawing/2014/main" id="{8EE5861A-E4DD-462F-BA1C-F91891B67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9303" y="2656118"/>
              <a:ext cx="854651" cy="1929080"/>
            </a:xfrm>
            <a:custGeom>
              <a:avLst/>
              <a:gdLst>
                <a:gd name="T0" fmla="*/ 2147483646 w 37596"/>
                <a:gd name="T1" fmla="*/ 0 h 84860"/>
                <a:gd name="T2" fmla="*/ 0 w 37596"/>
                <a:gd name="T3" fmla="*/ 2147483646 h 84860"/>
                <a:gd name="T4" fmla="*/ 2147483646 w 37596"/>
                <a:gd name="T5" fmla="*/ 2147483646 h 84860"/>
                <a:gd name="T6" fmla="*/ 2147483646 w 37596"/>
                <a:gd name="T7" fmla="*/ 2147483646 h 84860"/>
                <a:gd name="T8" fmla="*/ 2147483646 w 37596"/>
                <a:gd name="T9" fmla="*/ 0 h 848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lnTo>
                    <a:pt x="190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11" name="Google Shape;81;p6">
            <a:extLst>
              <a:ext uri="{FF2B5EF4-FFF2-40B4-BE49-F238E27FC236}">
                <a16:creationId xmlns:a16="http://schemas.microsoft.com/office/drawing/2014/main" id="{F9E758F6-7C25-42F8-BC9D-DAA53FE870C2}"/>
              </a:ext>
            </a:extLst>
          </p:cNvPr>
          <p:cNvGrpSpPr>
            <a:grpSpLocks/>
          </p:cNvGrpSpPr>
          <p:nvPr/>
        </p:nvGrpSpPr>
        <p:grpSpPr bwMode="auto">
          <a:xfrm>
            <a:off x="0" y="-304800"/>
            <a:ext cx="2884488" cy="1797051"/>
            <a:chOff x="-32" y="-215963"/>
            <a:chExt cx="2163561" cy="1347300"/>
          </a:xfrm>
        </p:grpSpPr>
        <p:sp>
          <p:nvSpPr>
            <p:cNvPr id="12" name="Google Shape;82;p6">
              <a:extLst>
                <a:ext uri="{FF2B5EF4-FFF2-40B4-BE49-F238E27FC236}">
                  <a16:creationId xmlns:a16="http://schemas.microsoft.com/office/drawing/2014/main" id="{A3A44F17-2026-4D96-A4A7-0D9370CD4B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008592" flipH="1">
              <a:off x="1362166" y="-63618"/>
              <a:ext cx="204806" cy="510594"/>
            </a:xfrm>
            <a:prstGeom prst="flowChartManualInpu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z="1800"/>
            </a:p>
          </p:txBody>
        </p:sp>
        <p:sp>
          <p:nvSpPr>
            <p:cNvPr id="13" name="Google Shape;83;p6">
              <a:extLst>
                <a:ext uri="{FF2B5EF4-FFF2-40B4-BE49-F238E27FC236}">
                  <a16:creationId xmlns:a16="http://schemas.microsoft.com/office/drawing/2014/main" id="{64BA1C56-AE56-4F73-A103-291660F16B98}"/>
                </a:ext>
              </a:extLst>
            </p:cNvPr>
            <p:cNvSpPr/>
            <p:nvPr/>
          </p:nvSpPr>
          <p:spPr>
            <a:xfrm rot="-1591371" flipH="1">
              <a:off x="239306" y="-151693"/>
              <a:ext cx="434617" cy="1080696"/>
            </a:xfrm>
            <a:prstGeom prst="flowChartManualInpu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800"/>
            </a:p>
          </p:txBody>
        </p:sp>
        <p:sp>
          <p:nvSpPr>
            <p:cNvPr id="14" name="Google Shape;84;p6">
              <a:extLst>
                <a:ext uri="{FF2B5EF4-FFF2-40B4-BE49-F238E27FC236}">
                  <a16:creationId xmlns:a16="http://schemas.microsoft.com/office/drawing/2014/main" id="{81EB7D38-0C71-435E-8DDA-DB48251EDB1D}"/>
                </a:ext>
              </a:extLst>
            </p:cNvPr>
            <p:cNvSpPr/>
            <p:nvPr/>
          </p:nvSpPr>
          <p:spPr>
            <a:xfrm rot="-1591339" flipH="1">
              <a:off x="891827" y="-169546"/>
              <a:ext cx="504871" cy="1254466"/>
            </a:xfrm>
            <a:prstGeom prst="flowChartManualInpu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800"/>
            </a:p>
          </p:txBody>
        </p:sp>
        <p:sp>
          <p:nvSpPr>
            <p:cNvPr id="15" name="Google Shape;85;p6">
              <a:extLst>
                <a:ext uri="{FF2B5EF4-FFF2-40B4-BE49-F238E27FC236}">
                  <a16:creationId xmlns:a16="http://schemas.microsoft.com/office/drawing/2014/main" id="{8519CFEC-81F3-4FAE-BA64-7DFF0FE419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008678" flipH="1">
              <a:off x="1818217" y="-76711"/>
              <a:ext cx="229811" cy="571294"/>
            </a:xfrm>
            <a:prstGeom prst="flowChartManualInpu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z="1800"/>
            </a:p>
          </p:txBody>
        </p:sp>
        <p:sp>
          <p:nvSpPr>
            <p:cNvPr id="16" name="Google Shape;86;p6">
              <a:extLst>
                <a:ext uri="{FF2B5EF4-FFF2-40B4-BE49-F238E27FC236}">
                  <a16:creationId xmlns:a16="http://schemas.microsoft.com/office/drawing/2014/main" id="{DCE9E735-515D-4D3C-97C3-378E716CA0B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2" y="70725"/>
              <a:ext cx="380284" cy="858147"/>
            </a:xfrm>
            <a:custGeom>
              <a:avLst/>
              <a:gdLst>
                <a:gd name="T0" fmla="*/ 2147483646 w 37596"/>
                <a:gd name="T1" fmla="*/ 0 h 84860"/>
                <a:gd name="T2" fmla="*/ 0 w 37596"/>
                <a:gd name="T3" fmla="*/ 2147483646 h 84860"/>
                <a:gd name="T4" fmla="*/ 2147483646 w 37596"/>
                <a:gd name="T5" fmla="*/ 2147483646 h 84860"/>
                <a:gd name="T6" fmla="*/ 2147483646 w 37596"/>
                <a:gd name="T7" fmla="*/ 2147483646 h 84860"/>
                <a:gd name="T8" fmla="*/ 2147483646 w 37596"/>
                <a:gd name="T9" fmla="*/ 0 h 848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lnTo>
                    <a:pt x="190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71" name="Google Shape;71;p6"/>
          <p:cNvSpPr txBox="1">
            <a:spLocks noGrp="1"/>
          </p:cNvSpPr>
          <p:nvPr>
            <p:ph type="title"/>
          </p:nvPr>
        </p:nvSpPr>
        <p:spPr>
          <a:xfrm>
            <a:off x="1375233" y="1532967"/>
            <a:ext cx="7680400" cy="907600"/>
          </a:xfrm>
          <a:prstGeom prst="rect">
            <a:avLst/>
          </a:prstGeom>
        </p:spPr>
        <p:txBody>
          <a:bodyPr spcFirstLastPara="1" lIns="91425" tIns="91425" rIns="91425" bIns="91425" anchor="b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"/>
          <p:cNvSpPr txBox="1">
            <a:spLocks noGrp="1"/>
          </p:cNvSpPr>
          <p:nvPr>
            <p:ph type="body" idx="1"/>
          </p:nvPr>
        </p:nvSpPr>
        <p:spPr>
          <a:xfrm>
            <a:off x="1375233" y="2481167"/>
            <a:ext cx="3728000" cy="4086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609570" lvl="0" indent="-457178">
              <a:spcBef>
                <a:spcPts val="800"/>
              </a:spcBef>
              <a:spcAft>
                <a:spcPts val="0"/>
              </a:spcAft>
              <a:buSzPts val="1800"/>
              <a:buChar char="»"/>
              <a:defRPr sz="2400"/>
            </a:lvl1pPr>
            <a:lvl2pPr marL="1219140" lvl="1" indent="-457178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2pPr>
            <a:lvl3pPr marL="1828709" lvl="2" indent="-457178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3pPr>
            <a:lvl4pPr marL="2438278" lvl="3" indent="-457178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4pPr>
            <a:lvl5pPr marL="3047848" lvl="4" indent="-457178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5pPr>
            <a:lvl6pPr marL="3657418" lvl="5" indent="-457178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6pPr>
            <a:lvl7pPr marL="4266987" lvl="6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557" lvl="7" indent="-457178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126" lvl="8" indent="-457178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73" name="Google Shape;73;p6"/>
          <p:cNvSpPr txBox="1">
            <a:spLocks noGrp="1"/>
          </p:cNvSpPr>
          <p:nvPr>
            <p:ph type="body" idx="2"/>
          </p:nvPr>
        </p:nvSpPr>
        <p:spPr>
          <a:xfrm>
            <a:off x="5327696" y="2481167"/>
            <a:ext cx="3728000" cy="4086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609570" lvl="0" indent="-457178">
              <a:spcBef>
                <a:spcPts val="800"/>
              </a:spcBef>
              <a:spcAft>
                <a:spcPts val="0"/>
              </a:spcAft>
              <a:buSzPts val="1800"/>
              <a:buChar char="»"/>
              <a:defRPr sz="2400"/>
            </a:lvl1pPr>
            <a:lvl2pPr marL="1219140" lvl="1" indent="-457178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2pPr>
            <a:lvl3pPr marL="1828709" lvl="2" indent="-457178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3pPr>
            <a:lvl4pPr marL="2438278" lvl="3" indent="-457178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4pPr>
            <a:lvl5pPr marL="3047848" lvl="4" indent="-457178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5pPr>
            <a:lvl6pPr marL="3657418" lvl="5" indent="-457178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6pPr>
            <a:lvl7pPr marL="4266987" lvl="6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557" lvl="7" indent="-457178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126" lvl="8" indent="-457178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17" name="Google Shape;74;p6">
            <a:extLst>
              <a:ext uri="{FF2B5EF4-FFF2-40B4-BE49-F238E27FC236}">
                <a16:creationId xmlns:a16="http://schemas.microsoft.com/office/drawing/2014/main" id="{70539633-2C0E-4180-80EA-5A849DE3B45A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409364" y="2"/>
            <a:ext cx="731837" cy="525463"/>
          </a:xfrm>
        </p:spPr>
        <p:txBody>
          <a:bodyPr lIns="91425" tIns="91425" rIns="91425" bIns="91425" anchor="t">
            <a:noAutofit/>
          </a:bodyPr>
          <a:lstStyle>
            <a:lvl1pPr>
              <a:defRPr/>
            </a:lvl1pPr>
          </a:lstStyle>
          <a:p>
            <a:pPr>
              <a:defRPr/>
            </a:pPr>
            <a:fld id="{8BD8E7CA-AFB8-4E2F-AAB5-706D67C255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9800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978193" y="563900"/>
            <a:ext cx="5872553" cy="1723571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3000"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6561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30BC34-B069-4ABF-8CF6-AD86DD90EE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6813"/>
            <a:ext cx="2844800" cy="476251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E24A87-2F1F-469F-95D8-5AB9AC8CE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6813"/>
            <a:ext cx="3860800" cy="476251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56F13-FC6E-4045-9491-6FB2CD47C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6813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A279D-49F9-4564-9251-18BEE97E42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763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391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453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0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0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50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0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51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01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51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0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50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32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FC4-495B-4BBC-A727-A00B3235CA8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B87B-8ED7-401E-A906-5580774E4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367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2" indent="0">
              <a:buNone/>
              <a:defRPr sz="2667" b="1"/>
            </a:lvl2pPr>
            <a:lvl3pPr marL="1219004" indent="0">
              <a:buNone/>
              <a:defRPr sz="2400" b="1"/>
            </a:lvl3pPr>
            <a:lvl4pPr marL="1828506" indent="0">
              <a:buNone/>
              <a:defRPr sz="2133" b="1"/>
            </a:lvl4pPr>
            <a:lvl5pPr marL="2438008" indent="0">
              <a:buNone/>
              <a:defRPr sz="2133" b="1"/>
            </a:lvl5pPr>
            <a:lvl6pPr marL="3047510" indent="0">
              <a:buNone/>
              <a:defRPr sz="2133" b="1"/>
            </a:lvl6pPr>
            <a:lvl7pPr marL="3657013" indent="0">
              <a:buNone/>
              <a:defRPr sz="2133" b="1"/>
            </a:lvl7pPr>
            <a:lvl8pPr marL="4266515" indent="0">
              <a:buNone/>
              <a:defRPr sz="2133" b="1"/>
            </a:lvl8pPr>
            <a:lvl9pPr marL="487601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2" indent="0">
              <a:buNone/>
              <a:defRPr sz="2667" b="1"/>
            </a:lvl2pPr>
            <a:lvl3pPr marL="1219004" indent="0">
              <a:buNone/>
              <a:defRPr sz="2400" b="1"/>
            </a:lvl3pPr>
            <a:lvl4pPr marL="1828506" indent="0">
              <a:buNone/>
              <a:defRPr sz="2133" b="1"/>
            </a:lvl4pPr>
            <a:lvl5pPr marL="2438008" indent="0">
              <a:buNone/>
              <a:defRPr sz="2133" b="1"/>
            </a:lvl5pPr>
            <a:lvl6pPr marL="3047510" indent="0">
              <a:buNone/>
              <a:defRPr sz="2133" b="1"/>
            </a:lvl6pPr>
            <a:lvl7pPr marL="3657013" indent="0">
              <a:buNone/>
              <a:defRPr sz="2133" b="1"/>
            </a:lvl7pPr>
            <a:lvl8pPr marL="4266515" indent="0">
              <a:buNone/>
              <a:defRPr sz="2133" b="1"/>
            </a:lvl8pPr>
            <a:lvl9pPr marL="487601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308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581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867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02" indent="0">
              <a:buNone/>
              <a:defRPr sz="1600"/>
            </a:lvl2pPr>
            <a:lvl3pPr marL="1219004" indent="0">
              <a:buNone/>
              <a:defRPr sz="1333"/>
            </a:lvl3pPr>
            <a:lvl4pPr marL="1828506" indent="0">
              <a:buNone/>
              <a:defRPr sz="1200"/>
            </a:lvl4pPr>
            <a:lvl5pPr marL="2438008" indent="0">
              <a:buNone/>
              <a:defRPr sz="1200"/>
            </a:lvl5pPr>
            <a:lvl6pPr marL="3047510" indent="0">
              <a:buNone/>
              <a:defRPr sz="1200"/>
            </a:lvl6pPr>
            <a:lvl7pPr marL="3657013" indent="0">
              <a:buNone/>
              <a:defRPr sz="1200"/>
            </a:lvl7pPr>
            <a:lvl8pPr marL="4266515" indent="0">
              <a:buNone/>
              <a:defRPr sz="1200"/>
            </a:lvl8pPr>
            <a:lvl9pPr marL="487601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082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02" indent="0">
              <a:buNone/>
              <a:defRPr sz="3733"/>
            </a:lvl2pPr>
            <a:lvl3pPr marL="1219004" indent="0">
              <a:buNone/>
              <a:defRPr sz="3200"/>
            </a:lvl3pPr>
            <a:lvl4pPr marL="1828506" indent="0">
              <a:buNone/>
              <a:defRPr sz="2667"/>
            </a:lvl4pPr>
            <a:lvl5pPr marL="2438008" indent="0">
              <a:buNone/>
              <a:defRPr sz="2667"/>
            </a:lvl5pPr>
            <a:lvl6pPr marL="3047510" indent="0">
              <a:buNone/>
              <a:defRPr sz="2667"/>
            </a:lvl6pPr>
            <a:lvl7pPr marL="3657013" indent="0">
              <a:buNone/>
              <a:defRPr sz="2667"/>
            </a:lvl7pPr>
            <a:lvl8pPr marL="4266515" indent="0">
              <a:buNone/>
              <a:defRPr sz="2667"/>
            </a:lvl8pPr>
            <a:lvl9pPr marL="487601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02" indent="0">
              <a:buNone/>
              <a:defRPr sz="1600"/>
            </a:lvl2pPr>
            <a:lvl3pPr marL="1219004" indent="0">
              <a:buNone/>
              <a:defRPr sz="1333"/>
            </a:lvl3pPr>
            <a:lvl4pPr marL="1828506" indent="0">
              <a:buNone/>
              <a:defRPr sz="1200"/>
            </a:lvl4pPr>
            <a:lvl5pPr marL="2438008" indent="0">
              <a:buNone/>
              <a:defRPr sz="1200"/>
            </a:lvl5pPr>
            <a:lvl6pPr marL="3047510" indent="0">
              <a:buNone/>
              <a:defRPr sz="1200"/>
            </a:lvl6pPr>
            <a:lvl7pPr marL="3657013" indent="0">
              <a:buNone/>
              <a:defRPr sz="1200"/>
            </a:lvl7pPr>
            <a:lvl8pPr marL="4266515" indent="0">
              <a:buNone/>
              <a:defRPr sz="1200"/>
            </a:lvl8pPr>
            <a:lvl9pPr marL="487601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928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012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77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FC4-495B-4BBC-A727-A00B3235CA8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B87B-8ED7-401E-A906-5580774E4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02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FC4-495B-4BBC-A727-A00B3235CA8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B87B-8ED7-401E-A906-5580774E4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9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FC4-495B-4BBC-A727-A00B3235CA8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B87B-8ED7-401E-A906-5580774E4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81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FC4-495B-4BBC-A727-A00B3235CA8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B87B-8ED7-401E-A906-5580774E4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5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FC4-495B-4BBC-A727-A00B3235CA8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B87B-8ED7-401E-A906-5580774E4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77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FC4-495B-4BBC-A727-A00B3235CA8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B87B-8ED7-401E-A906-5580774E4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34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CDFC4-495B-4BBC-A727-A00B3235CA8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DB87B-8ED7-401E-A906-5580774E4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98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252AAB6-05C4-4675-8AC0-900B4D004FA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272F9C2-C5E5-433D-A6CC-DA70645D2A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E2721-0191-43EB-8E71-605A4CE4F6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1248DF-AD58-4914-8EF4-5BE847EFF48C}" type="datetimeFigureOut">
              <a:rPr lang="en-US"/>
              <a:pPr>
                <a:defRPr/>
              </a:pPr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8FE71-27FA-4302-9AC2-086FEAA2C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22C4D-6F70-4173-B973-98640D106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5E6498E-21C4-497A-BDA2-5723F8957A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08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27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1219004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6" indent="-457126" algn="l" defTabSz="1219004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41" indent="-380938" algn="l" defTabSz="1219004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755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57" indent="-304751" algn="l" defTabSz="1219004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759" indent="-304751" algn="l" defTabSz="1219004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262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4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66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68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2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04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06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08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10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13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15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17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gXqg-Y-ayVc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ordwall.net/resource/87775697/em-v%e1%bb%9bi-ng%c3%a0y-qu%e1%bb%91c-t%e1%ba%bf-ph%e1%bb%a5-n%e1%bb%af-8-3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Box 8">
            <a:extLst>
              <a:ext uri="{FF2B5EF4-FFF2-40B4-BE49-F238E27FC236}">
                <a16:creationId xmlns:a16="http://schemas.microsoft.com/office/drawing/2014/main" id="{232BCC86-C450-477A-9C3D-9A03012A9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9098" y="2667503"/>
            <a:ext cx="12943115" cy="402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ArchUp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7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altLang="en-US" sz="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4" name="Text Box 4">
            <a:extLst>
              <a:ext uri="{FF2B5EF4-FFF2-40B4-BE49-F238E27FC236}">
                <a16:creationId xmlns:a16="http://schemas.microsoft.com/office/drawing/2014/main" id="{BBBEA9B1-6FE9-4D48-B9C8-7599FE38C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50" y="3179730"/>
            <a:ext cx="11798300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733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1A1</a:t>
            </a:r>
            <a:endParaRPr lang="en-US" altLang="en-US" sz="3733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733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3733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altLang="en-US" sz="3733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altLang="en-US" sz="3733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01799" y="2214158"/>
            <a:ext cx="7018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4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35267" y="1503485"/>
            <a:ext cx="10621107" cy="5018915"/>
            <a:chOff x="835267" y="1503485"/>
            <a:chExt cx="10621107" cy="5018915"/>
          </a:xfrm>
        </p:grpSpPr>
        <p:sp>
          <p:nvSpPr>
            <p:cNvPr id="4" name="Freeform 3"/>
            <p:cNvSpPr/>
            <p:nvPr/>
          </p:nvSpPr>
          <p:spPr>
            <a:xfrm>
              <a:off x="835267" y="2322414"/>
              <a:ext cx="10621107" cy="732458"/>
            </a:xfrm>
            <a:custGeom>
              <a:avLst/>
              <a:gdLst>
                <a:gd name="connsiteX0" fmla="*/ 0 w 5259352"/>
                <a:gd name="connsiteY0" fmla="*/ 72034 h 720342"/>
                <a:gd name="connsiteX1" fmla="*/ 72034 w 5259352"/>
                <a:gd name="connsiteY1" fmla="*/ 0 h 720342"/>
                <a:gd name="connsiteX2" fmla="*/ 5187318 w 5259352"/>
                <a:gd name="connsiteY2" fmla="*/ 0 h 720342"/>
                <a:gd name="connsiteX3" fmla="*/ 5259352 w 5259352"/>
                <a:gd name="connsiteY3" fmla="*/ 72034 h 720342"/>
                <a:gd name="connsiteX4" fmla="*/ 5259352 w 5259352"/>
                <a:gd name="connsiteY4" fmla="*/ 648308 h 720342"/>
                <a:gd name="connsiteX5" fmla="*/ 5187318 w 5259352"/>
                <a:gd name="connsiteY5" fmla="*/ 720342 h 720342"/>
                <a:gd name="connsiteX6" fmla="*/ 72034 w 5259352"/>
                <a:gd name="connsiteY6" fmla="*/ 720342 h 720342"/>
                <a:gd name="connsiteX7" fmla="*/ 0 w 5259352"/>
                <a:gd name="connsiteY7" fmla="*/ 648308 h 720342"/>
                <a:gd name="connsiteX8" fmla="*/ 0 w 5259352"/>
                <a:gd name="connsiteY8" fmla="*/ 72034 h 720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59352" h="720342">
                  <a:moveTo>
                    <a:pt x="0" y="72034"/>
                  </a:moveTo>
                  <a:cubicBezTo>
                    <a:pt x="0" y="32251"/>
                    <a:pt x="32251" y="0"/>
                    <a:pt x="72034" y="0"/>
                  </a:cubicBezTo>
                  <a:lnTo>
                    <a:pt x="5187318" y="0"/>
                  </a:lnTo>
                  <a:cubicBezTo>
                    <a:pt x="5227101" y="0"/>
                    <a:pt x="5259352" y="32251"/>
                    <a:pt x="5259352" y="72034"/>
                  </a:cubicBezTo>
                  <a:lnTo>
                    <a:pt x="5259352" y="648308"/>
                  </a:lnTo>
                  <a:cubicBezTo>
                    <a:pt x="5259352" y="688091"/>
                    <a:pt x="5227101" y="720342"/>
                    <a:pt x="5187318" y="720342"/>
                  </a:cubicBezTo>
                  <a:lnTo>
                    <a:pt x="72034" y="720342"/>
                  </a:lnTo>
                  <a:cubicBezTo>
                    <a:pt x="32251" y="720342"/>
                    <a:pt x="0" y="688091"/>
                    <a:pt x="0" y="648308"/>
                  </a:cubicBezTo>
                  <a:lnTo>
                    <a:pt x="0" y="72034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878" tIns="38878" rIns="38878" bIns="38878" numCol="1" spcCol="1270" anchor="ctr" anchorCtr="0">
              <a:noAutofit/>
            </a:bodyPr>
            <a:lstStyle/>
            <a:p>
              <a:r>
                <a:rPr lang="vi-VN" sz="2600" b="1" dirty="0">
                  <a:solidFill>
                    <a:schemeClr val="tx1"/>
                  </a:solidFill>
                </a:rPr>
                <a:t>Giữ vệ sinh chung và vệ sinh cá nhân để phòng chống dịch bệnh</a:t>
              </a:r>
              <a:endParaRPr lang="en-US" sz="26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2285995" y="3168953"/>
              <a:ext cx="7046978" cy="734834"/>
            </a:xfrm>
            <a:custGeom>
              <a:avLst/>
              <a:gdLst>
                <a:gd name="connsiteX0" fmla="*/ 0 w 5279874"/>
                <a:gd name="connsiteY0" fmla="*/ 79829 h 798292"/>
                <a:gd name="connsiteX1" fmla="*/ 79829 w 5279874"/>
                <a:gd name="connsiteY1" fmla="*/ 0 h 798292"/>
                <a:gd name="connsiteX2" fmla="*/ 5200045 w 5279874"/>
                <a:gd name="connsiteY2" fmla="*/ 0 h 798292"/>
                <a:gd name="connsiteX3" fmla="*/ 5279874 w 5279874"/>
                <a:gd name="connsiteY3" fmla="*/ 79829 h 798292"/>
                <a:gd name="connsiteX4" fmla="*/ 5279874 w 5279874"/>
                <a:gd name="connsiteY4" fmla="*/ 718463 h 798292"/>
                <a:gd name="connsiteX5" fmla="*/ 5200045 w 5279874"/>
                <a:gd name="connsiteY5" fmla="*/ 798292 h 798292"/>
                <a:gd name="connsiteX6" fmla="*/ 79829 w 5279874"/>
                <a:gd name="connsiteY6" fmla="*/ 798292 h 798292"/>
                <a:gd name="connsiteX7" fmla="*/ 0 w 5279874"/>
                <a:gd name="connsiteY7" fmla="*/ 718463 h 798292"/>
                <a:gd name="connsiteX8" fmla="*/ 0 w 5279874"/>
                <a:gd name="connsiteY8" fmla="*/ 79829 h 79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9874" h="798292">
                  <a:moveTo>
                    <a:pt x="0" y="79829"/>
                  </a:moveTo>
                  <a:cubicBezTo>
                    <a:pt x="0" y="35741"/>
                    <a:pt x="35741" y="0"/>
                    <a:pt x="79829" y="0"/>
                  </a:cubicBezTo>
                  <a:lnTo>
                    <a:pt x="5200045" y="0"/>
                  </a:lnTo>
                  <a:cubicBezTo>
                    <a:pt x="5244133" y="0"/>
                    <a:pt x="5279874" y="35741"/>
                    <a:pt x="5279874" y="79829"/>
                  </a:cubicBezTo>
                  <a:lnTo>
                    <a:pt x="5279874" y="718463"/>
                  </a:lnTo>
                  <a:cubicBezTo>
                    <a:pt x="5279874" y="762551"/>
                    <a:pt x="5244133" y="798292"/>
                    <a:pt x="5200045" y="798292"/>
                  </a:cubicBezTo>
                  <a:lnTo>
                    <a:pt x="79829" y="798292"/>
                  </a:lnTo>
                  <a:cubicBezTo>
                    <a:pt x="35741" y="798292"/>
                    <a:pt x="0" y="762551"/>
                    <a:pt x="0" y="718463"/>
                  </a:cubicBezTo>
                  <a:lnTo>
                    <a:pt x="0" y="7982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161" tIns="41161" rIns="41161" bIns="41161" numCol="1" spcCol="1270" anchor="ctr" anchorCtr="0">
              <a:noAutofit/>
            </a:bodyPr>
            <a:lstStyle/>
            <a:p>
              <a:r>
                <a:rPr lang="vi-VN" sz="2800" b="1" dirty="0">
                  <a:solidFill>
                    <a:schemeClr val="tx1"/>
                  </a:solidFill>
                </a:rPr>
                <a:t>Triển khai mô hình đôi bạn cùng tiến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835267" y="4939749"/>
              <a:ext cx="6665945" cy="679634"/>
            </a:xfrm>
            <a:custGeom>
              <a:avLst/>
              <a:gdLst>
                <a:gd name="connsiteX0" fmla="*/ 0 w 6665945"/>
                <a:gd name="connsiteY0" fmla="*/ 67963 h 679634"/>
                <a:gd name="connsiteX1" fmla="*/ 67963 w 6665945"/>
                <a:gd name="connsiteY1" fmla="*/ 0 h 679634"/>
                <a:gd name="connsiteX2" fmla="*/ 6597982 w 6665945"/>
                <a:gd name="connsiteY2" fmla="*/ 0 h 679634"/>
                <a:gd name="connsiteX3" fmla="*/ 6665945 w 6665945"/>
                <a:gd name="connsiteY3" fmla="*/ 67963 h 679634"/>
                <a:gd name="connsiteX4" fmla="*/ 6665945 w 6665945"/>
                <a:gd name="connsiteY4" fmla="*/ 611671 h 679634"/>
                <a:gd name="connsiteX5" fmla="*/ 6597982 w 6665945"/>
                <a:gd name="connsiteY5" fmla="*/ 679634 h 679634"/>
                <a:gd name="connsiteX6" fmla="*/ 67963 w 6665945"/>
                <a:gd name="connsiteY6" fmla="*/ 679634 h 679634"/>
                <a:gd name="connsiteX7" fmla="*/ 0 w 6665945"/>
                <a:gd name="connsiteY7" fmla="*/ 611671 h 679634"/>
                <a:gd name="connsiteX8" fmla="*/ 0 w 6665945"/>
                <a:gd name="connsiteY8" fmla="*/ 67963 h 67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945" h="679634">
                  <a:moveTo>
                    <a:pt x="0" y="67963"/>
                  </a:moveTo>
                  <a:cubicBezTo>
                    <a:pt x="0" y="30428"/>
                    <a:pt x="30428" y="0"/>
                    <a:pt x="67963" y="0"/>
                  </a:cubicBezTo>
                  <a:lnTo>
                    <a:pt x="6597982" y="0"/>
                  </a:lnTo>
                  <a:cubicBezTo>
                    <a:pt x="6635517" y="0"/>
                    <a:pt x="6665945" y="30428"/>
                    <a:pt x="6665945" y="67963"/>
                  </a:cubicBezTo>
                  <a:lnTo>
                    <a:pt x="6665945" y="611671"/>
                  </a:lnTo>
                  <a:cubicBezTo>
                    <a:pt x="6665945" y="649206"/>
                    <a:pt x="6635517" y="679634"/>
                    <a:pt x="6597982" y="679634"/>
                  </a:cubicBezTo>
                  <a:lnTo>
                    <a:pt x="67963" y="679634"/>
                  </a:lnTo>
                  <a:cubicBezTo>
                    <a:pt x="30428" y="679634"/>
                    <a:pt x="0" y="649206"/>
                    <a:pt x="0" y="611671"/>
                  </a:cubicBezTo>
                  <a:lnTo>
                    <a:pt x="0" y="67963"/>
                  </a:lnTo>
                  <a:close/>
                </a:path>
              </a:pathLst>
            </a:custGeom>
            <a:solidFill>
              <a:srgbClr val="6666FF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686" tIns="37686" rIns="37686" bIns="37686" numCol="1" spcCol="1270" anchor="ctr" anchorCtr="0">
              <a:noAutofit/>
            </a:bodyPr>
            <a:lstStyle/>
            <a:p>
              <a:r>
                <a:rPr lang="vi-VN" sz="2800" b="1" dirty="0"/>
                <a:t>Tăng cường đọc tại góc thư viện</a:t>
              </a:r>
              <a:endParaRPr lang="en-US" sz="2800" b="1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835267" y="1503485"/>
              <a:ext cx="10621107" cy="723376"/>
            </a:xfrm>
            <a:custGeom>
              <a:avLst/>
              <a:gdLst>
                <a:gd name="connsiteX0" fmla="*/ 0 w 5259352"/>
                <a:gd name="connsiteY0" fmla="*/ 72034 h 720342"/>
                <a:gd name="connsiteX1" fmla="*/ 72034 w 5259352"/>
                <a:gd name="connsiteY1" fmla="*/ 0 h 720342"/>
                <a:gd name="connsiteX2" fmla="*/ 5187318 w 5259352"/>
                <a:gd name="connsiteY2" fmla="*/ 0 h 720342"/>
                <a:gd name="connsiteX3" fmla="*/ 5259352 w 5259352"/>
                <a:gd name="connsiteY3" fmla="*/ 72034 h 720342"/>
                <a:gd name="connsiteX4" fmla="*/ 5259352 w 5259352"/>
                <a:gd name="connsiteY4" fmla="*/ 648308 h 720342"/>
                <a:gd name="connsiteX5" fmla="*/ 5187318 w 5259352"/>
                <a:gd name="connsiteY5" fmla="*/ 720342 h 720342"/>
                <a:gd name="connsiteX6" fmla="*/ 72034 w 5259352"/>
                <a:gd name="connsiteY6" fmla="*/ 720342 h 720342"/>
                <a:gd name="connsiteX7" fmla="*/ 0 w 5259352"/>
                <a:gd name="connsiteY7" fmla="*/ 648308 h 720342"/>
                <a:gd name="connsiteX8" fmla="*/ 0 w 5259352"/>
                <a:gd name="connsiteY8" fmla="*/ 72034 h 720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59352" h="720342">
                  <a:moveTo>
                    <a:pt x="0" y="72034"/>
                  </a:moveTo>
                  <a:cubicBezTo>
                    <a:pt x="0" y="32251"/>
                    <a:pt x="32251" y="0"/>
                    <a:pt x="72034" y="0"/>
                  </a:cubicBezTo>
                  <a:lnTo>
                    <a:pt x="5187318" y="0"/>
                  </a:lnTo>
                  <a:cubicBezTo>
                    <a:pt x="5227101" y="0"/>
                    <a:pt x="5259352" y="32251"/>
                    <a:pt x="5259352" y="72034"/>
                  </a:cubicBezTo>
                  <a:lnTo>
                    <a:pt x="5259352" y="648308"/>
                  </a:lnTo>
                  <a:cubicBezTo>
                    <a:pt x="5259352" y="688091"/>
                    <a:pt x="5227101" y="720342"/>
                    <a:pt x="5187318" y="720342"/>
                  </a:cubicBezTo>
                  <a:lnTo>
                    <a:pt x="72034" y="720342"/>
                  </a:lnTo>
                  <a:cubicBezTo>
                    <a:pt x="32251" y="720342"/>
                    <a:pt x="0" y="688091"/>
                    <a:pt x="0" y="648308"/>
                  </a:cubicBezTo>
                  <a:lnTo>
                    <a:pt x="0" y="72034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878" tIns="38878" rIns="38878" bIns="38878" numCol="1" spcCol="1270" anchor="ctr" anchorCtr="0">
              <a:noAutofit/>
            </a:bodyPr>
            <a:lstStyle/>
            <a:p>
              <a:r>
                <a:rPr lang="vi-VN" sz="2600" b="1" dirty="0">
                  <a:solidFill>
                    <a:schemeClr val="tx1"/>
                  </a:solidFill>
                </a:rPr>
                <a:t>Tiếp tục thực hiện tốt An toàn giao thông</a:t>
              </a:r>
              <a:endParaRPr lang="en-US" sz="26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285995" y="4100759"/>
              <a:ext cx="7046978" cy="642018"/>
            </a:xfrm>
            <a:custGeom>
              <a:avLst/>
              <a:gdLst>
                <a:gd name="connsiteX0" fmla="*/ 0 w 5279874"/>
                <a:gd name="connsiteY0" fmla="*/ 79829 h 798292"/>
                <a:gd name="connsiteX1" fmla="*/ 79829 w 5279874"/>
                <a:gd name="connsiteY1" fmla="*/ 0 h 798292"/>
                <a:gd name="connsiteX2" fmla="*/ 5200045 w 5279874"/>
                <a:gd name="connsiteY2" fmla="*/ 0 h 798292"/>
                <a:gd name="connsiteX3" fmla="*/ 5279874 w 5279874"/>
                <a:gd name="connsiteY3" fmla="*/ 79829 h 798292"/>
                <a:gd name="connsiteX4" fmla="*/ 5279874 w 5279874"/>
                <a:gd name="connsiteY4" fmla="*/ 718463 h 798292"/>
                <a:gd name="connsiteX5" fmla="*/ 5200045 w 5279874"/>
                <a:gd name="connsiteY5" fmla="*/ 798292 h 798292"/>
                <a:gd name="connsiteX6" fmla="*/ 79829 w 5279874"/>
                <a:gd name="connsiteY6" fmla="*/ 798292 h 798292"/>
                <a:gd name="connsiteX7" fmla="*/ 0 w 5279874"/>
                <a:gd name="connsiteY7" fmla="*/ 718463 h 798292"/>
                <a:gd name="connsiteX8" fmla="*/ 0 w 5279874"/>
                <a:gd name="connsiteY8" fmla="*/ 79829 h 79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9874" h="798292">
                  <a:moveTo>
                    <a:pt x="0" y="79829"/>
                  </a:moveTo>
                  <a:cubicBezTo>
                    <a:pt x="0" y="35741"/>
                    <a:pt x="35741" y="0"/>
                    <a:pt x="79829" y="0"/>
                  </a:cubicBezTo>
                  <a:lnTo>
                    <a:pt x="5200045" y="0"/>
                  </a:lnTo>
                  <a:cubicBezTo>
                    <a:pt x="5244133" y="0"/>
                    <a:pt x="5279874" y="35741"/>
                    <a:pt x="5279874" y="79829"/>
                  </a:cubicBezTo>
                  <a:lnTo>
                    <a:pt x="5279874" y="718463"/>
                  </a:lnTo>
                  <a:cubicBezTo>
                    <a:pt x="5279874" y="762551"/>
                    <a:pt x="5244133" y="798292"/>
                    <a:pt x="5200045" y="798292"/>
                  </a:cubicBezTo>
                  <a:lnTo>
                    <a:pt x="79829" y="798292"/>
                  </a:lnTo>
                  <a:cubicBezTo>
                    <a:pt x="35741" y="798292"/>
                    <a:pt x="0" y="762551"/>
                    <a:pt x="0" y="718463"/>
                  </a:cubicBezTo>
                  <a:lnTo>
                    <a:pt x="0" y="7982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161" tIns="41161" rIns="41161" bIns="41161" numCol="1" spcCol="1270" anchor="ctr" anchorCtr="0">
              <a:noAutofit/>
            </a:bodyPr>
            <a:lstStyle/>
            <a:p>
              <a:r>
                <a:rPr lang="vi-VN" sz="2800" b="1" dirty="0">
                  <a:solidFill>
                    <a:schemeClr val="tx1"/>
                  </a:solidFill>
                </a:rPr>
                <a:t>Tích cực rèn chữ viết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835267" y="5842766"/>
              <a:ext cx="9073663" cy="679634"/>
            </a:xfrm>
            <a:custGeom>
              <a:avLst/>
              <a:gdLst>
                <a:gd name="connsiteX0" fmla="*/ 0 w 6665945"/>
                <a:gd name="connsiteY0" fmla="*/ 67963 h 679634"/>
                <a:gd name="connsiteX1" fmla="*/ 67963 w 6665945"/>
                <a:gd name="connsiteY1" fmla="*/ 0 h 679634"/>
                <a:gd name="connsiteX2" fmla="*/ 6597982 w 6665945"/>
                <a:gd name="connsiteY2" fmla="*/ 0 h 679634"/>
                <a:gd name="connsiteX3" fmla="*/ 6665945 w 6665945"/>
                <a:gd name="connsiteY3" fmla="*/ 67963 h 679634"/>
                <a:gd name="connsiteX4" fmla="*/ 6665945 w 6665945"/>
                <a:gd name="connsiteY4" fmla="*/ 611671 h 679634"/>
                <a:gd name="connsiteX5" fmla="*/ 6597982 w 6665945"/>
                <a:gd name="connsiteY5" fmla="*/ 679634 h 679634"/>
                <a:gd name="connsiteX6" fmla="*/ 67963 w 6665945"/>
                <a:gd name="connsiteY6" fmla="*/ 679634 h 679634"/>
                <a:gd name="connsiteX7" fmla="*/ 0 w 6665945"/>
                <a:gd name="connsiteY7" fmla="*/ 611671 h 679634"/>
                <a:gd name="connsiteX8" fmla="*/ 0 w 6665945"/>
                <a:gd name="connsiteY8" fmla="*/ 67963 h 67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945" h="679634">
                  <a:moveTo>
                    <a:pt x="0" y="67963"/>
                  </a:moveTo>
                  <a:cubicBezTo>
                    <a:pt x="0" y="30428"/>
                    <a:pt x="30428" y="0"/>
                    <a:pt x="67963" y="0"/>
                  </a:cubicBezTo>
                  <a:lnTo>
                    <a:pt x="6597982" y="0"/>
                  </a:lnTo>
                  <a:cubicBezTo>
                    <a:pt x="6635517" y="0"/>
                    <a:pt x="6665945" y="30428"/>
                    <a:pt x="6665945" y="67963"/>
                  </a:cubicBezTo>
                  <a:lnTo>
                    <a:pt x="6665945" y="611671"/>
                  </a:lnTo>
                  <a:cubicBezTo>
                    <a:pt x="6665945" y="649206"/>
                    <a:pt x="6635517" y="679634"/>
                    <a:pt x="6597982" y="679634"/>
                  </a:cubicBezTo>
                  <a:lnTo>
                    <a:pt x="67963" y="679634"/>
                  </a:lnTo>
                  <a:cubicBezTo>
                    <a:pt x="30428" y="679634"/>
                    <a:pt x="0" y="649206"/>
                    <a:pt x="0" y="611671"/>
                  </a:cubicBezTo>
                  <a:lnTo>
                    <a:pt x="0" y="67963"/>
                  </a:lnTo>
                  <a:close/>
                </a:path>
              </a:pathLst>
            </a:custGeom>
            <a:solidFill>
              <a:srgbClr val="6666FF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686" tIns="37686" rIns="37686" bIns="37686" numCol="1" spcCol="1270" anchor="ctr" anchorCtr="0">
              <a:noAutofit/>
            </a:bodyPr>
            <a:lstStyle/>
            <a:p>
              <a:r>
                <a:rPr lang="vi-VN" sz="2800" b="1" dirty="0"/>
                <a:t>Thi sơn ca, thi viết chữ đẹp; nuôi lợn siêu trọng</a:t>
              </a:r>
              <a:endParaRPr lang="en-US" sz="2800" b="1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82662" y="213971"/>
            <a:ext cx="7018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33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CB2C312-6FEC-4459-92A8-1EFB0AA8700C}"/>
              </a:ext>
            </a:extLst>
          </p:cNvPr>
          <p:cNvSpPr txBox="1"/>
          <p:nvPr/>
        </p:nvSpPr>
        <p:spPr>
          <a:xfrm>
            <a:off x="1371600" y="1749854"/>
            <a:ext cx="9029217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</a:p>
          <a:p>
            <a:pPr algn="ctr">
              <a:lnSpc>
                <a:spcPct val="120000"/>
              </a:lnSpc>
            </a:pP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AR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s-AR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s-AR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s-AR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s-AR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s-AR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s-AR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s-AR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8/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3”</a:t>
            </a:r>
            <a:r>
              <a:rPr lang="es-AR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AR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C79DA731-9A04-43D7-8A9A-C5FC15EA1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610608" y="1606062"/>
            <a:ext cx="1681055" cy="551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</p:spTree>
    <p:extLst>
      <p:ext uri="{BB962C8B-B14F-4D97-AF65-F5344CB8AC3E}">
        <p14:creationId xmlns:p14="http://schemas.microsoft.com/office/powerpoint/2010/main" val="207053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38C2B5-2749-0387-9268-AFF870BAA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376" y="1073388"/>
            <a:ext cx="4711224" cy="47112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601AA2-1449-DDDF-7DD5-17D761DABB9F}"/>
              </a:ext>
            </a:extLst>
          </p:cNvPr>
          <p:cNvSpPr/>
          <p:nvPr/>
        </p:nvSpPr>
        <p:spPr>
          <a:xfrm>
            <a:off x="6299200" y="228600"/>
            <a:ext cx="4978400" cy="738664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US" sz="4400" b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Clip về ngày 8-3 </a:t>
            </a:r>
          </a:p>
        </p:txBody>
      </p:sp>
      <p:sp>
        <p:nvSpPr>
          <p:cNvPr id="7" name="TextBox 6">
            <a:hlinkClick r:id="rId4"/>
            <a:extLst>
              <a:ext uri="{FF2B5EF4-FFF2-40B4-BE49-F238E27FC236}">
                <a16:creationId xmlns:a16="http://schemas.microsoft.com/office/drawing/2014/main" id="{AC3E7865-8ECF-9AD2-7DA3-6DFFDB09C3BC}"/>
              </a:ext>
            </a:extLst>
          </p:cNvPr>
          <p:cNvSpPr txBox="1"/>
          <p:nvPr/>
        </p:nvSpPr>
        <p:spPr>
          <a:xfrm>
            <a:off x="5638800" y="6070600"/>
            <a:ext cx="67187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/>
              <a:t>https://www.youtube.com/watch?v=gXqg-Y-ayVc</a:t>
            </a:r>
          </a:p>
        </p:txBody>
      </p:sp>
    </p:spTree>
    <p:extLst>
      <p:ext uri="{BB962C8B-B14F-4D97-AF65-F5344CB8AC3E}">
        <p14:creationId xmlns:p14="http://schemas.microsoft.com/office/powerpoint/2010/main" val="418061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B3AF58-055E-0641-D94E-729CDAD154BE}"/>
              </a:ext>
            </a:extLst>
          </p:cNvPr>
          <p:cNvSpPr/>
          <p:nvPr/>
        </p:nvSpPr>
        <p:spPr>
          <a:xfrm>
            <a:off x="6299200" y="228600"/>
            <a:ext cx="4978400" cy="738664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US" sz="4400" b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Câu hỏi trăc nghiệm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5C448C-6B2F-9D38-705B-57AB3AE0F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960" y="1195864"/>
            <a:ext cx="4768375" cy="4768375"/>
          </a:xfrm>
          <a:prstGeom prst="rect">
            <a:avLst/>
          </a:prstGeom>
        </p:spPr>
      </p:pic>
      <p:sp>
        <p:nvSpPr>
          <p:cNvPr id="11" name="TextBox 10">
            <a:hlinkClick r:id="rId4"/>
            <a:extLst>
              <a:ext uri="{FF2B5EF4-FFF2-40B4-BE49-F238E27FC236}">
                <a16:creationId xmlns:a16="http://schemas.microsoft.com/office/drawing/2014/main" id="{01D237DE-7341-B9AB-65D2-B15E9807AA3D}"/>
              </a:ext>
            </a:extLst>
          </p:cNvPr>
          <p:cNvSpPr txBox="1"/>
          <p:nvPr/>
        </p:nvSpPr>
        <p:spPr>
          <a:xfrm>
            <a:off x="5588000" y="6134120"/>
            <a:ext cx="7315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/>
              <a:t>https://wordwall.net/resource/87775697/em-v%e1%bb%9bi-ng%c3%a0y-qu%e1%bb%91c-t%e1%ba%bf-ph%e1%bb%a5-n%e1%bb%af-8-3</a:t>
            </a:r>
          </a:p>
        </p:txBody>
      </p:sp>
    </p:spTree>
    <p:extLst>
      <p:ext uri="{BB962C8B-B14F-4D97-AF65-F5344CB8AC3E}">
        <p14:creationId xmlns:p14="http://schemas.microsoft.com/office/powerpoint/2010/main" val="281432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16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35" name="Group 3"/>
          <p:cNvGrpSpPr>
            <a:grpSpLocks/>
          </p:cNvGrpSpPr>
          <p:nvPr/>
        </p:nvGrpSpPr>
        <p:grpSpPr bwMode="auto">
          <a:xfrm>
            <a:off x="4495800" y="1219200"/>
            <a:ext cx="2971800" cy="1866900"/>
            <a:chOff x="1992" y="960"/>
            <a:chExt cx="1200" cy="600"/>
          </a:xfrm>
        </p:grpSpPr>
        <p:pic>
          <p:nvPicPr>
            <p:cNvPr id="7179" name="Picture 4" descr="HOAVAN~1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Picture 5" descr="HOAVAN~1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1" name="Picture 6" descr="HOAVAN~1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7639" name="WordArt 7"/>
          <p:cNvSpPr>
            <a:spLocks noChangeArrowheads="1" noChangeShapeType="1" noTextEdit="1"/>
          </p:cNvSpPr>
          <p:nvPr/>
        </p:nvSpPr>
        <p:spPr bwMode="auto">
          <a:xfrm>
            <a:off x="2209800" y="3886200"/>
            <a:ext cx="7696200" cy="154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400" b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cs typeface="Times New Roman" panose="02020603050405020304" pitchFamily="18" charset="0"/>
              </a:rPr>
              <a:t>Phóng viên nhí</a:t>
            </a:r>
            <a:endParaRPr lang="en-US" sz="5400" b="1" kern="10" dirty="0">
              <a:ln w="12700">
                <a:solidFill>
                  <a:srgbClr val="FF00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63500" dir="19387806" algn="ctr" rotWithShape="0">
                  <a:schemeClr val="tx1">
                    <a:alpha val="79999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197643" name="Picture 11" descr="Firewrk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032" y="542560"/>
            <a:ext cx="914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44" name="Picture 12" descr="Firewrk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69" y="600076"/>
            <a:ext cx="934915" cy="93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45" name="Picture 13" descr="Firewrk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308" y="4288756"/>
            <a:ext cx="876300" cy="73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46" name="Picture 14" descr="Firewrk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89" y="4188937"/>
            <a:ext cx="1040003" cy="937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5" descr="flower[1][1][1]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6" descr="flower[1][1][1]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257926"/>
            <a:ext cx="9144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51" name="WordArt 19"/>
          <p:cNvSpPr>
            <a:spLocks noChangeArrowheads="1" noChangeShapeType="1" noTextEdit="1"/>
          </p:cNvSpPr>
          <p:nvPr/>
        </p:nvSpPr>
        <p:spPr bwMode="auto">
          <a:xfrm>
            <a:off x="4267200" y="1676400"/>
            <a:ext cx="3505200" cy="1524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000" b="1" i="1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  <a:endParaRPr lang="en-US" sz="2000" b="1" i="1" kern="10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12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7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197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7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7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76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97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97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97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97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97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97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97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976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97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100" fill="hold"/>
                                        <p:tgtEl>
                                          <p:spTgt spid="1976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40" dur="100" fill="hold"/>
                                        <p:tgtEl>
                                          <p:spTgt spid="1976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976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" fill="hold"/>
                                        <p:tgtEl>
                                          <p:spTgt spid="1976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76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76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76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76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8395" y="360485"/>
            <a:ext cx="11629435" cy="6429495"/>
            <a:chOff x="348395" y="360485"/>
            <a:chExt cx="11629435" cy="642949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8395" y="360485"/>
              <a:ext cx="4646307" cy="335225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65152" y="360485"/>
              <a:ext cx="4712678" cy="322916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8395" y="3783184"/>
              <a:ext cx="4600145" cy="300679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65152" y="3659429"/>
              <a:ext cx="4712678" cy="3130551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9720" y="96714"/>
            <a:ext cx="1815449" cy="177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7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7946483-55CC-40D2-88F7-85C9DE82677B}"/>
              </a:ext>
            </a:extLst>
          </p:cNvPr>
          <p:cNvGrpSpPr/>
          <p:nvPr/>
        </p:nvGrpSpPr>
        <p:grpSpPr>
          <a:xfrm>
            <a:off x="10160" y="-40153"/>
            <a:ext cx="12192000" cy="6898153"/>
            <a:chOff x="15240" y="-60230"/>
            <a:chExt cx="18288000" cy="10347230"/>
          </a:xfrm>
        </p:grpSpPr>
        <p:sp>
          <p:nvSpPr>
            <p:cNvPr id="2" name="Freeform 2"/>
            <p:cNvSpPr/>
            <p:nvPr/>
          </p:nvSpPr>
          <p:spPr>
            <a:xfrm>
              <a:off x="15240" y="-6023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52027"/>
              </a:stretch>
            </a:blipFill>
          </p:spPr>
        </p:sp>
        <p:sp>
          <p:nvSpPr>
            <p:cNvPr id="3" name="Freeform 3"/>
            <p:cNvSpPr/>
            <p:nvPr/>
          </p:nvSpPr>
          <p:spPr>
            <a:xfrm>
              <a:off x="14996307" y="3342986"/>
              <a:ext cx="3291693" cy="6944014"/>
            </a:xfrm>
            <a:custGeom>
              <a:avLst/>
              <a:gdLst/>
              <a:ahLst/>
              <a:cxnLst/>
              <a:rect l="l" t="t" r="r" b="b"/>
              <a:pathLst>
                <a:path w="3291693" h="6944014">
                  <a:moveTo>
                    <a:pt x="0" y="0"/>
                  </a:moveTo>
                  <a:lnTo>
                    <a:pt x="3291693" y="0"/>
                  </a:lnTo>
                  <a:lnTo>
                    <a:pt x="3291693" y="6944014"/>
                  </a:lnTo>
                  <a:lnTo>
                    <a:pt x="0" y="6944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79912"/>
              </a:stretch>
            </a:blipFill>
          </p:spPr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5747426" y="4869910"/>
              <a:ext cx="653876" cy="638619"/>
            </a:xfrm>
            <a:prstGeom prst="rect">
              <a:avLst/>
            </a:prstGeom>
          </p:spPr>
        </p:pic>
      </p:grp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5.011"/>
                </p14:media>
              </p:ext>
            </p:ext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812800" y="6111727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67468"/>
      </p:ext>
    </p:extLst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pTgt spid="5"/>
                </p:tgtEl>
              </p:cBhvr>
            </p:cmd>
            <p:audio>
              <p:cMediaNode vol="100000" showWhenStopped="0">
                <p:cTn id="3"/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478706" y="1229420"/>
            <a:ext cx="7474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 GIÁ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84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56B9FF-98E9-4B1E-B44E-A091E1C7F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277" y="894934"/>
            <a:ext cx="4524768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ĐÁNH GIÁ</a:t>
            </a:r>
          </a:p>
        </p:txBody>
      </p:sp>
      <p:pic>
        <p:nvPicPr>
          <p:cNvPr id="5" name="Picture 2" descr="Hơn 40000 vectơ Mặt Cười và Biểu Tượng Mặt Cười miễn phí - Pixabay">
            <a:extLst>
              <a:ext uri="{FF2B5EF4-FFF2-40B4-BE49-F238E27FC236}">
                <a16:creationId xmlns:a16="http://schemas.microsoft.com/office/drawing/2014/main" id="{7C539D8F-BA3E-4263-BCA9-13BCAF43C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630" y="806158"/>
            <a:ext cx="705371" cy="70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ình ảnh Ok Biểu Tượng Cảm Xúc Cười Vui Vẻ Tích Cực Vectơ PNG , Vui Vẻ, Mặt  Cười, Sự Tích Cực PNG và Vector với nền trong suốt để tải xuống">
            <a:extLst>
              <a:ext uri="{FF2B5EF4-FFF2-40B4-BE49-F238E27FC236}">
                <a16:creationId xmlns:a16="http://schemas.microsoft.com/office/drawing/2014/main" id="{BAF72BA0-4A5F-4E9B-A44C-39DC88D64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415" y="786463"/>
            <a:ext cx="1061541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ình ảnh Khái Niệm Biểu Tượng Khuôn Mặt Buồn Và Không Vui Màu Vàng Bị Cô  Lập PNG , Khó Chịu, Mọi Người, Biểu Tượng Cảm Xúc PNG trong suốt và Vector">
            <a:extLst>
              <a:ext uri="{FF2B5EF4-FFF2-40B4-BE49-F238E27FC236}">
                <a16:creationId xmlns:a16="http://schemas.microsoft.com/office/drawing/2014/main" id="{7FBEA207-CFF7-4615-89A4-D5E29B6B3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9714554" y="541576"/>
            <a:ext cx="1485153" cy="121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194C87-14DD-41FA-8749-D6C6545AAB39}"/>
              </a:ext>
            </a:extLst>
          </p:cNvPr>
          <p:cNvSpPr txBox="1"/>
          <p:nvPr/>
        </p:nvSpPr>
        <p:spPr>
          <a:xfrm>
            <a:off x="6892363" y="1511529"/>
            <a:ext cx="1321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Tốt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FB0045-F92F-4CED-B223-6251AD259785}"/>
              </a:ext>
            </a:extLst>
          </p:cNvPr>
          <p:cNvSpPr txBox="1"/>
          <p:nvPr/>
        </p:nvSpPr>
        <p:spPr>
          <a:xfrm>
            <a:off x="8380204" y="1517084"/>
            <a:ext cx="1265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Đạt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6D1909-486A-498E-ABB6-C63B320C7A25}"/>
              </a:ext>
            </a:extLst>
          </p:cNvPr>
          <p:cNvSpPr txBox="1"/>
          <p:nvPr/>
        </p:nvSpPr>
        <p:spPr>
          <a:xfrm>
            <a:off x="9532997" y="1606930"/>
            <a:ext cx="186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Cần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cố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gắng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E0BDD9-3E89-4D1F-8D18-58361F248002}"/>
              </a:ext>
            </a:extLst>
          </p:cNvPr>
          <p:cNvSpPr txBox="1"/>
          <p:nvPr/>
        </p:nvSpPr>
        <p:spPr>
          <a:xfrm>
            <a:off x="504463" y="319884"/>
            <a:ext cx="4929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Họ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tên</a:t>
            </a:r>
            <a:r>
              <a:rPr lang="en-US" sz="2400" b="1" dirty="0"/>
              <a:t>: ……………………………………….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189242"/>
              </p:ext>
            </p:extLst>
          </p:nvPr>
        </p:nvGraphicFramePr>
        <p:xfrm>
          <a:off x="669341" y="2068595"/>
          <a:ext cx="10735408" cy="3998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58244">
                  <a:extLst>
                    <a:ext uri="{9D8B030D-6E8A-4147-A177-3AD203B41FA5}">
                      <a16:colId xmlns:a16="http://schemas.microsoft.com/office/drawing/2014/main" val="4126035082"/>
                    </a:ext>
                  </a:extLst>
                </a:gridCol>
                <a:gridCol w="1565156">
                  <a:extLst>
                    <a:ext uri="{9D8B030D-6E8A-4147-A177-3AD203B41FA5}">
                      <a16:colId xmlns:a16="http://schemas.microsoft.com/office/drawing/2014/main" val="121815188"/>
                    </a:ext>
                  </a:extLst>
                </a:gridCol>
                <a:gridCol w="1189885">
                  <a:extLst>
                    <a:ext uri="{9D8B030D-6E8A-4147-A177-3AD203B41FA5}">
                      <a16:colId xmlns:a16="http://schemas.microsoft.com/office/drawing/2014/main" val="434796772"/>
                    </a:ext>
                  </a:extLst>
                </a:gridCol>
                <a:gridCol w="1922123">
                  <a:extLst>
                    <a:ext uri="{9D8B030D-6E8A-4147-A177-3AD203B41FA5}">
                      <a16:colId xmlns:a16="http://schemas.microsoft.com/office/drawing/2014/main" val="2929291723"/>
                    </a:ext>
                  </a:extLst>
                </a:gridCol>
              </a:tblGrid>
              <a:tr h="11936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 smtClean="0"/>
                        <a:t>1. Chủ động chào hỏi những người hàng xóm.</a:t>
                      </a:r>
                      <a:endParaRPr lang="en-US" sz="2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559208"/>
                  </a:ext>
                </a:extLst>
              </a:tr>
              <a:tr h="11878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2. </a:t>
                      </a:r>
                      <a:r>
                        <a:rPr lang="vi-VN" sz="2400" b="1" dirty="0" smtClean="0"/>
                        <a:t>Tự giới thiệu được bản thân với hàng xóm mới.</a:t>
                      </a:r>
                      <a:endParaRPr lang="en-US" sz="2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097478"/>
                  </a:ext>
                </a:extLst>
              </a:tr>
              <a:tr h="6744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3. </a:t>
                      </a:r>
                      <a:r>
                        <a:rPr lang="vi-VN" sz="2400" b="1" dirty="0" smtClean="0"/>
                        <a:t>Kể được thông tin về hàng xóm.</a:t>
                      </a:r>
                      <a:endParaRPr lang="en-US" sz="2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915109"/>
                  </a:ext>
                </a:extLst>
              </a:tr>
              <a:tr h="942194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4. Tự tin khi thể hiện sự thân thiện, quan tâm với hàng xóm.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8974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256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5536" y="1361751"/>
            <a:ext cx="81166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vi-VN" sz="54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UTM Isadora" pitchFamily="18" charset="0"/>
              </a:rPr>
              <a:t>TRÂN TRỌNG CẢM ƠN!</a:t>
            </a:r>
            <a:endParaRPr lang="en-US" sz="54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UTM Isadora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35423" y="2667000"/>
            <a:ext cx="94249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 err="1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UTM Azuki" pitchFamily="18" charset="0"/>
              </a:rPr>
              <a:t>Chúc</a:t>
            </a:r>
            <a:r>
              <a:rPr lang="en-US" sz="54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UTM Azuki" pitchFamily="18" charset="0"/>
              </a:rPr>
              <a:t> </a:t>
            </a:r>
            <a:r>
              <a:rPr lang="en-US" sz="5400" b="1" cap="all" dirty="0" err="1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UTM Azuki" pitchFamily="18" charset="0"/>
              </a:rPr>
              <a:t>thầy</a:t>
            </a:r>
            <a:r>
              <a:rPr lang="en-US" sz="54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UTM Azuki" pitchFamily="18" charset="0"/>
              </a:rPr>
              <a:t> </a:t>
            </a:r>
            <a:r>
              <a:rPr lang="en-US" sz="5400" b="1" cap="all" dirty="0" err="1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UTM Azuki" pitchFamily="18" charset="0"/>
              </a:rPr>
              <a:t>cô</a:t>
            </a:r>
            <a:r>
              <a:rPr lang="en-US" sz="54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UTM Azuki" pitchFamily="18" charset="0"/>
              </a:rPr>
              <a:t> </a:t>
            </a:r>
            <a:r>
              <a:rPr lang="en-US" sz="5400" b="1" cap="all" dirty="0" err="1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UTM Azuki" pitchFamily="18" charset="0"/>
              </a:rPr>
              <a:t>vui</a:t>
            </a:r>
            <a:r>
              <a:rPr lang="en-US" sz="54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UTM Azuki" pitchFamily="18" charset="0"/>
              </a:rPr>
              <a:t> </a:t>
            </a:r>
            <a:r>
              <a:rPr lang="en-US" sz="5400" b="1" cap="all" dirty="0" err="1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UTM Azuki" pitchFamily="18" charset="0"/>
              </a:rPr>
              <a:t>khỏe</a:t>
            </a:r>
            <a:r>
              <a:rPr lang="en-US" sz="54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UTM Azuki" pitchFamily="18" charset="0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5443" y="3808274"/>
            <a:ext cx="104759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 err="1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UTM Azuki" pitchFamily="18" charset="0"/>
              </a:rPr>
              <a:t>Chúc</a:t>
            </a:r>
            <a:r>
              <a:rPr lang="en-US" sz="54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UTM Azuki" pitchFamily="18" charset="0"/>
              </a:rPr>
              <a:t> </a:t>
            </a:r>
            <a:r>
              <a:rPr lang="en-US" sz="5400" b="1" cap="all" dirty="0" err="1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UTM Azuki" pitchFamily="18" charset="0"/>
              </a:rPr>
              <a:t>các</a:t>
            </a:r>
            <a:r>
              <a:rPr lang="en-US" sz="54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UTM Azuki" pitchFamily="18" charset="0"/>
              </a:rPr>
              <a:t> </a:t>
            </a:r>
            <a:r>
              <a:rPr lang="en-US" sz="5400" b="1" cap="all" dirty="0" err="1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UTM Azuki" pitchFamily="18" charset="0"/>
              </a:rPr>
              <a:t>em</a:t>
            </a:r>
            <a:r>
              <a:rPr lang="en-US" sz="54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UTM Azuki" pitchFamily="18" charset="0"/>
              </a:rPr>
              <a:t> </a:t>
            </a:r>
            <a:r>
              <a:rPr lang="en-US" sz="5400" b="1" cap="all" dirty="0" err="1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UTM Azuki" pitchFamily="18" charset="0"/>
              </a:rPr>
              <a:t>chăm</a:t>
            </a:r>
            <a:r>
              <a:rPr lang="en-US" sz="54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UTM Azuki" pitchFamily="18" charset="0"/>
              </a:rPr>
              <a:t> </a:t>
            </a:r>
            <a:r>
              <a:rPr lang="en-US" sz="5400" b="1" cap="all" dirty="0" err="1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UTM Azuki" pitchFamily="18" charset="0"/>
              </a:rPr>
              <a:t>ngoan</a:t>
            </a:r>
            <a:r>
              <a:rPr lang="en-US" sz="54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UTM Azuki" pitchFamily="18" charset="0"/>
              </a:rPr>
              <a:t>,</a:t>
            </a:r>
          </a:p>
          <a:p>
            <a:pPr algn="ctr"/>
            <a:r>
              <a:rPr lang="en-US" sz="5400" b="1" cap="all" dirty="0" err="1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UTM Azuki" pitchFamily="18" charset="0"/>
              </a:rPr>
              <a:t>Học</a:t>
            </a:r>
            <a:r>
              <a:rPr lang="en-US" sz="54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UTM Azuki" pitchFamily="18" charset="0"/>
              </a:rPr>
              <a:t> </a:t>
            </a:r>
            <a:r>
              <a:rPr lang="en-US" sz="5400" b="1" cap="all" dirty="0" err="1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UTM Azuki" pitchFamily="18" charset="0"/>
              </a:rPr>
              <a:t>giỏi</a:t>
            </a:r>
            <a:r>
              <a:rPr lang="en-US" sz="54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UTM Azuki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59222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9797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anket">
            <a:hlinkClick r:id="" action="ppaction://media"/>
            <a:extLst>
              <a:ext uri="{FF2B5EF4-FFF2-40B4-BE49-F238E27FC236}">
                <a16:creationId xmlns:a16="http://schemas.microsoft.com/office/drawing/2014/main" id="{A3805606-D017-A9E5-EB06-17DF1CA450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60400" y="6471920"/>
            <a:ext cx="406400" cy="4064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210974F-AE98-5621-362C-E3186798CDF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8288000" cy="102870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164D869-37C7-8A16-3C57-0F9654F37F07}"/>
                </a:ext>
              </a:extLst>
            </p:cNvPr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9952" r="-40047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6E6C6B1-4D17-E8EB-47B6-B11CBF4FC15B}"/>
                </a:ext>
              </a:extLst>
            </p:cNvPr>
            <p:cNvGrpSpPr/>
            <p:nvPr/>
          </p:nvGrpSpPr>
          <p:grpSpPr>
            <a:xfrm>
              <a:off x="14996307" y="3342986"/>
              <a:ext cx="3291693" cy="6944014"/>
              <a:chOff x="14996307" y="3342986"/>
              <a:chExt cx="3291693" cy="6944014"/>
            </a:xfrm>
          </p:grpSpPr>
          <p:sp>
            <p:nvSpPr>
              <p:cNvPr id="5" name="Freeform 3">
                <a:extLst>
                  <a:ext uri="{FF2B5EF4-FFF2-40B4-BE49-F238E27FC236}">
                    <a16:creationId xmlns:a16="http://schemas.microsoft.com/office/drawing/2014/main" id="{A935A265-70BD-CDAD-A648-F13A14207FED}"/>
                  </a:ext>
                </a:extLst>
              </p:cNvPr>
              <p:cNvSpPr/>
              <p:nvPr/>
            </p:nvSpPr>
            <p:spPr>
              <a:xfrm>
                <a:off x="14996307" y="3342986"/>
                <a:ext cx="3291693" cy="6944014"/>
              </a:xfrm>
              <a:custGeom>
                <a:avLst/>
                <a:gdLst/>
                <a:ahLst/>
                <a:cxnLst/>
                <a:rect l="l" t="t" r="r" b="b"/>
                <a:pathLst>
                  <a:path w="3291693" h="6944014">
                    <a:moveTo>
                      <a:pt x="0" y="0"/>
                    </a:moveTo>
                    <a:lnTo>
                      <a:pt x="3291693" y="0"/>
                    </a:lnTo>
                    <a:lnTo>
                      <a:pt x="3291693" y="6944014"/>
                    </a:lnTo>
                    <a:lnTo>
                      <a:pt x="0" y="69440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r="-79912"/>
                </a:stretch>
              </a:blipFill>
            </p:spPr>
          </p:sp>
          <p:pic>
            <p:nvPicPr>
              <p:cNvPr id="6" name="Picture 4">
                <a:extLst>
                  <a:ext uri="{FF2B5EF4-FFF2-40B4-BE49-F238E27FC236}">
                    <a16:creationId xmlns:a16="http://schemas.microsoft.com/office/drawing/2014/main" id="{608FF2A0-0720-7837-4697-F4E414FC67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15701706" y="4892770"/>
                <a:ext cx="653876" cy="63861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9231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CB2C312-6FEC-4459-92A8-1EFB0AA8700C}"/>
              </a:ext>
            </a:extLst>
          </p:cNvPr>
          <p:cNvSpPr txBox="1"/>
          <p:nvPr/>
        </p:nvSpPr>
        <p:spPr>
          <a:xfrm>
            <a:off x="1371600" y="1749854"/>
            <a:ext cx="9029217" cy="2751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  <a:p>
            <a:pPr algn="ctr">
              <a:lnSpc>
                <a:spcPct val="12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SINH HOẠT LỚP – CHỦ ĐỀ</a:t>
            </a:r>
          </a:p>
          <a:p>
            <a:pPr algn="ctr">
              <a:lnSpc>
                <a:spcPct val="120000"/>
              </a:lnSpc>
            </a:pPr>
            <a:r>
              <a:rPr lang="es-AR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s-AR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s-AR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s-AR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s-AR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s-AR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s-AR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s-AR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8/3 </a:t>
            </a:r>
            <a:endParaRPr lang="es-AR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C79DA731-9A04-43D7-8A9A-C5FC15EA19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10608" y="1606062"/>
            <a:ext cx="1681055" cy="551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8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01799" y="2214158"/>
            <a:ext cx="67401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THI ĐUA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79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2357316" y="283094"/>
            <a:ext cx="7366975" cy="1466665"/>
          </a:xfrm>
          <a:custGeom>
            <a:avLst/>
            <a:gdLst>
              <a:gd name="connsiteX0" fmla="*/ 0 w 6004144"/>
              <a:gd name="connsiteY0" fmla="*/ 0 h 3024643"/>
              <a:gd name="connsiteX1" fmla="*/ 4491823 w 6004144"/>
              <a:gd name="connsiteY1" fmla="*/ 0 h 3024643"/>
              <a:gd name="connsiteX2" fmla="*/ 6004144 w 6004144"/>
              <a:gd name="connsiteY2" fmla="*/ 1512322 h 3024643"/>
              <a:gd name="connsiteX3" fmla="*/ 4491823 w 6004144"/>
              <a:gd name="connsiteY3" fmla="*/ 3024643 h 3024643"/>
              <a:gd name="connsiteX4" fmla="*/ 0 w 6004144"/>
              <a:gd name="connsiteY4" fmla="*/ 3024643 h 3024643"/>
              <a:gd name="connsiteX5" fmla="*/ 0 w 6004144"/>
              <a:gd name="connsiteY5" fmla="*/ 0 h 302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04144" h="3024643">
                <a:moveTo>
                  <a:pt x="6004144" y="3024642"/>
                </a:moveTo>
                <a:lnTo>
                  <a:pt x="1512321" y="3024642"/>
                </a:lnTo>
                <a:lnTo>
                  <a:pt x="0" y="1512321"/>
                </a:lnTo>
                <a:lnTo>
                  <a:pt x="1512321" y="1"/>
                </a:lnTo>
                <a:lnTo>
                  <a:pt x="6004144" y="1"/>
                </a:lnTo>
                <a:lnTo>
                  <a:pt x="6004144" y="302464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89945" tIns="247650" rIns="462280" bIns="247651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6500" kern="1200" dirty="0" err="1"/>
              <a:t>Nề</a:t>
            </a:r>
            <a:r>
              <a:rPr lang="en-US" sz="6500" kern="1200" dirty="0"/>
              <a:t> </a:t>
            </a:r>
            <a:r>
              <a:rPr lang="en-US" sz="6500" kern="1200" dirty="0" err="1"/>
              <a:t>nếp</a:t>
            </a:r>
            <a:endParaRPr lang="en-US" sz="6500" kern="1200" dirty="0"/>
          </a:p>
        </p:txBody>
      </p:sp>
      <p:sp>
        <p:nvSpPr>
          <p:cNvPr id="6" name="Oval 5"/>
          <p:cNvSpPr/>
          <p:nvPr/>
        </p:nvSpPr>
        <p:spPr>
          <a:xfrm>
            <a:off x="1856089" y="220677"/>
            <a:ext cx="1590495" cy="159149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702E1497-2191-437C-BA01-ED621F03B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2812" y1="41486" x2="62812" y2="41486"/>
                        <a14:foregroundMark x1="30948" y1="42988" x2="33278" y2="48247"/>
                        <a14:backgroundMark x1="14226" y1="47412" x2="14226" y2="47412"/>
                        <a14:backgroundMark x1="45258" y1="55927" x2="47171" y2="63022"/>
                        <a14:backgroundMark x1="21298" y1="58264" x2="23544" y2="65025"/>
                        <a14:backgroundMark x1="12895" y1="56260" x2="21797" y2="71285"/>
                        <a14:backgroundMark x1="15391" y1="41820" x2="14892" y2="46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45" t="32024" r="15720" b="10914"/>
          <a:stretch/>
        </p:blipFill>
        <p:spPr bwMode="auto">
          <a:xfrm>
            <a:off x="2101849" y="538851"/>
            <a:ext cx="974624" cy="95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-155237" y="2631778"/>
            <a:ext cx="12202317" cy="3695726"/>
            <a:chOff x="-155237" y="2631778"/>
            <a:chExt cx="12202317" cy="3695726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B4F3101A-D450-4B67-A4E3-A57B6B7DEE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2222" y1="38889" x2="57778" y2="62778"/>
                          <a14:foregroundMark x1="60000" y1="42222" x2="70000" y2="67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5237" y="3091935"/>
              <a:ext cx="2300560" cy="2919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D7D1DC5-85FD-489F-8C4B-B509AA5AE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10963" y="2631778"/>
              <a:ext cx="2237493" cy="369572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01502" y="2880920"/>
              <a:ext cx="4645578" cy="334107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45323" y="3295638"/>
              <a:ext cx="2602523" cy="27718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60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849101" y="267373"/>
            <a:ext cx="7365237" cy="1658141"/>
          </a:xfrm>
          <a:custGeom>
            <a:avLst/>
            <a:gdLst>
              <a:gd name="connsiteX0" fmla="*/ 0 w 7121245"/>
              <a:gd name="connsiteY0" fmla="*/ 0 h 1378554"/>
              <a:gd name="connsiteX1" fmla="*/ 6431968 w 7121245"/>
              <a:gd name="connsiteY1" fmla="*/ 0 h 1378554"/>
              <a:gd name="connsiteX2" fmla="*/ 7121245 w 7121245"/>
              <a:gd name="connsiteY2" fmla="*/ 689277 h 1378554"/>
              <a:gd name="connsiteX3" fmla="*/ 6431968 w 7121245"/>
              <a:gd name="connsiteY3" fmla="*/ 1378554 h 1378554"/>
              <a:gd name="connsiteX4" fmla="*/ 0 w 7121245"/>
              <a:gd name="connsiteY4" fmla="*/ 1378554 h 1378554"/>
              <a:gd name="connsiteX5" fmla="*/ 0 w 7121245"/>
              <a:gd name="connsiteY5" fmla="*/ 0 h 137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21245" h="1378554">
                <a:moveTo>
                  <a:pt x="7121245" y="1378553"/>
                </a:moveTo>
                <a:lnTo>
                  <a:pt x="689277" y="1378553"/>
                </a:lnTo>
                <a:lnTo>
                  <a:pt x="0" y="689277"/>
                </a:lnTo>
                <a:lnTo>
                  <a:pt x="689277" y="1"/>
                </a:lnTo>
                <a:lnTo>
                  <a:pt x="7121245" y="1"/>
                </a:lnTo>
                <a:lnTo>
                  <a:pt x="7121245" y="137855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2542" tIns="217171" rIns="405384" bIns="217171" numCol="1" spcCol="1270" anchor="ctr" anchorCtr="0">
            <a:noAutofit/>
          </a:bodyPr>
          <a:lstStyle/>
          <a:p>
            <a:pPr lvl="0" algn="ctr" defTabSz="2533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5700" kern="1200" dirty="0" err="1"/>
              <a:t>Học</a:t>
            </a:r>
            <a:r>
              <a:rPr lang="en-US" sz="5700" kern="1200" dirty="0"/>
              <a:t> </a:t>
            </a:r>
            <a:r>
              <a:rPr lang="en-US" sz="5700" kern="1200" dirty="0" err="1"/>
              <a:t>tập</a:t>
            </a:r>
            <a:endParaRPr lang="en-US" sz="5700" kern="1200" dirty="0"/>
          </a:p>
        </p:txBody>
      </p:sp>
      <p:sp>
        <p:nvSpPr>
          <p:cNvPr id="6" name="Oval 5"/>
          <p:cNvSpPr/>
          <p:nvPr/>
        </p:nvSpPr>
        <p:spPr>
          <a:xfrm>
            <a:off x="966265" y="407166"/>
            <a:ext cx="1378554" cy="1378554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26" name="Picture 2" descr="Học sinh tiểu học ngồi ở: Vector có sẵn (miễn phí bản quyền) 1773645740 |  Shutterstock">
            <a:extLst>
              <a:ext uri="{FF2B5EF4-FFF2-40B4-BE49-F238E27FC236}">
                <a16:creationId xmlns:a16="http://schemas.microsoft.com/office/drawing/2014/main" id="{5010E7FD-ACC8-46C5-BE06-8297CD1A8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8" t="3428" r="29077" b="20572"/>
          <a:stretch/>
        </p:blipFill>
        <p:spPr bwMode="auto">
          <a:xfrm>
            <a:off x="1033105" y="407166"/>
            <a:ext cx="1244873" cy="13337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97309" y="2280214"/>
            <a:ext cx="9915006" cy="4278849"/>
            <a:chOff x="697309" y="2280214"/>
            <a:chExt cx="9915006" cy="427884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7309" y="2280214"/>
              <a:ext cx="4214225" cy="427884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4469" y="2280214"/>
              <a:ext cx="4747846" cy="42788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746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>
            <a:off x="1286394" y="94712"/>
            <a:ext cx="9088530" cy="1074666"/>
          </a:xfrm>
          <a:custGeom>
            <a:avLst/>
            <a:gdLst>
              <a:gd name="connsiteX0" fmla="*/ 0 w 7121245"/>
              <a:gd name="connsiteY0" fmla="*/ 0 h 1378554"/>
              <a:gd name="connsiteX1" fmla="*/ 6431968 w 7121245"/>
              <a:gd name="connsiteY1" fmla="*/ 0 h 1378554"/>
              <a:gd name="connsiteX2" fmla="*/ 7121245 w 7121245"/>
              <a:gd name="connsiteY2" fmla="*/ 689277 h 1378554"/>
              <a:gd name="connsiteX3" fmla="*/ 6431968 w 7121245"/>
              <a:gd name="connsiteY3" fmla="*/ 1378554 h 1378554"/>
              <a:gd name="connsiteX4" fmla="*/ 0 w 7121245"/>
              <a:gd name="connsiteY4" fmla="*/ 1378554 h 1378554"/>
              <a:gd name="connsiteX5" fmla="*/ 0 w 7121245"/>
              <a:gd name="connsiteY5" fmla="*/ 0 h 137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21245" h="1378554">
                <a:moveTo>
                  <a:pt x="7121245" y="1378553"/>
                </a:moveTo>
                <a:lnTo>
                  <a:pt x="689277" y="1378553"/>
                </a:lnTo>
                <a:lnTo>
                  <a:pt x="0" y="689277"/>
                </a:lnTo>
                <a:lnTo>
                  <a:pt x="689277" y="1"/>
                </a:lnTo>
                <a:lnTo>
                  <a:pt x="7121245" y="1"/>
                </a:lnTo>
                <a:lnTo>
                  <a:pt x="7121245" y="137855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2542" tIns="217171" rIns="405384" bIns="217169" numCol="1" spcCol="1270" anchor="ctr" anchorCtr="0">
            <a:noAutofit/>
          </a:bodyPr>
          <a:lstStyle/>
          <a:p>
            <a:pPr lvl="0" algn="ctr" defTabSz="2533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5700" kern="1200" dirty="0" err="1"/>
              <a:t>Các</a:t>
            </a:r>
            <a:r>
              <a:rPr lang="en-US" sz="5700" kern="1200" dirty="0"/>
              <a:t> </a:t>
            </a:r>
            <a:r>
              <a:rPr lang="en-US" sz="5700" kern="1200" dirty="0" err="1"/>
              <a:t>hoạt</a:t>
            </a:r>
            <a:r>
              <a:rPr lang="en-US" sz="5700" kern="1200" dirty="0"/>
              <a:t> </a:t>
            </a:r>
            <a:r>
              <a:rPr lang="en-US" sz="5700" kern="1200" dirty="0" err="1"/>
              <a:t>động</a:t>
            </a:r>
            <a:r>
              <a:rPr lang="en-US" sz="5700" kern="1200" dirty="0"/>
              <a:t> </a:t>
            </a:r>
            <a:r>
              <a:rPr lang="en-US" sz="5700" kern="1200" dirty="0" err="1"/>
              <a:t>khác</a:t>
            </a:r>
            <a:endParaRPr lang="en-US" sz="5700" kern="1200" dirty="0"/>
          </a:p>
        </p:txBody>
      </p:sp>
      <p:grpSp>
        <p:nvGrpSpPr>
          <p:cNvPr id="3" name="Group 2"/>
          <p:cNvGrpSpPr/>
          <p:nvPr/>
        </p:nvGrpSpPr>
        <p:grpSpPr>
          <a:xfrm>
            <a:off x="325984" y="1074678"/>
            <a:ext cx="11440582" cy="5595637"/>
            <a:chOff x="325984" y="1074678"/>
            <a:chExt cx="11440582" cy="559563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5774" y="3894991"/>
              <a:ext cx="3616572" cy="277532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984" y="1347175"/>
              <a:ext cx="3220914" cy="484260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05773" y="1347176"/>
              <a:ext cx="3616572" cy="2398347"/>
            </a:xfrm>
            <a:prstGeom prst="rect">
              <a:avLst/>
            </a:prstGeom>
          </p:spPr>
        </p:pic>
        <p:pic>
          <p:nvPicPr>
            <p:cNvPr id="22" name="Picture 4" descr="Hình ảnh Học Sinh Hát PNG , Hoạt động, Mỹ Thuật, Chàng Trai PNG trong suốt  và Vector để tải xuống miễn phí">
              <a:extLst>
                <a:ext uri="{FF2B5EF4-FFF2-40B4-BE49-F238E27FC236}">
                  <a16:creationId xmlns:a16="http://schemas.microsoft.com/office/drawing/2014/main" id="{86B7D71A-5FB3-4C42-8BA3-9E8BA3DC99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9188" y="1074678"/>
              <a:ext cx="2915013" cy="291501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81222" y="3894991"/>
              <a:ext cx="4285344" cy="2775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059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UUID" val="{4EDE97AC-F496-4212-A419-64BFB106BD67}"/>
  <p:tag name="ISPRING_SCREEN_RECS_UPDATED" val="C:\Users\SU\Desktop\New folder (2)\Bai giang chu de 20-10 (2) (1)\"/>
  <p:tag name="ISPRING_RESOURCE_FOLDER" val="C:\Users\SU\Desktop\New folder (2)\Bai giang chu de 20-10 (2) (1)\"/>
  <p:tag name="ISPRING_PRESENTATION_PATH" val="C:\Users\SU\Desktop\New folder (2)\Bai giang chu de 20-10 (2) (1).ppt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1845</TotalTime>
  <Words>239</Words>
  <Application>Microsoft Office PowerPoint</Application>
  <PresentationFormat>Widescreen</PresentationFormat>
  <Paragraphs>41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UTM Azuki</vt:lpstr>
      <vt:lpstr>UTM Isadora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PHIẾU ĐÁNH GIÁ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119</cp:revision>
  <dcterms:created xsi:type="dcterms:W3CDTF">2020-10-11T08:02:28Z</dcterms:created>
  <dcterms:modified xsi:type="dcterms:W3CDTF">2025-03-05T15:28:40Z</dcterms:modified>
</cp:coreProperties>
</file>