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337" r:id="rId3"/>
    <p:sldId id="341" r:id="rId4"/>
    <p:sldId id="338" r:id="rId5"/>
    <p:sldId id="328" r:id="rId6"/>
    <p:sldId id="340" r:id="rId7"/>
    <p:sldId id="34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-180" y="-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AFD55-AA00-4F51-96F0-5F8222323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6B8D-63F6-4297-8F21-16B78D680A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50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AFD55-AA00-4F51-96F0-5F8222323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36B8D-63F6-4297-8F21-16B78D680A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652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AFD55-AA00-4F51-96F0-5F8222323D74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36B8D-63F6-4297-8F21-16B78D680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51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7A884FE-52A4-46BE-9418-B8697194E24F}"/>
              </a:ext>
            </a:extLst>
          </p:cNvPr>
          <p:cNvSpPr/>
          <p:nvPr/>
        </p:nvSpPr>
        <p:spPr>
          <a:xfrm>
            <a:off x="2045032" y="538844"/>
            <a:ext cx="8072251" cy="6008913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5B9BD5">
                    <a:lumMod val="50000"/>
                  </a:srgbClr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NHIỆT LIỆT CHÀO MỪNG QUÝ THẦY CÔ </a:t>
            </a:r>
          </a:p>
        </p:txBody>
      </p:sp>
      <p:pic>
        <p:nvPicPr>
          <p:cNvPr id="10" name="Picture 10" descr="MT1">
            <a:extLst>
              <a:ext uri="{FF2B5EF4-FFF2-40B4-BE49-F238E27FC236}">
                <a16:creationId xmlns="" xmlns:a16="http://schemas.microsoft.com/office/drawing/2014/main" id="{7ABBE6C5-918A-458B-A62A-389AA3F7AE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927" y="1971535"/>
            <a:ext cx="6196693" cy="1752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235A5F7-191F-4C88-998E-C10A870FA96B}"/>
              </a:ext>
            </a:extLst>
          </p:cNvPr>
          <p:cNvSpPr/>
          <p:nvPr/>
        </p:nvSpPr>
        <p:spPr>
          <a:xfrm>
            <a:off x="2820567" y="4178033"/>
            <a:ext cx="6438053" cy="769441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sz="4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LỚP </a:t>
            </a:r>
            <a:r>
              <a:rPr lang="en-US" sz="44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4A3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250EB1F6-9000-4D58-839E-638E589213D9}"/>
              </a:ext>
            </a:extLst>
          </p:cNvPr>
          <p:cNvSpPr/>
          <p:nvPr/>
        </p:nvSpPr>
        <p:spPr>
          <a:xfrm>
            <a:off x="5373693" y="5825348"/>
            <a:ext cx="46604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Đặng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vi-VN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1759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8C68609-3D8D-4F6F-815D-943990C96B62}"/>
              </a:ext>
            </a:extLst>
          </p:cNvPr>
          <p:cNvSpPr/>
          <p:nvPr/>
        </p:nvSpPr>
        <p:spPr>
          <a:xfrm>
            <a:off x="523737" y="1494135"/>
            <a:ext cx="1114452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CHỦ ĐỀ NGÔI TRƯỜNG HẠNH PHÚC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578BDD0B-46C5-4F79-B4CE-C33355561149}"/>
              </a:ext>
            </a:extLst>
          </p:cNvPr>
          <p:cNvSpPr/>
          <p:nvPr/>
        </p:nvSpPr>
        <p:spPr>
          <a:xfrm>
            <a:off x="1650271" y="2865735"/>
            <a:ext cx="889147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GB" sz="4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GB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GB" sz="4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GB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GB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CC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FC92F8E-4BE8-47CF-BA26-8E50FAB4915A}"/>
              </a:ext>
            </a:extLst>
          </p:cNvPr>
          <p:cNvSpPr/>
          <p:nvPr/>
        </p:nvSpPr>
        <p:spPr>
          <a:xfrm>
            <a:off x="5043403" y="3821836"/>
            <a:ext cx="210519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48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GB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7628917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81B857CE-6459-44A3-8E6A-2EBBBB7E76A3}"/>
              </a:ext>
            </a:extLst>
          </p:cNvPr>
          <p:cNvSpPr/>
          <p:nvPr/>
        </p:nvSpPr>
        <p:spPr>
          <a:xfrm>
            <a:off x="3044453" y="1494135"/>
            <a:ext cx="610308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  <a:endParaRPr lang="en-GB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27C093C-4F2A-4314-AE97-AD9C94DE8F1C}"/>
              </a:ext>
            </a:extLst>
          </p:cNvPr>
          <p:cNvSpPr/>
          <p:nvPr/>
        </p:nvSpPr>
        <p:spPr>
          <a:xfrm>
            <a:off x="245661" y="2920621"/>
            <a:ext cx="1161424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GB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GB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GB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GB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GB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GB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GB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GB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GB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GB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en-GB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GB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GB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GB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GB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GB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GB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GB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GB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506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BB6F84B-7F3D-4762-99B2-C7645C448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03" y="127686"/>
            <a:ext cx="2866727" cy="3728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1D41E2E-3A11-40DA-B55A-E60303A5E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142" y="127686"/>
            <a:ext cx="2768594" cy="37286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C76C6EB-3F07-4500-B854-4C665923B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6878" y="127685"/>
            <a:ext cx="2866727" cy="37286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D34C063-0829-4689-B744-416847642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1499" y="127686"/>
            <a:ext cx="2866727" cy="376983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463C6397-5E95-471A-905B-A12995F97705}"/>
              </a:ext>
            </a:extLst>
          </p:cNvPr>
          <p:cNvSpPr/>
          <p:nvPr/>
        </p:nvSpPr>
        <p:spPr>
          <a:xfrm>
            <a:off x="1207114" y="3897521"/>
            <a:ext cx="438771" cy="461664"/>
          </a:xfrm>
          <a:prstGeom prst="roundRect">
            <a:avLst/>
          </a:prstGeom>
          <a:solidFill>
            <a:srgbClr val="C3A4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Montserrat Black" panose="00000A00000000000000" pitchFamily="2" charset="0"/>
              </a:rPr>
              <a:t>1</a:t>
            </a:r>
            <a:endParaRPr lang="en-US" sz="2800" dirty="0">
              <a:latin typeface="Montserrat Black" panose="00000A00000000000000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E2019AA7-F509-42E3-A2BF-131467B131F7}"/>
              </a:ext>
            </a:extLst>
          </p:cNvPr>
          <p:cNvSpPr/>
          <p:nvPr/>
        </p:nvSpPr>
        <p:spPr>
          <a:xfrm>
            <a:off x="4053668" y="3910640"/>
            <a:ext cx="438771" cy="461664"/>
          </a:xfrm>
          <a:prstGeom prst="roundRect">
            <a:avLst/>
          </a:prstGeom>
          <a:solidFill>
            <a:srgbClr val="C3A4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Montserrat Black" panose="00000A00000000000000" pitchFamily="2" charset="0"/>
              </a:rPr>
              <a:t>2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3662F569-D010-4C27-A6F3-14F3EB6EBE81}"/>
              </a:ext>
            </a:extLst>
          </p:cNvPr>
          <p:cNvSpPr/>
          <p:nvPr/>
        </p:nvSpPr>
        <p:spPr>
          <a:xfrm>
            <a:off x="7345476" y="3935760"/>
            <a:ext cx="438771" cy="461664"/>
          </a:xfrm>
          <a:prstGeom prst="roundRect">
            <a:avLst/>
          </a:prstGeom>
          <a:solidFill>
            <a:srgbClr val="C3A4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Montserrat Black" panose="00000A00000000000000" pitchFamily="2" charset="0"/>
              </a:rPr>
              <a:t>3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214B3309-C4BD-411E-9A8D-89B4A7364A14}"/>
              </a:ext>
            </a:extLst>
          </p:cNvPr>
          <p:cNvSpPr/>
          <p:nvPr/>
        </p:nvSpPr>
        <p:spPr>
          <a:xfrm>
            <a:off x="10337600" y="3897521"/>
            <a:ext cx="438771" cy="461664"/>
          </a:xfrm>
          <a:prstGeom prst="roundRect">
            <a:avLst/>
          </a:prstGeom>
          <a:solidFill>
            <a:srgbClr val="C3A4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Montserrat Black" panose="00000A00000000000000" pitchFamily="2" charset="0"/>
              </a:rPr>
              <a:t>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84D45F2B-7B1D-483E-AC84-3BE5CD0B63A8}"/>
              </a:ext>
            </a:extLst>
          </p:cNvPr>
          <p:cNvSpPr/>
          <p:nvPr/>
        </p:nvSpPr>
        <p:spPr>
          <a:xfrm>
            <a:off x="385953" y="4542553"/>
            <a:ext cx="11491091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THẢO LUẬN</a:t>
            </a:r>
          </a:p>
          <a:p>
            <a:pPr marL="457200" indent="-457200" algn="just">
              <a:buFontTx/>
              <a:buChar char="-"/>
            </a:pPr>
            <a:r>
              <a:rPr lang="vi-VN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ai?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GB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GB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GB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GB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457200" indent="-457200" algn="just">
              <a:buFontTx/>
              <a:buChar char="-"/>
            </a:pPr>
            <a:r>
              <a:rPr lang="en-GB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GB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GB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GB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GB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4502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1068E38-82C1-4266-2E58-0AD5FA19FDCB}"/>
              </a:ext>
            </a:extLst>
          </p:cNvPr>
          <p:cNvSpPr txBox="1"/>
          <p:nvPr/>
        </p:nvSpPr>
        <p:spPr>
          <a:xfrm>
            <a:off x="1900517" y="356519"/>
            <a:ext cx="7593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+mj-lt"/>
              </a:rPr>
              <a:t>HOẠT ĐỘNG 2 : CÁCH THỰC HIỆN 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2B3524D-5F17-B890-0E2D-03167560FAF1}"/>
              </a:ext>
            </a:extLst>
          </p:cNvPr>
          <p:cNvSpPr txBox="1"/>
          <p:nvPr/>
        </p:nvSpPr>
        <p:spPr>
          <a:xfrm>
            <a:off x="1900517" y="932329"/>
            <a:ext cx="8390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+mj-lt"/>
              </a:rPr>
              <a:t>Các bước vẽ chân dung nhân vật 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37CD511-40F7-77A6-6924-BFFF66F9B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59" t="17895" r="63677" b="16461"/>
          <a:stretch/>
        </p:blipFill>
        <p:spPr>
          <a:xfrm>
            <a:off x="1030941" y="1819835"/>
            <a:ext cx="2832847" cy="39430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EE95352-4DF7-A1EA-E6FB-475B4E0474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368" t="17736" r="38897" b="16621"/>
          <a:stretch/>
        </p:blipFill>
        <p:spPr>
          <a:xfrm>
            <a:off x="4383743" y="1819835"/>
            <a:ext cx="2653772" cy="39430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A97EEAEF-E254-6FD3-6821-B1AC9B6F62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27" t="17735" r="13308" b="16622"/>
          <a:stretch/>
        </p:blipFill>
        <p:spPr>
          <a:xfrm>
            <a:off x="7980829" y="1789245"/>
            <a:ext cx="2854824" cy="39736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63790DC-A2E6-1324-9E14-3F63DEB24819}"/>
              </a:ext>
            </a:extLst>
          </p:cNvPr>
          <p:cNvSpPr txBox="1"/>
          <p:nvPr/>
        </p:nvSpPr>
        <p:spPr>
          <a:xfrm>
            <a:off x="714824" y="5834750"/>
            <a:ext cx="3465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b="1" dirty="0">
                <a:solidFill>
                  <a:srgbClr val="002060"/>
                </a:solidFill>
                <a:latin typeface="+mj-lt"/>
              </a:rPr>
              <a:t>Bước 1 : Phác hình để xác định bố cục của chân dung trong bài vẽ </a:t>
            </a:r>
            <a:endParaRPr lang="en-US" sz="1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A8F3C35-12EF-0E6E-5E49-44DA0CE8A28D}"/>
              </a:ext>
            </a:extLst>
          </p:cNvPr>
          <p:cNvSpPr txBox="1"/>
          <p:nvPr/>
        </p:nvSpPr>
        <p:spPr>
          <a:xfrm>
            <a:off x="4179902" y="5916706"/>
            <a:ext cx="3260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b="1" dirty="0">
                <a:solidFill>
                  <a:srgbClr val="002060"/>
                </a:solidFill>
                <a:latin typeface="+mj-lt"/>
              </a:rPr>
              <a:t>Bước 2 : Vẽ các đặc điểm của chân dung và trang phục của nhân vật </a:t>
            </a:r>
            <a:endParaRPr lang="en-US" sz="16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AC05B79-F68A-4074-F9CC-57B90DFD7601}"/>
              </a:ext>
            </a:extLst>
          </p:cNvPr>
          <p:cNvSpPr txBox="1"/>
          <p:nvPr/>
        </p:nvSpPr>
        <p:spPr>
          <a:xfrm>
            <a:off x="7799294" y="5834750"/>
            <a:ext cx="3036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600" b="1" dirty="0">
                <a:solidFill>
                  <a:srgbClr val="002060"/>
                </a:solidFill>
                <a:latin typeface="+mj-lt"/>
              </a:rPr>
              <a:t>Bước 3 : Vẽ màu và hoàn thiện sản phẩm </a:t>
            </a:r>
            <a:endParaRPr lang="en-US" sz="16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02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AC7C3DF-2D8B-476E-8350-D4BF0D360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35" y="1217100"/>
            <a:ext cx="3413521" cy="483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900963F-447C-485C-BA2F-4A29E328B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217" y="1217100"/>
            <a:ext cx="3783240" cy="48347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DA6E094-90E8-47FD-9BE9-C994221BB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918" y="1131053"/>
            <a:ext cx="3413521" cy="492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45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426" y="1938969"/>
            <a:ext cx="2941840" cy="428206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147" y="2049136"/>
            <a:ext cx="3076116" cy="43406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211" y="2049136"/>
            <a:ext cx="3283028" cy="4263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211" y="2049136"/>
            <a:ext cx="3448145" cy="434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58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ppt2A7A.tmp</Template>
  <TotalTime>626</TotalTime>
  <Words>165</Words>
  <Application>Microsoft Office PowerPoint</Application>
  <PresentationFormat>Custom</PresentationFormat>
  <Paragraphs>22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Admin</cp:lastModifiedBy>
  <cp:revision>37</cp:revision>
  <dcterms:created xsi:type="dcterms:W3CDTF">2021-11-03T03:21:29Z</dcterms:created>
  <dcterms:modified xsi:type="dcterms:W3CDTF">2024-11-06T08:51:51Z</dcterms:modified>
</cp:coreProperties>
</file>