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3.wav" ContentType="audio/x-wav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1564" r:id="rId2"/>
    <p:sldId id="1546" r:id="rId3"/>
    <p:sldId id="1519" r:id="rId4"/>
    <p:sldId id="1543" r:id="rId5"/>
    <p:sldId id="1521" r:id="rId6"/>
    <p:sldId id="1547" r:id="rId7"/>
    <p:sldId id="299" r:id="rId8"/>
    <p:sldId id="1565" r:id="rId9"/>
    <p:sldId id="1549" r:id="rId10"/>
    <p:sldId id="1550" r:id="rId11"/>
    <p:sldId id="1551" r:id="rId12"/>
    <p:sldId id="1552" r:id="rId13"/>
    <p:sldId id="381" r:id="rId14"/>
    <p:sldId id="1553" r:id="rId15"/>
    <p:sldId id="1554" r:id="rId16"/>
    <p:sldId id="1557" r:id="rId17"/>
    <p:sldId id="1558" r:id="rId18"/>
    <p:sldId id="1559" r:id="rId19"/>
    <p:sldId id="1560" r:id="rId20"/>
    <p:sldId id="1566" r:id="rId21"/>
    <p:sldId id="1567" r:id="rId22"/>
    <p:sldId id="1568" r:id="rId23"/>
    <p:sldId id="1569" r:id="rId24"/>
    <p:sldId id="1561" r:id="rId25"/>
    <p:sldId id="1562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12" Type="http://schemas.openxmlformats.org/officeDocument/2006/relationships/image" Target="../media/image37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11" Type="http://schemas.openxmlformats.org/officeDocument/2006/relationships/image" Target="../media/image36.wmf"/><Relationship Id="rId5" Type="http://schemas.openxmlformats.org/officeDocument/2006/relationships/image" Target="../media/image3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98A22-EECE-4C69-8B16-CBCF4246053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D1A80-2FE0-42D1-ADE8-89B61D129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7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Click vào từng hộp quà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632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Click vào ngôi sao tím để trở về slide trò chơi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78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Click vào ngôi sao tím để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59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Click vào ngôi sao tím để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82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9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A822-6CE4-42E6-9E30-9DA27C2AB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3FE08-A4B4-4CDA-B1A1-34E986E64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F7C77-25A1-40B2-8213-30021EAC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212E7-D417-4865-9D02-9AA9C8C4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11E4E-1F05-47A1-BC78-9511F135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9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75F8-A16D-4918-8702-48FE24F78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715DD-D616-4E73-9A6B-FDBA7208A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6BC32-D441-4495-AFE4-D41D69B27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75278-7BF4-484A-ACB5-3DFA58CA1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EAC87-6100-430C-A91F-7A8DF7C2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9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F047E0-B651-46DD-8845-B7805B969C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E190F-1064-4374-ABCA-405AE8A63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CF804-75BD-4F9E-A4AB-94934074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6BBFF-4043-43A6-9E66-F62175118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B455F-8EBF-4DE3-9A83-CE0996BC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6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3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D5CD-99D3-455E-B20C-DC71B1BA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951EF-E019-4464-A33D-5A47E3CDB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87F1A-4275-4EB2-898F-051903B4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9955C-DD1A-4A49-BE62-36EBB842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F6B7A-7081-4273-AC18-05EE8236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3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CAE81-3CED-4EF9-9F6E-C74A17E18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D1893-C546-4611-9A37-F62324079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D47B7-4F03-4E14-A303-567D4D1A6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E6727-AE50-421D-B952-E138A6F84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1D204-6489-47DE-9430-0B163482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3DF1-3BF6-4820-AFF9-2D810C7D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775D6-0CF6-45D1-AE15-D12DE315B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BA01A-5993-4448-9856-9A7D686F0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8CDFF-49B4-47E0-97DC-C59DB185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D7318-B636-4C3F-95F2-593EB42F2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A69F5-7B0A-43D1-8353-F8EBC9D1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A70E-EE0F-4FAC-8DB4-0464D17E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B5A45-16A1-452A-BE26-895500247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67676-2A31-4CB6-ABFA-9DDA5255C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FDF18-4531-44E8-AED5-B607001FA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36D09-A73E-4F95-A9D6-3D9B0C4C6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490254-7863-4CAB-8A24-9DEF061D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7BCF24-936A-4584-A595-116333CE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E0956-A2CE-4A37-A5C5-06DAE1B8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9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36A2-4005-4506-81E0-EE4C9C18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FB31B-0BC7-439B-A109-6C072B645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2A337-3849-4691-8612-CCDA3854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B0B3F-8343-4CA4-857A-0B02E89F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90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5F92D3-73CA-4441-9C3B-AB46AD4D2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08B04-9208-461A-ADAB-02C1DC33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8473F-65CA-4A59-9268-32C136CB5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9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DE8D-FF98-4C3A-AF1D-2FF1E069D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6004E-DF39-4178-9E9E-B0CE56BC9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54-6E46-4556-943C-D3E6E0906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93D4E-A57C-4FE1-944E-16604E63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7C88F-A0E2-4EB5-AD9A-57578B081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7B58D-7D86-4E31-A862-1E8409569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0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2708-C16F-4491-9DF5-1FD400F08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343235-BC9B-4EA6-894F-4FF60E3D7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D141B-7326-428A-9345-FA7C59A7E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8AE70-A0C0-4C44-8185-CAE73322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BD34D-4669-447C-AD09-DAE2A0E6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3F402-B543-4132-AA66-AB5C42DF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63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293BFA-68AF-463B-89CA-DA2D435B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548FF-6AB4-4D6B-89EF-C67869C47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76DAB-693D-4B57-82E6-54594CFA4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BBB0-3764-48A5-B3C6-4909E31697A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0906C-5AC4-4F72-94E7-043382B6D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505C1-560D-4DA0-A7F6-874F4B298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60056-B220-4C0F-8D30-6E67A9BA5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3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0.w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34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32.wmf"/><Relationship Id="rId25" Type="http://schemas.openxmlformats.org/officeDocument/2006/relationships/image" Target="../media/image36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9.wmf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26.wmf"/><Relationship Id="rId15" Type="http://schemas.openxmlformats.org/officeDocument/2006/relationships/image" Target="../media/image31.wmf"/><Relationship Id="rId23" Type="http://schemas.openxmlformats.org/officeDocument/2006/relationships/image" Target="../media/image35.wmf"/><Relationship Id="rId28" Type="http://schemas.openxmlformats.org/officeDocument/2006/relationships/image" Target="../media/image37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33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65.gif"/><Relationship Id="rId18" Type="http://schemas.openxmlformats.org/officeDocument/2006/relationships/image" Target="../media/image68.gif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slide" Target="slide21.xml"/><Relationship Id="rId17" Type="http://schemas.openxmlformats.org/officeDocument/2006/relationships/slide" Target="slide23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slide" Target="slide22.xml"/><Relationship Id="rId10" Type="http://schemas.microsoft.com/office/2007/relationships/hdphoto" Target="../media/hdphoto8.wdp"/><Relationship Id="rId4" Type="http://schemas.openxmlformats.org/officeDocument/2006/relationships/image" Target="../media/image59.gif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1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81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69.gif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85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90.png"/><Relationship Id="rId5" Type="http://schemas.openxmlformats.org/officeDocument/2006/relationships/image" Target="../media/image13.png"/><Relationship Id="rId10" Type="http://schemas.openxmlformats.org/officeDocument/2006/relationships/image" Target="../media/image180.png"/><Relationship Id="rId4" Type="http://schemas.openxmlformats.org/officeDocument/2006/relationships/audio" Target="../media/audio2.wav"/><Relationship Id="rId9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18173" y="2145035"/>
            <a:ext cx="9155654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56.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(Tiết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477888">
            <a:off x="10810215" y="150162"/>
            <a:ext cx="1798371" cy="919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47652" r="58690" b="9017"/>
          <a:stretch>
            <a:fillRect/>
          </a:stretch>
        </p:blipFill>
        <p:spPr>
          <a:xfrm>
            <a:off x="42866" y="4573600"/>
            <a:ext cx="2022045" cy="253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2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15713" imgH="393359" progId="Equation.3">
                  <p:embed/>
                </p:oleObj>
              </mc:Choice>
              <mc:Fallback>
                <p:oleObj name="Equation" r:id="rId4" imgW="215713" imgH="393359" progId="Equation.3">
                  <p:embed/>
                  <p:pic>
                    <p:nvPicPr>
                      <p:cNvPr id="9" name="Object 54">
                        <a:extLst>
                          <a:ext uri="{FF2B5EF4-FFF2-40B4-BE49-F238E27FC236}">
                            <a16:creationId xmlns:a16="http://schemas.microsoft.com/office/drawing/2014/main" id="{72B06B24-5A06-5F93-2DF9-E7CEE03602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380835" imgH="393529" progId="Equation.3">
                  <p:embed/>
                </p:oleObj>
              </mc:Choice>
              <mc:Fallback>
                <p:oleObj name="Equation" r:id="rId6" imgW="380835" imgH="393529" progId="Equation.3">
                  <p:embed/>
                  <p:pic>
                    <p:nvPicPr>
                      <p:cNvPr id="17" name="Object 13">
                        <a:extLst>
                          <a:ext uri="{FF2B5EF4-FFF2-40B4-BE49-F238E27FC236}">
                            <a16:creationId xmlns:a16="http://schemas.microsoft.com/office/drawing/2014/main" id="{6916F116-F913-36CC-07ED-819DE21BC1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215713" imgH="393359" progId="Equation.3">
                  <p:embed/>
                </p:oleObj>
              </mc:Choice>
              <mc:Fallback>
                <p:oleObj name="Equation" r:id="rId8" imgW="215713" imgH="393359" progId="Equation.3">
                  <p:embed/>
                  <p:pic>
                    <p:nvPicPr>
                      <p:cNvPr id="18" name="Object 15">
                        <a:extLst>
                          <a:ext uri="{FF2B5EF4-FFF2-40B4-BE49-F238E27FC236}">
                            <a16:creationId xmlns:a16="http://schemas.microsoft.com/office/drawing/2014/main" id="{1B798DA4-4DDF-E8C1-873F-E89FD44FFE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Equation" r:id="rId10" imgW="139639" imgH="393529" progId="Equation.3">
                    <p:embed/>
                  </p:oleObj>
                </mc:Choice>
                <mc:Fallback>
                  <p:oleObj name="Equation" r:id="rId10" imgW="139639" imgH="393529" progId="Equation.3">
                    <p:embed/>
                    <p:pic>
                      <p:nvPicPr>
                        <p:cNvPr id="20" name="Object 24">
                          <a:extLst>
                            <a:ext uri="{FF2B5EF4-FFF2-40B4-BE49-F238E27FC236}">
                              <a16:creationId xmlns:a16="http://schemas.microsoft.com/office/drawing/2014/main" id="{DD380942-4BF9-6CEC-18C4-9B2557959C1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4" name="Equation" r:id="rId12" imgW="228501" imgH="393529" progId="Equation.3">
                    <p:embed/>
                  </p:oleObj>
                </mc:Choice>
                <mc:Fallback>
                  <p:oleObj name="Equation" r:id="rId12" imgW="228501" imgH="393529" progId="Equation.3">
                    <p:embed/>
                    <p:pic>
                      <p:nvPicPr>
                        <p:cNvPr id="24" name="Object 14">
                          <a:extLst>
                            <a:ext uri="{FF2B5EF4-FFF2-40B4-BE49-F238E27FC236}">
                              <a16:creationId xmlns:a16="http://schemas.microsoft.com/office/drawing/2014/main" id="{04775F66-80F1-5C35-D74B-7DF4EC4C099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Equation" r:id="rId14" imgW="380835" imgH="393529" progId="Equation.3">
                    <p:embed/>
                  </p:oleObj>
                </mc:Choice>
                <mc:Fallback>
                  <p:oleObj name="Equation" r:id="rId14" imgW="380835" imgH="393529" progId="Equation.3">
                    <p:embed/>
                    <p:pic>
                      <p:nvPicPr>
                        <p:cNvPr id="27" name="Object 51">
                          <a:extLst>
                            <a:ext uri="{FF2B5EF4-FFF2-40B4-BE49-F238E27FC236}">
                              <a16:creationId xmlns:a16="http://schemas.microsoft.com/office/drawing/2014/main" id="{FFF0723B-F5B0-C138-2958-D824519F0C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6" imgW="215713" imgH="393359" progId="Equation.3">
                  <p:embed/>
                </p:oleObj>
              </mc:Choice>
              <mc:Fallback>
                <p:oleObj name="Equation" r:id="rId16" imgW="215713" imgH="393359" progId="Equation.3">
                  <p:embed/>
                  <p:pic>
                    <p:nvPicPr>
                      <p:cNvPr id="29" name="Object 34">
                        <a:extLst>
                          <a:ext uri="{FF2B5EF4-FFF2-40B4-BE49-F238E27FC236}">
                            <a16:creationId xmlns:a16="http://schemas.microsoft.com/office/drawing/2014/main" id="{205EADEB-8A91-2099-F04F-9977744867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name="Equation" r:id="rId18" imgW="380835" imgH="393529" progId="Equation.3">
                    <p:embed/>
                  </p:oleObj>
                </mc:Choice>
                <mc:Fallback>
                  <p:oleObj name="Equation" r:id="rId18" imgW="380835" imgH="393529" progId="Equation.3">
                    <p:embed/>
                    <p:pic>
                      <p:nvPicPr>
                        <p:cNvPr id="32" name="Object 36">
                          <a:extLst>
                            <a:ext uri="{FF2B5EF4-FFF2-40B4-BE49-F238E27FC236}">
                              <a16:creationId xmlns:a16="http://schemas.microsoft.com/office/drawing/2014/main" id="{904D4173-583A-9E6C-8579-EB49DFCA9A8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Equation" r:id="rId20" imgW="139639" imgH="393529" progId="Equation.3">
                    <p:embed/>
                  </p:oleObj>
                </mc:Choice>
                <mc:Fallback>
                  <p:oleObj name="Equation" r:id="rId20" imgW="139639" imgH="393529" progId="Equation.3">
                    <p:embed/>
                    <p:pic>
                      <p:nvPicPr>
                        <p:cNvPr id="34" name="Object 40">
                          <a:extLst>
                            <a:ext uri="{FF2B5EF4-FFF2-40B4-BE49-F238E27FC236}">
                              <a16:creationId xmlns:a16="http://schemas.microsoft.com/office/drawing/2014/main" id="{9FAAD96C-5988-21C2-0B8B-B2A586238D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" name="Equation" r:id="rId22" imgW="152334" imgH="393529" progId="Equation.3">
                    <p:embed/>
                  </p:oleObj>
                </mc:Choice>
                <mc:Fallback>
                  <p:oleObj name="Equation" r:id="rId22" imgW="152334" imgH="393529" progId="Equation.3">
                    <p:embed/>
                    <p:pic>
                      <p:nvPicPr>
                        <p:cNvPr id="37" name="Object 37">
                          <a:extLst>
                            <a:ext uri="{FF2B5EF4-FFF2-40B4-BE49-F238E27FC236}">
                              <a16:creationId xmlns:a16="http://schemas.microsoft.com/office/drawing/2014/main" id="{65DF0016-E07B-92F2-6F30-B4EBD6C30D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Equation" r:id="rId24" imgW="317225" imgH="393359" progId="Equation.3">
                    <p:embed/>
                  </p:oleObj>
                </mc:Choice>
                <mc:Fallback>
                  <p:oleObj name="Equation" r:id="rId24" imgW="317225" imgH="393359" progId="Equation.3">
                    <p:embed/>
                    <p:pic>
                      <p:nvPicPr>
                        <p:cNvPr id="40" name="Object 23">
                          <a:extLst>
                            <a:ext uri="{FF2B5EF4-FFF2-40B4-BE49-F238E27FC236}">
                              <a16:creationId xmlns:a16="http://schemas.microsoft.com/office/drawing/2014/main" id="{E2034641-6EC0-47EE-3290-D426813BE57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26" imgW="215713" imgH="393359" progId="Equation.3">
                  <p:embed/>
                </p:oleObj>
              </mc:Choice>
              <mc:Fallback>
                <p:oleObj name="Equation" r:id="rId26" imgW="215713" imgH="393359" progId="Equation.3">
                  <p:embed/>
                  <p:pic>
                    <p:nvPicPr>
                      <p:cNvPr id="46" name="Object 54">
                        <a:extLst>
                          <a:ext uri="{FF2B5EF4-FFF2-40B4-BE49-F238E27FC236}">
                            <a16:creationId xmlns:a16="http://schemas.microsoft.com/office/drawing/2014/main" id="{2378ECE4-8CBC-61FF-1B42-488560F8AF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2" name="Equation" r:id="rId27" imgW="444307" imgH="393529" progId="Equation.3">
                    <p:embed/>
                  </p:oleObj>
                </mc:Choice>
                <mc:Fallback>
                  <p:oleObj name="Equation" r:id="rId27" imgW="444307" imgH="393529" progId="Equation.3">
                    <p:embed/>
                    <p:pic>
                      <p:nvPicPr>
                        <p:cNvPr id="49" name="Object 57">
                          <a:extLst>
                            <a:ext uri="{FF2B5EF4-FFF2-40B4-BE49-F238E27FC236}">
                              <a16:creationId xmlns:a16="http://schemas.microsoft.com/office/drawing/2014/main" id="{D6CC73D1-A1E6-AA5E-C01A-E33C0EE2E63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Equation" r:id="rId29" imgW="139639" imgH="393529" progId="Equation.3">
                    <p:embed/>
                  </p:oleObj>
                </mc:Choice>
                <mc:Fallback>
                  <p:oleObj name="Equation" r:id="rId29" imgW="139639" imgH="393529" progId="Equation.3">
                    <p:embed/>
                    <p:pic>
                      <p:nvPicPr>
                        <p:cNvPr id="51" name="Object 59">
                          <a:extLst>
                            <a:ext uri="{FF2B5EF4-FFF2-40B4-BE49-F238E27FC236}">
                              <a16:creationId xmlns:a16="http://schemas.microsoft.com/office/drawing/2014/main" id="{09C20BB8-2C20-5306-FFDD-5AD6EDADE8D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B29F8-CFF7-04C5-4CBF-8FA592D37431}"/>
              </a:ext>
            </a:extLst>
          </p:cNvPr>
          <p:cNvSpPr txBox="1"/>
          <p:nvPr/>
        </p:nvSpPr>
        <p:spPr>
          <a:xfrm>
            <a:off x="7187610" y="5865259"/>
            <a:ext cx="75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39832" y="2676724"/>
            <a:ext cx="7758240" cy="4056449"/>
            <a:chOff x="1539832" y="2676724"/>
            <a:chExt cx="7758240" cy="40564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D2E8232-ABA5-6980-53E1-590CB5990483}"/>
                </a:ext>
              </a:extLst>
            </p:cNvPr>
            <p:cNvGrpSpPr/>
            <p:nvPr/>
          </p:nvGrpSpPr>
          <p:grpSpPr>
            <a:xfrm>
              <a:off x="3980470" y="2676724"/>
              <a:ext cx="5317602" cy="4038708"/>
              <a:chOff x="6491794" y="2482430"/>
              <a:chExt cx="5317602" cy="4038708"/>
            </a:xfrm>
          </p:grpSpPr>
          <p:sp>
            <p:nvSpPr>
              <p:cNvPr id="13" name="Rectangle: Rounded Corners 654">
                <a:extLst>
                  <a:ext uri="{FF2B5EF4-FFF2-40B4-BE49-F238E27FC236}">
                    <a16:creationId xmlns:a16="http://schemas.microsoft.com/office/drawing/2014/main" id="{C76F7B96-2382-0556-154F-7A58835C2127}"/>
                  </a:ext>
                </a:extLst>
              </p:cNvPr>
              <p:cNvSpPr/>
              <p:nvPr/>
            </p:nvSpPr>
            <p:spPr>
              <a:xfrm>
                <a:off x="6491794" y="2482430"/>
                <a:ext cx="2888541" cy="1657573"/>
              </a:xfrm>
              <a:custGeom>
                <a:avLst/>
                <a:gdLst>
                  <a:gd name="connsiteX0" fmla="*/ 0 w 2888541"/>
                  <a:gd name="connsiteY0" fmla="*/ 276268 h 1657573"/>
                  <a:gd name="connsiteX1" fmla="*/ 276268 w 2888541"/>
                  <a:gd name="connsiteY1" fmla="*/ 0 h 1657573"/>
                  <a:gd name="connsiteX2" fmla="*/ 2612273 w 2888541"/>
                  <a:gd name="connsiteY2" fmla="*/ 0 h 1657573"/>
                  <a:gd name="connsiteX3" fmla="*/ 2888541 w 2888541"/>
                  <a:gd name="connsiteY3" fmla="*/ 276268 h 1657573"/>
                  <a:gd name="connsiteX4" fmla="*/ 2888541 w 2888541"/>
                  <a:gd name="connsiteY4" fmla="*/ 1381305 h 1657573"/>
                  <a:gd name="connsiteX5" fmla="*/ 2612273 w 2888541"/>
                  <a:gd name="connsiteY5" fmla="*/ 1657573 h 1657573"/>
                  <a:gd name="connsiteX6" fmla="*/ 276268 w 2888541"/>
                  <a:gd name="connsiteY6" fmla="*/ 1657573 h 1657573"/>
                  <a:gd name="connsiteX7" fmla="*/ 0 w 2888541"/>
                  <a:gd name="connsiteY7" fmla="*/ 1381305 h 1657573"/>
                  <a:gd name="connsiteX8" fmla="*/ 0 w 2888541"/>
                  <a:gd name="connsiteY8" fmla="*/ 276268 h 165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88541" h="1657573" fill="none" extrusionOk="0">
                    <a:moveTo>
                      <a:pt x="0" y="276268"/>
                    </a:moveTo>
                    <a:cubicBezTo>
                      <a:pt x="76" y="125740"/>
                      <a:pt x="125096" y="2362"/>
                      <a:pt x="276268" y="0"/>
                    </a:cubicBezTo>
                    <a:cubicBezTo>
                      <a:pt x="1132259" y="72427"/>
                      <a:pt x="2171805" y="61419"/>
                      <a:pt x="2612273" y="0"/>
                    </a:cubicBezTo>
                    <a:cubicBezTo>
                      <a:pt x="2764246" y="-4172"/>
                      <a:pt x="2883308" y="122106"/>
                      <a:pt x="2888541" y="276268"/>
                    </a:cubicBezTo>
                    <a:cubicBezTo>
                      <a:pt x="2938520" y="824394"/>
                      <a:pt x="2904272" y="1256471"/>
                      <a:pt x="2888541" y="1381305"/>
                    </a:cubicBezTo>
                    <a:cubicBezTo>
                      <a:pt x="2891899" y="1516843"/>
                      <a:pt x="2756089" y="1647750"/>
                      <a:pt x="2612273" y="1657573"/>
                    </a:cubicBezTo>
                    <a:cubicBezTo>
                      <a:pt x="2167923" y="1687400"/>
                      <a:pt x="1020063" y="1578267"/>
                      <a:pt x="276268" y="1657573"/>
                    </a:cubicBezTo>
                    <a:cubicBezTo>
                      <a:pt x="126808" y="1657220"/>
                      <a:pt x="-14583" y="1536768"/>
                      <a:pt x="0" y="1381305"/>
                    </a:cubicBezTo>
                    <a:cubicBezTo>
                      <a:pt x="-75329" y="1251181"/>
                      <a:pt x="54893" y="791664"/>
                      <a:pt x="0" y="276268"/>
                    </a:cubicBezTo>
                    <a:close/>
                  </a:path>
                  <a:path w="2888541" h="1657573" stroke="0" extrusionOk="0">
                    <a:moveTo>
                      <a:pt x="0" y="276268"/>
                    </a:moveTo>
                    <a:cubicBezTo>
                      <a:pt x="7413" y="125710"/>
                      <a:pt x="135193" y="23968"/>
                      <a:pt x="276268" y="0"/>
                    </a:cubicBezTo>
                    <a:cubicBezTo>
                      <a:pt x="734270" y="123000"/>
                      <a:pt x="2257503" y="-96860"/>
                      <a:pt x="2612273" y="0"/>
                    </a:cubicBezTo>
                    <a:cubicBezTo>
                      <a:pt x="2756733" y="-6188"/>
                      <a:pt x="2890240" y="120265"/>
                      <a:pt x="2888541" y="276268"/>
                    </a:cubicBezTo>
                    <a:cubicBezTo>
                      <a:pt x="2891152" y="394968"/>
                      <a:pt x="2834371" y="1083966"/>
                      <a:pt x="2888541" y="1381305"/>
                    </a:cubicBezTo>
                    <a:cubicBezTo>
                      <a:pt x="2860541" y="1544028"/>
                      <a:pt x="2740421" y="1653575"/>
                      <a:pt x="2612273" y="1657573"/>
                    </a:cubicBezTo>
                    <a:cubicBezTo>
                      <a:pt x="1851650" y="1496866"/>
                      <a:pt x="1273574" y="1697240"/>
                      <a:pt x="276268" y="1657573"/>
                    </a:cubicBezTo>
                    <a:cubicBezTo>
                      <a:pt x="115556" y="1655930"/>
                      <a:pt x="-26145" y="1522040"/>
                      <a:pt x="0" y="1381305"/>
                    </a:cubicBezTo>
                    <a:cubicBezTo>
                      <a:pt x="86692" y="843498"/>
                      <a:pt x="-66853" y="591439"/>
                      <a:pt x="0" y="276268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274320" rtlCol="0" anchor="ctr"/>
              <a:lstStyle/>
              <a:p>
                <a:pPr algn="ctr"/>
                <a:r>
                  <a:rPr lang="en-U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việc</a:t>
                </a:r>
                <a:r>
                  <a:rPr lang="en-US" sz="36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nhóm</a:t>
                </a:r>
                <a:endPara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CB21F3C-2999-FA54-7F3A-3343AA0DFB1D}"/>
                  </a:ext>
                </a:extLst>
              </p:cNvPr>
              <p:cNvGrpSpPr/>
              <p:nvPr/>
            </p:nvGrpSpPr>
            <p:grpSpPr>
              <a:xfrm>
                <a:off x="8001897" y="3789019"/>
                <a:ext cx="3807499" cy="2732119"/>
                <a:chOff x="1197026" y="4232126"/>
                <a:chExt cx="3751815" cy="2630711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1B3C8DBD-4420-CAB2-582E-304C47033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01180" y="4246637"/>
                  <a:ext cx="2047661" cy="2616200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8332EBFC-6622-4553-7F01-697CB46A3C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97026" y="4232126"/>
                  <a:ext cx="1811038" cy="26162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3C8DBD-4420-CAB2-582E-304C47033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3514" y="4016124"/>
              <a:ext cx="2078052" cy="27170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32EBFC-6622-4553-7F01-697CB46A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9832" y="4016124"/>
              <a:ext cx="1837917" cy="2717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/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3" descr="A picture containing text, bottle cap&#10;&#10;Description automatically generated">
            <a:extLst>
              <a:ext uri="{FF2B5EF4-FFF2-40B4-BE49-F238E27FC236}">
                <a16:creationId xmlns:a16="http://schemas.microsoft.com/office/drawing/2014/main" id="{CA1C6DD7-09E6-47F6-ADD9-CB9241970B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94" y="2517983"/>
            <a:ext cx="1362293" cy="13622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2B8A4A-7AD8-44D7-8AB3-B0DD10DBC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73" y="5036370"/>
            <a:ext cx="1536722" cy="1536722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BDA0AF3-F665-4C16-A9B7-F4CB56F00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43" y="2897835"/>
            <a:ext cx="1580826" cy="158082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auto">
          <a:xfrm>
            <a:off x="3116737" y="41685"/>
            <a:ext cx="6435969" cy="1734615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5" y="4751462"/>
            <a:ext cx="2367248" cy="2106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5" b="98582" l="0" r="98582">
                        <a14:foregroundMark x1="36348" y1="43794" x2="36525" y2="49645"/>
                        <a14:foregroundMark x1="45922" y1="56383" x2="47695" y2="59574"/>
                        <a14:foregroundMark x1="79078" y1="41135" x2="78014" y2="43794"/>
                        <a14:foregroundMark x1="45035" y1="69326" x2="70390" y2="71277"/>
                        <a14:foregroundMark x1="64007" y1="42730" x2="71986" y2="48936"/>
                        <a14:foregroundMark x1="51596" y1="47163" x2="49468" y2="50887"/>
                        <a14:foregroundMark x1="39184" y1="57624" x2="34220" y2="62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96"/>
            <a:ext cx="3116737" cy="3116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0" b="89894" l="5674" r="89894">
                        <a14:foregroundMark x1="35461" y1="61702" x2="36170" y2="63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1224" y="-488416"/>
            <a:ext cx="2740468" cy="2389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F48BC-9157-3767-9B59-66484D765D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3433" y="498130"/>
            <a:ext cx="5523455" cy="1633870"/>
          </a:xfrm>
          <a:prstGeom prst="rect">
            <a:avLst/>
          </a:prstGeom>
        </p:spPr>
      </p:pic>
      <p:pic>
        <p:nvPicPr>
          <p:cNvPr id="3076" name="so 1" descr="Animated illustration of a gift | UGOKAWA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08" y="1776300"/>
            <a:ext cx="3701650" cy="37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E8ACF3E-E9F2-4F3B-BD5C-11A14987E52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1" t="34094" b="3626"/>
          <a:stretch/>
        </p:blipFill>
        <p:spPr>
          <a:xfrm>
            <a:off x="9585209" y="4143823"/>
            <a:ext cx="2459835" cy="2742580"/>
          </a:xfrm>
          <a:prstGeom prst="rect">
            <a:avLst/>
          </a:prstGeom>
        </p:spPr>
      </p:pic>
      <p:pic>
        <p:nvPicPr>
          <p:cNvPr id="3084" name="2" descr="Happy Christmas Eve Sticker by My Town Games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72" y="3465672"/>
            <a:ext cx="3686187" cy="36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PHONICS G, H, I | Baamboozle - Baamboozle | The Most Fun Classroom Games!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584" y="1553266"/>
            <a:ext cx="2918149" cy="29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55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2804426" y="505021"/>
            <a:ext cx="6331028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Rút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gọn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527291" y="822913"/>
            <a:ext cx="1497050" cy="1199141"/>
            <a:chOff x="11096623" y="-1267954"/>
            <a:chExt cx="885607" cy="1199141"/>
          </a:xfrm>
        </p:grpSpPr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222259" y="2546561"/>
            <a:ext cx="1464310" cy="1199141"/>
            <a:chOff x="11096623" y="-1267954"/>
            <a:chExt cx="885607" cy="1199141"/>
          </a:xfrm>
        </p:grpSpPr>
        <p:sp>
          <p:nvSpPr>
            <p:cNvPr id="59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5198793" y="2534257"/>
            <a:ext cx="1464310" cy="1199141"/>
            <a:chOff x="11096623" y="-1267954"/>
            <a:chExt cx="885607" cy="1199141"/>
          </a:xfrm>
        </p:grpSpPr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 : 3</a:t>
              </a:r>
            </a:p>
          </p:txBody>
        </p: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 : 3 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4826092" y="28051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6379417" y="27911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6806906" y="2521953"/>
            <a:ext cx="713692" cy="1188571"/>
            <a:chOff x="1336178" y="3754210"/>
            <a:chExt cx="719469" cy="1188571"/>
          </a:xfrm>
        </p:grpSpPr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2512123" y="2661367"/>
            <a:ext cx="17396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4" name="Text Box 119"/>
          <p:cNvSpPr txBox="1">
            <a:spLocks noChangeArrowheads="1"/>
          </p:cNvSpPr>
          <p:nvPr/>
        </p:nvSpPr>
        <p:spPr bwMode="auto">
          <a:xfrm>
            <a:off x="2714733" y="4140478"/>
            <a:ext cx="20478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Vậy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9" name="Text Box 32"/>
          <p:cNvSpPr txBox="1">
            <a:spLocks noChangeArrowheads="1"/>
          </p:cNvSpPr>
          <p:nvPr/>
        </p:nvSpPr>
        <p:spPr bwMode="auto">
          <a:xfrm>
            <a:off x="4696876" y="421264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5243996" y="3943433"/>
            <a:ext cx="1138873" cy="1188571"/>
            <a:chOff x="1456788" y="3754210"/>
            <a:chExt cx="651717" cy="1188571"/>
          </a:xfrm>
        </p:grpSpPr>
        <p:sp>
          <p:nvSpPr>
            <p:cNvPr id="81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82" name="Text Box 32"/>
            <p:cNvSpPr txBox="1">
              <a:spLocks noChangeArrowheads="1"/>
            </p:cNvSpPr>
            <p:nvPr/>
          </p:nvSpPr>
          <p:spPr bwMode="auto">
            <a:xfrm>
              <a:off x="1504294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4057327" y="3947573"/>
            <a:ext cx="1497050" cy="1199141"/>
            <a:chOff x="11096623" y="-1267954"/>
            <a:chExt cx="885607" cy="1199141"/>
          </a:xfrm>
        </p:grpSpPr>
        <p:sp>
          <p:nvSpPr>
            <p:cNvPr id="85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Picture 8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03" y="4808838"/>
            <a:ext cx="2367248" cy="210653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65D7B31-7A20-4CA4-85C2-6F6238E08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29" y="150869"/>
            <a:ext cx="2718857" cy="2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6" grpId="0"/>
      <p:bldP spid="67" grpId="0"/>
      <p:bldP spid="73" grpId="0"/>
      <p:bldP spid="74" grpId="0"/>
      <p:bldP spid="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1226635" y="439062"/>
            <a:ext cx="6331028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Rút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gọn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878578" y="789561"/>
            <a:ext cx="1497050" cy="1199141"/>
            <a:chOff x="11096623" y="-1267954"/>
            <a:chExt cx="885607" cy="1199141"/>
          </a:xfrm>
        </p:grpSpPr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060031" y="2435465"/>
            <a:ext cx="1464310" cy="1199141"/>
            <a:chOff x="11096623" y="-1267954"/>
            <a:chExt cx="885607" cy="1199141"/>
          </a:xfrm>
        </p:grpSpPr>
        <p:sp>
          <p:nvSpPr>
            <p:cNvPr id="59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036565" y="2423161"/>
            <a:ext cx="1722446" cy="1200329"/>
            <a:chOff x="11096623" y="-1267954"/>
            <a:chExt cx="885607" cy="1200329"/>
          </a:xfrm>
        </p:grpSpPr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: 10</a:t>
              </a:r>
            </a:p>
          </p:txBody>
        </p: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 : 5 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3663864" y="2694099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402017" y="2683671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809647" y="2408641"/>
            <a:ext cx="864986" cy="1190787"/>
            <a:chOff x="1451417" y="3751994"/>
            <a:chExt cx="604230" cy="1190787"/>
          </a:xfrm>
        </p:grpSpPr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1451417" y="3751994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1349895" y="2550271"/>
            <a:ext cx="17396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Ta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4" name="Text Box 119"/>
          <p:cNvSpPr txBox="1">
            <a:spLocks noChangeArrowheads="1"/>
          </p:cNvSpPr>
          <p:nvPr/>
        </p:nvSpPr>
        <p:spPr bwMode="auto">
          <a:xfrm>
            <a:off x="1552505" y="4029382"/>
            <a:ext cx="20478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 panose="020B0604020202020204" pitchFamily="34" charset="0"/>
              </a:rPr>
              <a:t>Vậy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9" name="Text Box 32"/>
          <p:cNvSpPr txBox="1">
            <a:spLocks noChangeArrowheads="1"/>
          </p:cNvSpPr>
          <p:nvPr/>
        </p:nvSpPr>
        <p:spPr bwMode="auto">
          <a:xfrm>
            <a:off x="3534648" y="4101553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4081768" y="3832337"/>
            <a:ext cx="1138873" cy="1188571"/>
            <a:chOff x="1456788" y="3754210"/>
            <a:chExt cx="651717" cy="1188571"/>
          </a:xfrm>
        </p:grpSpPr>
        <p:sp>
          <p:nvSpPr>
            <p:cNvPr id="81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2" name="Text Box 32"/>
            <p:cNvSpPr txBox="1">
              <a:spLocks noChangeArrowheads="1"/>
            </p:cNvSpPr>
            <p:nvPr/>
          </p:nvSpPr>
          <p:spPr bwMode="auto">
            <a:xfrm>
              <a:off x="1504294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2895099" y="3836477"/>
            <a:ext cx="1497050" cy="1199141"/>
            <a:chOff x="11096623" y="-1267954"/>
            <a:chExt cx="885607" cy="1199141"/>
          </a:xfrm>
        </p:grpSpPr>
        <p:sp>
          <p:nvSpPr>
            <p:cNvPr id="85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739" y="4237681"/>
            <a:ext cx="2432515" cy="265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80" y="3853599"/>
            <a:ext cx="2414225" cy="3042168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975">
            <a:off x="8516739" y="222871"/>
            <a:ext cx="2367248" cy="2106538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E5BA5174-A34D-46BA-BA1B-7474F5599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800" y="159987"/>
            <a:ext cx="2718857" cy="2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2978426" y="448553"/>
            <a:ext cx="6331028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825525" y="1425346"/>
            <a:ext cx="4842898" cy="3084993"/>
            <a:chOff x="-127837" y="2161247"/>
            <a:chExt cx="4842898" cy="2211308"/>
          </a:xfrm>
        </p:grpSpPr>
        <p:sp>
          <p:nvSpPr>
            <p:cNvPr id="48" name="Rounded Rectangle 47"/>
            <p:cNvSpPr/>
            <p:nvPr/>
          </p:nvSpPr>
          <p:spPr>
            <a:xfrm>
              <a:off x="314960" y="2946143"/>
              <a:ext cx="4400101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297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5" t="27046" r="80141" b="55872"/>
            <a:stretch/>
          </p:blipFill>
          <p:spPr>
            <a:xfrm>
              <a:off x="-127837" y="2161247"/>
              <a:ext cx="1366263" cy="221130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0" y="3332316"/>
            <a:ext cx="4533357" cy="3525684"/>
            <a:chOff x="-143720" y="3436459"/>
            <a:chExt cx="4533357" cy="2088914"/>
          </a:xfrm>
        </p:grpSpPr>
        <p:sp>
          <p:nvSpPr>
            <p:cNvPr id="51" name="Rounded Rectangle 50"/>
            <p:cNvSpPr/>
            <p:nvPr/>
          </p:nvSpPr>
          <p:spPr>
            <a:xfrm>
              <a:off x="314960" y="4044036"/>
              <a:ext cx="4074677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688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297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2" t="29074" r="66653" b="55973"/>
            <a:stretch/>
          </p:blipFill>
          <p:spPr>
            <a:xfrm>
              <a:off x="-143720" y="3436459"/>
              <a:ext cx="1704648" cy="208891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6697198" y="3658859"/>
            <a:ext cx="4968992" cy="2859806"/>
            <a:chOff x="-359456" y="4699685"/>
            <a:chExt cx="5674471" cy="1826423"/>
          </a:xfrm>
        </p:grpSpPr>
        <p:sp>
          <p:nvSpPr>
            <p:cNvPr id="75" name="Rounded Rectangle 74"/>
            <p:cNvSpPr/>
            <p:nvPr/>
          </p:nvSpPr>
          <p:spPr>
            <a:xfrm>
              <a:off x="314960" y="5141929"/>
              <a:ext cx="5000055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715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2979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7" t="30526" r="54744" b="57078"/>
            <a:stretch/>
          </p:blipFill>
          <p:spPr>
            <a:xfrm>
              <a:off x="-359456" y="4699685"/>
              <a:ext cx="2307565" cy="1826423"/>
            </a:xfrm>
            <a:prstGeom prst="rect">
              <a:avLst/>
            </a:prstGeom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1A4CC8BF-5997-49BA-851E-7717BB548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38" y="2716381"/>
            <a:ext cx="728696" cy="72383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4AD309-6112-4E25-9E63-97E675F67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96" y="4673468"/>
            <a:ext cx="728696" cy="72383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6A68286-B378-40AA-AA68-8039D10FF8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90" y="4457892"/>
            <a:ext cx="728696" cy="7238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716" y="2068791"/>
            <a:ext cx="4646422" cy="2276660"/>
            <a:chOff x="400393" y="6898556"/>
            <a:chExt cx="4646422" cy="2276660"/>
          </a:xfrm>
        </p:grpSpPr>
        <p:grpSp>
          <p:nvGrpSpPr>
            <p:cNvPr id="44" name="Group 43"/>
            <p:cNvGrpSpPr/>
            <p:nvPr/>
          </p:nvGrpSpPr>
          <p:grpSpPr>
            <a:xfrm>
              <a:off x="400393" y="6898556"/>
              <a:ext cx="4646422" cy="2276660"/>
              <a:chOff x="2316149" y="1465793"/>
              <a:chExt cx="4646422" cy="1668973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2763520" y="1757680"/>
                <a:ext cx="4199051" cy="87376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2D9D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E297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10" t="30408" r="89303" b="56853"/>
              <a:stretch/>
            </p:blipFill>
            <p:spPr>
              <a:xfrm>
                <a:off x="2316149" y="1465793"/>
                <a:ext cx="1792154" cy="1668973"/>
              </a:xfrm>
              <a:prstGeom prst="rect">
                <a:avLst/>
              </a:prstGeom>
            </p:spPr>
          </p:pic>
        </p:grpSp>
        <p:grpSp>
          <p:nvGrpSpPr>
            <p:cNvPr id="90" name="Group 89"/>
            <p:cNvGrpSpPr/>
            <p:nvPr/>
          </p:nvGrpSpPr>
          <p:grpSpPr>
            <a:xfrm>
              <a:off x="2654673" y="7222981"/>
              <a:ext cx="933889" cy="1190791"/>
              <a:chOff x="1451417" y="3751994"/>
              <a:chExt cx="652362" cy="1190791"/>
            </a:xfrm>
          </p:grpSpPr>
          <p:sp>
            <p:nvSpPr>
              <p:cNvPr id="91" name="Text Box 32"/>
              <p:cNvSpPr txBox="1">
                <a:spLocks noChangeArrowheads="1"/>
              </p:cNvSpPr>
              <p:nvPr/>
            </p:nvSpPr>
            <p:spPr bwMode="auto">
              <a:xfrm>
                <a:off x="1451417" y="3751994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92" name="Text Box 32"/>
              <p:cNvSpPr txBox="1">
                <a:spLocks noChangeArrowheads="1"/>
              </p:cNvSpPr>
              <p:nvPr/>
            </p:nvSpPr>
            <p:spPr bwMode="auto">
              <a:xfrm>
                <a:off x="1499568" y="4296454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5</a:t>
                </a:r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>
                <a:off x="1499568" y="4360618"/>
                <a:ext cx="294898" cy="0"/>
              </a:xfrm>
              <a:prstGeom prst="line">
                <a:avLst/>
              </a:prstGeom>
              <a:ln w="44450" cmpd="sng">
                <a:solidFill>
                  <a:srgbClr val="0472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4F918DE6-CB51-47FB-BDAD-1D67F2C8A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31" y="2588991"/>
            <a:ext cx="1154344" cy="861550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9274941" y="2485346"/>
            <a:ext cx="1497050" cy="1199141"/>
            <a:chOff x="11096623" y="-1267954"/>
            <a:chExt cx="885607" cy="1199141"/>
          </a:xfrm>
        </p:grpSpPr>
        <p:sp>
          <p:nvSpPr>
            <p:cNvPr id="96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7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2196038" y="4441102"/>
            <a:ext cx="1138873" cy="1188571"/>
            <a:chOff x="1456788" y="3754210"/>
            <a:chExt cx="651717" cy="1188571"/>
          </a:xfrm>
        </p:grpSpPr>
        <p:sp>
          <p:nvSpPr>
            <p:cNvPr id="100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12</a:t>
              </a:r>
            </a:p>
          </p:txBody>
        </p:sp>
        <p:sp>
          <p:nvSpPr>
            <p:cNvPr id="101" name="Text Box 32"/>
            <p:cNvSpPr txBox="1">
              <a:spLocks noChangeArrowheads="1"/>
            </p:cNvSpPr>
            <p:nvPr/>
          </p:nvSpPr>
          <p:spPr bwMode="auto">
            <a:xfrm>
              <a:off x="1504294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9400584" y="4493148"/>
            <a:ext cx="1489228" cy="1188570"/>
            <a:chOff x="11101250" y="-1267954"/>
            <a:chExt cx="880980" cy="1188570"/>
          </a:xfrm>
        </p:grpSpPr>
        <p:sp>
          <p:nvSpPr>
            <p:cNvPr id="108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9" name="Text Box 32"/>
            <p:cNvSpPr txBox="1">
              <a:spLocks noChangeArrowheads="1"/>
            </p:cNvSpPr>
            <p:nvPr/>
          </p:nvSpPr>
          <p:spPr bwMode="auto">
            <a:xfrm>
              <a:off x="11161643" y="-725715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" name="Picture 1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30" y="3003755"/>
            <a:ext cx="2367248" cy="2106538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B94CDB36-2940-40D0-A9AF-BD7090838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5" y="-206390"/>
            <a:ext cx="2718857" cy="2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3379" h="2070625" fill="none" extrusionOk="0">
                <a:moveTo>
                  <a:pt x="0" y="345111"/>
                </a:moveTo>
                <a:cubicBezTo>
                  <a:pt x="-89511" y="190295"/>
                  <a:pt x="317372" y="12616"/>
                  <a:pt x="450373" y="0"/>
                </a:cubicBezTo>
                <a:cubicBezTo>
                  <a:pt x="774689" y="24599"/>
                  <a:pt x="1054884" y="-25551"/>
                  <a:pt x="1112229" y="0"/>
                </a:cubicBezTo>
                <a:lnTo>
                  <a:pt x="1112229" y="0"/>
                </a:lnTo>
                <a:cubicBezTo>
                  <a:pt x="1402306" y="-25379"/>
                  <a:pt x="2270390" y="-93410"/>
                  <a:pt x="2780574" y="0"/>
                </a:cubicBezTo>
                <a:cubicBezTo>
                  <a:pt x="3687915" y="-49105"/>
                  <a:pt x="5244319" y="64238"/>
                  <a:pt x="6223005" y="0"/>
                </a:cubicBezTo>
                <a:cubicBezTo>
                  <a:pt x="6444672" y="-59092"/>
                  <a:pt x="6659171" y="216405"/>
                  <a:pt x="6673379" y="345111"/>
                </a:cubicBezTo>
                <a:cubicBezTo>
                  <a:pt x="6546917" y="680825"/>
                  <a:pt x="6641264" y="1033449"/>
                  <a:pt x="6673379" y="1207864"/>
                </a:cubicBezTo>
                <a:lnTo>
                  <a:pt x="6673379" y="1207864"/>
                </a:lnTo>
                <a:cubicBezTo>
                  <a:pt x="6724250" y="1345302"/>
                  <a:pt x="6708709" y="1625342"/>
                  <a:pt x="6673379" y="1725521"/>
                </a:cubicBezTo>
                <a:lnTo>
                  <a:pt x="6673379" y="1725513"/>
                </a:lnTo>
                <a:cubicBezTo>
                  <a:pt x="6773537" y="1857945"/>
                  <a:pt x="6432106" y="1991790"/>
                  <a:pt x="6223005" y="2070624"/>
                </a:cubicBezTo>
                <a:cubicBezTo>
                  <a:pt x="5485802" y="1788931"/>
                  <a:pt x="3324989" y="1774755"/>
                  <a:pt x="2780574" y="2070624"/>
                </a:cubicBezTo>
                <a:cubicBezTo>
                  <a:pt x="2400332" y="2009301"/>
                  <a:pt x="662526" y="2571214"/>
                  <a:pt x="236638" y="2645927"/>
                </a:cubicBezTo>
                <a:cubicBezTo>
                  <a:pt x="473281" y="2539676"/>
                  <a:pt x="836864" y="2218385"/>
                  <a:pt x="1112229" y="2070624"/>
                </a:cubicBezTo>
                <a:cubicBezTo>
                  <a:pt x="956041" y="2117434"/>
                  <a:pt x="580000" y="2103365"/>
                  <a:pt x="450373" y="2070624"/>
                </a:cubicBezTo>
                <a:cubicBezTo>
                  <a:pt x="260413" y="2133682"/>
                  <a:pt x="-58552" y="1939345"/>
                  <a:pt x="0" y="1725513"/>
                </a:cubicBezTo>
                <a:lnTo>
                  <a:pt x="0" y="1725521"/>
                </a:lnTo>
                <a:cubicBezTo>
                  <a:pt x="23521" y="1544278"/>
                  <a:pt x="31485" y="1397698"/>
                  <a:pt x="0" y="1207864"/>
                </a:cubicBezTo>
                <a:lnTo>
                  <a:pt x="0" y="1207864"/>
                </a:lnTo>
                <a:cubicBezTo>
                  <a:pt x="-71648" y="850862"/>
                  <a:pt x="24256" y="665616"/>
                  <a:pt x="0" y="345111"/>
                </a:cubicBezTo>
                <a:close/>
              </a:path>
              <a:path w="6673379" h="2070625" stroke="0" extrusionOk="0">
                <a:moveTo>
                  <a:pt x="0" y="345111"/>
                </a:moveTo>
                <a:cubicBezTo>
                  <a:pt x="18573" y="184394"/>
                  <a:pt x="212657" y="58789"/>
                  <a:pt x="450373" y="0"/>
                </a:cubicBezTo>
                <a:cubicBezTo>
                  <a:pt x="556711" y="19231"/>
                  <a:pt x="795170" y="35925"/>
                  <a:pt x="1112229" y="0"/>
                </a:cubicBezTo>
                <a:lnTo>
                  <a:pt x="1112229" y="0"/>
                </a:lnTo>
                <a:cubicBezTo>
                  <a:pt x="1481197" y="-9598"/>
                  <a:pt x="2505578" y="128497"/>
                  <a:pt x="2780574" y="0"/>
                </a:cubicBezTo>
                <a:cubicBezTo>
                  <a:pt x="3760363" y="7089"/>
                  <a:pt x="5304468" y="-218270"/>
                  <a:pt x="6223005" y="0"/>
                </a:cubicBezTo>
                <a:cubicBezTo>
                  <a:pt x="6433856" y="-23179"/>
                  <a:pt x="6654275" y="194405"/>
                  <a:pt x="6673379" y="345111"/>
                </a:cubicBezTo>
                <a:cubicBezTo>
                  <a:pt x="6708083" y="622812"/>
                  <a:pt x="6687615" y="1055112"/>
                  <a:pt x="6673379" y="1207864"/>
                </a:cubicBezTo>
                <a:lnTo>
                  <a:pt x="6673379" y="1207864"/>
                </a:lnTo>
                <a:cubicBezTo>
                  <a:pt x="6643741" y="1408290"/>
                  <a:pt x="6632010" y="1639656"/>
                  <a:pt x="6673379" y="1725521"/>
                </a:cubicBezTo>
                <a:lnTo>
                  <a:pt x="6673379" y="1725513"/>
                </a:lnTo>
                <a:cubicBezTo>
                  <a:pt x="6756764" y="1919411"/>
                  <a:pt x="6429075" y="2149201"/>
                  <a:pt x="6223005" y="2070624"/>
                </a:cubicBezTo>
                <a:cubicBezTo>
                  <a:pt x="4976592" y="2136645"/>
                  <a:pt x="3389837" y="1979201"/>
                  <a:pt x="2780574" y="2070624"/>
                </a:cubicBezTo>
                <a:cubicBezTo>
                  <a:pt x="2554187" y="1967408"/>
                  <a:pt x="1020640" y="2854772"/>
                  <a:pt x="236638" y="2645927"/>
                </a:cubicBezTo>
                <a:cubicBezTo>
                  <a:pt x="637912" y="2484190"/>
                  <a:pt x="909154" y="2178092"/>
                  <a:pt x="1112229" y="2070624"/>
                </a:cubicBezTo>
                <a:cubicBezTo>
                  <a:pt x="804758" y="2073556"/>
                  <a:pt x="548958" y="2111426"/>
                  <a:pt x="450373" y="2070624"/>
                </a:cubicBezTo>
                <a:cubicBezTo>
                  <a:pt x="170853" y="2094789"/>
                  <a:pt x="19322" y="1930800"/>
                  <a:pt x="0" y="1725513"/>
                </a:cubicBezTo>
                <a:lnTo>
                  <a:pt x="0" y="1725521"/>
                </a:lnTo>
                <a:cubicBezTo>
                  <a:pt x="-4786" y="1581693"/>
                  <a:pt x="109135" y="1407098"/>
                  <a:pt x="0" y="1207864"/>
                </a:cubicBezTo>
                <a:lnTo>
                  <a:pt x="0" y="1207864"/>
                </a:lnTo>
                <a:cubicBezTo>
                  <a:pt x="63008" y="766470"/>
                  <a:pt x="119098" y="525017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4582" y="172023"/>
                  <a:pt x="254197" y="21886"/>
                  <a:pt x="450373" y="0"/>
                </a:cubicBezTo>
                <a:cubicBezTo>
                  <a:pt x="767451" y="29972"/>
                  <a:pt x="1040467" y="-27565"/>
                  <a:pt x="1112229" y="0"/>
                </a:cubicBezTo>
                <a:lnTo>
                  <a:pt x="1112229" y="0"/>
                </a:lnTo>
                <a:cubicBezTo>
                  <a:pt x="1391112" y="104984"/>
                  <a:pt x="2224946" y="21770"/>
                  <a:pt x="2780574" y="0"/>
                </a:cubicBezTo>
                <a:cubicBezTo>
                  <a:pt x="3369506" y="-119579"/>
                  <a:pt x="5116516" y="-176357"/>
                  <a:pt x="6223005" y="0"/>
                </a:cubicBezTo>
                <a:cubicBezTo>
                  <a:pt x="6478873" y="-16659"/>
                  <a:pt x="6670397" y="201266"/>
                  <a:pt x="6673379" y="345111"/>
                </a:cubicBezTo>
                <a:cubicBezTo>
                  <a:pt x="6577889" y="712782"/>
                  <a:pt x="6646380" y="1040832"/>
                  <a:pt x="6673379" y="1207864"/>
                </a:cubicBezTo>
                <a:lnTo>
                  <a:pt x="6673379" y="1207864"/>
                </a:lnTo>
                <a:cubicBezTo>
                  <a:pt x="6714149" y="1356157"/>
                  <a:pt x="6713553" y="1613866"/>
                  <a:pt x="6673379" y="1725521"/>
                </a:cubicBezTo>
                <a:lnTo>
                  <a:pt x="6673379" y="1725513"/>
                </a:lnTo>
                <a:cubicBezTo>
                  <a:pt x="6700813" y="1863402"/>
                  <a:pt x="6450571" y="2067852"/>
                  <a:pt x="6223005" y="2070624"/>
                </a:cubicBezTo>
                <a:cubicBezTo>
                  <a:pt x="5431040" y="1842465"/>
                  <a:pt x="3325064" y="1968713"/>
                  <a:pt x="2780574" y="2070624"/>
                </a:cubicBezTo>
                <a:cubicBezTo>
                  <a:pt x="2542722" y="2115155"/>
                  <a:pt x="816533" y="2579282"/>
                  <a:pt x="236638" y="2645927"/>
                </a:cubicBezTo>
                <a:cubicBezTo>
                  <a:pt x="361875" y="2485631"/>
                  <a:pt x="854035" y="2216249"/>
                  <a:pt x="1112229" y="2070624"/>
                </a:cubicBezTo>
                <a:cubicBezTo>
                  <a:pt x="977190" y="2084504"/>
                  <a:pt x="547497" y="2090379"/>
                  <a:pt x="450373" y="2070624"/>
                </a:cubicBezTo>
                <a:cubicBezTo>
                  <a:pt x="233808" y="2101230"/>
                  <a:pt x="-52481" y="1925279"/>
                  <a:pt x="0" y="1725513"/>
                </a:cubicBezTo>
                <a:lnTo>
                  <a:pt x="0" y="1725521"/>
                </a:lnTo>
                <a:cubicBezTo>
                  <a:pt x="26249" y="1524953"/>
                  <a:pt x="26688" y="1405321"/>
                  <a:pt x="0" y="1207864"/>
                </a:cubicBezTo>
                <a:lnTo>
                  <a:pt x="0" y="1207864"/>
                </a:lnTo>
                <a:cubicBezTo>
                  <a:pt x="-103534" y="834950"/>
                  <a:pt x="104458" y="693418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9640" y="174158"/>
                  <a:pt x="307757" y="21040"/>
                  <a:pt x="450373" y="0"/>
                </a:cubicBezTo>
                <a:cubicBezTo>
                  <a:pt x="765304" y="25715"/>
                  <a:pt x="1048015" y="-28306"/>
                  <a:pt x="1112229" y="0"/>
                </a:cubicBezTo>
                <a:lnTo>
                  <a:pt x="1112229" y="0"/>
                </a:lnTo>
                <a:cubicBezTo>
                  <a:pt x="1465776" y="-37331"/>
                  <a:pt x="2238929" y="-106411"/>
                  <a:pt x="2780574" y="0"/>
                </a:cubicBezTo>
                <a:cubicBezTo>
                  <a:pt x="3555789" y="-170542"/>
                  <a:pt x="5364243" y="-11844"/>
                  <a:pt x="6223005" y="0"/>
                </a:cubicBezTo>
                <a:cubicBezTo>
                  <a:pt x="6463769" y="-55990"/>
                  <a:pt x="6662644" y="220968"/>
                  <a:pt x="6673379" y="345111"/>
                </a:cubicBezTo>
                <a:cubicBezTo>
                  <a:pt x="6533104" y="686698"/>
                  <a:pt x="6644048" y="1042885"/>
                  <a:pt x="6673379" y="1207864"/>
                </a:cubicBezTo>
                <a:lnTo>
                  <a:pt x="6673379" y="1207864"/>
                </a:lnTo>
                <a:cubicBezTo>
                  <a:pt x="6716890" y="1354086"/>
                  <a:pt x="6714409" y="1610295"/>
                  <a:pt x="6673379" y="1725521"/>
                </a:cubicBezTo>
                <a:lnTo>
                  <a:pt x="6673379" y="1725513"/>
                </a:lnTo>
                <a:cubicBezTo>
                  <a:pt x="6757637" y="1875820"/>
                  <a:pt x="6442415" y="2067052"/>
                  <a:pt x="6223005" y="2070624"/>
                </a:cubicBezTo>
                <a:cubicBezTo>
                  <a:pt x="5549136" y="1778206"/>
                  <a:pt x="3380510" y="1960146"/>
                  <a:pt x="2780574" y="2070624"/>
                </a:cubicBezTo>
                <a:cubicBezTo>
                  <a:pt x="2431101" y="2041332"/>
                  <a:pt x="706392" y="2597355"/>
                  <a:pt x="236638" y="2645927"/>
                </a:cubicBezTo>
                <a:cubicBezTo>
                  <a:pt x="443364" y="2524203"/>
                  <a:pt x="853874" y="2205496"/>
                  <a:pt x="1112229" y="2070624"/>
                </a:cubicBezTo>
                <a:cubicBezTo>
                  <a:pt x="963240" y="2082970"/>
                  <a:pt x="566350" y="2096785"/>
                  <a:pt x="450373" y="2070624"/>
                </a:cubicBezTo>
                <a:cubicBezTo>
                  <a:pt x="242185" y="2101017"/>
                  <a:pt x="-48382" y="1931113"/>
                  <a:pt x="0" y="1725513"/>
                </a:cubicBezTo>
                <a:lnTo>
                  <a:pt x="0" y="1725521"/>
                </a:lnTo>
                <a:cubicBezTo>
                  <a:pt x="32503" y="1539393"/>
                  <a:pt x="29454" y="1394085"/>
                  <a:pt x="0" y="1207864"/>
                </a:cubicBezTo>
                <a:lnTo>
                  <a:pt x="0" y="1207864"/>
                </a:lnTo>
                <a:cubicBezTo>
                  <a:pt x="-86662" y="824968"/>
                  <a:pt x="56388" y="693304"/>
                  <a:pt x="0" y="345111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/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1066680" imgH="393480" progId="Equation.3">
                  <p:embed/>
                </p:oleObj>
              </mc:Choice>
              <mc:Fallback>
                <p:oleObj name="Equation" r:id="rId8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4" y="467360"/>
            <a:ext cx="2333403" cy="1536442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1" y="2003802"/>
            <a:ext cx="10176387" cy="4622110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2397850" y="5666356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202951" y="319549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1" y="602074"/>
            <a:ext cx="2333403" cy="116964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553461" y="319549"/>
            <a:ext cx="8506548" cy="7922824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88" y="2708941"/>
            <a:ext cx="3853439" cy="3662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143280" y="2012973"/>
            <a:ext cx="5636065" cy="2924087"/>
            <a:chOff x="2942360" y="1697317"/>
            <a:chExt cx="4614129" cy="2924087"/>
          </a:xfrm>
        </p:grpSpPr>
        <p:sp>
          <p:nvSpPr>
            <p:cNvPr id="15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224718" y="2559301"/>
              <a:ext cx="43317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</a:t>
              </a:r>
              <a:r>
                <a:rPr kumimoji="1"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ban </a:t>
              </a:r>
              <a:r>
                <a:rPr kumimoji="1" lang="en-US" altLang="zh-CN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đầu</a:t>
              </a:r>
              <a:r>
                <a:rPr kumimoji="1" lang="vi-VN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nhưng có tử số và mẫu số bé hơn</a:t>
              </a:r>
              <a:r>
                <a:rPr kumimoji="1" lang="en-US" altLang="zh-C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42360" y="1697317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1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-32372" y="0"/>
            <a:ext cx="12224372" cy="68381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5" y="532182"/>
            <a:ext cx="2333403" cy="1467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211159" y="2157694"/>
            <a:ext cx="6695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423019" y="2764804"/>
                <a:ext cx="5535561" cy="88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19" y="2764804"/>
                <a:ext cx="5535561" cy="887359"/>
              </a:xfrm>
              <a:prstGeom prst="rect">
                <a:avLst/>
              </a:prstGeom>
              <a:blipFill>
                <a:blip r:embed="rId4"/>
                <a:stretch>
                  <a:fillRect l="-2753" b="-8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196878" y="3836519"/>
            <a:ext cx="872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187045" y="4573938"/>
                <a:ext cx="10854811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45" y="4573938"/>
                <a:ext cx="10854811" cy="897169"/>
              </a:xfrm>
              <a:prstGeom prst="rect">
                <a:avLst/>
              </a:prstGeom>
              <a:blipFill>
                <a:blip r:embed="rId5"/>
                <a:stretch>
                  <a:fillRect l="-129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147715" y="5793138"/>
                <a:ext cx="11503741" cy="887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15" y="5793138"/>
                <a:ext cx="11503741" cy="887359"/>
              </a:xfrm>
              <a:prstGeom prst="rect">
                <a:avLst/>
              </a:prstGeom>
              <a:blipFill>
                <a:blip r:embed="rId6"/>
                <a:stretch>
                  <a:fillRect l="-1219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665</Words>
  <Application>Microsoft Office PowerPoint</Application>
  <PresentationFormat>Widescreen</PresentationFormat>
  <Paragraphs>169</Paragraphs>
  <Slides>26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Cambria</vt:lpstr>
      <vt:lpstr>Cambria Math</vt:lpstr>
      <vt:lpstr>SVN-Hole Hearted</vt:lpstr>
      <vt:lpstr>Times New Roman</vt:lpstr>
      <vt:lpstr>UTM Avo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2025-03-25T08:50:40Z</dcterms:created>
  <dcterms:modified xsi:type="dcterms:W3CDTF">2025-03-25T08:54:39Z</dcterms:modified>
</cp:coreProperties>
</file>