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11"/>
  </p:notesMasterIdLst>
  <p:sldIdLst>
    <p:sldId id="348" r:id="rId5"/>
    <p:sldId id="349" r:id="rId6"/>
    <p:sldId id="314" r:id="rId7"/>
    <p:sldId id="316" r:id="rId8"/>
    <p:sldId id="298" r:id="rId9"/>
    <p:sldId id="308" r:id="rId10"/>
    <p:sldId id="306" r:id="rId12"/>
    <p:sldId id="351" r:id="rId13"/>
    <p:sldId id="317" r:id="rId14"/>
    <p:sldId id="305" r:id="rId15"/>
    <p:sldId id="318" r:id="rId16"/>
    <p:sldId id="319" r:id="rId17"/>
    <p:sldId id="325" r:id="rId18"/>
    <p:sldId id="321" r:id="rId19"/>
    <p:sldId id="344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F1A00-E66B-40EA-978B-D9F5766BE9F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55B01-672C-4195-8FD1-CE23BE93548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Giới</a:t>
          </a:r>
          <a:r>
            <a:rPr lang="en-US" dirty="0" smtClean="0"/>
            <a:t> </a:t>
          </a:r>
          <a:r>
            <a:rPr lang="en-US" dirty="0" err="1" smtClean="0"/>
            <a:t>thiệu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gm:t>
    </dgm:pt>
    <dgm:pt modelId="{9B85B04F-3A23-428E-A9BF-AA89334EB715}" cxnId="{2C9879D7-CA34-4A7E-A28F-F59D5D582742}" type="parTrans">
      <dgm:prSet/>
      <dgm:spPr/>
      <dgm:t>
        <a:bodyPr/>
        <a:lstStyle/>
        <a:p>
          <a:endParaRPr lang="en-US"/>
        </a:p>
      </dgm:t>
    </dgm:pt>
    <dgm:pt modelId="{3C3635D3-93BC-48E2-9BA9-2A925F7C5343}" cxnId="{2C9879D7-CA34-4A7E-A28F-F59D5D582742}" type="sibTrans">
      <dgm:prSet/>
      <dgm:spPr/>
      <dgm:t>
        <a:bodyPr/>
        <a:lstStyle/>
        <a:p>
          <a:endParaRPr lang="en-US"/>
        </a:p>
      </dgm:t>
    </dgm:pt>
    <dgm:pt modelId="{0C5D2ED8-CF62-4042-BA79-6AAF542429E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(1)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muốn</a:t>
          </a:r>
          <a:r>
            <a:rPr lang="en-US" dirty="0" smtClean="0"/>
            <a:t> </a:t>
          </a:r>
          <a:r>
            <a:rPr lang="en-US" dirty="0" err="1" smtClean="0"/>
            <a:t>giới</a:t>
          </a:r>
          <a:r>
            <a:rPr lang="en-US" dirty="0" smtClean="0"/>
            <a:t> </a:t>
          </a:r>
          <a:r>
            <a:rPr lang="en-US" dirty="0" err="1" smtClean="0"/>
            <a:t>thiệu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r>
            <a:rPr lang="en-US" dirty="0" smtClean="0"/>
            <a:t> </a:t>
          </a:r>
          <a:r>
            <a:rPr lang="en-US" dirty="0" err="1" smtClean="0"/>
            <a:t>nào</a:t>
          </a:r>
          <a:r>
            <a:rPr lang="en-US" dirty="0" smtClean="0"/>
            <a:t>?</a:t>
          </a:r>
          <a:endParaRPr lang="en-US" dirty="0"/>
        </a:p>
      </dgm:t>
    </dgm:pt>
    <dgm:pt modelId="{5100A06F-331D-45A6-957D-9B2221D81441}" cxnId="{F295FC41-0370-43C3-B32C-78E8869ED6C0}" type="parTrans">
      <dgm:prSet/>
      <dgm:spPr/>
      <dgm:t>
        <a:bodyPr/>
        <a:lstStyle/>
        <a:p>
          <a:endParaRPr lang="en-US"/>
        </a:p>
      </dgm:t>
    </dgm:pt>
    <dgm:pt modelId="{249EB820-C420-4B47-9801-D11D407AEF65}" cxnId="{F295FC41-0370-43C3-B32C-78E8869ED6C0}" type="sibTrans">
      <dgm:prSet/>
      <dgm:spPr/>
      <dgm:t>
        <a:bodyPr/>
        <a:lstStyle/>
        <a:p>
          <a:endParaRPr lang="en-US"/>
        </a:p>
      </dgm:t>
    </dgm:pt>
    <dgm:pt modelId="{8D931B88-5FEC-4C83-81F8-9473AD698EA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(2)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r>
            <a:rPr lang="en-US" dirty="0" smtClean="0"/>
            <a:t> </a:t>
          </a:r>
          <a:r>
            <a:rPr lang="en-US" dirty="0" err="1" smtClean="0"/>
            <a:t>đó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đặc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gì</a:t>
          </a:r>
          <a:r>
            <a:rPr lang="en-US" dirty="0" smtClean="0"/>
            <a:t> </a:t>
          </a:r>
          <a:r>
            <a:rPr lang="en-US" dirty="0" err="1" smtClean="0"/>
            <a:t>nổi</a:t>
          </a:r>
          <a:r>
            <a:rPr lang="en-US" dirty="0" smtClean="0"/>
            <a:t> </a:t>
          </a:r>
          <a:r>
            <a:rPr lang="en-US" dirty="0" err="1" smtClean="0"/>
            <a:t>bậc</a:t>
          </a:r>
          <a:r>
            <a:rPr lang="en-US" dirty="0" smtClean="0"/>
            <a:t>? (</a:t>
          </a:r>
          <a:r>
            <a:rPr lang="en-US" dirty="0" err="1" smtClean="0"/>
            <a:t>chất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r>
            <a:rPr lang="en-US" dirty="0" smtClean="0"/>
            <a:t>,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dạng</a:t>
          </a:r>
          <a:r>
            <a:rPr lang="en-US" dirty="0" smtClean="0"/>
            <a:t>, </a:t>
          </a:r>
          <a:r>
            <a:rPr lang="en-US" dirty="0" err="1" smtClean="0"/>
            <a:t>màu</a:t>
          </a:r>
          <a:r>
            <a:rPr lang="en-US" dirty="0" smtClean="0"/>
            <a:t> </a:t>
          </a:r>
          <a:r>
            <a:rPr lang="en-US" dirty="0" err="1" smtClean="0"/>
            <a:t>sắc</a:t>
          </a:r>
          <a:r>
            <a:rPr lang="en-US" dirty="0" smtClean="0"/>
            <a:t>,…)</a:t>
          </a:r>
          <a:endParaRPr lang="en-US" dirty="0"/>
        </a:p>
      </dgm:t>
    </dgm:pt>
    <dgm:pt modelId="{37EB89DD-8527-4400-B294-F04F745DCFA7}" cxnId="{A9BC14A2-F4BA-4C02-ABCD-D7892D897D3A}" type="parTrans">
      <dgm:prSet/>
      <dgm:spPr/>
      <dgm:t>
        <a:bodyPr/>
        <a:lstStyle/>
        <a:p>
          <a:endParaRPr lang="en-US"/>
        </a:p>
      </dgm:t>
    </dgm:pt>
    <dgm:pt modelId="{589CF58A-2636-4386-9815-B23143E7B85B}" cxnId="{A9BC14A2-F4BA-4C02-ABCD-D7892D897D3A}" type="sibTrans">
      <dgm:prSet/>
      <dgm:spPr/>
      <dgm:t>
        <a:bodyPr/>
        <a:lstStyle/>
        <a:p>
          <a:endParaRPr lang="en-US"/>
        </a:p>
      </dgm:t>
    </dgm:pt>
    <dgm:pt modelId="{BAD60973-F624-4778-9AB8-A2B41E09CF6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(3)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nhận</a:t>
          </a:r>
          <a:r>
            <a:rPr lang="en-US" dirty="0" smtClean="0"/>
            <a:t> </a:t>
          </a:r>
          <a:r>
            <a:rPr lang="en-US" dirty="0" err="1" smtClean="0"/>
            <a:t>xét</a:t>
          </a:r>
          <a:r>
            <a:rPr lang="en-US" dirty="0" smtClean="0"/>
            <a:t> </a:t>
          </a:r>
          <a:r>
            <a:rPr lang="en-US" dirty="0" err="1" smtClean="0"/>
            <a:t>gì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r>
            <a:rPr lang="en-US" dirty="0" smtClean="0"/>
            <a:t> </a:t>
          </a:r>
          <a:r>
            <a:rPr lang="en-US" dirty="0" err="1" smtClean="0"/>
            <a:t>đó</a:t>
          </a:r>
          <a:r>
            <a:rPr lang="en-US" dirty="0" smtClean="0"/>
            <a:t>?</a:t>
          </a:r>
          <a:endParaRPr lang="en-US" dirty="0"/>
        </a:p>
      </dgm:t>
    </dgm:pt>
    <dgm:pt modelId="{B563EC00-35C6-4B23-8044-568A77923FDA}" cxnId="{53A4CF05-2155-4233-AD9F-59521F57ABFA}" type="parTrans">
      <dgm:prSet/>
      <dgm:spPr/>
      <dgm:t>
        <a:bodyPr/>
        <a:lstStyle/>
        <a:p>
          <a:endParaRPr lang="en-US"/>
        </a:p>
      </dgm:t>
    </dgm:pt>
    <dgm:pt modelId="{BB1B3D52-EDED-43A2-B939-7AD888EB93DB}" cxnId="{53A4CF05-2155-4233-AD9F-59521F57ABFA}" type="sibTrans">
      <dgm:prSet/>
      <dgm:spPr/>
      <dgm:t>
        <a:bodyPr/>
        <a:lstStyle/>
        <a:p>
          <a:endParaRPr lang="en-US"/>
        </a:p>
      </dgm:t>
    </dgm:pt>
    <dgm:pt modelId="{92F9C9F7-A94C-4ABC-B845-CE143E4CCFB0}" type="pres">
      <dgm:prSet presAssocID="{339F1A00-E66B-40EA-978B-D9F5766BE9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4C38EA-C701-4E4F-97CC-B8D13D0A77FF}" type="pres">
      <dgm:prSet presAssocID="{FCC55B01-672C-4195-8FD1-CE23BE93548F}" presName="singleCycle" presStyleCnt="0"/>
      <dgm:spPr/>
    </dgm:pt>
    <dgm:pt modelId="{8DCD2A16-1EBE-4CD3-8ADD-E5DEF81B784E}" type="pres">
      <dgm:prSet presAssocID="{FCC55B01-672C-4195-8FD1-CE23BE93548F}" presName="singleCenter" presStyleLbl="node1" presStyleIdx="0" presStyleCnt="4" custScaleX="179714" custScaleY="181876" custLinFactNeighborX="0" custLinFactNeighborY="670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19D540A-5ACB-4505-8916-846B2A9D7581}" type="pres">
      <dgm:prSet presAssocID="{5100A06F-331D-45A6-957D-9B2221D8144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79E4BF2-991D-43AB-ACA2-7F4AB7C8D9B7}" type="pres">
      <dgm:prSet presAssocID="{0C5D2ED8-CF62-4042-BA79-6AAF542429EB}" presName="text0" presStyleLbl="node1" presStyleIdx="1" presStyleCnt="4" custScaleX="368244" custRadScaleRad="80507" custRadScaleInc="-1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5A5B5-512E-4036-B289-0DC88995B58C}" type="pres">
      <dgm:prSet presAssocID="{37EB89DD-8527-4400-B294-F04F745DCFA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FCE5F4E-3999-43DE-8A19-D86262B70B98}" type="pres">
      <dgm:prSet presAssocID="{8D931B88-5FEC-4C83-81F8-9473AD698EA5}" presName="text0" presStyleLbl="node1" presStyleIdx="2" presStyleCnt="4" custScaleX="251310" custScaleY="182562" custRadScaleRad="133968" custRadScaleInc="-3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2DDF4-2AA2-4761-B148-FB95CD3B65D3}" type="pres">
      <dgm:prSet presAssocID="{B563EC00-35C6-4B23-8044-568A77923FD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B2132F4-6A31-4D62-8D53-1ABE468068CD}" type="pres">
      <dgm:prSet presAssocID="{BAD60973-F624-4778-9AB8-A2B41E09CF61}" presName="text0" presStyleLbl="node1" presStyleIdx="3" presStyleCnt="4" custScaleX="253092" custScaleY="141397" custRadScaleRad="160083" custRadScaleInc="2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B56D9-D414-43B7-8419-472D32435A48}" type="presOf" srcId="{FCC55B01-672C-4195-8FD1-CE23BE93548F}" destId="{8DCD2A16-1EBE-4CD3-8ADD-E5DEF81B784E}" srcOrd="0" destOrd="0" presId="urn:microsoft.com/office/officeart/2008/layout/RadialCluster"/>
    <dgm:cxn modelId="{044D317F-9D8D-4B02-9196-3449C1E23FE0}" type="presOf" srcId="{5100A06F-331D-45A6-957D-9B2221D81441}" destId="{519D540A-5ACB-4505-8916-846B2A9D7581}" srcOrd="0" destOrd="0" presId="urn:microsoft.com/office/officeart/2008/layout/RadialCluster"/>
    <dgm:cxn modelId="{53A4CF05-2155-4233-AD9F-59521F57ABFA}" srcId="{FCC55B01-672C-4195-8FD1-CE23BE93548F}" destId="{BAD60973-F624-4778-9AB8-A2B41E09CF61}" srcOrd="2" destOrd="0" parTransId="{B563EC00-35C6-4B23-8044-568A77923FDA}" sibTransId="{BB1B3D52-EDED-43A2-B939-7AD888EB93DB}"/>
    <dgm:cxn modelId="{2C9879D7-CA34-4A7E-A28F-F59D5D582742}" srcId="{339F1A00-E66B-40EA-978B-D9F5766BE9FA}" destId="{FCC55B01-672C-4195-8FD1-CE23BE93548F}" srcOrd="0" destOrd="0" parTransId="{9B85B04F-3A23-428E-A9BF-AA89334EB715}" sibTransId="{3C3635D3-93BC-48E2-9BA9-2A925F7C5343}"/>
    <dgm:cxn modelId="{67A43A56-E5ED-4BC6-B29C-F70B533C64DB}" type="presOf" srcId="{8D931B88-5FEC-4C83-81F8-9473AD698EA5}" destId="{EFCE5F4E-3999-43DE-8A19-D86262B70B98}" srcOrd="0" destOrd="0" presId="urn:microsoft.com/office/officeart/2008/layout/RadialCluster"/>
    <dgm:cxn modelId="{E06BB165-3E0C-42EA-9A59-3F9F5E67D273}" type="presOf" srcId="{0C5D2ED8-CF62-4042-BA79-6AAF542429EB}" destId="{779E4BF2-991D-43AB-ACA2-7F4AB7C8D9B7}" srcOrd="0" destOrd="0" presId="urn:microsoft.com/office/officeart/2008/layout/RadialCluster"/>
    <dgm:cxn modelId="{BCBB998B-9AAF-474D-BE6A-474225C4AB27}" type="presOf" srcId="{BAD60973-F624-4778-9AB8-A2B41E09CF61}" destId="{8B2132F4-6A31-4D62-8D53-1ABE468068CD}" srcOrd="0" destOrd="0" presId="urn:microsoft.com/office/officeart/2008/layout/RadialCluster"/>
    <dgm:cxn modelId="{080824AD-3207-456F-88B5-9CDC324EC51C}" type="presOf" srcId="{B563EC00-35C6-4B23-8044-568A77923FDA}" destId="{3982DDF4-2AA2-4761-B148-FB95CD3B65D3}" srcOrd="0" destOrd="0" presId="urn:microsoft.com/office/officeart/2008/layout/RadialCluster"/>
    <dgm:cxn modelId="{E9FDB249-4FAF-4137-AD72-7614E7F37740}" type="presOf" srcId="{339F1A00-E66B-40EA-978B-D9F5766BE9FA}" destId="{92F9C9F7-A94C-4ABC-B845-CE143E4CCFB0}" srcOrd="0" destOrd="0" presId="urn:microsoft.com/office/officeart/2008/layout/RadialCluster"/>
    <dgm:cxn modelId="{F295FC41-0370-43C3-B32C-78E8869ED6C0}" srcId="{FCC55B01-672C-4195-8FD1-CE23BE93548F}" destId="{0C5D2ED8-CF62-4042-BA79-6AAF542429EB}" srcOrd="0" destOrd="0" parTransId="{5100A06F-331D-45A6-957D-9B2221D81441}" sibTransId="{249EB820-C420-4B47-9801-D11D407AEF65}"/>
    <dgm:cxn modelId="{0FE9D145-71AF-4FAB-8D5B-3D79AAF3D0F8}" type="presOf" srcId="{37EB89DD-8527-4400-B294-F04F745DCFA7}" destId="{1E85A5B5-512E-4036-B289-0DC88995B58C}" srcOrd="0" destOrd="0" presId="urn:microsoft.com/office/officeart/2008/layout/RadialCluster"/>
    <dgm:cxn modelId="{A9BC14A2-F4BA-4C02-ABCD-D7892D897D3A}" srcId="{FCC55B01-672C-4195-8FD1-CE23BE93548F}" destId="{8D931B88-5FEC-4C83-81F8-9473AD698EA5}" srcOrd="1" destOrd="0" parTransId="{37EB89DD-8527-4400-B294-F04F745DCFA7}" sibTransId="{589CF58A-2636-4386-9815-B23143E7B85B}"/>
    <dgm:cxn modelId="{1DEFE4CB-04F2-4358-B836-0B52D69A5DC6}" type="presParOf" srcId="{92F9C9F7-A94C-4ABC-B845-CE143E4CCFB0}" destId="{DB4C38EA-C701-4E4F-97CC-B8D13D0A77FF}" srcOrd="0" destOrd="0" presId="urn:microsoft.com/office/officeart/2008/layout/RadialCluster"/>
    <dgm:cxn modelId="{784065EE-6FBC-436C-B8FA-35DCFB3DD5F4}" type="presParOf" srcId="{DB4C38EA-C701-4E4F-97CC-B8D13D0A77FF}" destId="{8DCD2A16-1EBE-4CD3-8ADD-E5DEF81B784E}" srcOrd="0" destOrd="0" presId="urn:microsoft.com/office/officeart/2008/layout/RadialCluster"/>
    <dgm:cxn modelId="{F922E93C-676B-49E7-AED8-083B6A4BDDFB}" type="presParOf" srcId="{DB4C38EA-C701-4E4F-97CC-B8D13D0A77FF}" destId="{519D540A-5ACB-4505-8916-846B2A9D7581}" srcOrd="1" destOrd="0" presId="urn:microsoft.com/office/officeart/2008/layout/RadialCluster"/>
    <dgm:cxn modelId="{136A8324-A781-41DB-993E-6531BB915F6B}" type="presParOf" srcId="{DB4C38EA-C701-4E4F-97CC-B8D13D0A77FF}" destId="{779E4BF2-991D-43AB-ACA2-7F4AB7C8D9B7}" srcOrd="2" destOrd="0" presId="urn:microsoft.com/office/officeart/2008/layout/RadialCluster"/>
    <dgm:cxn modelId="{6A4B8014-FBE7-4089-AF50-8ABD2AEAB277}" type="presParOf" srcId="{DB4C38EA-C701-4E4F-97CC-B8D13D0A77FF}" destId="{1E85A5B5-512E-4036-B289-0DC88995B58C}" srcOrd="3" destOrd="0" presId="urn:microsoft.com/office/officeart/2008/layout/RadialCluster"/>
    <dgm:cxn modelId="{6C73F257-CBC2-4835-939B-A25478E04E73}" type="presParOf" srcId="{DB4C38EA-C701-4E4F-97CC-B8D13D0A77FF}" destId="{EFCE5F4E-3999-43DE-8A19-D86262B70B98}" srcOrd="4" destOrd="0" presId="urn:microsoft.com/office/officeart/2008/layout/RadialCluster"/>
    <dgm:cxn modelId="{8DF79A6C-CDB2-4A20-B08E-FD85E5CAE720}" type="presParOf" srcId="{DB4C38EA-C701-4E4F-97CC-B8D13D0A77FF}" destId="{3982DDF4-2AA2-4761-B148-FB95CD3B65D3}" srcOrd="5" destOrd="0" presId="urn:microsoft.com/office/officeart/2008/layout/RadialCluster"/>
    <dgm:cxn modelId="{FBC9DE3D-CEEA-4CFA-83AD-56CB6807DEEF}" type="presParOf" srcId="{DB4C38EA-C701-4E4F-97CC-B8D13D0A77FF}" destId="{8B2132F4-6A31-4D62-8D53-1ABE468068C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75453" cy="6075453"/>
        <a:chOff x="0" y="0"/>
        <a:chExt cx="6075453" cy="6075453"/>
      </a:xfrm>
    </dsp:grpSpPr>
    <dsp:sp modelId="{8DCD2A16-1EBE-4CD3-8ADD-E5DEF81B784E}">
      <dsp:nvSpPr>
        <dsp:cNvPr id="3" name="Rounded Rectangle 2"/>
        <dsp:cNvSpPr/>
      </dsp:nvSpPr>
      <dsp:spPr bwMode="white">
        <a:xfrm>
          <a:off x="4501343" y="2894170"/>
          <a:ext cx="1822636" cy="1822636"/>
        </a:xfrm>
        <a:prstGeom prst="roundRect">
          <a:avLst/>
        </a:prstGeom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lIns="73660" tIns="73660" rIns="73660" bIns="73660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Giới</a:t>
          </a:r>
          <a:r>
            <a:rPr lang="en-US" dirty="0" smtClean="0"/>
            <a:t> </a:t>
          </a:r>
          <a:r>
            <a:rPr lang="en-US" dirty="0" err="1" smtClean="0"/>
            <a:t>thiệu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sp:txBody>
      <dsp:txXfrm>
        <a:off x="4501343" y="2894170"/>
        <a:ext cx="1822636" cy="1822636"/>
      </dsp:txXfrm>
    </dsp:sp>
    <dsp:sp modelId="{519D540A-5ACB-4505-8916-846B2A9D7581}">
      <dsp:nvSpPr>
        <dsp:cNvPr id="4" name="Freeform 3"/>
        <dsp:cNvSpPr/>
      </dsp:nvSpPr>
      <dsp:spPr bwMode="white">
        <a:xfrm>
          <a:off x="4993585" y="2461823"/>
          <a:ext cx="801274" cy="63500"/>
        </a:xfrm>
        <a:custGeom>
          <a:avLst/>
          <a:gdLst/>
          <a:ahLst/>
          <a:cxnLst/>
          <a:pathLst>
            <a:path w="1262" h="100">
              <a:moveTo>
                <a:pt x="640" y="681"/>
              </a:moveTo>
              <a:lnTo>
                <a:pt x="622" y="-58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93585" y="2461823"/>
        <a:ext cx="801274" cy="63500"/>
      </dsp:txXfrm>
    </dsp:sp>
    <dsp:sp modelId="{779E4BF2-991D-43AB-ACA2-7F4AB7C8D9B7}">
      <dsp:nvSpPr>
        <dsp:cNvPr id="5" name="Rounded Rectangle 4"/>
        <dsp:cNvSpPr/>
      </dsp:nvSpPr>
      <dsp:spPr bwMode="white">
        <a:xfrm>
          <a:off x="4769427" y="871809"/>
          <a:ext cx="1221166" cy="1221166"/>
        </a:xfrm>
        <a:prstGeom prst="roundRect">
          <a:avLst/>
        </a:prstGeom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lIns="40640" tIns="40640" rIns="40640" bIns="4064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(1)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muốn</a:t>
          </a:r>
          <a:r>
            <a:rPr lang="en-US" dirty="0" smtClean="0"/>
            <a:t> </a:t>
          </a:r>
          <a:r>
            <a:rPr lang="en-US" dirty="0" err="1" smtClean="0"/>
            <a:t>giới</a:t>
          </a:r>
          <a:r>
            <a:rPr lang="en-US" dirty="0" smtClean="0"/>
            <a:t> </a:t>
          </a:r>
          <a:r>
            <a:rPr lang="en-US" dirty="0" err="1" smtClean="0"/>
            <a:t>thiệu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r>
            <a:rPr lang="en-US" dirty="0" smtClean="0"/>
            <a:t> </a:t>
          </a:r>
          <a:r>
            <a:rPr lang="en-US" dirty="0" err="1" smtClean="0"/>
            <a:t>nào</a:t>
          </a:r>
          <a:r>
            <a:rPr lang="en-US" dirty="0" smtClean="0"/>
            <a:t>?</a:t>
          </a:r>
          <a:endParaRPr lang="en-US" dirty="0"/>
        </a:p>
      </dsp:txBody>
      <dsp:txXfrm>
        <a:off x="4769427" y="871809"/>
        <a:ext cx="1221166" cy="1221166"/>
      </dsp:txXfrm>
    </dsp:sp>
    <dsp:sp modelId="{1E85A5B5-512E-4036-B289-0DC88995B58C}">
      <dsp:nvSpPr>
        <dsp:cNvPr id="6" name="Freeform 5"/>
        <dsp:cNvSpPr/>
      </dsp:nvSpPr>
      <dsp:spPr bwMode="white">
        <a:xfrm>
          <a:off x="6306669" y="4131700"/>
          <a:ext cx="2195682" cy="63500"/>
        </a:xfrm>
        <a:custGeom>
          <a:avLst/>
          <a:gdLst/>
          <a:ahLst/>
          <a:cxnLst/>
          <a:pathLst>
            <a:path w="3458" h="100">
              <a:moveTo>
                <a:pt x="27" y="-256"/>
              </a:moveTo>
              <a:lnTo>
                <a:pt x="3431" y="35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306669" y="4131700"/>
        <a:ext cx="2195682" cy="63500"/>
      </dsp:txXfrm>
    </dsp:sp>
    <dsp:sp modelId="{EFCE5F4E-3999-43DE-8A19-D86262B70B98}">
      <dsp:nvSpPr>
        <dsp:cNvPr id="7" name="Rounded Rectangle 6"/>
        <dsp:cNvSpPr/>
      </dsp:nvSpPr>
      <dsp:spPr bwMode="white">
        <a:xfrm>
          <a:off x="8485041" y="3856782"/>
          <a:ext cx="1221166" cy="1221166"/>
        </a:xfrm>
        <a:prstGeom prst="roundRect">
          <a:avLst/>
        </a:prstGeom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lIns="33020" tIns="33020" rIns="33020" bIns="3302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(2)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r>
            <a:rPr lang="en-US" dirty="0" smtClean="0"/>
            <a:t> </a:t>
          </a:r>
          <a:r>
            <a:rPr lang="en-US" dirty="0" err="1" smtClean="0"/>
            <a:t>đó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đặc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gì</a:t>
          </a:r>
          <a:r>
            <a:rPr lang="en-US" dirty="0" smtClean="0"/>
            <a:t> </a:t>
          </a:r>
          <a:r>
            <a:rPr lang="en-US" dirty="0" err="1" smtClean="0"/>
            <a:t>nổi</a:t>
          </a:r>
          <a:r>
            <a:rPr lang="en-US" dirty="0" smtClean="0"/>
            <a:t> </a:t>
          </a:r>
          <a:r>
            <a:rPr lang="en-US" dirty="0" err="1" smtClean="0"/>
            <a:t>bậc</a:t>
          </a:r>
          <a:r>
            <a:rPr lang="en-US" dirty="0" smtClean="0"/>
            <a:t>? (</a:t>
          </a:r>
          <a:r>
            <a:rPr lang="en-US" dirty="0" err="1" smtClean="0"/>
            <a:t>chất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r>
            <a:rPr lang="en-US" dirty="0" smtClean="0"/>
            <a:t>,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dạng</a:t>
          </a:r>
          <a:r>
            <a:rPr lang="en-US" dirty="0" smtClean="0"/>
            <a:t>, </a:t>
          </a:r>
          <a:r>
            <a:rPr lang="en-US" dirty="0" err="1" smtClean="0"/>
            <a:t>màu</a:t>
          </a:r>
          <a:r>
            <a:rPr lang="en-US" dirty="0" smtClean="0"/>
            <a:t> </a:t>
          </a:r>
          <a:r>
            <a:rPr lang="en-US" dirty="0" err="1" smtClean="0"/>
            <a:t>sắc</a:t>
          </a:r>
          <a:r>
            <a:rPr lang="en-US" dirty="0" smtClean="0"/>
            <a:t>,…)</a:t>
          </a:r>
          <a:endParaRPr lang="en-US" dirty="0"/>
        </a:p>
      </dsp:txBody>
      <dsp:txXfrm>
        <a:off x="8485041" y="3856782"/>
        <a:ext cx="1221166" cy="1221166"/>
      </dsp:txXfrm>
    </dsp:sp>
    <dsp:sp modelId="{3982DDF4-2AA2-4761-B148-FB95CD3B65D3}">
      <dsp:nvSpPr>
        <dsp:cNvPr id="8" name="Freeform 7"/>
        <dsp:cNvSpPr/>
      </dsp:nvSpPr>
      <dsp:spPr bwMode="white">
        <a:xfrm>
          <a:off x="1631571" y="4316651"/>
          <a:ext cx="2907791" cy="63500"/>
        </a:xfrm>
        <a:custGeom>
          <a:avLst/>
          <a:gdLst/>
          <a:ahLst/>
          <a:cxnLst/>
          <a:pathLst>
            <a:path w="4579" h="100">
              <a:moveTo>
                <a:pt x="4519" y="-470"/>
              </a:moveTo>
              <a:lnTo>
                <a:pt x="60" y="57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31571" y="4316651"/>
        <a:ext cx="2907791" cy="63500"/>
      </dsp:txXfrm>
    </dsp:sp>
    <dsp:sp modelId="{8B2132F4-6A31-4D62-8D53-1ABE468068CD}">
      <dsp:nvSpPr>
        <dsp:cNvPr id="9" name="Rounded Rectangle 8"/>
        <dsp:cNvSpPr/>
      </dsp:nvSpPr>
      <dsp:spPr bwMode="white">
        <a:xfrm>
          <a:off x="448423" y="4210572"/>
          <a:ext cx="1221166" cy="1221166"/>
        </a:xfrm>
        <a:prstGeom prst="roundRect">
          <a:avLst/>
        </a:prstGeom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lIns="40640" tIns="40640" rIns="40640" bIns="4064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(3)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nhận</a:t>
          </a:r>
          <a:r>
            <a:rPr lang="en-US" dirty="0" smtClean="0"/>
            <a:t> </a:t>
          </a:r>
          <a:r>
            <a:rPr lang="en-US" dirty="0" err="1" smtClean="0"/>
            <a:t>xét</a:t>
          </a:r>
          <a:r>
            <a:rPr lang="en-US" dirty="0" smtClean="0"/>
            <a:t> </a:t>
          </a:r>
          <a:r>
            <a:rPr lang="en-US" dirty="0" err="1" smtClean="0"/>
            <a:t>gì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 </a:t>
          </a:r>
          <a:r>
            <a:rPr lang="en-US" dirty="0" err="1" smtClean="0"/>
            <a:t>chơi</a:t>
          </a:r>
          <a:r>
            <a:rPr lang="en-US" dirty="0" smtClean="0"/>
            <a:t> </a:t>
          </a:r>
          <a:r>
            <a:rPr lang="en-US" dirty="0" err="1" smtClean="0"/>
            <a:t>đó</a:t>
          </a:r>
          <a:r>
            <a:rPr lang="en-US" dirty="0" smtClean="0"/>
            <a:t>?</a:t>
          </a:r>
          <a:endParaRPr lang="en-US" dirty="0"/>
        </a:p>
      </dsp:txBody>
      <dsp:txXfrm>
        <a:off x="448423" y="4210572"/>
        <a:ext cx="1221166" cy="1221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35DB-ABB5-40C4-AD3E-2E70D4CD00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34A8-70F6-463F-ABA3-EAAD0A1934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A596-E8E7-438C-9E26-D14ED33F6C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0619-B894-4717-AF13-B594A8E1F5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4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22.wdp"/><Relationship Id="rId8" Type="http://schemas.openxmlformats.org/officeDocument/2006/relationships/image" Target="../media/image21.png"/><Relationship Id="rId7" Type="http://schemas.openxmlformats.org/officeDocument/2006/relationships/image" Target="../media/image20.GIF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0" Type="http://schemas.openxmlformats.org/officeDocument/2006/relationships/slideLayout" Target="../slideLayouts/slideLayout13.xml"/><Relationship Id="rId3" Type="http://schemas.openxmlformats.org/officeDocument/2006/relationships/image" Target="../media/image16.png"/><Relationship Id="rId29" Type="http://schemas.openxmlformats.org/officeDocument/2006/relationships/image" Target="../media/image42.png"/><Relationship Id="rId28" Type="http://schemas.microsoft.com/office/2007/relationships/hdphoto" Target="../media/image41.wdp"/><Relationship Id="rId27" Type="http://schemas.openxmlformats.org/officeDocument/2006/relationships/image" Target="../media/image40.png"/><Relationship Id="rId26" Type="http://schemas.openxmlformats.org/officeDocument/2006/relationships/image" Target="../media/image39.GIF"/><Relationship Id="rId25" Type="http://schemas.microsoft.com/office/2007/relationships/hdphoto" Target="../media/image38.wdp"/><Relationship Id="rId24" Type="http://schemas.openxmlformats.org/officeDocument/2006/relationships/image" Target="../media/image37.png"/><Relationship Id="rId23" Type="http://schemas.microsoft.com/office/2007/relationships/hdphoto" Target="../media/image36.wdp"/><Relationship Id="rId22" Type="http://schemas.openxmlformats.org/officeDocument/2006/relationships/image" Target="../media/image35.png"/><Relationship Id="rId21" Type="http://schemas.microsoft.com/office/2007/relationships/hdphoto" Target="../media/image34.wdp"/><Relationship Id="rId20" Type="http://schemas.openxmlformats.org/officeDocument/2006/relationships/image" Target="../media/image33.png"/><Relationship Id="rId2" Type="http://schemas.microsoft.com/office/2007/relationships/hdphoto" Target="../media/image15.wdp"/><Relationship Id="rId19" Type="http://schemas.microsoft.com/office/2007/relationships/hdphoto" Target="../media/image32.wdp"/><Relationship Id="rId18" Type="http://schemas.openxmlformats.org/officeDocument/2006/relationships/image" Target="../media/image31.png"/><Relationship Id="rId17" Type="http://schemas.microsoft.com/office/2007/relationships/hdphoto" Target="../media/image30.wdp"/><Relationship Id="rId16" Type="http://schemas.openxmlformats.org/officeDocument/2006/relationships/image" Target="../media/image29.png"/><Relationship Id="rId15" Type="http://schemas.openxmlformats.org/officeDocument/2006/relationships/image" Target="../media/image28.GIF"/><Relationship Id="rId14" Type="http://schemas.microsoft.com/office/2007/relationships/hdphoto" Target="../media/image27.wdp"/><Relationship Id="rId13" Type="http://schemas.openxmlformats.org/officeDocument/2006/relationships/image" Target="../media/image26.png"/><Relationship Id="rId12" Type="http://schemas.openxmlformats.org/officeDocument/2006/relationships/image" Target="../media/image25.GIF"/><Relationship Id="rId11" Type="http://schemas.microsoft.com/office/2007/relationships/hdphoto" Target="../media/image24.wdp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2257065" y="1163785"/>
            <a:ext cx="7833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 thiệu các đồ chơi mà trẻ em yêu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47" y="2245491"/>
            <a:ext cx="8099384" cy="2040761"/>
          </a:xfrm>
          <a:prstGeom prst="rect">
            <a:avLst/>
          </a:prstGeom>
        </p:spPr>
      </p:pic>
      <p:sp>
        <p:nvSpPr>
          <p:cNvPr id="16" name="Rectangle: Rounded Corners 6"/>
          <p:cNvSpPr/>
          <p:nvPr/>
        </p:nvSpPr>
        <p:spPr>
          <a:xfrm>
            <a:off x="2257063" y="4548852"/>
            <a:ext cx="7581419" cy="1643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số món đồ chơi mà trẻ em thích như: Búp bê, gấu bông, đồ hàng, siêu nhân, lê-gô, máy bay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41615" y="253677"/>
            <a:ext cx="101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Viết 3-4 câu giới thiệu một món đồ chơi mà em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41616" y="546063"/>
          <a:ext cx="10825322" cy="607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" y="1150900"/>
            <a:ext cx="12037175" cy="56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08377" y="151953"/>
            <a:ext cx="101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Viết 3-4 câu giới thiệu một món đồ chơi mà em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607" y="705196"/>
            <a:ext cx="305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3" y="945941"/>
            <a:ext cx="11900461" cy="55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607" y="131934"/>
            <a:ext cx="305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ó thể là hình ảnh về món tráng miệ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-622"/>
            <a:ext cx="11671281" cy="6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51610" y="3514763"/>
            <a:ext cx="7912100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 dirty="0" smtClean="0">
                <a:latin typeface="Times New Roman" panose="02020603050405020304" charset="0"/>
                <a:cs typeface="Times New Roman" panose="02020603050405020304" charset="0"/>
              </a:rPr>
              <a:t>HỌC SINH THỰC HÀNH VIẾT</a:t>
            </a:r>
            <a:endParaRPr lang="en-US" altLang="en-US" sz="37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ông có mô tả ảnh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0"/>
            <a:ext cx="11670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2"/>
          <p:cNvSpPr txBox="1"/>
          <p:nvPr/>
        </p:nvSpPr>
        <p:spPr>
          <a:xfrm>
            <a:off x="5355619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vi-VN" alt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DẶN DÒ</a:t>
            </a:r>
            <a:endParaRPr lang="vi-VN" altLang="en-US" sz="7200" b="1" dirty="0" err="1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hông có mô tả ảnh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0"/>
            <a:ext cx="11671281" cy="6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4856" y="2183834"/>
            <a:ext cx="61927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unito Black" pitchFamily="2" charset="0"/>
              </a:rPr>
              <a:t>Chào</a:t>
            </a:r>
            <a:r>
              <a:rPr lang="en-US" sz="6600" b="1" dirty="0" smtClean="0">
                <a:latin typeface="Nunito Black" pitchFamily="2" charset="0"/>
              </a:rPr>
              <a:t> </a:t>
            </a:r>
            <a:r>
              <a:rPr lang="en-US" sz="6600" b="1" dirty="0" err="1" smtClean="0">
                <a:latin typeface="Nunito Black" pitchFamily="2" charset="0"/>
              </a:rPr>
              <a:t>tạm</a:t>
            </a:r>
            <a:r>
              <a:rPr lang="en-US" sz="6600" b="1" dirty="0" smtClean="0">
                <a:latin typeface="Nunito Black" pitchFamily="2" charset="0"/>
              </a:rPr>
              <a:t> </a:t>
            </a:r>
            <a:r>
              <a:rPr lang="en-US" sz="6600" b="1" dirty="0" err="1" smtClean="0">
                <a:latin typeface="Nunito Black" pitchFamily="2" charset="0"/>
              </a:rPr>
              <a:t>biệt</a:t>
            </a:r>
            <a:r>
              <a:rPr lang="en-US" sz="6600" b="1" dirty="0" smtClean="0">
                <a:latin typeface="Nunito Black" pitchFamily="2" charset="0"/>
              </a:rPr>
              <a:t> </a:t>
            </a:r>
            <a:endParaRPr lang="en-US" sz="6600" b="1" dirty="0" smtClean="0">
              <a:latin typeface="Nunito Black" pitchFamily="2" charset="0"/>
            </a:endParaRPr>
          </a:p>
          <a:p>
            <a:pPr algn="ctr"/>
            <a:r>
              <a:rPr lang="en-US" sz="6600" b="1" dirty="0" err="1" smtClean="0">
                <a:latin typeface="Nunito Black" pitchFamily="2" charset="0"/>
              </a:rPr>
              <a:t>các</a:t>
            </a:r>
            <a:r>
              <a:rPr lang="en-US" sz="6600" b="1" dirty="0" smtClean="0">
                <a:latin typeface="Nunito Black" pitchFamily="2" charset="0"/>
              </a:rPr>
              <a:t> </a:t>
            </a:r>
            <a:r>
              <a:rPr lang="en-US" sz="6600" b="1" dirty="0" err="1" smtClean="0">
                <a:latin typeface="Nunito Black" pitchFamily="2" charset="0"/>
              </a:rPr>
              <a:t>em</a:t>
            </a:r>
            <a:endParaRPr lang="en-US" sz="6600" b="1" dirty="0">
              <a:latin typeface="Nunito Black" pitchFamily="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441960" y="2276475"/>
            <a:ext cx="11749405" cy="32302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  <a:alpha val="50000"/>
                    </a:srgbClr>
                  </a:innerShdw>
                </a:effectLst>
                <a:latin typeface="Times New Roman Bold" panose="02020603050405020304" charset="0"/>
                <a:ea typeface="Calibri" panose="020F0502020204030204" charset="0"/>
                <a:cs typeface="Times New Roman Bold" panose="02020603050405020304" charset="0"/>
              </a:rPr>
              <a:t>CHÀO MỪNG THẦY CÔ ĐẾN DỰ TIẾT HỌC</a:t>
            </a:r>
            <a:endParaRPr lang="vi-VN" altLang="zh-CN" sz="4400" b="1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  <a:alpha val="50000"/>
                  </a:srgbClr>
                </a:innerShdw>
              </a:effectLst>
              <a:latin typeface="Times New Roman Bold" panose="02020603050405020304" charset="0"/>
              <a:ea typeface="Calibri" panose="020F0502020204030204" charset="0"/>
              <a:cs typeface="Times New Roman Bold" panose="02020603050405020304" charset="0"/>
            </a:endParaRPr>
          </a:p>
          <a:p>
            <a:pPr algn="ctr"/>
            <a:r>
              <a:rPr lang="vi-VN" altLang="zh-CN" sz="4000" b="1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  <a:alpha val="50000"/>
                    </a:srgbClr>
                  </a:innerShdw>
                </a:effectLst>
                <a:latin typeface="Times New Roman Bold" panose="02020603050405020304" charset="0"/>
                <a:ea typeface="Calibri" panose="020F0502020204030204" charset="0"/>
                <a:cs typeface="Times New Roman Bold" panose="02020603050405020304" charset="0"/>
              </a:rPr>
              <a:t>LỚP 2A2</a:t>
            </a:r>
            <a:endParaRPr lang="vi-VN" altLang="zh-CN" sz="4000" b="1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  <a:alpha val="50000"/>
                  </a:srgbClr>
                </a:innerShdw>
              </a:effectLst>
              <a:latin typeface="Times New Roman Bold" panose="02020603050405020304" charset="0"/>
              <a:ea typeface="Calibri" panose="020F0502020204030204" charset="0"/>
              <a:cs typeface="Times New Roman Bold" panose="02020603050405020304" charset="0"/>
            </a:endParaRPr>
          </a:p>
          <a:p>
            <a:pPr algn="ctr"/>
            <a:r>
              <a:rPr lang="vi-VN" altLang="zh-CN" sz="4000" b="1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  <a:alpha val="50000"/>
                    </a:srgbClr>
                  </a:innerShdw>
                </a:effectLst>
                <a:latin typeface="Times New Roman Bold" panose="02020603050405020304" charset="0"/>
                <a:ea typeface="Calibri" panose="020F0502020204030204" charset="0"/>
                <a:cs typeface="Times New Roman Bold" panose="02020603050405020304" charset="0"/>
              </a:rPr>
              <a:t>Giáo viên: Nguyễn Thị Hoàng Yến </a:t>
            </a:r>
            <a:endParaRPr lang="vi-VN" altLang="zh-CN" sz="4000" b="1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  <a:alpha val="50000"/>
                  </a:srgbClr>
                </a:innerShdw>
              </a:effectLst>
              <a:latin typeface="Times New Roman Bold" panose="02020603050405020304" charset="0"/>
              <a:ea typeface="Calibri" panose="020F0502020204030204" charset="0"/>
              <a:cs typeface="Times New Roman Bold" panose="02020603050405020304" charset="0"/>
            </a:endParaRPr>
          </a:p>
          <a:p>
            <a:pPr algn="ctr"/>
            <a:endParaRPr lang="vi-VN" altLang="zh-CN" sz="4000" b="1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  <a:alpha val="50000"/>
                  </a:srgbClr>
                </a:innerShdw>
              </a:effectLst>
              <a:latin typeface="Times New Roman Bold" panose="02020603050405020304" charset="0"/>
              <a:ea typeface="Calibri" panose="020F0502020204030204" charset="0"/>
              <a:cs typeface="Times New Roman Bold" panose="02020603050405020304" charset="0"/>
            </a:endParaRPr>
          </a:p>
          <a:p>
            <a:pPr algn="ctr"/>
            <a:r>
              <a:rPr lang="vi-VN" altLang="zh-CN" sz="4000" b="1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  <a:alpha val="50000"/>
                    </a:srgbClr>
                  </a:innerShdw>
                </a:effectLst>
                <a:latin typeface="Times New Roman Bold" panose="02020603050405020304" charset="0"/>
                <a:ea typeface="Calibri" panose="020F0502020204030204" charset="0"/>
                <a:cs typeface="Times New Roman Bold" panose="02020603050405020304" charset="0"/>
              </a:rPr>
              <a:t>Trường Tiểu học Nguyễn Tri Phương</a:t>
            </a:r>
            <a:endParaRPr lang="vi-VN" altLang="zh-CN" sz="4000" b="1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  <a:alpha val="50000"/>
                  </a:srgbClr>
                </a:innerShdw>
              </a:effectLst>
              <a:latin typeface="Times New Roman Bold" panose="02020603050405020304" charset="0"/>
              <a:ea typeface="Calibri" panose="020F0502020204030204" charset="0"/>
              <a:cs typeface="Times New Roman Bold" panose="02020603050405020304" charset="0"/>
            </a:endParaRPr>
          </a:p>
        </p:txBody>
      </p:sp>
      <p:pic>
        <p:nvPicPr>
          <p:cNvPr id="14" name="图片 1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655"/>
            <a:ext cx="12191365" cy="2039620"/>
          </a:xfrm>
          <a:prstGeom prst="rect">
            <a:avLst/>
          </a:prstGeom>
        </p:spPr>
      </p:pic>
      <p:pic>
        <p:nvPicPr>
          <p:cNvPr id="8" name="图片 1" descr="439eebc6838a7a66cd0fc5ca896a0031"/>
          <p:cNvPicPr>
            <a:picLocks noChangeAspect="1"/>
          </p:cNvPicPr>
          <p:nvPr/>
        </p:nvPicPr>
        <p:blipFill>
          <a:blip r:embed="rId2"/>
          <a:srcRect b="12670"/>
          <a:stretch>
            <a:fillRect/>
          </a:stretch>
        </p:blipFill>
        <p:spPr>
          <a:xfrm>
            <a:off x="-215900" y="4620260"/>
            <a:ext cx="2240280" cy="1956435"/>
          </a:xfrm>
          <a:prstGeom prst="rect">
            <a:avLst/>
          </a:prstGeom>
        </p:spPr>
      </p:pic>
      <p:pic>
        <p:nvPicPr>
          <p:cNvPr id="9" name="图片 1" descr="439eebc6838a7a66cd0fc5ca896a0031"/>
          <p:cNvPicPr>
            <a:picLocks noChangeAspect="1"/>
          </p:cNvPicPr>
          <p:nvPr/>
        </p:nvPicPr>
        <p:blipFill>
          <a:blip r:embed="rId2"/>
          <a:srcRect b="12670"/>
          <a:stretch>
            <a:fillRect/>
          </a:stretch>
        </p:blipFill>
        <p:spPr>
          <a:xfrm>
            <a:off x="10084435" y="5116830"/>
            <a:ext cx="2240280" cy="1956435"/>
          </a:xfrm>
          <a:prstGeom prst="rect">
            <a:avLst/>
          </a:prstGeom>
        </p:spPr>
      </p:pic>
      <p:pic>
        <p:nvPicPr>
          <p:cNvPr id="10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80000">
            <a:off x="10859135" y="27940"/>
            <a:ext cx="1320800" cy="1348105"/>
          </a:xfrm>
          <a:prstGeom prst="rect">
            <a:avLst/>
          </a:prstGeom>
        </p:spPr>
      </p:pic>
      <p:pic>
        <p:nvPicPr>
          <p:cNvPr id="11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80000">
            <a:off x="48895" y="100965"/>
            <a:ext cx="1261110" cy="1287145"/>
          </a:xfrm>
          <a:prstGeom prst="rect">
            <a:avLst/>
          </a:prstGeom>
        </p:spPr>
      </p:pic>
      <p:pic>
        <p:nvPicPr>
          <p:cNvPr id="12" name="图片 6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0000">
            <a:off x="5148580" y="5455285"/>
            <a:ext cx="1299845" cy="15424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0201"/>
            <a:ext cx="11571351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099985" y="2294757"/>
            <a:ext cx="5949019" cy="20159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504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CHÀO MỪNG CÁC EM 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504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ĐẾN VỚI TIẾT HỌC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504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MÔN: TIẾNG VIÊT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9274" y="206437"/>
            <a:ext cx="850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áu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29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11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2024</a:t>
            </a:r>
            <a:endParaRPr lang="en-US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câu</a:t>
            </a:r>
            <a:endParaRPr lang="en-US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ặc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44" y="358174"/>
            <a:ext cx="10487379" cy="36782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748846" y="4036409"/>
            <a:ext cx="8252177" cy="21166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rô-bốt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lê-gô,siêu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87" y="276440"/>
            <a:ext cx="8398932" cy="251968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727487" y="3496368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3"/>
          <p:cNvSpPr/>
          <p:nvPr/>
        </p:nvSpPr>
        <p:spPr>
          <a:xfrm>
            <a:off x="1727487" y="5412094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3"/>
          <p:cNvSpPr/>
          <p:nvPr/>
        </p:nvSpPr>
        <p:spPr>
          <a:xfrm>
            <a:off x="1727487" y="4421236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819" y="1167194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50066" y="2088163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017341" y="2776607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996314" y="3512349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>
            <a:fillRect/>
          </a:stretch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>
            <a:fillRect/>
          </a:stretch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>
            <a:fillRect/>
          </a:stretch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>
            <a:fillRect/>
          </a:stretch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hông có mô tả ảnh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7032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6227" y="425660"/>
            <a:ext cx="668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unito Black" pitchFamily="2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</a:rPr>
              <a:t>v</a:t>
            </a:r>
            <a:r>
              <a:rPr lang="en-US" sz="6000" dirty="0" err="1" smtClean="0">
                <a:solidFill>
                  <a:srgbClr val="FF0000"/>
                </a:solidFill>
                <a:latin typeface="Nunito Black" pitchFamily="2" charset="0"/>
              </a:rPr>
              <a:t>iết</a:t>
            </a:r>
            <a:r>
              <a:rPr lang="en-US" sz="60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unito Black" pitchFamily="2" charset="0"/>
              </a:rPr>
              <a:t>đoạn</a:t>
            </a:r>
            <a:endParaRPr lang="en-US" sz="60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315" y="2393603"/>
            <a:ext cx="5933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8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giới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thiệu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4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 smtClean="0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endParaRPr 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WPS Presentation</Application>
  <PresentationFormat>Widescreen</PresentationFormat>
  <Paragraphs>54</Paragraphs>
  <Slides>16</Slides>
  <Notes>4</Notes>
  <HiddenSlides>0</HiddenSlides>
  <MMClips>5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42" baseType="lpstr">
      <vt:lpstr>Arial</vt:lpstr>
      <vt:lpstr>SimSun</vt:lpstr>
      <vt:lpstr>Wingdings</vt:lpstr>
      <vt:lpstr>Calibri Light</vt:lpstr>
      <vt:lpstr>Microsoft YaHei</vt:lpstr>
      <vt:lpstr>Wingdings 2</vt:lpstr>
      <vt:lpstr>ITC Avant Garde Std Bk</vt:lpstr>
      <vt:lpstr>Century Gothic</vt:lpstr>
      <vt:lpstr>Times New Roman Bold</vt:lpstr>
      <vt:lpstr>Times New Roman</vt:lpstr>
      <vt:lpstr>Calibri</vt:lpstr>
      <vt:lpstr>Arial-Rounded</vt:lpstr>
      <vt:lpstr>Ubuntu</vt:lpstr>
      <vt:lpstr>Nunito Black</vt:lpstr>
      <vt:lpstr>Segoe Print</vt:lpstr>
      <vt:lpstr>Arial Unicode MS</vt:lpstr>
      <vt:lpstr>字魂17号-萌趣果冻体</vt:lpstr>
      <vt:lpstr>Calibri</vt:lpstr>
      <vt:lpstr>.VnBlack</vt:lpstr>
      <vt:lpstr>Franklin Gothic Medium</vt:lpstr>
      <vt:lpstr>汉仪小麦体简</vt:lpstr>
      <vt:lpstr>Franklin Gothic Book</vt:lpstr>
      <vt:lpstr>SimHei</vt:lpstr>
      <vt:lpstr>7_Office Theme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Yen Nguyen Thi</cp:lastModifiedBy>
  <cp:revision>47</cp:revision>
  <dcterms:created xsi:type="dcterms:W3CDTF">2021-05-27T09:57:00Z</dcterms:created>
  <dcterms:modified xsi:type="dcterms:W3CDTF">2025-03-24T14:05:52Z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1033-12.2.0.20326</vt:lpwstr>
  </property>
  <property fmtid="{D5CDD505-2E9C-101B-9397-08002B2CF9AE}" pid="3" name="ICV">
    <vt:lpwstr>ED40152B2FEA410982035B13CEAC16E1_12</vt:lpwstr>
  </property>
</Properties>
</file>