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 id="2147483688" r:id="rId4"/>
    <p:sldMasterId id="2147483700" r:id="rId5"/>
    <p:sldMasterId id="2147483718" r:id="rId6"/>
  </p:sldMasterIdLst>
  <p:notesMasterIdLst>
    <p:notesMasterId r:id="rId33"/>
  </p:notesMasterIdLst>
  <p:sldIdLst>
    <p:sldId id="259" r:id="rId7"/>
    <p:sldId id="284" r:id="rId8"/>
    <p:sldId id="257" r:id="rId9"/>
    <p:sldId id="258" r:id="rId10"/>
    <p:sldId id="2007577507" r:id="rId11"/>
    <p:sldId id="2007577508" r:id="rId12"/>
    <p:sldId id="261" r:id="rId13"/>
    <p:sldId id="262" r:id="rId14"/>
    <p:sldId id="263" r:id="rId15"/>
    <p:sldId id="2007577505" r:id="rId16"/>
    <p:sldId id="2007577501" r:id="rId17"/>
    <p:sldId id="2007577509" r:id="rId18"/>
    <p:sldId id="2007577498" r:id="rId19"/>
    <p:sldId id="2007577502" r:id="rId20"/>
    <p:sldId id="2007577503" r:id="rId21"/>
    <p:sldId id="2007577504" r:id="rId22"/>
    <p:sldId id="2007577510" r:id="rId23"/>
    <p:sldId id="2007577511" r:id="rId24"/>
    <p:sldId id="2007577512" r:id="rId25"/>
    <p:sldId id="6475" r:id="rId26"/>
    <p:sldId id="2007577506" r:id="rId27"/>
    <p:sldId id="280" r:id="rId28"/>
    <p:sldId id="2007577513" r:id="rId29"/>
    <p:sldId id="275" r:id="rId30"/>
    <p:sldId id="283"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91B30-5A91-4E23-BE65-B73EE6E001E5}"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98C28-168E-4CA7-9E33-55C9669E7404}" type="slidenum">
              <a:rPr lang="en-US" smtClean="0"/>
              <a:t>‹#›</a:t>
            </a:fld>
            <a:endParaRPr lang="en-US"/>
          </a:p>
        </p:txBody>
      </p:sp>
    </p:spTree>
    <p:extLst>
      <p:ext uri="{BB962C8B-B14F-4D97-AF65-F5344CB8AC3E}">
        <p14:creationId xmlns:p14="http://schemas.microsoft.com/office/powerpoint/2010/main" val="200722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8822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557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5248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hs</a:t>
            </a:r>
            <a:r>
              <a:rPr lang="en-US" dirty="0"/>
              <a:t> </a:t>
            </a:r>
            <a:r>
              <a:rPr lang="en-US" dirty="0" err="1"/>
              <a:t>tương</a:t>
            </a:r>
            <a:r>
              <a:rPr lang="en-US" dirty="0"/>
              <a:t> </a:t>
            </a:r>
            <a:r>
              <a:rPr lang="en-US" dirty="0" err="1"/>
              <a:t>ứng</a:t>
            </a:r>
            <a:r>
              <a:rPr lang="en-US" dirty="0"/>
              <a:t> </a:t>
            </a:r>
            <a:r>
              <a:rPr lang="en-US" dirty="0" err="1"/>
              <a:t>để</a:t>
            </a:r>
            <a:r>
              <a:rPr lang="en-US" dirty="0"/>
              <a:t> sang </a:t>
            </a:r>
            <a:r>
              <a:rPr lang="en-US" dirty="0" err="1"/>
              <a:t>đường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4411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60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610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72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788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702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227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868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511223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77863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037980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29718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69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859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177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319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497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254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3728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14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15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418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4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223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680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5F8248-0EE2-4F4C-988B-DC0068B38576}"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3453920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5F8248-0EE2-4F4C-988B-DC0068B38576}"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92274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5F8248-0EE2-4F4C-988B-DC0068B38576}"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27486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5F8248-0EE2-4F4C-988B-DC0068B38576}"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1147188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237083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5F8248-0EE2-4F4C-988B-DC0068B38576}" type="datetimeFigureOut">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132130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5F8248-0EE2-4F4C-988B-DC0068B38576}" type="datetimeFigureOut">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1487733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F8248-0EE2-4F4C-988B-DC0068B38576}" type="datetimeFigureOut">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4088089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5F8248-0EE2-4F4C-988B-DC0068B38576}"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174076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5F8248-0EE2-4F4C-988B-DC0068B38576}"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2135110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5F8248-0EE2-4F4C-988B-DC0068B38576}"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145588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5F8248-0EE2-4F4C-988B-DC0068B38576}"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6BB20-BC94-4A2F-ADDA-8DEAD2ED511A}" type="slidenum">
              <a:rPr lang="en-US" smtClean="0"/>
              <a:t>‹#›</a:t>
            </a:fld>
            <a:endParaRPr lang="en-US"/>
          </a:p>
        </p:txBody>
      </p:sp>
    </p:spTree>
    <p:extLst>
      <p:ext uri="{BB962C8B-B14F-4D97-AF65-F5344CB8AC3E}">
        <p14:creationId xmlns:p14="http://schemas.microsoft.com/office/powerpoint/2010/main" val="287512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2045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03909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9263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1477181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79254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3457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72778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722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442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48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52094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65436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05249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117364"/>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03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42158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73386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40213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8290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83921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19200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4422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96315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15426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4931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1576458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959950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91376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56611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74009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70361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285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790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875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4270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29314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14763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2023/12/1</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001190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7.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2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22.jpeg"/><Relationship Id="rId2" Type="http://schemas.openxmlformats.org/officeDocument/2006/relationships/slideLayout" Target="../slideLayouts/slideLayout55.xml"/><Relationship Id="rId16" Type="http://schemas.openxmlformats.org/officeDocument/2006/relationships/theme" Target="../theme/theme6.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8">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09204513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442556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B5079-3D0F-4E23-BCC2-24930BFBFC61}" type="datetimeFigureOut">
              <a:rPr lang="en-US" smtClean="0">
                <a:solidFill>
                  <a:prstClr val="black">
                    <a:tint val="75000"/>
                  </a:prstClr>
                </a:solidFill>
              </a:rPr>
              <a:pPr/>
              <a:t>12/1/2023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7960B-3345-491F-AE9B-8F3278378A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8796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F8248-0EE2-4F4C-988B-DC0068B38576}" type="datetimeFigureOut">
              <a:rPr lang="en-US" smtClean="0"/>
              <a:t>12/1/2023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6BB20-BC94-4A2F-ADDA-8DEAD2ED511A}" type="slidenum">
              <a:rPr lang="en-US" smtClean="0"/>
              <a:t>‹#›</a:t>
            </a:fld>
            <a:endParaRPr lang="en-US"/>
          </a:p>
        </p:txBody>
      </p:sp>
    </p:spTree>
    <p:extLst>
      <p:ext uri="{BB962C8B-B14F-4D97-AF65-F5344CB8AC3E}">
        <p14:creationId xmlns:p14="http://schemas.microsoft.com/office/powerpoint/2010/main" val="3335749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E736D14-1991-48D4-E979-3FE3FA0C7CE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95425" y="295275"/>
            <a:ext cx="1257300" cy="12573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17700BF-2145-D055-2205-4F240627C3C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387317" y="12378418"/>
            <a:ext cx="1257300" cy="125730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F6F0C057-145B-1A12-396E-DC958265119B}"/>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505574" y="-7379153"/>
            <a:ext cx="1257300" cy="1257300"/>
          </a:xfrm>
          <a:prstGeom prst="rect">
            <a:avLst/>
          </a:prstGeom>
        </p:spPr>
      </p:pic>
    </p:spTree>
    <p:extLst>
      <p:ext uri="{BB962C8B-B14F-4D97-AF65-F5344CB8AC3E}">
        <p14:creationId xmlns:p14="http://schemas.microsoft.com/office/powerpoint/2010/main" val="36654011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9818966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9.png"/><Relationship Id="rId1" Type="http://schemas.openxmlformats.org/officeDocument/2006/relationships/slideLayout" Target="../slideLayouts/slideLayout55.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6.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2.png"/><Relationship Id="rId18" Type="http://schemas.microsoft.com/office/2007/relationships/hdphoto" Target="../media/hdphoto8.wdp"/><Relationship Id="rId26" Type="http://schemas.openxmlformats.org/officeDocument/2006/relationships/slide" Target="slide8.xml"/><Relationship Id="rId3" Type="http://schemas.openxmlformats.org/officeDocument/2006/relationships/image" Target="../media/image36.jpg"/><Relationship Id="rId21" Type="http://schemas.openxmlformats.org/officeDocument/2006/relationships/image" Target="../media/image46.png"/><Relationship Id="rId7" Type="http://schemas.openxmlformats.org/officeDocument/2006/relationships/image" Target="../media/image39.png"/><Relationship Id="rId12" Type="http://schemas.microsoft.com/office/2007/relationships/hdphoto" Target="../media/hdphoto5.wdp"/><Relationship Id="rId17" Type="http://schemas.openxmlformats.org/officeDocument/2006/relationships/image" Target="../media/image44.png"/><Relationship Id="rId25" Type="http://schemas.openxmlformats.org/officeDocument/2006/relationships/slide" Target="slide5.xml"/><Relationship Id="rId2" Type="http://schemas.openxmlformats.org/officeDocument/2006/relationships/notesSlide" Target="../notesSlides/notesSlide2.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15.xml"/><Relationship Id="rId6" Type="http://schemas.openxmlformats.org/officeDocument/2006/relationships/image" Target="../media/image38.jpg"/><Relationship Id="rId11" Type="http://schemas.openxmlformats.org/officeDocument/2006/relationships/image" Target="../media/image41.png"/><Relationship Id="rId24" Type="http://schemas.openxmlformats.org/officeDocument/2006/relationships/slide" Target="slide6.xml"/><Relationship Id="rId5" Type="http://schemas.microsoft.com/office/2007/relationships/hdphoto" Target="../media/hdphoto2.wdp"/><Relationship Id="rId15" Type="http://schemas.openxmlformats.org/officeDocument/2006/relationships/image" Target="../media/image43.png"/><Relationship Id="rId23" Type="http://schemas.openxmlformats.org/officeDocument/2006/relationships/slide" Target="slide7.xml"/><Relationship Id="rId28" Type="http://schemas.openxmlformats.org/officeDocument/2006/relationships/slide" Target="slide10.xml"/><Relationship Id="rId10" Type="http://schemas.microsoft.com/office/2007/relationships/hdphoto" Target="../media/hdphoto4.wdp"/><Relationship Id="rId19"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slide" Target="slide4.xml"/><Relationship Id="rId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27.xml"/><Relationship Id="rId6" Type="http://schemas.openxmlformats.org/officeDocument/2006/relationships/image" Target="../media/image51.png"/><Relationship Id="rId5" Type="http://schemas.openxmlformats.org/officeDocument/2006/relationships/slide" Target="slide4.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slide" Target="slide4.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slide" Target="slide4.xml"/><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7.jp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slide" Target="slide4.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555193B8-6C0C-4CAB-9716-B227854DFA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18797512">
            <a:off x="11389861" y="4044455"/>
            <a:ext cx="938520" cy="1664236"/>
          </a:xfrm>
          <a:prstGeom prst="rect">
            <a:avLst/>
          </a:prstGeom>
        </p:spPr>
      </p:pic>
      <p:pic>
        <p:nvPicPr>
          <p:cNvPr id="8" name="图片 7">
            <a:extLst>
              <a:ext uri="{FF2B5EF4-FFF2-40B4-BE49-F238E27FC236}">
                <a16:creationId xmlns:a16="http://schemas.microsoft.com/office/drawing/2014/main" id="{453DB905-B2A9-4A46-B74D-A2BD30BA44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a:off x="1599884" y="4547793"/>
            <a:ext cx="996796" cy="2286000"/>
          </a:xfrm>
          <a:prstGeom prst="rect">
            <a:avLst/>
          </a:prstGeom>
        </p:spPr>
      </p:pic>
      <p:pic>
        <p:nvPicPr>
          <p:cNvPr id="9" name="图片 8">
            <a:extLst>
              <a:ext uri="{FF2B5EF4-FFF2-40B4-BE49-F238E27FC236}">
                <a16:creationId xmlns:a16="http://schemas.microsoft.com/office/drawing/2014/main" id="{25A32EF6-8D90-45C0-8CE0-7802195E4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a:off x="4787654" y="5327605"/>
            <a:ext cx="938520" cy="1664236"/>
          </a:xfrm>
          <a:prstGeom prst="rect">
            <a:avLst/>
          </a:prstGeom>
        </p:spPr>
      </p:pic>
      <p:pic>
        <p:nvPicPr>
          <p:cNvPr id="26" name="图片 25">
            <a:extLst>
              <a:ext uri="{FF2B5EF4-FFF2-40B4-BE49-F238E27FC236}">
                <a16:creationId xmlns:a16="http://schemas.microsoft.com/office/drawing/2014/main" id="{F2911CBE-B8F5-4F3F-AB65-7F917358B9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67" t="59748" r="6680" b="14788"/>
          <a:stretch/>
        </p:blipFill>
        <p:spPr>
          <a:xfrm rot="19859773">
            <a:off x="11298079" y="1608175"/>
            <a:ext cx="996796" cy="2286000"/>
          </a:xfrm>
          <a:prstGeom prst="rect">
            <a:avLst/>
          </a:prstGeom>
        </p:spPr>
      </p:pic>
      <p:pic>
        <p:nvPicPr>
          <p:cNvPr id="27" name="图片 26">
            <a:extLst>
              <a:ext uri="{FF2B5EF4-FFF2-40B4-BE49-F238E27FC236}">
                <a16:creationId xmlns:a16="http://schemas.microsoft.com/office/drawing/2014/main" id="{252CFE87-AC3F-4711-A61F-FD87FEA9F0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1740227" flipH="1">
            <a:off x="-43931" y="2043892"/>
            <a:ext cx="616813" cy="1414567"/>
          </a:xfrm>
          <a:prstGeom prst="rect">
            <a:avLst/>
          </a:prstGeom>
        </p:spPr>
      </p:pic>
      <p:pic>
        <p:nvPicPr>
          <p:cNvPr id="28" name="图片 27">
            <a:extLst>
              <a:ext uri="{FF2B5EF4-FFF2-40B4-BE49-F238E27FC236}">
                <a16:creationId xmlns:a16="http://schemas.microsoft.com/office/drawing/2014/main" id="{998ACD91-BD40-4A6F-A21E-F43EA9AC32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95" t="63288" r="71452" b="17023"/>
          <a:stretch/>
        </p:blipFill>
        <p:spPr>
          <a:xfrm rot="2802488" flipH="1">
            <a:off x="-20514" y="4110708"/>
            <a:ext cx="938520" cy="1664236"/>
          </a:xfrm>
          <a:prstGeom prst="rect">
            <a:avLst/>
          </a:prstGeom>
        </p:spPr>
      </p:pic>
      <p:pic>
        <p:nvPicPr>
          <p:cNvPr id="3" name="Picture 2">
            <a:extLst>
              <a:ext uri="{FF2B5EF4-FFF2-40B4-BE49-F238E27FC236}">
                <a16:creationId xmlns:a16="http://schemas.microsoft.com/office/drawing/2014/main" id="{9FCA239E-EDFB-7A45-E28E-BDD5D331399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7" b="89865" l="6081" r="92838">
                        <a14:foregroundMark x1="92162" y1="36486" x2="92838" y2="55068"/>
                        <a14:foregroundMark x1="47027" y1="45777" x2="52162" y2="71959"/>
                        <a14:foregroundMark x1="47973" y1="56250" x2="53243" y2="56757"/>
                        <a14:foregroundMark x1="45676" y1="67905" x2="46622" y2="73480"/>
                        <a14:foregroundMark x1="59595" y1="58108" x2="60676" y2="62162"/>
                        <a14:foregroundMark x1="19865" y1="38514" x2="24459" y2="67230"/>
                        <a14:foregroundMark x1="6622" y1="44595" x2="6081" y2="46959"/>
                        <a14:foregroundMark x1="6081" y1="47128" x2="6081" y2="47297"/>
                      </a14:backgroundRemoval>
                    </a14:imgEffect>
                  </a14:imgLayer>
                </a14:imgProps>
              </a:ext>
              <a:ext uri="{28A0092B-C50C-407E-A947-70E740481C1C}">
                <a14:useLocalDpi xmlns:a14="http://schemas.microsoft.com/office/drawing/2010/main" val="0"/>
              </a:ext>
            </a:extLst>
          </a:blip>
          <a:stretch>
            <a:fillRect/>
          </a:stretch>
        </p:blipFill>
        <p:spPr>
          <a:xfrm>
            <a:off x="6705599" y="2960603"/>
            <a:ext cx="5752213" cy="4601770"/>
          </a:xfrm>
          <a:prstGeom prst="rect">
            <a:avLst/>
          </a:prstGeom>
        </p:spPr>
      </p:pic>
      <p:sp>
        <p:nvSpPr>
          <p:cNvPr id="2" name="Rectangle: Rounded Corners 1">
            <a:extLst>
              <a:ext uri="{FF2B5EF4-FFF2-40B4-BE49-F238E27FC236}">
                <a16:creationId xmlns:a16="http://schemas.microsoft.com/office/drawing/2014/main" id="{5A128B99-94C3-0DFB-0D5E-03B8E9D21888}"/>
              </a:ext>
            </a:extLst>
          </p:cNvPr>
          <p:cNvSpPr/>
          <p:nvPr/>
        </p:nvSpPr>
        <p:spPr>
          <a:xfrm>
            <a:off x="1114425" y="-1"/>
            <a:ext cx="9353550" cy="4295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sp>
        <p:nvSpPr>
          <p:cNvPr id="4" name="Hộp Văn bản 1">
            <a:extLst>
              <a:ext uri="{FF2B5EF4-FFF2-40B4-BE49-F238E27FC236}">
                <a16:creationId xmlns:a16="http://schemas.microsoft.com/office/drawing/2014/main" id="{1150F418-A0DE-3180-7DC1-FE765DEB24BC}"/>
              </a:ext>
            </a:extLst>
          </p:cNvPr>
          <p:cNvSpPr txBox="1"/>
          <p:nvPr/>
        </p:nvSpPr>
        <p:spPr>
          <a:xfrm>
            <a:off x="2322584" y="0"/>
            <a:ext cx="64499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2060"/>
                </a:solidFill>
                <a:effectLst/>
                <a:uLnTx/>
                <a:uFillTx/>
                <a:latin typeface="Calibri"/>
                <a:ea typeface="+mn-ea"/>
                <a:cs typeface="Arial"/>
                <a:sym typeface="Arial"/>
              </a:rPr>
              <a:t>Thứ</a:t>
            </a:r>
            <a:r>
              <a:rPr kumimoji="0" lang="en-US" sz="3600" b="0" i="0" u="none" strike="noStrike" kern="0" cap="none" spc="0" normalizeH="0" baseline="0" noProof="0" dirty="0">
                <a:ln>
                  <a:noFill/>
                </a:ln>
                <a:solidFill>
                  <a:srgbClr val="002060"/>
                </a:solidFill>
                <a:effectLst/>
                <a:uLnTx/>
                <a:uFillTx/>
                <a:latin typeface="Calibri"/>
                <a:ea typeface="+mn-ea"/>
                <a:cs typeface="Arial"/>
                <a:sym typeface="Arial"/>
              </a:rPr>
              <a:t> … </a:t>
            </a:r>
            <a:r>
              <a:rPr kumimoji="0" lang="en-US" sz="3600" b="0" i="0" u="none" strike="noStrike" kern="0" cap="none" spc="0" normalizeH="0" baseline="0" noProof="0" dirty="0" err="1">
                <a:ln>
                  <a:noFill/>
                </a:ln>
                <a:solidFill>
                  <a:srgbClr val="002060"/>
                </a:solidFill>
                <a:effectLst/>
                <a:uLnTx/>
                <a:uFillTx/>
                <a:latin typeface="Calibri"/>
                <a:ea typeface="+mn-ea"/>
                <a:cs typeface="Arial"/>
                <a:sym typeface="Arial"/>
              </a:rPr>
              <a:t>ngày</a:t>
            </a:r>
            <a:r>
              <a:rPr kumimoji="0" lang="en-US" sz="3600" b="0" i="0" u="none" strike="noStrike" kern="0" cap="none" spc="0" normalizeH="0" baseline="0" noProof="0" dirty="0">
                <a:ln>
                  <a:noFill/>
                </a:ln>
                <a:solidFill>
                  <a:srgbClr val="002060"/>
                </a:solidFill>
                <a:effectLst/>
                <a:uLnTx/>
                <a:uFillTx/>
                <a:latin typeface="Calibri"/>
                <a:ea typeface="+mn-ea"/>
                <a:cs typeface="Arial"/>
                <a:sym typeface="Arial"/>
              </a:rPr>
              <a:t> … </a:t>
            </a:r>
            <a:r>
              <a:rPr kumimoji="0" lang="en-US" sz="3600" b="0" i="0" u="none" strike="noStrike" kern="0" cap="none" spc="0" normalizeH="0" baseline="0" noProof="0" dirty="0" err="1">
                <a:ln>
                  <a:noFill/>
                </a:ln>
                <a:solidFill>
                  <a:srgbClr val="002060"/>
                </a:solidFill>
                <a:effectLst/>
                <a:uLnTx/>
                <a:uFillTx/>
                <a:latin typeface="Calibri"/>
                <a:ea typeface="+mn-ea"/>
                <a:cs typeface="Arial"/>
                <a:sym typeface="Arial"/>
              </a:rPr>
              <a:t>tháng</a:t>
            </a:r>
            <a:r>
              <a:rPr kumimoji="0" lang="en-US" sz="3600" b="0" i="0" u="none" strike="noStrike" kern="0" cap="none" spc="0" normalizeH="0" baseline="0" noProof="0" dirty="0">
                <a:ln>
                  <a:noFill/>
                </a:ln>
                <a:solidFill>
                  <a:srgbClr val="002060"/>
                </a:solidFill>
                <a:effectLst/>
                <a:uLnTx/>
                <a:uFillTx/>
                <a:latin typeface="Calibri"/>
                <a:ea typeface="+mn-ea"/>
                <a:cs typeface="Arial"/>
                <a:sym typeface="Arial"/>
              </a:rPr>
              <a:t> … </a:t>
            </a:r>
            <a:r>
              <a:rPr kumimoji="0" lang="en-US" sz="3600" b="0" i="0" u="none" strike="noStrike" kern="0" cap="none" spc="0" normalizeH="0" baseline="0" noProof="0" dirty="0" err="1">
                <a:ln>
                  <a:noFill/>
                </a:ln>
                <a:solidFill>
                  <a:srgbClr val="002060"/>
                </a:solidFill>
                <a:effectLst/>
                <a:uLnTx/>
                <a:uFillTx/>
                <a:latin typeface="Calibri"/>
                <a:ea typeface="+mn-ea"/>
                <a:cs typeface="Arial"/>
                <a:sym typeface="Arial"/>
              </a:rPr>
              <a:t>năm</a:t>
            </a:r>
            <a:r>
              <a:rPr kumimoji="0" lang="en-US" sz="3600" b="0" i="0" u="none" strike="noStrike" kern="0" cap="none" spc="0" normalizeH="0" baseline="0" noProof="0" dirty="0">
                <a:ln>
                  <a:noFill/>
                </a:ln>
                <a:solidFill>
                  <a:srgbClr val="002060"/>
                </a:solidFill>
                <a:effectLst/>
                <a:uLnTx/>
                <a:uFillTx/>
                <a:latin typeface="Calibri"/>
                <a:ea typeface="+mn-ea"/>
                <a:cs typeface="Arial"/>
                <a:sym typeface="Arial"/>
              </a:rPr>
              <a:t> …</a:t>
            </a:r>
          </a:p>
        </p:txBody>
      </p:sp>
      <p:pic>
        <p:nvPicPr>
          <p:cNvPr id="11" name="Picture 10">
            <a:extLst>
              <a:ext uri="{FF2B5EF4-FFF2-40B4-BE49-F238E27FC236}">
                <a16:creationId xmlns:a16="http://schemas.microsoft.com/office/drawing/2014/main" id="{B7B0E6EB-EB56-EF5E-B600-2663C11FEDBA}"/>
              </a:ext>
            </a:extLst>
          </p:cNvPr>
          <p:cNvPicPr>
            <a:picLocks noChangeAspect="1"/>
          </p:cNvPicPr>
          <p:nvPr/>
        </p:nvPicPr>
        <p:blipFill>
          <a:blip r:embed="rId8"/>
          <a:stretch>
            <a:fillRect/>
          </a:stretch>
        </p:blipFill>
        <p:spPr>
          <a:xfrm>
            <a:off x="2675938" y="626212"/>
            <a:ext cx="5322269" cy="1237595"/>
          </a:xfrm>
          <a:prstGeom prst="rect">
            <a:avLst/>
          </a:prstGeom>
        </p:spPr>
      </p:pic>
      <p:pic>
        <p:nvPicPr>
          <p:cNvPr id="13" name="Picture 12">
            <a:extLst>
              <a:ext uri="{FF2B5EF4-FFF2-40B4-BE49-F238E27FC236}">
                <a16:creationId xmlns:a16="http://schemas.microsoft.com/office/drawing/2014/main" id="{64F50F0B-0DB7-AC4F-A3B5-CFA541636F1B}"/>
              </a:ext>
            </a:extLst>
          </p:cNvPr>
          <p:cNvPicPr>
            <a:picLocks noChangeAspect="1"/>
          </p:cNvPicPr>
          <p:nvPr/>
        </p:nvPicPr>
        <p:blipFill>
          <a:blip r:embed="rId9"/>
          <a:stretch>
            <a:fillRect/>
          </a:stretch>
        </p:blipFill>
        <p:spPr>
          <a:xfrm>
            <a:off x="3954270" y="1538048"/>
            <a:ext cx="2969009" cy="1133954"/>
          </a:xfrm>
          <a:prstGeom prst="rect">
            <a:avLst/>
          </a:prstGeom>
        </p:spPr>
      </p:pic>
      <p:pic>
        <p:nvPicPr>
          <p:cNvPr id="14" name="Picture 13">
            <a:extLst>
              <a:ext uri="{FF2B5EF4-FFF2-40B4-BE49-F238E27FC236}">
                <a16:creationId xmlns:a16="http://schemas.microsoft.com/office/drawing/2014/main" id="{AE3F5EDD-DFF3-F6DB-2E6A-8404FE3FFB22}"/>
              </a:ext>
            </a:extLst>
          </p:cNvPr>
          <p:cNvPicPr>
            <a:picLocks noChangeAspect="1"/>
          </p:cNvPicPr>
          <p:nvPr/>
        </p:nvPicPr>
        <p:blipFill>
          <a:blip r:embed="rId10"/>
          <a:stretch>
            <a:fillRect/>
          </a:stretch>
        </p:blipFill>
        <p:spPr>
          <a:xfrm>
            <a:off x="2323957" y="2363735"/>
            <a:ext cx="5880372" cy="1975968"/>
          </a:xfrm>
          <a:prstGeom prst="rect">
            <a:avLst/>
          </a:prstGeom>
        </p:spPr>
      </p:pic>
    </p:spTree>
    <p:extLst>
      <p:ext uri="{BB962C8B-B14F-4D97-AF65-F5344CB8AC3E}">
        <p14:creationId xmlns:p14="http://schemas.microsoft.com/office/powerpoint/2010/main" val="1626928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A030DE3B-B474-4AF5-F19E-38F9B504ACDD}"/>
              </a:ext>
            </a:extLst>
          </p:cNvPr>
          <p:cNvPicPr>
            <a:picLocks noChangeAspect="1"/>
          </p:cNvPicPr>
          <p:nvPr/>
        </p:nvPicPr>
        <p:blipFill>
          <a:blip r:embed="rId3"/>
          <a:stretch>
            <a:fillRect/>
          </a:stretch>
        </p:blipFill>
        <p:spPr>
          <a:xfrm>
            <a:off x="3175776" y="3119951"/>
            <a:ext cx="5535648" cy="1322947"/>
          </a:xfrm>
          <a:prstGeom prst="rect">
            <a:avLst/>
          </a:prstGeom>
        </p:spPr>
      </p:pic>
    </p:spTree>
    <p:extLst>
      <p:ext uri="{BB962C8B-B14F-4D97-AF65-F5344CB8AC3E}">
        <p14:creationId xmlns:p14="http://schemas.microsoft.com/office/powerpoint/2010/main" val="2313766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F6C35D50-D088-41AA-4B97-29CD5169BE4C}"/>
              </a:ext>
            </a:extLst>
          </p:cNvPr>
          <p:cNvSpPr txBox="1"/>
          <p:nvPr/>
        </p:nvSpPr>
        <p:spPr>
          <a:xfrm>
            <a:off x="742950" y="390525"/>
            <a:ext cx="10544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tên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bảo</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vệ</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mũi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lưỡi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da</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E4E147E-973C-452C-29E5-7D94053C882F}"/>
              </a:ext>
            </a:extLst>
          </p:cNvPr>
          <p:cNvPicPr>
            <a:picLocks noChangeAspect="1"/>
          </p:cNvPicPr>
          <p:nvPr/>
        </p:nvPicPr>
        <p:blipFill>
          <a:blip r:embed="rId3"/>
          <a:stretch>
            <a:fillRect/>
          </a:stretch>
        </p:blipFill>
        <p:spPr>
          <a:xfrm>
            <a:off x="438150" y="1357312"/>
            <a:ext cx="2686050" cy="2867025"/>
          </a:xfrm>
          <a:prstGeom prst="rect">
            <a:avLst/>
          </a:prstGeom>
        </p:spPr>
      </p:pic>
      <p:pic>
        <p:nvPicPr>
          <p:cNvPr id="9" name="Picture 8">
            <a:extLst>
              <a:ext uri="{FF2B5EF4-FFF2-40B4-BE49-F238E27FC236}">
                <a16:creationId xmlns:a16="http://schemas.microsoft.com/office/drawing/2014/main" id="{900C7BF7-EAD6-71F2-3635-FF4092F190F8}"/>
              </a:ext>
            </a:extLst>
          </p:cNvPr>
          <p:cNvPicPr>
            <a:picLocks noChangeAspect="1"/>
          </p:cNvPicPr>
          <p:nvPr/>
        </p:nvPicPr>
        <p:blipFill>
          <a:blip r:embed="rId4"/>
          <a:stretch>
            <a:fillRect/>
          </a:stretch>
        </p:blipFill>
        <p:spPr>
          <a:xfrm>
            <a:off x="3400425" y="1462087"/>
            <a:ext cx="2667000" cy="2638425"/>
          </a:xfrm>
          <a:prstGeom prst="rect">
            <a:avLst/>
          </a:prstGeom>
        </p:spPr>
      </p:pic>
      <p:pic>
        <p:nvPicPr>
          <p:cNvPr id="11" name="Picture 10">
            <a:extLst>
              <a:ext uri="{FF2B5EF4-FFF2-40B4-BE49-F238E27FC236}">
                <a16:creationId xmlns:a16="http://schemas.microsoft.com/office/drawing/2014/main" id="{7DE3FEDF-134B-0818-F57B-AB0F45F9E3D1}"/>
              </a:ext>
            </a:extLst>
          </p:cNvPr>
          <p:cNvPicPr>
            <a:picLocks noChangeAspect="1"/>
          </p:cNvPicPr>
          <p:nvPr/>
        </p:nvPicPr>
        <p:blipFill>
          <a:blip r:embed="rId5"/>
          <a:stretch>
            <a:fillRect/>
          </a:stretch>
        </p:blipFill>
        <p:spPr>
          <a:xfrm>
            <a:off x="6186487" y="1423987"/>
            <a:ext cx="2638425" cy="2600325"/>
          </a:xfrm>
          <a:prstGeom prst="rect">
            <a:avLst/>
          </a:prstGeom>
        </p:spPr>
      </p:pic>
      <p:pic>
        <p:nvPicPr>
          <p:cNvPr id="13" name="Picture 12">
            <a:extLst>
              <a:ext uri="{FF2B5EF4-FFF2-40B4-BE49-F238E27FC236}">
                <a16:creationId xmlns:a16="http://schemas.microsoft.com/office/drawing/2014/main" id="{0BCD1F2B-6872-E64D-4CF3-448F058A8023}"/>
              </a:ext>
            </a:extLst>
          </p:cNvPr>
          <p:cNvPicPr>
            <a:picLocks noChangeAspect="1"/>
          </p:cNvPicPr>
          <p:nvPr/>
        </p:nvPicPr>
        <p:blipFill>
          <a:blip r:embed="rId6"/>
          <a:stretch>
            <a:fillRect/>
          </a:stretch>
        </p:blipFill>
        <p:spPr>
          <a:xfrm>
            <a:off x="8972550" y="1566862"/>
            <a:ext cx="2609850" cy="2543175"/>
          </a:xfrm>
          <a:prstGeom prst="rect">
            <a:avLst/>
          </a:prstGeom>
        </p:spPr>
      </p:pic>
      <p:grpSp>
        <p:nvGrpSpPr>
          <p:cNvPr id="14" name="Group 13">
            <a:extLst>
              <a:ext uri="{FF2B5EF4-FFF2-40B4-BE49-F238E27FC236}">
                <a16:creationId xmlns:a16="http://schemas.microsoft.com/office/drawing/2014/main" id="{B9232177-8F14-D44D-C88C-F81C87E154D3}"/>
              </a:ext>
            </a:extLst>
          </p:cNvPr>
          <p:cNvGrpSpPr/>
          <p:nvPr/>
        </p:nvGrpSpPr>
        <p:grpSpPr>
          <a:xfrm>
            <a:off x="876300" y="4355189"/>
            <a:ext cx="2324100" cy="1131324"/>
            <a:chOff x="2179865" y="666066"/>
            <a:chExt cx="4784270" cy="2991277"/>
          </a:xfrm>
        </p:grpSpPr>
        <p:sp>
          <p:nvSpPr>
            <p:cNvPr id="15" name="圆角矩形 29">
              <a:extLst>
                <a:ext uri="{FF2B5EF4-FFF2-40B4-BE49-F238E27FC236}">
                  <a16:creationId xmlns:a16="http://schemas.microsoft.com/office/drawing/2014/main" id="{2595E579-018F-36D9-64BB-CFFD746FC9A2}"/>
                </a:ext>
              </a:extLst>
            </p:cNvPr>
            <p:cNvSpPr/>
            <p:nvPr/>
          </p:nvSpPr>
          <p:spPr>
            <a:xfrm>
              <a:off x="2179865" y="666066"/>
              <a:ext cx="4784270" cy="2713948"/>
            </a:xfrm>
            <a:prstGeom prst="roundRect">
              <a:avLst>
                <a:gd name="adj" fmla="val 10953"/>
              </a:avLst>
            </a:prstGeom>
            <a:solidFill>
              <a:schemeClr val="accent6">
                <a:lumMod val="20000"/>
                <a:lumOff val="80000"/>
              </a:schemeClr>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6" name="TextBox 15">
              <a:extLst>
                <a:ext uri="{FF2B5EF4-FFF2-40B4-BE49-F238E27FC236}">
                  <a16:creationId xmlns:a16="http://schemas.microsoft.com/office/drawing/2014/main" id="{CBE43470-47D0-0B73-7502-B7B87AA70992}"/>
                </a:ext>
              </a:extLst>
            </p:cNvPr>
            <p:cNvSpPr txBox="1"/>
            <p:nvPr/>
          </p:nvSpPr>
          <p:spPr>
            <a:xfrm>
              <a:off x="2332922" y="841866"/>
              <a:ext cx="4417763" cy="2815477"/>
            </a:xfrm>
            <a:prstGeom prst="roundRect">
              <a:avLst>
                <a:gd name="adj" fmla="val 17994"/>
              </a:avLst>
            </a:prstGeom>
            <a:noFill/>
            <a:ln w="38100">
              <a:noFill/>
              <a:prstDash val="lg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khám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miệng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grpSp>
      <p:grpSp>
        <p:nvGrpSpPr>
          <p:cNvPr id="17" name="Group 16">
            <a:extLst>
              <a:ext uri="{FF2B5EF4-FFF2-40B4-BE49-F238E27FC236}">
                <a16:creationId xmlns:a16="http://schemas.microsoft.com/office/drawing/2014/main" id="{4EAAE530-E005-B2ED-A5DE-B3634858A370}"/>
              </a:ext>
            </a:extLst>
          </p:cNvPr>
          <p:cNvGrpSpPr/>
          <p:nvPr/>
        </p:nvGrpSpPr>
        <p:grpSpPr>
          <a:xfrm>
            <a:off x="3639912" y="4383764"/>
            <a:ext cx="2865662" cy="1026437"/>
            <a:chOff x="2179865" y="666066"/>
            <a:chExt cx="4914961" cy="2713948"/>
          </a:xfrm>
        </p:grpSpPr>
        <p:sp>
          <p:nvSpPr>
            <p:cNvPr id="18" name="圆角矩形 29">
              <a:extLst>
                <a:ext uri="{FF2B5EF4-FFF2-40B4-BE49-F238E27FC236}">
                  <a16:creationId xmlns:a16="http://schemas.microsoft.com/office/drawing/2014/main" id="{124BE4D6-C1E3-CEAE-6922-3E24A4A3165F}"/>
                </a:ext>
              </a:extLst>
            </p:cNvPr>
            <p:cNvSpPr/>
            <p:nvPr/>
          </p:nvSpPr>
          <p:spPr>
            <a:xfrm>
              <a:off x="2179865" y="666066"/>
              <a:ext cx="4784270" cy="2713948"/>
            </a:xfrm>
            <a:prstGeom prst="roundRect">
              <a:avLst>
                <a:gd name="adj" fmla="val 10953"/>
              </a:avLst>
            </a:prstGeom>
            <a:solidFill>
              <a:schemeClr val="accent6">
                <a:lumMod val="20000"/>
                <a:lumOff val="80000"/>
              </a:schemeClr>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9" name="TextBox 18">
              <a:extLst>
                <a:ext uri="{FF2B5EF4-FFF2-40B4-BE49-F238E27FC236}">
                  <a16:creationId xmlns:a16="http://schemas.microsoft.com/office/drawing/2014/main" id="{2621C8CD-7E1B-37CE-D4EA-393B41F9DACE}"/>
                </a:ext>
              </a:extLst>
            </p:cNvPr>
            <p:cNvSpPr txBox="1"/>
            <p:nvPr/>
          </p:nvSpPr>
          <p:spPr>
            <a:xfrm>
              <a:off x="2332921" y="841866"/>
              <a:ext cx="4761905" cy="2452188"/>
            </a:xfrm>
            <a:prstGeom prst="roundRect">
              <a:avLst>
                <a:gd name="adj" fmla="val 17994"/>
              </a:avLst>
            </a:prstGeom>
            <a:noFill/>
            <a:ln w="38100">
              <a:noFill/>
              <a:prstDash val="lg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Che ô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và</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đeo</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kính</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dưới</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trời</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nắng</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grpSp>
      <p:grpSp>
        <p:nvGrpSpPr>
          <p:cNvPr id="20" name="Group 19">
            <a:extLst>
              <a:ext uri="{FF2B5EF4-FFF2-40B4-BE49-F238E27FC236}">
                <a16:creationId xmlns:a16="http://schemas.microsoft.com/office/drawing/2014/main" id="{CA80A10E-27DC-C678-F3AA-8D1196C68313}"/>
              </a:ext>
            </a:extLst>
          </p:cNvPr>
          <p:cNvGrpSpPr/>
          <p:nvPr/>
        </p:nvGrpSpPr>
        <p:grpSpPr>
          <a:xfrm>
            <a:off x="6811737" y="4355189"/>
            <a:ext cx="2113188" cy="1026437"/>
            <a:chOff x="2179865" y="666066"/>
            <a:chExt cx="4784270" cy="2713948"/>
          </a:xfrm>
        </p:grpSpPr>
        <p:sp>
          <p:nvSpPr>
            <p:cNvPr id="21" name="圆角矩形 29">
              <a:extLst>
                <a:ext uri="{FF2B5EF4-FFF2-40B4-BE49-F238E27FC236}">
                  <a16:creationId xmlns:a16="http://schemas.microsoft.com/office/drawing/2014/main" id="{798C185E-442E-3EF0-D4FD-EE38F244D8D1}"/>
                </a:ext>
              </a:extLst>
            </p:cNvPr>
            <p:cNvSpPr/>
            <p:nvPr/>
          </p:nvSpPr>
          <p:spPr>
            <a:xfrm>
              <a:off x="2179865" y="666066"/>
              <a:ext cx="4784270" cy="2713948"/>
            </a:xfrm>
            <a:prstGeom prst="roundRect">
              <a:avLst>
                <a:gd name="adj" fmla="val 10953"/>
              </a:avLst>
            </a:prstGeom>
            <a:solidFill>
              <a:schemeClr val="accent6">
                <a:lumMod val="20000"/>
                <a:lumOff val="80000"/>
              </a:schemeClr>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22" name="TextBox 21">
              <a:extLst>
                <a:ext uri="{FF2B5EF4-FFF2-40B4-BE49-F238E27FC236}">
                  <a16:creationId xmlns:a16="http://schemas.microsoft.com/office/drawing/2014/main" id="{FD7838D2-C79C-CB78-CC2D-A84CDD381508}"/>
                </a:ext>
              </a:extLst>
            </p:cNvPr>
            <p:cNvSpPr txBox="1"/>
            <p:nvPr/>
          </p:nvSpPr>
          <p:spPr>
            <a:xfrm>
              <a:off x="2332924" y="841866"/>
              <a:ext cx="4497721" cy="2452187"/>
            </a:xfrm>
            <a:prstGeom prst="roundRect">
              <a:avLst>
                <a:gd name="adj" fmla="val 17994"/>
              </a:avLst>
            </a:prstGeom>
            <a:noFill/>
            <a:ln w="38100">
              <a:noFill/>
              <a:prstDash val="lg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Tắm</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gội</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sạch</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sẽ</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grpSp>
      <p:grpSp>
        <p:nvGrpSpPr>
          <p:cNvPr id="23" name="Group 22">
            <a:extLst>
              <a:ext uri="{FF2B5EF4-FFF2-40B4-BE49-F238E27FC236}">
                <a16:creationId xmlns:a16="http://schemas.microsoft.com/office/drawing/2014/main" id="{2EFCE389-AB04-9092-1DCB-78E70E474852}"/>
              </a:ext>
            </a:extLst>
          </p:cNvPr>
          <p:cNvGrpSpPr/>
          <p:nvPr/>
        </p:nvGrpSpPr>
        <p:grpSpPr>
          <a:xfrm>
            <a:off x="9488262" y="4221839"/>
            <a:ext cx="2113188" cy="1845586"/>
            <a:chOff x="2179865" y="666066"/>
            <a:chExt cx="4784270" cy="3717850"/>
          </a:xfrm>
        </p:grpSpPr>
        <p:sp>
          <p:nvSpPr>
            <p:cNvPr id="24" name="圆角矩形 29">
              <a:extLst>
                <a:ext uri="{FF2B5EF4-FFF2-40B4-BE49-F238E27FC236}">
                  <a16:creationId xmlns:a16="http://schemas.microsoft.com/office/drawing/2014/main" id="{BB564574-9B57-6BD0-FA52-73D2B94E6796}"/>
                </a:ext>
              </a:extLst>
            </p:cNvPr>
            <p:cNvSpPr/>
            <p:nvPr/>
          </p:nvSpPr>
          <p:spPr>
            <a:xfrm>
              <a:off x="2179865" y="666066"/>
              <a:ext cx="4784270" cy="2713948"/>
            </a:xfrm>
            <a:prstGeom prst="roundRect">
              <a:avLst>
                <a:gd name="adj" fmla="val 10953"/>
              </a:avLst>
            </a:prstGeom>
            <a:solidFill>
              <a:schemeClr val="accent6">
                <a:lumMod val="20000"/>
                <a:lumOff val="80000"/>
              </a:schemeClr>
            </a:solidFill>
            <a:ln w="28575" cap="flat" cmpd="sng" algn="ctr">
              <a:solidFill>
                <a:schemeClr val="accent1"/>
              </a:solidFill>
              <a:prstDash val="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25" name="TextBox 24">
              <a:extLst>
                <a:ext uri="{FF2B5EF4-FFF2-40B4-BE49-F238E27FC236}">
                  <a16:creationId xmlns:a16="http://schemas.microsoft.com/office/drawing/2014/main" id="{D61AED3B-D66E-73A1-0B68-D51A9240FAE0}"/>
                </a:ext>
              </a:extLst>
            </p:cNvPr>
            <p:cNvSpPr txBox="1"/>
            <p:nvPr/>
          </p:nvSpPr>
          <p:spPr>
            <a:xfrm>
              <a:off x="2332923" y="841866"/>
              <a:ext cx="4497722" cy="3542050"/>
            </a:xfrm>
            <a:prstGeom prst="roundRect">
              <a:avLst>
                <a:gd name="adj" fmla="val 17994"/>
              </a:avLst>
            </a:prstGeom>
            <a:noFill/>
            <a:ln w="38100">
              <a:noFill/>
              <a:prstDash val="lg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Đeo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khẩu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trang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khi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quét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rPr>
                <a:t>dọn</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grpSp>
    </p:spTree>
    <p:extLst>
      <p:ext uri="{BB962C8B-B14F-4D97-AF65-F5344CB8AC3E}">
        <p14:creationId xmlns:p14="http://schemas.microsoft.com/office/powerpoint/2010/main" val="3879128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5" name="Picture 4">
            <a:extLst>
              <a:ext uri="{FF2B5EF4-FFF2-40B4-BE49-F238E27FC236}">
                <a16:creationId xmlns:a16="http://schemas.microsoft.com/office/drawing/2014/main" id="{B85C9ED9-BE0B-9F27-7A8B-4B4845E559AE}"/>
              </a:ext>
            </a:extLst>
          </p:cNvPr>
          <p:cNvPicPr>
            <a:picLocks noChangeAspect="1"/>
          </p:cNvPicPr>
          <p:nvPr/>
        </p:nvPicPr>
        <p:blipFill>
          <a:blip r:embed="rId3"/>
          <a:stretch>
            <a:fillRect/>
          </a:stretch>
        </p:blipFill>
        <p:spPr>
          <a:xfrm>
            <a:off x="2855702" y="2913423"/>
            <a:ext cx="6328196" cy="1926503"/>
          </a:xfrm>
          <a:prstGeom prst="rect">
            <a:avLst/>
          </a:prstGeom>
        </p:spPr>
      </p:pic>
    </p:spTree>
    <p:extLst>
      <p:ext uri="{BB962C8B-B14F-4D97-AF65-F5344CB8AC3E}">
        <p14:creationId xmlns:p14="http://schemas.microsoft.com/office/powerpoint/2010/main" val="4192828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7D9D818E-A6B1-DB3F-113C-44685B9E6F0A}"/>
              </a:ext>
            </a:extLst>
          </p:cNvPr>
          <p:cNvSpPr txBox="1"/>
          <p:nvPr/>
        </p:nvSpPr>
        <p:spPr>
          <a:xfrm>
            <a:off x="742950" y="390525"/>
            <a:ext cx="10544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nên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nên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bảo</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vệ</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mũi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lưỡi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da</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E40E119B-C6ED-95E9-C06D-5C4CD0789017}"/>
              </a:ext>
            </a:extLst>
          </p:cNvPr>
          <p:cNvPicPr>
            <a:picLocks noChangeAspect="1"/>
          </p:cNvPicPr>
          <p:nvPr/>
        </p:nvPicPr>
        <p:blipFill>
          <a:blip r:embed="rId3"/>
          <a:stretch>
            <a:fillRect/>
          </a:stretch>
        </p:blipFill>
        <p:spPr>
          <a:xfrm>
            <a:off x="2428875" y="1619249"/>
            <a:ext cx="7105604" cy="4791075"/>
          </a:xfrm>
          <a:prstGeom prst="rect">
            <a:avLst/>
          </a:prstGeom>
        </p:spPr>
      </p:pic>
    </p:spTree>
    <p:extLst>
      <p:ext uri="{BB962C8B-B14F-4D97-AF65-F5344CB8AC3E}">
        <p14:creationId xmlns:p14="http://schemas.microsoft.com/office/powerpoint/2010/main" val="1529343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pic>
        <p:nvPicPr>
          <p:cNvPr id="8" name="Picture 7">
            <a:extLst>
              <a:ext uri="{FF2B5EF4-FFF2-40B4-BE49-F238E27FC236}">
                <a16:creationId xmlns:a16="http://schemas.microsoft.com/office/drawing/2014/main" id="{3F1C201B-FA5A-8A54-FA0C-79C672AFEEAA}"/>
              </a:ext>
            </a:extLst>
          </p:cNvPr>
          <p:cNvPicPr>
            <a:picLocks noChangeAspect="1"/>
          </p:cNvPicPr>
          <p:nvPr/>
        </p:nvPicPr>
        <p:blipFill>
          <a:blip r:embed="rId4"/>
          <a:stretch>
            <a:fillRect/>
          </a:stretch>
        </p:blipFill>
        <p:spPr>
          <a:xfrm>
            <a:off x="1556298" y="1955396"/>
            <a:ext cx="2920452" cy="3221347"/>
          </a:xfrm>
          <a:prstGeom prst="rect">
            <a:avLst/>
          </a:prstGeom>
        </p:spPr>
      </p:pic>
      <p:pic>
        <p:nvPicPr>
          <p:cNvPr id="13" name="Picture 12" descr="A red x on a black background&#10;&#10;Description automatically generated">
            <a:extLst>
              <a:ext uri="{FF2B5EF4-FFF2-40B4-BE49-F238E27FC236}">
                <a16:creationId xmlns:a16="http://schemas.microsoft.com/office/drawing/2014/main" id="{C702B332-1502-4A8B-6D5F-D0A9EA6C5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7625" y="3047998"/>
            <a:ext cx="756286" cy="770291"/>
          </a:xfrm>
          <a:prstGeom prst="rect">
            <a:avLst/>
          </a:prstGeom>
        </p:spPr>
      </p:pic>
      <p:sp>
        <p:nvSpPr>
          <p:cNvPr id="14" name="TextBox 13">
            <a:extLst>
              <a:ext uri="{FF2B5EF4-FFF2-40B4-BE49-F238E27FC236}">
                <a16:creationId xmlns:a16="http://schemas.microsoft.com/office/drawing/2014/main" id="{A1C305E0-9109-4314-32AE-58818455C6AC}"/>
              </a:ext>
            </a:extLst>
          </p:cNvPr>
          <p:cNvSpPr txBox="1"/>
          <p:nvPr/>
        </p:nvSpPr>
        <p:spPr>
          <a:xfrm>
            <a:off x="5448300" y="2576038"/>
            <a:ext cx="5744817"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Không</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nên</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ăn</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mì</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cay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và</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nóng</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vì</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sẽ</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có</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hại</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cho</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miệng</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nhất</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là</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0"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lưỡi</a:t>
            </a:r>
            <a:r>
              <a:rPr kumimoji="0" lang="en-US" sz="3600" b="0"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325754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pic>
        <p:nvPicPr>
          <p:cNvPr id="5" name="Picture 4">
            <a:extLst>
              <a:ext uri="{FF2B5EF4-FFF2-40B4-BE49-F238E27FC236}">
                <a16:creationId xmlns:a16="http://schemas.microsoft.com/office/drawing/2014/main" id="{58834274-3C8E-0435-F8C3-FE90FB40B09A}"/>
              </a:ext>
            </a:extLst>
          </p:cNvPr>
          <p:cNvPicPr>
            <a:picLocks noChangeAspect="1"/>
          </p:cNvPicPr>
          <p:nvPr/>
        </p:nvPicPr>
        <p:blipFill>
          <a:blip r:embed="rId4"/>
          <a:stretch>
            <a:fillRect/>
          </a:stretch>
        </p:blipFill>
        <p:spPr>
          <a:xfrm>
            <a:off x="1733549" y="2143125"/>
            <a:ext cx="2970657" cy="322897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0F009B6D-AC42-A731-7788-53E3797F3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834" y="2152650"/>
            <a:ext cx="1451228" cy="1228725"/>
          </a:xfrm>
          <a:prstGeom prst="rect">
            <a:avLst/>
          </a:prstGeom>
        </p:spPr>
      </p:pic>
      <p:sp>
        <p:nvSpPr>
          <p:cNvPr id="9" name="TextBox 8">
            <a:extLst>
              <a:ext uri="{FF2B5EF4-FFF2-40B4-BE49-F238E27FC236}">
                <a16:creationId xmlns:a16="http://schemas.microsoft.com/office/drawing/2014/main" id="{D56C5511-C122-FACC-D4C9-6D2E020C751D}"/>
              </a:ext>
            </a:extLst>
          </p:cNvPr>
          <p:cNvSpPr txBox="1"/>
          <p:nvPr/>
        </p:nvSpPr>
        <p:spPr>
          <a:xfrm>
            <a:off x="5727009" y="2776063"/>
            <a:ext cx="5769665" cy="1191816"/>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Bạn</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nam</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đã</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biết</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xúc</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miệng</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bằng</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nước</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muối</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sinh</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lý</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245077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pic>
        <p:nvPicPr>
          <p:cNvPr id="6" name="Picture 5">
            <a:extLst>
              <a:ext uri="{FF2B5EF4-FFF2-40B4-BE49-F238E27FC236}">
                <a16:creationId xmlns:a16="http://schemas.microsoft.com/office/drawing/2014/main" id="{953B075A-A53B-37FB-D5BE-972AB31F053E}"/>
              </a:ext>
            </a:extLst>
          </p:cNvPr>
          <p:cNvPicPr>
            <a:picLocks noChangeAspect="1"/>
          </p:cNvPicPr>
          <p:nvPr/>
        </p:nvPicPr>
        <p:blipFill>
          <a:blip r:embed="rId4"/>
          <a:stretch>
            <a:fillRect/>
          </a:stretch>
        </p:blipFill>
        <p:spPr>
          <a:xfrm>
            <a:off x="1438275" y="2057401"/>
            <a:ext cx="2930460" cy="324326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A2FC9144-4156-AD97-36E5-06F0B36E75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2202214"/>
            <a:ext cx="857250" cy="873125"/>
          </a:xfrm>
          <a:prstGeom prst="rect">
            <a:avLst/>
          </a:prstGeom>
        </p:spPr>
      </p:pic>
      <p:sp>
        <p:nvSpPr>
          <p:cNvPr id="8" name="TextBox 7">
            <a:extLst>
              <a:ext uri="{FF2B5EF4-FFF2-40B4-BE49-F238E27FC236}">
                <a16:creationId xmlns:a16="http://schemas.microsoft.com/office/drawing/2014/main" id="{235C893B-9B0E-6C1A-C29C-B6A9EEC8F20F}"/>
              </a:ext>
            </a:extLst>
          </p:cNvPr>
          <p:cNvSpPr txBox="1"/>
          <p:nvPr/>
        </p:nvSpPr>
        <p:spPr>
          <a:xfrm>
            <a:off x="5086350" y="2376013"/>
            <a:ext cx="6505575" cy="2553891"/>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Bạn</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nữ</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dùng</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tay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ngoái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mũi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Khi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dùng</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tay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ngoáy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mũi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sẽ</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mang</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những</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vi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khuẩn</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từ</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tay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vào</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mũi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của</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mình</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65978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pic>
        <p:nvPicPr>
          <p:cNvPr id="6" name="Picture 5">
            <a:extLst>
              <a:ext uri="{FF2B5EF4-FFF2-40B4-BE49-F238E27FC236}">
                <a16:creationId xmlns:a16="http://schemas.microsoft.com/office/drawing/2014/main" id="{F4E02E52-BCFD-E815-EC78-F21CB00FA506}"/>
              </a:ext>
            </a:extLst>
          </p:cNvPr>
          <p:cNvPicPr>
            <a:picLocks noChangeAspect="1"/>
          </p:cNvPicPr>
          <p:nvPr/>
        </p:nvPicPr>
        <p:blipFill>
          <a:blip r:embed="rId4"/>
          <a:stretch>
            <a:fillRect/>
          </a:stretch>
        </p:blipFill>
        <p:spPr>
          <a:xfrm>
            <a:off x="1895474" y="2295526"/>
            <a:ext cx="2728789" cy="2862262"/>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ACA6276A-3F2B-B64D-FF13-368A3AC57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834" y="2152650"/>
            <a:ext cx="1451228" cy="1228725"/>
          </a:xfrm>
          <a:prstGeom prst="rect">
            <a:avLst/>
          </a:prstGeom>
        </p:spPr>
      </p:pic>
      <p:sp>
        <p:nvSpPr>
          <p:cNvPr id="11" name="TextBox 10">
            <a:extLst>
              <a:ext uri="{FF2B5EF4-FFF2-40B4-BE49-F238E27FC236}">
                <a16:creationId xmlns:a16="http://schemas.microsoft.com/office/drawing/2014/main" id="{9EB3906A-5887-3CD7-53CA-40E6B25639AB}"/>
              </a:ext>
            </a:extLst>
          </p:cNvPr>
          <p:cNvSpPr txBox="1"/>
          <p:nvPr/>
        </p:nvSpPr>
        <p:spPr>
          <a:xfrm>
            <a:off x="5727009" y="2776063"/>
            <a:ext cx="5769665" cy="1191816"/>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Bạn</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nam</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đã</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biết</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nhỏ</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mũi</a:t>
            </a:r>
            <a:r>
              <a:rPr kumimoji="0" lang="en-US" sz="32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bằng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nước</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muối</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sinh</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lý</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3075360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sp>
        <p:nvSpPr>
          <p:cNvPr id="11" name="TextBox 10">
            <a:extLst>
              <a:ext uri="{FF2B5EF4-FFF2-40B4-BE49-F238E27FC236}">
                <a16:creationId xmlns:a16="http://schemas.microsoft.com/office/drawing/2014/main" id="{9EB3906A-5887-3CD7-53CA-40E6B25639AB}"/>
              </a:ext>
            </a:extLst>
          </p:cNvPr>
          <p:cNvSpPr txBox="1"/>
          <p:nvPr/>
        </p:nvSpPr>
        <p:spPr>
          <a:xfrm>
            <a:off x="5457825" y="2776063"/>
            <a:ext cx="6038849"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Hai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mẹ</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con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đeo</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găng</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tay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khi</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lau</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dọn</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tủ</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lạnh</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để</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bảo</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vệ</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 da </a:t>
            </a:r>
            <a:r>
              <a:rPr kumimoji="0" lang="en-US" sz="3600" b="1" i="0" u="none" strike="noStrike" kern="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tay</a:t>
            </a:r>
            <a:r>
              <a:rPr kumimoji="0" lang="en-US" sz="3600" b="1" i="0"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pic>
        <p:nvPicPr>
          <p:cNvPr id="5" name="Picture 4">
            <a:extLst>
              <a:ext uri="{FF2B5EF4-FFF2-40B4-BE49-F238E27FC236}">
                <a16:creationId xmlns:a16="http://schemas.microsoft.com/office/drawing/2014/main" id="{F0CECB07-2359-37A4-EEDD-A79EE9E1633C}"/>
              </a:ext>
            </a:extLst>
          </p:cNvPr>
          <p:cNvPicPr>
            <a:picLocks noChangeAspect="1"/>
          </p:cNvPicPr>
          <p:nvPr/>
        </p:nvPicPr>
        <p:blipFill>
          <a:blip r:embed="rId4"/>
          <a:stretch>
            <a:fillRect/>
          </a:stretch>
        </p:blipFill>
        <p:spPr>
          <a:xfrm>
            <a:off x="1628775" y="2311995"/>
            <a:ext cx="2990850" cy="302200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34C24BB9-F386-573F-8C4B-DE6AD6A29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834" y="2152650"/>
            <a:ext cx="1451228" cy="1228725"/>
          </a:xfrm>
          <a:prstGeom prst="rect">
            <a:avLst/>
          </a:prstGeom>
        </p:spPr>
      </p:pic>
    </p:spTree>
    <p:extLst>
      <p:ext uri="{BB962C8B-B14F-4D97-AF65-F5344CB8AC3E}">
        <p14:creationId xmlns:p14="http://schemas.microsoft.com/office/powerpoint/2010/main" val="89024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176-C254-46D5-3889-B7008D6A3009}"/>
              </a:ext>
            </a:extLst>
          </p:cNvPr>
          <p:cNvSpPr>
            <a:spLocks noGrp="1"/>
          </p:cNvSpPr>
          <p:nvPr>
            <p:ph type="title"/>
          </p:nvPr>
        </p:nvSpPr>
        <p:spPr/>
        <p:txBody>
          <a:bodyPr/>
          <a:lstStyle/>
          <a:p>
            <a:endParaRPr lang="en-US" dirty="0"/>
          </a:p>
        </p:txBody>
      </p:sp>
      <p:sp>
        <p:nvSpPr>
          <p:cNvPr id="3" name="矩形: 圆角 28">
            <a:extLst>
              <a:ext uri="{FF2B5EF4-FFF2-40B4-BE49-F238E27FC236}">
                <a16:creationId xmlns:a16="http://schemas.microsoft.com/office/drawing/2014/main" id="{188250A7-090B-A58B-248E-4C329CF922D7}"/>
              </a:ext>
            </a:extLst>
          </p:cNvPr>
          <p:cNvSpPr/>
          <p:nvPr/>
        </p:nvSpPr>
        <p:spPr>
          <a:xfrm>
            <a:off x="381001" y="219075"/>
            <a:ext cx="11439524" cy="645794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0" name="Picture 9">
            <a:extLst>
              <a:ext uri="{FF2B5EF4-FFF2-40B4-BE49-F238E27FC236}">
                <a16:creationId xmlns:a16="http://schemas.microsoft.com/office/drawing/2014/main" id="{FA2874A1-8A16-90DA-FC4A-ABF1E69002F8}"/>
              </a:ext>
            </a:extLst>
          </p:cNvPr>
          <p:cNvPicPr>
            <a:picLocks noChangeAspect="1"/>
          </p:cNvPicPr>
          <p:nvPr/>
        </p:nvPicPr>
        <p:blipFill>
          <a:blip r:embed="rId3"/>
          <a:stretch>
            <a:fillRect/>
          </a:stretch>
        </p:blipFill>
        <p:spPr>
          <a:xfrm>
            <a:off x="2608116" y="685801"/>
            <a:ext cx="7088253" cy="954184"/>
          </a:xfrm>
          <a:prstGeom prst="rect">
            <a:avLst/>
          </a:prstGeom>
        </p:spPr>
      </p:pic>
      <p:pic>
        <p:nvPicPr>
          <p:cNvPr id="5" name="Picture 4">
            <a:extLst>
              <a:ext uri="{FF2B5EF4-FFF2-40B4-BE49-F238E27FC236}">
                <a16:creationId xmlns:a16="http://schemas.microsoft.com/office/drawing/2014/main" id="{97B909F9-A9B6-9BDA-21C1-4565A6D9A9B6}"/>
              </a:ext>
            </a:extLst>
          </p:cNvPr>
          <p:cNvPicPr>
            <a:picLocks noChangeAspect="1"/>
          </p:cNvPicPr>
          <p:nvPr/>
        </p:nvPicPr>
        <p:blipFill>
          <a:blip r:embed="rId4"/>
          <a:stretch>
            <a:fillRect/>
          </a:stretch>
        </p:blipFill>
        <p:spPr>
          <a:xfrm>
            <a:off x="1633537" y="2070643"/>
            <a:ext cx="2852738" cy="2944270"/>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E25D7EAC-A30D-50FB-6195-F4787D55F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2049814"/>
            <a:ext cx="857250" cy="873125"/>
          </a:xfrm>
          <a:prstGeom prst="rect">
            <a:avLst/>
          </a:prstGeom>
        </p:spPr>
      </p:pic>
      <p:sp>
        <p:nvSpPr>
          <p:cNvPr id="11" name="TextBox 10">
            <a:extLst>
              <a:ext uri="{FF2B5EF4-FFF2-40B4-BE49-F238E27FC236}">
                <a16:creationId xmlns:a16="http://schemas.microsoft.com/office/drawing/2014/main" id="{0C194A17-A3DE-9A9A-33E8-CEC19A584B60}"/>
              </a:ext>
            </a:extLst>
          </p:cNvPr>
          <p:cNvSpPr txBox="1"/>
          <p:nvPr/>
        </p:nvSpPr>
        <p:spPr>
          <a:xfrm>
            <a:off x="5086351" y="2376013"/>
            <a:ext cx="6400800" cy="1940957"/>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marL="0" marR="0" lvl="0" indent="0" algn="just" defTabSz="685800" rtl="0" eaLnBrk="1" fontAlgn="base" latinLnBrk="0" hangingPunct="1">
              <a:lnSpc>
                <a:spcPct val="100000"/>
              </a:lnSpc>
              <a:spcBef>
                <a:spcPct val="0"/>
              </a:spcBef>
              <a:spcAft>
                <a:spcPct val="0"/>
              </a:spcAft>
              <a:buClrTx/>
              <a:buSzTx/>
              <a:buFontTx/>
              <a:buNone/>
              <a:tabLst/>
              <a:defRPr/>
            </a:pP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2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bạn</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nhỏ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đang</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chăm</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sóc</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cây</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nhưng</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không</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đeo</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găng</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tay</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bảo</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vệ</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89420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4BBE18-3573-F390-2090-237339B3E728}"/>
              </a:ext>
            </a:extLst>
          </p:cNvPr>
          <p:cNvPicPr>
            <a:picLocks noChangeAspect="1"/>
          </p:cNvPicPr>
          <p:nvPr/>
        </p:nvPicPr>
        <p:blipFill>
          <a:blip r:embed="rId2"/>
          <a:stretch>
            <a:fillRect/>
          </a:stretch>
        </p:blipFill>
        <p:spPr>
          <a:xfrm>
            <a:off x="4642226" y="206369"/>
            <a:ext cx="5974598" cy="3054361"/>
          </a:xfrm>
          <a:prstGeom prst="rect">
            <a:avLst/>
          </a:prstGeom>
        </p:spPr>
      </p:pic>
    </p:spTree>
    <p:extLst>
      <p:ext uri="{BB962C8B-B14F-4D97-AF65-F5344CB8AC3E}">
        <p14:creationId xmlns:p14="http://schemas.microsoft.com/office/powerpoint/2010/main" val="187133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5" y="-1638300"/>
            <a:ext cx="11658599" cy="10010775"/>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2821647" y="932306"/>
            <a:ext cx="842737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defTabSz="914377">
              <a:lnSpc>
                <a:spcPct val="100000"/>
              </a:lnSpc>
              <a:spcBef>
                <a:spcPct val="0"/>
              </a:spcBef>
              <a:buNone/>
            </a:pPr>
            <a:r>
              <a:rPr lang="vi-VN" altLang="en-US" sz="3200" b="1" dirty="0">
                <a:solidFill>
                  <a:srgbClr val="FF0000"/>
                </a:solidFill>
                <a:ea typeface="Cambria" panose="02040503050406030204" pitchFamily="18" charset="0"/>
                <a:cs typeface="Calibri" panose="020F0502020204030204" pitchFamily="34" charset="0"/>
                <a:sym typeface="Arial" panose="020B0604020202020204"/>
              </a:rPr>
              <a:t>Một số gợi ý về các hoạt động nên, không nên làm để bảo vệ da:</a:t>
            </a:r>
          </a:p>
          <a:p>
            <a:pPr marL="457200" indent="-457200" algn="just" defTabSz="914377">
              <a:lnSpc>
                <a:spcPct val="100000"/>
              </a:lnSpc>
              <a:spcBef>
                <a:spcPct val="0"/>
              </a:spcBef>
            </a:pPr>
            <a:r>
              <a:rPr lang="vi-VN" altLang="en-US" b="1" dirty="0">
                <a:solidFill>
                  <a:prstClr val="black"/>
                </a:solidFill>
                <a:ea typeface="Cambria" panose="02040503050406030204" pitchFamily="18" charset="0"/>
                <a:cs typeface="Calibri" panose="020F0502020204030204" pitchFamily="34" charset="0"/>
                <a:sym typeface="Arial" panose="020B0604020202020204"/>
              </a:rPr>
              <a:t>Nên: </a:t>
            </a:r>
            <a:r>
              <a:rPr lang="vi-VN" altLang="en-US" dirty="0">
                <a:solidFill>
                  <a:prstClr val="black"/>
                </a:solidFill>
                <a:ea typeface="Cambria" panose="02040503050406030204" pitchFamily="18" charset="0"/>
                <a:cs typeface="Calibri" panose="020F0502020204030204" pitchFamily="34" charset="0"/>
                <a:sym typeface="Arial" panose="020B0604020202020204"/>
              </a:rPr>
              <a:t>tắm, gội đầu, thay quần áo sạch sẽ, mặc quần áo khô, sạch, đeo găng tay khi dọn vệ sinh, rửa tay, đi dép, xoa kem chống nắng khi đi biển, mặc quần áo dài tay khi đi dưới trời nắng gắt,…</a:t>
            </a:r>
            <a:endParaRPr lang="en-US" altLang="en-US" dirty="0">
              <a:solidFill>
                <a:prstClr val="black"/>
              </a:solidFill>
              <a:ea typeface="Cambria" panose="02040503050406030204" pitchFamily="18" charset="0"/>
              <a:cs typeface="Calibri" panose="020F0502020204030204" pitchFamily="34" charset="0"/>
              <a:sym typeface="Arial" panose="020B0604020202020204"/>
            </a:endParaRPr>
          </a:p>
          <a:p>
            <a:pPr marL="457200" indent="-457200" algn="just" defTabSz="914377">
              <a:lnSpc>
                <a:spcPct val="100000"/>
              </a:lnSpc>
              <a:spcBef>
                <a:spcPct val="0"/>
              </a:spcBef>
            </a:pPr>
            <a:r>
              <a:rPr lang="vi-VN" altLang="en-US" b="1" dirty="0">
                <a:solidFill>
                  <a:prstClr val="black"/>
                </a:solidFill>
                <a:ea typeface="Cambria" panose="02040503050406030204" pitchFamily="18" charset="0"/>
                <a:cs typeface="Calibri" panose="020F0502020204030204" pitchFamily="34" charset="0"/>
                <a:sym typeface="Arial" panose="020B0604020202020204"/>
              </a:rPr>
              <a:t>Không nên: </a:t>
            </a:r>
            <a:r>
              <a:rPr lang="vi-VN" altLang="en-US" dirty="0">
                <a:solidFill>
                  <a:prstClr val="black"/>
                </a:solidFill>
                <a:ea typeface="Cambria" panose="02040503050406030204" pitchFamily="18" charset="0"/>
                <a:cs typeface="Calibri" panose="020F0502020204030204" pitchFamily="34" charset="0"/>
                <a:sym typeface="Arial" panose="020B0604020202020204"/>
              </a:rPr>
              <a:t>gãi trầy xước da, đi chân đất, để móng tay, mặc quần áo ẩm, để tóc ướt đi ngủ, phơi quần áo nươi ẩm thấp thiếu nắng, tắm ao, chơi đùa gần ấm hoặc phích nước sôi,…</a:t>
            </a: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96253" y="3438525"/>
            <a:ext cx="3520662" cy="3419475"/>
          </a:xfrm>
          <a:prstGeom prst="rect">
            <a:avLst/>
          </a:prstGeom>
        </p:spPr>
      </p:pic>
    </p:spTree>
    <p:extLst>
      <p:ext uri="{BB962C8B-B14F-4D97-AF65-F5344CB8AC3E}">
        <p14:creationId xmlns:p14="http://schemas.microsoft.com/office/powerpoint/2010/main" val="202679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6">
            <a:extLst>
              <a:ext uri="{FF2B5EF4-FFF2-40B4-BE49-F238E27FC236}">
                <a16:creationId xmlns:a16="http://schemas.microsoft.com/office/drawing/2014/main" id="{9D4DD5DD-5BC3-6A9D-3CD5-4D810F07E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424" y="855644"/>
            <a:ext cx="8509442" cy="4699659"/>
          </a:xfrm>
          <a:prstGeom prst="rect">
            <a:avLst/>
          </a:prstGeom>
        </p:spPr>
      </p:pic>
      <p:pic>
        <p:nvPicPr>
          <p:cNvPr id="4" name="Picture 3">
            <a:extLst>
              <a:ext uri="{FF2B5EF4-FFF2-40B4-BE49-F238E27FC236}">
                <a16:creationId xmlns:a16="http://schemas.microsoft.com/office/drawing/2014/main" id="{76EB952B-430C-E9BD-0899-F14E2C1F4F47}"/>
              </a:ext>
            </a:extLst>
          </p:cNvPr>
          <p:cNvPicPr>
            <a:picLocks noChangeAspect="1"/>
          </p:cNvPicPr>
          <p:nvPr/>
        </p:nvPicPr>
        <p:blipFill>
          <a:blip r:embed="rId3"/>
          <a:stretch>
            <a:fillRect/>
          </a:stretch>
        </p:blipFill>
        <p:spPr>
          <a:xfrm>
            <a:off x="3380390" y="3072326"/>
            <a:ext cx="5145470" cy="1322947"/>
          </a:xfrm>
          <a:prstGeom prst="rect">
            <a:avLst/>
          </a:prstGeom>
        </p:spPr>
      </p:pic>
    </p:spTree>
    <p:extLst>
      <p:ext uri="{BB962C8B-B14F-4D97-AF65-F5344CB8AC3E}">
        <p14:creationId xmlns:p14="http://schemas.microsoft.com/office/powerpoint/2010/main" val="3267227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5" name="图片 2">
            <a:extLst>
              <a:ext uri="{FF2B5EF4-FFF2-40B4-BE49-F238E27FC236}">
                <a16:creationId xmlns:a16="http://schemas.microsoft.com/office/drawing/2014/main" id="{8025D635-6E15-4FD9-354A-5CA9F23B00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75" t="10668" r="10290" b="6831"/>
          <a:stretch/>
        </p:blipFill>
        <p:spPr>
          <a:xfrm flipH="1">
            <a:off x="8412481" y="2529397"/>
            <a:ext cx="3779520" cy="4328603"/>
          </a:xfrm>
          <a:prstGeom prst="rect">
            <a:avLst/>
          </a:prstGeom>
        </p:spPr>
      </p:pic>
      <p:grpSp>
        <p:nvGrpSpPr>
          <p:cNvPr id="7" name="Group 6">
            <a:extLst>
              <a:ext uri="{FF2B5EF4-FFF2-40B4-BE49-F238E27FC236}">
                <a16:creationId xmlns:a16="http://schemas.microsoft.com/office/drawing/2014/main" id="{36866637-552F-476C-0E82-CAB2DB5C3BD6}"/>
              </a:ext>
            </a:extLst>
          </p:cNvPr>
          <p:cNvGrpSpPr/>
          <p:nvPr/>
        </p:nvGrpSpPr>
        <p:grpSpPr>
          <a:xfrm>
            <a:off x="800100" y="1333500"/>
            <a:ext cx="8640338" cy="3970020"/>
            <a:chOff x="2098452" y="1632858"/>
            <a:chExt cx="7221356" cy="3331028"/>
          </a:xfrm>
        </p:grpSpPr>
        <p:sp>
          <p:nvSpPr>
            <p:cNvPr id="8" name="任意多边形: 形状 3">
              <a:extLst>
                <a:ext uri="{FF2B5EF4-FFF2-40B4-BE49-F238E27FC236}">
                  <a16:creationId xmlns:a16="http://schemas.microsoft.com/office/drawing/2014/main" id="{8EB53B2D-0748-56E5-D9D7-6DD030F3B12F}"/>
                </a:ext>
              </a:extLst>
            </p:cNvPr>
            <p:cNvSpPr/>
            <p:nvPr/>
          </p:nvSpPr>
          <p:spPr>
            <a:xfrm>
              <a:off x="2098452" y="1632858"/>
              <a:ext cx="7221356" cy="333102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9" name="Rectangle 8">
              <a:extLst>
                <a:ext uri="{FF2B5EF4-FFF2-40B4-BE49-F238E27FC236}">
                  <a16:creationId xmlns:a16="http://schemas.microsoft.com/office/drawing/2014/main" id="{26D3AB6C-A9F6-77F4-FC43-A9C66C4482E1}"/>
                </a:ext>
              </a:extLst>
            </p:cNvPr>
            <p:cNvSpPr/>
            <p:nvPr/>
          </p:nvSpPr>
          <p:spPr>
            <a:xfrm>
              <a:off x="2266582" y="2374838"/>
              <a:ext cx="7036333" cy="137818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Hằng</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ngày</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người</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thân</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gì</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mũi</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lưỡi</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01115856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15D6CE4B-21CF-7014-96AB-44051B652D0C}"/>
              </a:ext>
            </a:extLst>
          </p:cNvPr>
          <p:cNvPicPr>
            <a:picLocks noChangeAspect="1"/>
          </p:cNvPicPr>
          <p:nvPr/>
        </p:nvPicPr>
        <p:blipFill>
          <a:blip r:embed="rId3"/>
          <a:stretch>
            <a:fillRect/>
          </a:stretch>
        </p:blipFill>
        <p:spPr>
          <a:xfrm>
            <a:off x="1457325" y="1447799"/>
            <a:ext cx="8997560" cy="4391025"/>
          </a:xfrm>
          <a:prstGeom prst="rect">
            <a:avLst/>
          </a:prstGeom>
        </p:spPr>
      </p:pic>
      <p:sp>
        <p:nvSpPr>
          <p:cNvPr id="10" name="TextBox 9">
            <a:extLst>
              <a:ext uri="{FF2B5EF4-FFF2-40B4-BE49-F238E27FC236}">
                <a16:creationId xmlns:a16="http://schemas.microsoft.com/office/drawing/2014/main" id="{F2D7F8EF-1E7D-0C70-2C64-4DF097CC2A54}"/>
              </a:ext>
            </a:extLst>
          </p:cNvPr>
          <p:cNvSpPr txBox="1"/>
          <p:nvPr/>
        </p:nvSpPr>
        <p:spPr>
          <a:xfrm>
            <a:off x="1600201" y="461488"/>
            <a:ext cx="6772274" cy="715089"/>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Em</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bé</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trong</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hình</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đang</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làm</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gì</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
        <p:nvSpPr>
          <p:cNvPr id="11" name="TextBox 10">
            <a:extLst>
              <a:ext uri="{FF2B5EF4-FFF2-40B4-BE49-F238E27FC236}">
                <a16:creationId xmlns:a16="http://schemas.microsoft.com/office/drawing/2014/main" id="{1B45A0D4-6DAE-DCD1-ECBC-6A1C86966D50}"/>
              </a:ext>
            </a:extLst>
          </p:cNvPr>
          <p:cNvSpPr txBox="1"/>
          <p:nvPr/>
        </p:nvSpPr>
        <p:spPr>
          <a:xfrm>
            <a:off x="4371975" y="5557363"/>
            <a:ext cx="7239000" cy="715089"/>
          </a:xfrm>
          <a:prstGeom prst="roundRect">
            <a:avLst/>
          </a:prstGeom>
          <a:solidFill>
            <a:schemeClr val="accent6">
              <a:lumMod val="20000"/>
              <a:lumOff val="80000"/>
            </a:schemeClr>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lvl="0" algn="just" defTabSz="685800" fontAlgn="base">
              <a:spcBef>
                <a:spcPct val="0"/>
              </a:spcBef>
              <a:spcAft>
                <a:spcPct val="0"/>
              </a:spcAft>
              <a:defRPr/>
            </a:pP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Minh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đã</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nhắc</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em</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điều</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gì</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Vì</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 </a:t>
            </a:r>
            <a:r>
              <a:rPr lang="en-US" sz="3600" b="1" kern="0" dirty="0" err="1">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sao</a:t>
            </a:r>
            <a:r>
              <a:rPr lang="en-US" sz="3600" b="1" kern="0" dirty="0">
                <a:solidFill>
                  <a:srgbClr val="FF0000"/>
                </a:solidFill>
                <a:latin typeface="Cambria" panose="02040503050406030204" pitchFamily="18" charset="0"/>
                <a:ea typeface="Cambria" panose="02040503050406030204" pitchFamily="18" charset="0"/>
                <a:cs typeface="Arial" panose="020B0604020202020204" pitchFamily="34" charset="0"/>
                <a:sym typeface="Arial" panose="020B0604020202020204"/>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a:endParaRPr>
          </a:p>
        </p:txBody>
      </p:sp>
    </p:spTree>
    <p:extLst>
      <p:ext uri="{BB962C8B-B14F-4D97-AF65-F5344CB8AC3E}">
        <p14:creationId xmlns:p14="http://schemas.microsoft.com/office/powerpoint/2010/main" val="262826300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DF908DA-4FFE-492B-BDE9-F4CDB0DEEB48}"/>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4" name="任意多边形: 形状 3">
            <a:extLst>
              <a:ext uri="{FF2B5EF4-FFF2-40B4-BE49-F238E27FC236}">
                <a16:creationId xmlns:a16="http://schemas.microsoft.com/office/drawing/2014/main" id="{1759CBF8-9C09-4562-B359-509971C3D6DC}"/>
              </a:ext>
            </a:extLst>
          </p:cNvPr>
          <p:cNvSpPr/>
          <p:nvPr/>
        </p:nvSpPr>
        <p:spPr>
          <a:xfrm>
            <a:off x="-598487" y="300179"/>
            <a:ext cx="12966297" cy="6399057"/>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solidFill>
            <a:schemeClr val="bg1"/>
          </a:solid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3" name="图片 2">
            <a:extLst>
              <a:ext uri="{FF2B5EF4-FFF2-40B4-BE49-F238E27FC236}">
                <a16:creationId xmlns:a16="http://schemas.microsoft.com/office/drawing/2014/main" id="{27CEBE91-998E-4ABA-AD0A-96DBF8241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622" b="23750"/>
          <a:stretch/>
        </p:blipFill>
        <p:spPr>
          <a:xfrm>
            <a:off x="3600450" y="4674212"/>
            <a:ext cx="4582637" cy="2365916"/>
          </a:xfrm>
          <a:prstGeom prst="rect">
            <a:avLst/>
          </a:prstGeom>
        </p:spPr>
      </p:pic>
      <p:sp>
        <p:nvSpPr>
          <p:cNvPr id="5" name="TextBox 4"/>
          <p:cNvSpPr txBox="1"/>
          <p:nvPr/>
        </p:nvSpPr>
        <p:spPr>
          <a:xfrm>
            <a:off x="4381500" y="1410789"/>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Dặn</a:t>
            </a:r>
            <a:r>
              <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rPr>
              <a:t>dò</a:t>
            </a:r>
            <a:endParaRPr kumimoji="0" lang="en-US" sz="5400" b="1" i="0" u="none" strike="noStrike" kern="1200" cap="none" spc="0" normalizeH="0" baseline="0" noProof="0" dirty="0">
              <a:ln>
                <a:noFill/>
              </a:ln>
              <a:solidFill>
                <a:srgbClr val="00B0F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19159" y="2397946"/>
            <a:ext cx="1075368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nhà</a:t>
            </a:r>
            <a:r>
              <a:rPr lang="en-US" sz="3600">
                <a:solidFill>
                  <a:prstClr val="black"/>
                </a:solidFill>
                <a:latin typeface="Cambria" panose="02040503050406030204" pitchFamily="18" charset="0"/>
                <a:ea typeface="Cambria" panose="02040503050406030204" pitchFamily="18" charset="0"/>
              </a:rPr>
              <a:t>: C</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huẩn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bị kể về các bữa ăn hàng ngày, các hoạt động nên, không nên làm trong ăn uống để đảm bảo an toàn và giúp cơ thể khỏe mạnh.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2221857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6">
            <a:extLst>
              <a:ext uri="{FF2B5EF4-FFF2-40B4-BE49-F238E27FC236}">
                <a16:creationId xmlns:a16="http://schemas.microsoft.com/office/drawing/2014/main" id="{0B137F04-E0A1-441D-10C0-3C3C7BCCC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94" y="0"/>
            <a:ext cx="9390433" cy="6562107"/>
          </a:xfrm>
          <a:prstGeom prst="rect">
            <a:avLst/>
          </a:prstGeom>
        </p:spPr>
      </p:pic>
      <p:pic>
        <p:nvPicPr>
          <p:cNvPr id="14" name="图片 37">
            <a:extLst>
              <a:ext uri="{FF2B5EF4-FFF2-40B4-BE49-F238E27FC236}">
                <a16:creationId xmlns:a16="http://schemas.microsoft.com/office/drawing/2014/main" id="{0FE14722-574E-28F2-F3F5-E653548D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379" y="1986692"/>
            <a:ext cx="2358331" cy="1148931"/>
          </a:xfrm>
          <a:prstGeom prst="rect">
            <a:avLst/>
          </a:prstGeom>
        </p:spPr>
      </p:pic>
      <p:sp>
        <p:nvSpPr>
          <p:cNvPr id="15" name="矩形 8">
            <a:extLst>
              <a:ext uri="{FF2B5EF4-FFF2-40B4-BE49-F238E27FC236}">
                <a16:creationId xmlns:a16="http://schemas.microsoft.com/office/drawing/2014/main" id="{9341A5BF-99C7-1BA5-3DFB-8EE681D70FE6}"/>
              </a:ext>
            </a:extLst>
          </p:cNvPr>
          <p:cNvSpPr/>
          <p:nvPr/>
        </p:nvSpPr>
        <p:spPr>
          <a:xfrm>
            <a:off x="5099863" y="3015417"/>
            <a:ext cx="6203942" cy="2400657"/>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5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CHÚC CÁC EM</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75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rPr>
              <a:t>HỌC TỐT</a:t>
            </a:r>
            <a:endParaRPr kumimoji="0" lang="zh-CN" altLang="en-US" sz="7500" b="0" i="0" u="none" strike="noStrike" kern="1200" cap="none" spc="0" normalizeH="0" baseline="0" noProof="0" dirty="0">
              <a:ln>
                <a:noFill/>
              </a:ln>
              <a:solidFill>
                <a:srgbClr val="FF0000"/>
              </a:solidFill>
              <a:effectLst/>
              <a:uLnTx/>
              <a:uFillTx/>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Tree>
    <p:extLst>
      <p:ext uri="{BB962C8B-B14F-4D97-AF65-F5344CB8AC3E}">
        <p14:creationId xmlns:p14="http://schemas.microsoft.com/office/powerpoint/2010/main" val="382061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6"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80">
                                          <p:stCondLst>
                                            <p:cond delay="0"/>
                                          </p:stCondLst>
                                        </p:cTn>
                                        <p:tgtEl>
                                          <p:spTgt spid="14"/>
                                        </p:tgtEl>
                                      </p:cBhvr>
                                    </p:animEffect>
                                    <p:anim calcmode="lin" valueType="num">
                                      <p:cBhvr>
                                        <p:cTn id="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6" dur="26">
                                          <p:stCondLst>
                                            <p:cond delay="650"/>
                                          </p:stCondLst>
                                        </p:cTn>
                                        <p:tgtEl>
                                          <p:spTgt spid="14"/>
                                        </p:tgtEl>
                                      </p:cBhvr>
                                      <p:to x="100000" y="60000"/>
                                    </p:animScale>
                                    <p:animScale>
                                      <p:cBhvr>
                                        <p:cTn id="17" dur="166" decel="50000">
                                          <p:stCondLst>
                                            <p:cond delay="676"/>
                                          </p:stCondLst>
                                        </p:cTn>
                                        <p:tgtEl>
                                          <p:spTgt spid="14"/>
                                        </p:tgtEl>
                                      </p:cBhvr>
                                      <p:to x="100000" y="100000"/>
                                    </p:animScale>
                                    <p:animScale>
                                      <p:cBhvr>
                                        <p:cTn id="18" dur="26">
                                          <p:stCondLst>
                                            <p:cond delay="1312"/>
                                          </p:stCondLst>
                                        </p:cTn>
                                        <p:tgtEl>
                                          <p:spTgt spid="14"/>
                                        </p:tgtEl>
                                      </p:cBhvr>
                                      <p:to x="100000" y="80000"/>
                                    </p:animScale>
                                    <p:animScale>
                                      <p:cBhvr>
                                        <p:cTn id="19" dur="166" decel="50000">
                                          <p:stCondLst>
                                            <p:cond delay="1338"/>
                                          </p:stCondLst>
                                        </p:cTn>
                                        <p:tgtEl>
                                          <p:spTgt spid="14"/>
                                        </p:tgtEl>
                                      </p:cBhvr>
                                      <p:to x="100000" y="100000"/>
                                    </p:animScale>
                                    <p:animScale>
                                      <p:cBhvr>
                                        <p:cTn id="20" dur="26">
                                          <p:stCondLst>
                                            <p:cond delay="1642"/>
                                          </p:stCondLst>
                                        </p:cTn>
                                        <p:tgtEl>
                                          <p:spTgt spid="14"/>
                                        </p:tgtEl>
                                      </p:cBhvr>
                                      <p:to x="100000" y="90000"/>
                                    </p:animScale>
                                    <p:animScale>
                                      <p:cBhvr>
                                        <p:cTn id="21" dur="166" decel="50000">
                                          <p:stCondLst>
                                            <p:cond delay="1668"/>
                                          </p:stCondLst>
                                        </p:cTn>
                                        <p:tgtEl>
                                          <p:spTgt spid="14"/>
                                        </p:tgtEl>
                                      </p:cBhvr>
                                      <p:to x="100000" y="100000"/>
                                    </p:animScale>
                                    <p:animScale>
                                      <p:cBhvr>
                                        <p:cTn id="22" dur="26">
                                          <p:stCondLst>
                                            <p:cond delay="1808"/>
                                          </p:stCondLst>
                                        </p:cTn>
                                        <p:tgtEl>
                                          <p:spTgt spid="14"/>
                                        </p:tgtEl>
                                      </p:cBhvr>
                                      <p:to x="100000" y="95000"/>
                                    </p:animScale>
                                    <p:animScale>
                                      <p:cBhvr>
                                        <p:cTn id="23" dur="166" decel="50000">
                                          <p:stCondLst>
                                            <p:cond delay="1834"/>
                                          </p:stCondLst>
                                        </p:cTn>
                                        <p:tgtEl>
                                          <p:spTgt spid="14"/>
                                        </p:tgtEl>
                                      </p:cBhvr>
                                      <p:to x="100000" y="100000"/>
                                    </p:animScale>
                                  </p:childTnLst>
                                </p:cTn>
                              </p:par>
                              <p:par>
                                <p:cTn id="24" presetID="1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1752600" y="10510"/>
            <a:ext cx="85344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HỌC SINH QUA ĐƯỜNG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6"/>
            <a:ext cx="1600200" cy="769441"/>
          </a:xfrm>
          <a:prstGeom prst="rect">
            <a:avLst/>
          </a:prstGeom>
          <a:noFill/>
        </p:spPr>
        <p:txBody>
          <a:bodyPr wrap="square" rtlCol="0">
            <a:spAutoFit/>
          </a:bodyPr>
          <a:lstStyle/>
          <a:p>
            <a:r>
              <a:rPr lang="en-US" sz="4400" dirty="0">
                <a:solidFill>
                  <a:prstClr val="black"/>
                </a:solidFill>
                <a:latin typeface="Times New Roman" pitchFamily="18" charset="0"/>
                <a:cs typeface="Times New Roman" pitchFamily="18" charset="0"/>
                <a:hlinkClick r:id="rId4" action="ppaction://hlinksldjump"/>
              </a:rPr>
              <a:t>PLAY</a:t>
            </a:r>
            <a:endParaRPr lang="en-US" sz="4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3324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92000" cy="3539836"/>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0" y="0"/>
            <a:ext cx="12192000" cy="3318164"/>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1" name="Picture 1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09" b="97312" l="308" r="50154">
                        <a14:foregroundMark x1="26308" y1="47491" x2="38462" y2="80287"/>
                        <a14:foregroundMark x1="35231" y1="48387" x2="24769" y2="63799"/>
                        <a14:foregroundMark x1="22462" y1="52509" x2="26923" y2="62545"/>
                        <a14:foregroundMark x1="22615" y1="48566" x2="15846" y2="58244"/>
                        <a14:foregroundMark x1="31077" y1="47849" x2="31385" y2="52509"/>
                        <a14:foregroundMark x1="35231" y1="27419" x2="35692" y2="33513"/>
                        <a14:foregroundMark x1="21538" y1="27599" x2="26923" y2="30466"/>
                        <a14:foregroundMark x1="38154" y1="48925" x2="40769" y2="54301"/>
                        <a14:foregroundMark x1="40769" y1="85125" x2="43846" y2="94086"/>
                        <a14:foregroundMark x1="29538" y1="84229" x2="29846" y2="92652"/>
                        <a14:foregroundMark x1="23077" y1="94265" x2="31077" y2="93190"/>
                        <a14:foregroundMark x1="23538" y1="92832" x2="27846" y2="89606"/>
                        <a14:foregroundMark x1="25538" y1="90502" x2="26615" y2="89068"/>
                        <a14:foregroundMark x1="41077" y1="91039" x2="42154" y2="96237"/>
                        <a14:foregroundMark x1="43538" y1="89785" x2="45692" y2="94086"/>
                      </a14:backgroundRemoval>
                    </a14:imgEffect>
                  </a14:imgLayer>
                </a14:imgProps>
              </a:ext>
              <a:ext uri="{28A0092B-C50C-407E-A947-70E740481C1C}">
                <a14:useLocalDpi xmlns:a14="http://schemas.microsoft.com/office/drawing/2010/main" val="0"/>
              </a:ext>
            </a:extLst>
          </a:blip>
          <a:srcRect r="50000" b="2222"/>
          <a:stretch/>
        </p:blipFill>
        <p:spPr>
          <a:xfrm>
            <a:off x="6553200" y="1295401"/>
            <a:ext cx="1101803" cy="1849673"/>
          </a:xfrm>
          <a:prstGeom prst="rect">
            <a:avLst/>
          </a:prstGeom>
        </p:spPr>
      </p:pic>
      <p:pic>
        <p:nvPicPr>
          <p:cNvPr id="13" name="Picture 12"/>
          <p:cNvPicPr>
            <a:picLocks noChangeAspect="1"/>
          </p:cNvPicPr>
          <p:nvPr/>
        </p:nvPicPr>
        <p:blipFill rotWithShape="1">
          <a:blip r:embed="rId15">
            <a:extLst>
              <a:ext uri="{BEBA8EAE-BF5A-486C-A8C5-ECC9F3942E4B}">
                <a14:imgProps xmlns:a14="http://schemas.microsoft.com/office/drawing/2010/main">
                  <a14:imgLayer r:embed="rId16">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9">
            <a:extLst>
              <a:ext uri="{BEBA8EAE-BF5A-486C-A8C5-ECC9F3942E4B}">
                <a14:imgProps xmlns:a14="http://schemas.microsoft.com/office/drawing/2010/main">
                  <a14:imgLayer r:embed="rId20">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95401" y="3553564"/>
            <a:ext cx="1333273" cy="368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3"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Times New Roman" pitchFamily="18" charset="0"/>
                <a:cs typeface="Times New Roman" pitchFamily="18" charset="0"/>
              </a:rPr>
              <a:t>3</a:t>
            </a:r>
          </a:p>
        </p:txBody>
      </p:sp>
      <p:sp>
        <p:nvSpPr>
          <p:cNvPr id="21" name="Flowchart: Connector 20">
            <a:hlinkClick r:id="rId24"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Times New Roman" pitchFamily="18" charset="0"/>
                <a:cs typeface="Times New Roman" pitchFamily="18" charset="0"/>
              </a:rPr>
              <a:t>2</a:t>
            </a:r>
          </a:p>
        </p:txBody>
      </p:sp>
      <p:sp>
        <p:nvSpPr>
          <p:cNvPr id="22" name="Flowchart: Connector 21">
            <a:hlinkClick r:id="rId25"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Times New Roman" pitchFamily="18" charset="0"/>
                <a:cs typeface="Times New Roman" pitchFamily="18" charset="0"/>
              </a:rPr>
              <a:t>1</a:t>
            </a:r>
          </a:p>
        </p:txBody>
      </p:sp>
      <p:sp>
        <p:nvSpPr>
          <p:cNvPr id="23" name="Flowchart: Connector 22">
            <a:hlinkClick r:id="rId26"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Times New Roman" pitchFamily="18" charset="0"/>
                <a:cs typeface="Times New Roman" pitchFamily="18" charset="0"/>
              </a:rPr>
              <a:t>4</a:t>
            </a:r>
          </a:p>
        </p:txBody>
      </p:sp>
      <p:sp>
        <p:nvSpPr>
          <p:cNvPr id="24" name="Flowchart: Connector 23">
            <a:hlinkClick r:id="rId27" action="ppaction://hlinksldjump"/>
          </p:cNvPr>
          <p:cNvSpPr/>
          <p:nvPr/>
        </p:nvSpPr>
        <p:spPr>
          <a:xfrm>
            <a:off x="7174470" y="3319696"/>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Times New Roman" pitchFamily="18" charset="0"/>
                <a:cs typeface="Times New Roman" pitchFamily="18" charset="0"/>
              </a:rPr>
              <a:t>5</a:t>
            </a:r>
          </a:p>
        </p:txBody>
      </p:sp>
      <p:sp>
        <p:nvSpPr>
          <p:cNvPr id="2" name="Rectangle: Rounded Corners 1">
            <a:hlinkClick r:id="rId28" action="ppaction://hlinksldjump"/>
            <a:extLst>
              <a:ext uri="{FF2B5EF4-FFF2-40B4-BE49-F238E27FC236}">
                <a16:creationId xmlns:a16="http://schemas.microsoft.com/office/drawing/2014/main" id="{457DBEC3-C79B-5ADD-6435-0BCFFF459E6C}"/>
              </a:ext>
            </a:extLst>
          </p:cNvPr>
          <p:cNvSpPr/>
          <p:nvPr/>
        </p:nvSpPr>
        <p:spPr>
          <a:xfrm>
            <a:off x="314325" y="85725"/>
            <a:ext cx="1238250" cy="428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303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3"/>
                                        </p:tgtEl>
                                        <p:attrNameLst>
                                          <p:attrName>r</p:attrName>
                                        </p:attrNameLst>
                                      </p:cBhvr>
                                    </p:animRot>
                                    <p:animRot by="-240000">
                                      <p:cBhvr>
                                        <p:cTn id="13" dur="600" fill="hold">
                                          <p:stCondLst>
                                            <p:cond delay="600"/>
                                          </p:stCondLst>
                                        </p:cTn>
                                        <p:tgtEl>
                                          <p:spTgt spid="13"/>
                                        </p:tgtEl>
                                        <p:attrNameLst>
                                          <p:attrName>r</p:attrName>
                                        </p:attrNameLst>
                                      </p:cBhvr>
                                    </p:animRot>
                                    <p:animRot by="240000">
                                      <p:cBhvr>
                                        <p:cTn id="14" dur="600" fill="hold">
                                          <p:stCondLst>
                                            <p:cond delay="1200"/>
                                          </p:stCondLst>
                                        </p:cTn>
                                        <p:tgtEl>
                                          <p:spTgt spid="13"/>
                                        </p:tgtEl>
                                        <p:attrNameLst>
                                          <p:attrName>r</p:attrName>
                                        </p:attrNameLst>
                                      </p:cBhvr>
                                    </p:animRot>
                                    <p:animRot by="-240000">
                                      <p:cBhvr>
                                        <p:cTn id="15" dur="600" fill="hold">
                                          <p:stCondLst>
                                            <p:cond delay="1800"/>
                                          </p:stCondLst>
                                        </p:cTn>
                                        <p:tgtEl>
                                          <p:spTgt spid="13"/>
                                        </p:tgtEl>
                                        <p:attrNameLst>
                                          <p:attrName>r</p:attrName>
                                        </p:attrNameLst>
                                      </p:cBhvr>
                                    </p:animRot>
                                    <p:animRot by="120000">
                                      <p:cBhvr>
                                        <p:cTn id="16" dur="600" fill="hold">
                                          <p:stCondLst>
                                            <p:cond delay="24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1"/>
                                        </p:tgtEl>
                                        <p:attrNameLst>
                                          <p:attrName>r</p:attrName>
                                        </p:attrNameLst>
                                      </p:cBhvr>
                                    </p:animRot>
                                    <p:animRot by="-240000">
                                      <p:cBhvr>
                                        <p:cTn id="25" dur="600" fill="hold">
                                          <p:stCondLst>
                                            <p:cond delay="600"/>
                                          </p:stCondLst>
                                        </p:cTn>
                                        <p:tgtEl>
                                          <p:spTgt spid="11"/>
                                        </p:tgtEl>
                                        <p:attrNameLst>
                                          <p:attrName>r</p:attrName>
                                        </p:attrNameLst>
                                      </p:cBhvr>
                                    </p:animRot>
                                    <p:animRot by="240000">
                                      <p:cBhvr>
                                        <p:cTn id="26" dur="600" fill="hold">
                                          <p:stCondLst>
                                            <p:cond delay="1200"/>
                                          </p:stCondLst>
                                        </p:cTn>
                                        <p:tgtEl>
                                          <p:spTgt spid="11"/>
                                        </p:tgtEl>
                                        <p:attrNameLst>
                                          <p:attrName>r</p:attrName>
                                        </p:attrNameLst>
                                      </p:cBhvr>
                                    </p:animRot>
                                    <p:animRot by="-240000">
                                      <p:cBhvr>
                                        <p:cTn id="27" dur="600" fill="hold">
                                          <p:stCondLst>
                                            <p:cond delay="1800"/>
                                          </p:stCondLst>
                                        </p:cTn>
                                        <p:tgtEl>
                                          <p:spTgt spid="11"/>
                                        </p:tgtEl>
                                        <p:attrNameLst>
                                          <p:attrName>r</p:attrName>
                                        </p:attrNameLst>
                                      </p:cBhvr>
                                    </p:animRot>
                                    <p:animRot by="120000">
                                      <p:cBhvr>
                                        <p:cTn id="28" dur="600" fill="hold">
                                          <p:stCondLst>
                                            <p:cond delay="24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
                                        </p:tgtEl>
                                        <p:attrNameLst>
                                          <p:attrName>r</p:attrName>
                                        </p:attrNameLst>
                                      </p:cBhvr>
                                    </p:animRot>
                                    <p:animRot by="-240000">
                                      <p:cBhvr>
                                        <p:cTn id="31" dur="600" fill="hold">
                                          <p:stCondLst>
                                            <p:cond delay="600"/>
                                          </p:stCondLst>
                                        </p:cTn>
                                        <p:tgtEl>
                                          <p:spTgt spid="10"/>
                                        </p:tgtEl>
                                        <p:attrNameLst>
                                          <p:attrName>r</p:attrName>
                                        </p:attrNameLst>
                                      </p:cBhvr>
                                    </p:animRot>
                                    <p:animRot by="240000">
                                      <p:cBhvr>
                                        <p:cTn id="32" dur="600" fill="hold">
                                          <p:stCondLst>
                                            <p:cond delay="1200"/>
                                          </p:stCondLst>
                                        </p:cTn>
                                        <p:tgtEl>
                                          <p:spTgt spid="10"/>
                                        </p:tgtEl>
                                        <p:attrNameLst>
                                          <p:attrName>r</p:attrName>
                                        </p:attrNameLst>
                                      </p:cBhvr>
                                    </p:animRot>
                                    <p:animRot by="-240000">
                                      <p:cBhvr>
                                        <p:cTn id="33" dur="600" fill="hold">
                                          <p:stCondLst>
                                            <p:cond delay="1800"/>
                                          </p:stCondLst>
                                        </p:cTn>
                                        <p:tgtEl>
                                          <p:spTgt spid="10"/>
                                        </p:tgtEl>
                                        <p:attrNameLst>
                                          <p:attrName>r</p:attrName>
                                        </p:attrNameLst>
                                      </p:cBhvr>
                                    </p:animRot>
                                    <p:animRot by="120000">
                                      <p:cBhvr>
                                        <p:cTn id="34" dur="600" fill="hold">
                                          <p:stCondLst>
                                            <p:cond delay="2400"/>
                                          </p:stCondLst>
                                        </p:cTn>
                                        <p:tgtEl>
                                          <p:spTgt spid="10"/>
                                        </p:tgtEl>
                                        <p:attrNameLst>
                                          <p:attrName>r</p:attrName>
                                        </p:attrNameLst>
                                      </p:cBhvr>
                                    </p:animRot>
                                  </p:childTnLst>
                                </p:cTn>
                              </p:par>
                              <p:par>
                                <p:cTn id="35" presetID="35" presetClass="path" presetSubtype="0" fill="hold" nodeType="withEffect">
                                  <p:stCondLst>
                                    <p:cond delay="0"/>
                                  </p:stCondLst>
                                  <p:childTnLst>
                                    <p:animMotion origin="layout" path="M -2.08333E-6 0 L -0.37864 -0.01644 " pathEditMode="relative" rAng="0" ptsTypes="AA">
                                      <p:cBhvr>
                                        <p:cTn id="36" dur="2000" fill="hold"/>
                                        <p:tgtEl>
                                          <p:spTgt spid="16"/>
                                        </p:tgtEl>
                                        <p:attrNameLst>
                                          <p:attrName>ppt_x</p:attrName>
                                          <p:attrName>ppt_y</p:attrName>
                                        </p:attrNameLst>
                                      </p:cBhvr>
                                      <p:rCtr x="-18932" y="-833"/>
                                    </p:animMotion>
                                  </p:childTnLst>
                                </p:cTn>
                              </p:par>
                              <p:par>
                                <p:cTn id="37" presetID="35" presetClass="path" presetSubtype="0" fill="hold" nodeType="withEffect">
                                  <p:stCondLst>
                                    <p:cond delay="0"/>
                                  </p:stCondLst>
                                  <p:childTnLst>
                                    <p:animMotion origin="layout" path="M -3.33333E-6 1.11111E-6 L -0.40013 -0.02222 " pathEditMode="relative" rAng="0" ptsTypes="AA">
                                      <p:cBhvr>
                                        <p:cTn id="38" dur="3000" fill="hold"/>
                                        <p:tgtEl>
                                          <p:spTgt spid="15"/>
                                        </p:tgtEl>
                                        <p:attrNameLst>
                                          <p:attrName>ppt_x</p:attrName>
                                          <p:attrName>ppt_y</p:attrName>
                                        </p:attrNameLst>
                                      </p:cBhvr>
                                      <p:rCtr x="-20013" y="-111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3"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3"/>
                    </p:tgtEl>
                  </p:cond>
                </p:stCondLst>
                <p:endSync evt="end" delay="0">
                  <p:rtn val="all"/>
                </p:endSync>
                <p:childTnLst>
                  <p:par>
                    <p:cTn id="45" fill="hold">
                      <p:stCondLst>
                        <p:cond delay="0"/>
                      </p:stCondLst>
                      <p:childTnLst>
                        <p:par>
                          <p:cTn id="46" fill="hold">
                            <p:stCondLst>
                              <p:cond delay="0"/>
                            </p:stCondLst>
                            <p:childTnLst>
                              <p:par>
                                <p:cTn id="47"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8"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50" presetClass="path" presetSubtype="0" fill="hold" nodeType="clickEffect">
                                  <p:stCondLst>
                                    <p:cond delay="0"/>
                                  </p:stCondLst>
                                  <p:childTnLst>
                                    <p:animMotion origin="layout" path="M -0.025 0.00602 L -0.17049 0.00602 C -0.23576 0.00602 -0.31597 0.3567 -0.31597 0.64145 L -0.31597 1.27666 " pathEditMode="relative" rAng="0" ptsTypes="FfFF">
                                      <p:cBhvr>
                                        <p:cTn id="53" dur="4750" fill="hold"/>
                                        <p:tgtEl>
                                          <p:spTgt spid="9"/>
                                        </p:tgtEl>
                                        <p:attrNameLst>
                                          <p:attrName>ppt_x</p:attrName>
                                          <p:attrName>ppt_y</p:attrName>
                                        </p:attrNameLst>
                                      </p:cBhvr>
                                      <p:rCtr x="-14549" y="63521"/>
                                    </p:animMotion>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1"/>
                    </p:tgtEl>
                  </p:cond>
                </p:stCondLst>
                <p:endSync evt="end" delay="0">
                  <p:rtn val="all"/>
                </p:endSync>
                <p:childTnLst>
                  <p:par>
                    <p:cTn id="55" fill="hold">
                      <p:stCondLst>
                        <p:cond delay="0"/>
                      </p:stCondLst>
                      <p:childTnLst>
                        <p:par>
                          <p:cTn id="56" fill="hold">
                            <p:stCondLst>
                              <p:cond delay="0"/>
                            </p:stCondLst>
                            <p:childTnLst>
                              <p:par>
                                <p:cTn id="57" presetID="50" presetClass="path" presetSubtype="0" fill="hold" nodeType="clickEffect">
                                  <p:stCondLst>
                                    <p:cond delay="0"/>
                                  </p:stCondLst>
                                  <p:childTnLst>
                                    <p:animMotion origin="layout" path="M -0.04166 -0.00139 L -0.18476 -0.00139 C -0.24896 -0.00139 -0.32773 0.28264 -0.32773 0.51343 L -0.32773 1.02986 " pathEditMode="relative" rAng="0" ptsTypes="AAAA">
                                      <p:cBhvr>
                                        <p:cTn id="58" dur="5250" fill="hold"/>
                                        <p:tgtEl>
                                          <p:spTgt spid="11"/>
                                        </p:tgtEl>
                                        <p:attrNameLst>
                                          <p:attrName>ppt_x</p:attrName>
                                          <p:attrName>ppt_y</p:attrName>
                                        </p:attrNameLst>
                                      </p:cBhvr>
                                      <p:rCtr x="-14310" y="51551"/>
                                    </p:animMotion>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1.94444E-6 1.66089E-6 L -0.00504 1.17995 " pathEditMode="relative" rAng="0" ptsTypes="AA">
                                      <p:cBhvr>
                                        <p:cTn id="63" dur="5250" fill="hold"/>
                                        <p:tgtEl>
                                          <p:spTgt spid="10"/>
                                        </p:tgtEl>
                                        <p:attrNameLst>
                                          <p:attrName>ppt_x</p:attrName>
                                          <p:attrName>ppt_y</p:attrName>
                                        </p:attrNameLst>
                                      </p:cBhvr>
                                      <p:rCtr x="-260" y="58997"/>
                                    </p:animMotion>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20631" y="-457199"/>
            <a:ext cx="6919331" cy="3581400"/>
          </a:xfrm>
          <a:prstGeom prst="rect">
            <a:avLst/>
          </a:prstGeom>
        </p:spPr>
      </p:pic>
      <p:sp>
        <p:nvSpPr>
          <p:cNvPr id="24" name="Right Arrow 23">
            <a:hlinkClick r:id="rId5" action="ppaction://hlinksldjump"/>
          </p:cNvPr>
          <p:cNvSpPr/>
          <p:nvPr/>
        </p:nvSpPr>
        <p:spPr>
          <a:xfrm>
            <a:off x="9536553" y="579120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25" name="TextBox 24"/>
          <p:cNvSpPr txBox="1"/>
          <p:nvPr/>
        </p:nvSpPr>
        <p:spPr>
          <a:xfrm>
            <a:off x="4000500" y="1219201"/>
            <a:ext cx="4800600" cy="1200329"/>
          </a:xfrm>
          <a:prstGeom prst="rect">
            <a:avLst/>
          </a:prstGeom>
          <a:noFill/>
        </p:spPr>
        <p:txBody>
          <a:bodyPr wrap="square" rtlCol="0">
            <a:spAutoFit/>
          </a:bodyPr>
          <a:lstStyle/>
          <a:p>
            <a:pPr algn="ctr"/>
            <a:r>
              <a:rPr lang="en-US" sz="3600" b="1" dirty="0" err="1">
                <a:solidFill>
                  <a:prstClr val="white"/>
                </a:solidFill>
                <a:latin typeface="+mj-lt"/>
                <a:cs typeface="Times New Roman" pitchFamily="18" charset="0"/>
              </a:rPr>
              <a:t>Đây</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việc</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hay </a:t>
            </a:r>
            <a:r>
              <a:rPr lang="en-US" sz="3600" b="1" dirty="0" err="1">
                <a:solidFill>
                  <a:prstClr val="white"/>
                </a:solidFill>
                <a:latin typeface="+mj-lt"/>
                <a:cs typeface="Times New Roman" pitchFamily="18" charset="0"/>
              </a:rPr>
              <a:t>không</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a:t>
            </a:r>
            <a:endParaRPr lang="en-US" b="1" dirty="0">
              <a:solidFill>
                <a:prstClr val="white"/>
              </a:solidFill>
              <a:latin typeface="+mj-lt"/>
            </a:endParaRPr>
          </a:p>
        </p:txBody>
      </p:sp>
      <p:pic>
        <p:nvPicPr>
          <p:cNvPr id="3" name="Picture 2">
            <a:extLst>
              <a:ext uri="{FF2B5EF4-FFF2-40B4-BE49-F238E27FC236}">
                <a16:creationId xmlns:a16="http://schemas.microsoft.com/office/drawing/2014/main" id="{262AABF7-0914-B1FD-190D-92A9187B50B8}"/>
              </a:ext>
            </a:extLst>
          </p:cNvPr>
          <p:cNvPicPr>
            <a:picLocks noChangeAspect="1"/>
          </p:cNvPicPr>
          <p:nvPr/>
        </p:nvPicPr>
        <p:blipFill>
          <a:blip r:embed="rId6"/>
          <a:stretch>
            <a:fillRect/>
          </a:stretch>
        </p:blipFill>
        <p:spPr>
          <a:xfrm>
            <a:off x="4462462" y="3219450"/>
            <a:ext cx="3106375" cy="3424237"/>
          </a:xfrm>
          <a:prstGeom prst="rect">
            <a:avLst/>
          </a:prstGeom>
        </p:spPr>
      </p:pic>
      <p:pic>
        <p:nvPicPr>
          <p:cNvPr id="5" name="Picture 4" descr="A red x on a black background&#10;&#10;Description automatically generated">
            <a:extLst>
              <a:ext uri="{FF2B5EF4-FFF2-40B4-BE49-F238E27FC236}">
                <a16:creationId xmlns:a16="http://schemas.microsoft.com/office/drawing/2014/main" id="{5C3E6B32-153B-6BDA-E01D-67B34E0026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213" y="2876548"/>
            <a:ext cx="1645923" cy="1676403"/>
          </a:xfrm>
          <a:prstGeom prst="rect">
            <a:avLst/>
          </a:prstGeom>
        </p:spPr>
      </p:pic>
    </p:spTree>
    <p:extLst>
      <p:ext uri="{BB962C8B-B14F-4D97-AF65-F5344CB8AC3E}">
        <p14:creationId xmlns:p14="http://schemas.microsoft.com/office/powerpoint/2010/main" val="231859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85B7B1-8A8C-9F18-4C01-4C1F3B1202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20631" y="-457199"/>
            <a:ext cx="6919331" cy="3581400"/>
          </a:xfrm>
          <a:prstGeom prst="rect">
            <a:avLst/>
          </a:prstGeom>
        </p:spPr>
      </p:pic>
      <p:sp>
        <p:nvSpPr>
          <p:cNvPr id="9" name="Right Arrow 23">
            <a:hlinkClick r:id="rId5" action="ppaction://hlinksldjump"/>
            <a:extLst>
              <a:ext uri="{FF2B5EF4-FFF2-40B4-BE49-F238E27FC236}">
                <a16:creationId xmlns:a16="http://schemas.microsoft.com/office/drawing/2014/main" id="{7C85F16D-83F7-23BB-D4C5-DCF843629FC8}"/>
              </a:ext>
            </a:extLst>
          </p:cNvPr>
          <p:cNvSpPr/>
          <p:nvPr/>
        </p:nvSpPr>
        <p:spPr>
          <a:xfrm>
            <a:off x="9536553" y="579120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339FB698-BE71-0520-9200-C24C668A4CE6}"/>
              </a:ext>
            </a:extLst>
          </p:cNvPr>
          <p:cNvSpPr txBox="1"/>
          <p:nvPr/>
        </p:nvSpPr>
        <p:spPr>
          <a:xfrm>
            <a:off x="4000500" y="1219201"/>
            <a:ext cx="4800600" cy="1200329"/>
          </a:xfrm>
          <a:prstGeom prst="rect">
            <a:avLst/>
          </a:prstGeom>
          <a:noFill/>
        </p:spPr>
        <p:txBody>
          <a:bodyPr wrap="square" rtlCol="0">
            <a:spAutoFit/>
          </a:bodyPr>
          <a:lstStyle/>
          <a:p>
            <a:pPr algn="ctr"/>
            <a:r>
              <a:rPr lang="en-US" sz="3600" b="1" dirty="0" err="1">
                <a:solidFill>
                  <a:prstClr val="white"/>
                </a:solidFill>
                <a:latin typeface="+mj-lt"/>
                <a:cs typeface="Times New Roman" pitchFamily="18" charset="0"/>
              </a:rPr>
              <a:t>Đây</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việc</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hay </a:t>
            </a:r>
            <a:r>
              <a:rPr lang="en-US" sz="3600" b="1" dirty="0" err="1">
                <a:solidFill>
                  <a:prstClr val="white"/>
                </a:solidFill>
                <a:latin typeface="+mj-lt"/>
                <a:cs typeface="Times New Roman" pitchFamily="18" charset="0"/>
              </a:rPr>
              <a:t>không</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a:t>
            </a:r>
            <a:endParaRPr lang="en-US" b="1" dirty="0">
              <a:solidFill>
                <a:prstClr val="white"/>
              </a:solidFill>
              <a:latin typeface="+mj-lt"/>
            </a:endParaRPr>
          </a:p>
        </p:txBody>
      </p:sp>
      <p:pic>
        <p:nvPicPr>
          <p:cNvPr id="22" name="Picture 21">
            <a:extLst>
              <a:ext uri="{FF2B5EF4-FFF2-40B4-BE49-F238E27FC236}">
                <a16:creationId xmlns:a16="http://schemas.microsoft.com/office/drawing/2014/main" id="{681BF3A9-9480-51FF-F9E5-801C4076C807}"/>
              </a:ext>
            </a:extLst>
          </p:cNvPr>
          <p:cNvPicPr>
            <a:picLocks noChangeAspect="1"/>
          </p:cNvPicPr>
          <p:nvPr/>
        </p:nvPicPr>
        <p:blipFill>
          <a:blip r:embed="rId6"/>
          <a:stretch>
            <a:fillRect/>
          </a:stretch>
        </p:blipFill>
        <p:spPr>
          <a:xfrm>
            <a:off x="4481512" y="3352801"/>
            <a:ext cx="3285769" cy="3071812"/>
          </a:xfrm>
          <a:prstGeom prst="rect">
            <a:avLst/>
          </a:prstGeom>
        </p:spPr>
      </p:pic>
      <p:pic>
        <p:nvPicPr>
          <p:cNvPr id="23" name="Picture 22" descr="A red x on a black background&#10;&#10;Description automatically generated">
            <a:extLst>
              <a:ext uri="{FF2B5EF4-FFF2-40B4-BE49-F238E27FC236}">
                <a16:creationId xmlns:a16="http://schemas.microsoft.com/office/drawing/2014/main" id="{EDA8ED1E-9D0A-A115-088E-2C621E0F75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4213" y="2876548"/>
            <a:ext cx="1645923" cy="1676403"/>
          </a:xfrm>
          <a:prstGeom prst="rect">
            <a:avLst/>
          </a:prstGeom>
        </p:spPr>
      </p:pic>
    </p:spTree>
    <p:extLst>
      <p:ext uri="{BB962C8B-B14F-4D97-AF65-F5344CB8AC3E}">
        <p14:creationId xmlns:p14="http://schemas.microsoft.com/office/powerpoint/2010/main" val="401101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56CA5-047F-FC5E-6D21-72389F96168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20631" y="-457199"/>
            <a:ext cx="6919331" cy="3581400"/>
          </a:xfrm>
          <a:prstGeom prst="rect">
            <a:avLst/>
          </a:prstGeom>
        </p:spPr>
      </p:pic>
      <p:sp>
        <p:nvSpPr>
          <p:cNvPr id="3" name="Right Arrow 23">
            <a:hlinkClick r:id="rId5" action="ppaction://hlinksldjump"/>
            <a:extLst>
              <a:ext uri="{FF2B5EF4-FFF2-40B4-BE49-F238E27FC236}">
                <a16:creationId xmlns:a16="http://schemas.microsoft.com/office/drawing/2014/main" id="{FE5AC147-F309-2DD2-FC4A-676BFC119491}"/>
              </a:ext>
            </a:extLst>
          </p:cNvPr>
          <p:cNvSpPr/>
          <p:nvPr/>
        </p:nvSpPr>
        <p:spPr>
          <a:xfrm>
            <a:off x="9536553" y="579120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AD870403-42D4-226F-0411-7297A1791BAA}"/>
              </a:ext>
            </a:extLst>
          </p:cNvPr>
          <p:cNvSpPr txBox="1"/>
          <p:nvPr/>
        </p:nvSpPr>
        <p:spPr>
          <a:xfrm>
            <a:off x="4000500" y="1219201"/>
            <a:ext cx="4800600" cy="1200329"/>
          </a:xfrm>
          <a:prstGeom prst="rect">
            <a:avLst/>
          </a:prstGeom>
          <a:noFill/>
        </p:spPr>
        <p:txBody>
          <a:bodyPr wrap="square" rtlCol="0">
            <a:spAutoFit/>
          </a:bodyPr>
          <a:lstStyle/>
          <a:p>
            <a:pPr algn="ctr"/>
            <a:r>
              <a:rPr lang="en-US" sz="3600" b="1" dirty="0" err="1">
                <a:solidFill>
                  <a:prstClr val="white"/>
                </a:solidFill>
                <a:latin typeface="+mj-lt"/>
                <a:cs typeface="Times New Roman" pitchFamily="18" charset="0"/>
              </a:rPr>
              <a:t>Đây</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việc</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hay </a:t>
            </a:r>
            <a:r>
              <a:rPr lang="en-US" sz="3600" b="1" dirty="0" err="1">
                <a:solidFill>
                  <a:prstClr val="white"/>
                </a:solidFill>
                <a:latin typeface="+mj-lt"/>
                <a:cs typeface="Times New Roman" pitchFamily="18" charset="0"/>
              </a:rPr>
              <a:t>không</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a:t>
            </a:r>
            <a:endParaRPr lang="en-US" b="1" dirty="0">
              <a:solidFill>
                <a:prstClr val="white"/>
              </a:solidFill>
              <a:latin typeface="+mj-lt"/>
            </a:endParaRPr>
          </a:p>
        </p:txBody>
      </p:sp>
      <p:pic>
        <p:nvPicPr>
          <p:cNvPr id="9" name="Picture 8">
            <a:extLst>
              <a:ext uri="{FF2B5EF4-FFF2-40B4-BE49-F238E27FC236}">
                <a16:creationId xmlns:a16="http://schemas.microsoft.com/office/drawing/2014/main" id="{6B20C208-DD33-C15B-9521-139EC308FCF9}"/>
              </a:ext>
            </a:extLst>
          </p:cNvPr>
          <p:cNvPicPr>
            <a:picLocks noChangeAspect="1"/>
          </p:cNvPicPr>
          <p:nvPr/>
        </p:nvPicPr>
        <p:blipFill>
          <a:blip r:embed="rId6"/>
          <a:stretch>
            <a:fillRect/>
          </a:stretch>
        </p:blipFill>
        <p:spPr>
          <a:xfrm>
            <a:off x="4900612" y="3383297"/>
            <a:ext cx="3214688" cy="2998453"/>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F4CE0C73-3AB0-D8A6-6FB7-B47B306B0C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4700" y="2819400"/>
            <a:ext cx="1916337" cy="1622524"/>
          </a:xfrm>
          <a:prstGeom prst="rect">
            <a:avLst/>
          </a:prstGeom>
        </p:spPr>
      </p:pic>
    </p:spTree>
    <p:extLst>
      <p:ext uri="{BB962C8B-B14F-4D97-AF65-F5344CB8AC3E}">
        <p14:creationId xmlns:p14="http://schemas.microsoft.com/office/powerpoint/2010/main" val="4673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BFFAA-AED1-721B-8AFA-AFF202C60F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20631" y="-457199"/>
            <a:ext cx="6919331" cy="3581400"/>
          </a:xfrm>
          <a:prstGeom prst="rect">
            <a:avLst/>
          </a:prstGeom>
        </p:spPr>
      </p:pic>
      <p:sp>
        <p:nvSpPr>
          <p:cNvPr id="3" name="Right Arrow 23">
            <a:hlinkClick r:id="rId5" action="ppaction://hlinksldjump"/>
            <a:extLst>
              <a:ext uri="{FF2B5EF4-FFF2-40B4-BE49-F238E27FC236}">
                <a16:creationId xmlns:a16="http://schemas.microsoft.com/office/drawing/2014/main" id="{9FA1996F-ED1F-78B8-21A7-C6F7F5696E85}"/>
              </a:ext>
            </a:extLst>
          </p:cNvPr>
          <p:cNvSpPr/>
          <p:nvPr/>
        </p:nvSpPr>
        <p:spPr>
          <a:xfrm>
            <a:off x="9536553" y="579120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6CD505BC-B4B3-3BD4-8E97-5076AE44EC2F}"/>
              </a:ext>
            </a:extLst>
          </p:cNvPr>
          <p:cNvSpPr txBox="1"/>
          <p:nvPr/>
        </p:nvSpPr>
        <p:spPr>
          <a:xfrm>
            <a:off x="4000500" y="1219201"/>
            <a:ext cx="4800600" cy="1200329"/>
          </a:xfrm>
          <a:prstGeom prst="rect">
            <a:avLst/>
          </a:prstGeom>
          <a:noFill/>
        </p:spPr>
        <p:txBody>
          <a:bodyPr wrap="square" rtlCol="0">
            <a:spAutoFit/>
          </a:bodyPr>
          <a:lstStyle/>
          <a:p>
            <a:pPr algn="ctr"/>
            <a:r>
              <a:rPr lang="en-US" sz="3600" b="1" dirty="0" err="1">
                <a:solidFill>
                  <a:prstClr val="white"/>
                </a:solidFill>
                <a:latin typeface="+mj-lt"/>
                <a:cs typeface="Times New Roman" pitchFamily="18" charset="0"/>
              </a:rPr>
              <a:t>Đây</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việc</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hay </a:t>
            </a:r>
            <a:r>
              <a:rPr lang="en-US" sz="3600" b="1" dirty="0" err="1">
                <a:solidFill>
                  <a:prstClr val="white"/>
                </a:solidFill>
                <a:latin typeface="+mj-lt"/>
                <a:cs typeface="Times New Roman" pitchFamily="18" charset="0"/>
              </a:rPr>
              <a:t>không</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a:t>
            </a:r>
            <a:endParaRPr lang="en-US" b="1" dirty="0">
              <a:solidFill>
                <a:prstClr val="white"/>
              </a:solidFill>
              <a:latin typeface="+mj-lt"/>
            </a:endParaRPr>
          </a:p>
        </p:txBody>
      </p:sp>
      <p:pic>
        <p:nvPicPr>
          <p:cNvPr id="20" name="Picture 19">
            <a:extLst>
              <a:ext uri="{FF2B5EF4-FFF2-40B4-BE49-F238E27FC236}">
                <a16:creationId xmlns:a16="http://schemas.microsoft.com/office/drawing/2014/main" id="{6F5E9BAB-128C-E2DA-5A46-7DE357D7496F}"/>
              </a:ext>
            </a:extLst>
          </p:cNvPr>
          <p:cNvPicPr>
            <a:picLocks noChangeAspect="1"/>
          </p:cNvPicPr>
          <p:nvPr/>
        </p:nvPicPr>
        <p:blipFill>
          <a:blip r:embed="rId6"/>
          <a:stretch>
            <a:fillRect/>
          </a:stretch>
        </p:blipFill>
        <p:spPr>
          <a:xfrm>
            <a:off x="4181475" y="3595687"/>
            <a:ext cx="4610100" cy="2428875"/>
          </a:xfrm>
          <a:prstGeom prst="rect">
            <a:avLst/>
          </a:prstGeom>
        </p:spPr>
      </p:pic>
      <p:pic>
        <p:nvPicPr>
          <p:cNvPr id="21" name="Picture 20" descr="A red x on a black background&#10;&#10;Description automatically generated">
            <a:extLst>
              <a:ext uri="{FF2B5EF4-FFF2-40B4-BE49-F238E27FC236}">
                <a16:creationId xmlns:a16="http://schemas.microsoft.com/office/drawing/2014/main" id="{6757021C-2A9F-4C4B-CEB1-84C1AFD291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5788" y="2924173"/>
            <a:ext cx="1645923" cy="1676403"/>
          </a:xfrm>
          <a:prstGeom prst="rect">
            <a:avLst/>
          </a:prstGeom>
        </p:spPr>
      </p:pic>
    </p:spTree>
    <p:extLst>
      <p:ext uri="{BB962C8B-B14F-4D97-AF65-F5344CB8AC3E}">
        <p14:creationId xmlns:p14="http://schemas.microsoft.com/office/powerpoint/2010/main" val="21047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5EAF78-73FB-9FEF-BF31-731AE2F6C1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820631" y="-457199"/>
            <a:ext cx="6919331" cy="3581400"/>
          </a:xfrm>
          <a:prstGeom prst="rect">
            <a:avLst/>
          </a:prstGeom>
        </p:spPr>
      </p:pic>
      <p:sp>
        <p:nvSpPr>
          <p:cNvPr id="3" name="Right Arrow 23">
            <a:hlinkClick r:id="rId5" action="ppaction://hlinksldjump"/>
            <a:extLst>
              <a:ext uri="{FF2B5EF4-FFF2-40B4-BE49-F238E27FC236}">
                <a16:creationId xmlns:a16="http://schemas.microsoft.com/office/drawing/2014/main" id="{CDEC864B-F787-E776-543D-9454028D8F65}"/>
              </a:ext>
            </a:extLst>
          </p:cNvPr>
          <p:cNvSpPr/>
          <p:nvPr/>
        </p:nvSpPr>
        <p:spPr>
          <a:xfrm>
            <a:off x="9536553" y="579120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4667A249-DA95-B8D1-D85D-690649AFC792}"/>
              </a:ext>
            </a:extLst>
          </p:cNvPr>
          <p:cNvSpPr txBox="1"/>
          <p:nvPr/>
        </p:nvSpPr>
        <p:spPr>
          <a:xfrm>
            <a:off x="4000500" y="1219201"/>
            <a:ext cx="4800600" cy="1200329"/>
          </a:xfrm>
          <a:prstGeom prst="rect">
            <a:avLst/>
          </a:prstGeom>
          <a:noFill/>
        </p:spPr>
        <p:txBody>
          <a:bodyPr wrap="square" rtlCol="0">
            <a:spAutoFit/>
          </a:bodyPr>
          <a:lstStyle/>
          <a:p>
            <a:pPr algn="ctr"/>
            <a:r>
              <a:rPr lang="en-US" sz="3600" b="1" dirty="0" err="1">
                <a:solidFill>
                  <a:prstClr val="white"/>
                </a:solidFill>
                <a:latin typeface="+mj-lt"/>
                <a:cs typeface="Times New Roman" pitchFamily="18" charset="0"/>
              </a:rPr>
              <a:t>Đây</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việc</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 hay </a:t>
            </a:r>
            <a:r>
              <a:rPr lang="en-US" sz="3600" b="1" dirty="0" err="1">
                <a:solidFill>
                  <a:prstClr val="white"/>
                </a:solidFill>
                <a:latin typeface="+mj-lt"/>
                <a:cs typeface="Times New Roman" pitchFamily="18" charset="0"/>
              </a:rPr>
              <a:t>không</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nên</a:t>
            </a:r>
            <a:r>
              <a:rPr lang="en-US" sz="3600" b="1" dirty="0">
                <a:solidFill>
                  <a:prstClr val="white"/>
                </a:solidFill>
                <a:latin typeface="+mj-lt"/>
                <a:cs typeface="Times New Roman" pitchFamily="18" charset="0"/>
              </a:rPr>
              <a:t> </a:t>
            </a:r>
            <a:r>
              <a:rPr lang="en-US" sz="3600" b="1" dirty="0" err="1">
                <a:solidFill>
                  <a:prstClr val="white"/>
                </a:solidFill>
                <a:latin typeface="+mj-lt"/>
                <a:cs typeface="Times New Roman" pitchFamily="18" charset="0"/>
              </a:rPr>
              <a:t>làm</a:t>
            </a:r>
            <a:r>
              <a:rPr lang="en-US" sz="3600" b="1" dirty="0">
                <a:solidFill>
                  <a:prstClr val="white"/>
                </a:solidFill>
                <a:latin typeface="+mj-lt"/>
                <a:cs typeface="Times New Roman" pitchFamily="18" charset="0"/>
              </a:rPr>
              <a:t>?</a:t>
            </a:r>
            <a:endParaRPr lang="en-US" b="1" dirty="0">
              <a:solidFill>
                <a:prstClr val="white"/>
              </a:solidFill>
              <a:latin typeface="+mj-lt"/>
            </a:endParaRPr>
          </a:p>
        </p:txBody>
      </p:sp>
      <p:pic>
        <p:nvPicPr>
          <p:cNvPr id="5" name="Picture 4">
            <a:extLst>
              <a:ext uri="{FF2B5EF4-FFF2-40B4-BE49-F238E27FC236}">
                <a16:creationId xmlns:a16="http://schemas.microsoft.com/office/drawing/2014/main" id="{8809A42F-2E80-6F77-93CE-0D000CB28C38}"/>
              </a:ext>
            </a:extLst>
          </p:cNvPr>
          <p:cNvPicPr>
            <a:picLocks noChangeAspect="1"/>
          </p:cNvPicPr>
          <p:nvPr/>
        </p:nvPicPr>
        <p:blipFill>
          <a:blip r:embed="rId6"/>
          <a:stretch>
            <a:fillRect/>
          </a:stretch>
        </p:blipFill>
        <p:spPr>
          <a:xfrm>
            <a:off x="4491037" y="3214687"/>
            <a:ext cx="3324225" cy="326707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160506D2-9591-F137-12CE-C6B8992FA0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4700" y="2819400"/>
            <a:ext cx="1916337" cy="1622524"/>
          </a:xfrm>
          <a:prstGeom prst="rect">
            <a:avLst/>
          </a:prstGeom>
        </p:spPr>
      </p:pic>
    </p:spTree>
    <p:extLst>
      <p:ext uri="{BB962C8B-B14F-4D97-AF65-F5344CB8AC3E}">
        <p14:creationId xmlns:p14="http://schemas.microsoft.com/office/powerpoint/2010/main" val="6104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532</Words>
  <Application>Microsoft Office PowerPoint</Application>
  <PresentationFormat>Widescreen</PresentationFormat>
  <Paragraphs>56</Paragraphs>
  <Slides>26</Slides>
  <Notes>11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26</vt:i4>
      </vt:variant>
    </vt:vector>
  </HeadingPairs>
  <TitlesOfParts>
    <vt:vector size="43" baseType="lpstr">
      <vt:lpstr>等线</vt:lpstr>
      <vt:lpstr>等线 Light</vt:lpstr>
      <vt:lpstr>微软雅黑</vt:lpstr>
      <vt:lpstr>字魂115号-刀刀体</vt:lpstr>
      <vt:lpstr>小考拉体</vt:lpstr>
      <vt:lpstr>Arial</vt:lpstr>
      <vt:lpstr>Calibri</vt:lpstr>
      <vt:lpstr>Calibri Light</vt:lpstr>
      <vt:lpstr>Cambria</vt:lpstr>
      <vt:lpstr>Times New Roman</vt:lpstr>
      <vt:lpstr>UTM Showcard</vt:lpstr>
      <vt:lpstr>1_Office Theme</vt:lpstr>
      <vt:lpstr>Office 主题​​</vt:lpstr>
      <vt:lpstr>2_Office Theme</vt:lpstr>
      <vt:lpstr>3_Office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2023-11-22T08:43:24Z</dcterms:created>
  <dcterms:modified xsi:type="dcterms:W3CDTF">2023-12-01T03:30:51Z</dcterms:modified>
</cp:coreProperties>
</file>