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466" r:id="rId2"/>
    <p:sldId id="257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404" r:id="rId11"/>
    <p:sldId id="294" r:id="rId12"/>
    <p:sldId id="302" r:id="rId13"/>
    <p:sldId id="304" r:id="rId14"/>
    <p:sldId id="303" r:id="rId15"/>
    <p:sldId id="428" r:id="rId16"/>
    <p:sldId id="305" r:id="rId17"/>
    <p:sldId id="419" r:id="rId18"/>
    <p:sldId id="420" r:id="rId19"/>
    <p:sldId id="421" r:id="rId20"/>
    <p:sldId id="422" r:id="rId21"/>
    <p:sldId id="285" r:id="rId22"/>
    <p:sldId id="286" r:id="rId23"/>
    <p:sldId id="287" r:id="rId24"/>
    <p:sldId id="583" r:id="rId25"/>
    <p:sldId id="259" r:id="rId26"/>
    <p:sldId id="299" r:id="rId27"/>
    <p:sldId id="584" r:id="rId28"/>
    <p:sldId id="266" r:id="rId29"/>
    <p:sldId id="585" r:id="rId30"/>
    <p:sldId id="586" r:id="rId31"/>
    <p:sldId id="298" r:id="rId32"/>
    <p:sldId id="587" r:id="rId33"/>
    <p:sldId id="588" r:id="rId34"/>
    <p:sldId id="589" r:id="rId35"/>
    <p:sldId id="590" r:id="rId36"/>
    <p:sldId id="291" r:id="rId37"/>
    <p:sldId id="591" r:id="rId38"/>
    <p:sldId id="592" r:id="rId39"/>
    <p:sldId id="295" r:id="rId40"/>
    <p:sldId id="593" r:id="rId41"/>
    <p:sldId id="281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2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/>
          <a:srcRect t="70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0786654" y="-219075"/>
            <a:ext cx="1265121" cy="135853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 t="6553" b="4301"/>
          <a:stretch/>
        </p:blipFill>
        <p:spPr>
          <a:xfrm>
            <a:off x="0" y="0"/>
            <a:ext cx="12184879" cy="652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 t="6049"/>
          <a:stretch/>
        </p:blipFill>
        <p:spPr>
          <a:xfrm>
            <a:off x="9520" y="416560"/>
            <a:ext cx="12165839" cy="643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4"/>
          <a:srcRect l="1498" t="-10347" r="-1498" b="10347"/>
          <a:stretch/>
        </p:blipFill>
        <p:spPr>
          <a:xfrm>
            <a:off x="0" y="0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GI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6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7.GIF"/><Relationship Id="rId7" Type="http://schemas.openxmlformats.org/officeDocument/2006/relationships/slide" Target="slide20.xml"/><Relationship Id="rId12" Type="http://schemas.openxmlformats.org/officeDocument/2006/relationships/slide" Target="slide23.xml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slide" Target="slide24.xml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slide" Target="slide22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19" Type="http://schemas.openxmlformats.org/officeDocument/2006/relationships/image" Target="../media/image33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9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9.xml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wmf"/><Relationship Id="rId5" Type="http://schemas.openxmlformats.org/officeDocument/2006/relationships/image" Target="../media/image53.png"/><Relationship Id="rId10" Type="http://schemas.openxmlformats.org/officeDocument/2006/relationships/image" Target="../media/image58.wmf"/><Relationship Id="rId4" Type="http://schemas.openxmlformats.org/officeDocument/2006/relationships/image" Target="../media/image52.png"/><Relationship Id="rId9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0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4.xml"/><Relationship Id="rId21" Type="http://schemas.microsoft.com/office/2007/relationships/hdphoto" Target="../media/hdphoto16.wdp"/><Relationship Id="rId7" Type="http://schemas.openxmlformats.org/officeDocument/2006/relationships/image" Target="../media/image68.png"/><Relationship Id="rId12" Type="http://schemas.openxmlformats.org/officeDocument/2006/relationships/slide" Target="slide36.xml"/><Relationship Id="rId17" Type="http://schemas.openxmlformats.org/officeDocument/2006/relationships/image" Target="../media/image71.png"/><Relationship Id="rId2" Type="http://schemas.openxmlformats.org/officeDocument/2006/relationships/audio" Target="../media/media1.mp3"/><Relationship Id="rId16" Type="http://schemas.openxmlformats.org/officeDocument/2006/relationships/slide" Target="slide39.xml"/><Relationship Id="rId20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slide" Target="slide38.xml"/><Relationship Id="rId11" Type="http://schemas.microsoft.com/office/2007/relationships/hdphoto" Target="../media/hdphoto13.wdp"/><Relationship Id="rId5" Type="http://schemas.openxmlformats.org/officeDocument/2006/relationships/image" Target="../media/image66.GIF"/><Relationship Id="rId15" Type="http://schemas.openxmlformats.org/officeDocument/2006/relationships/image" Target="../media/image34.png"/><Relationship Id="rId10" Type="http://schemas.openxmlformats.org/officeDocument/2006/relationships/image" Target="../media/image69.png"/><Relationship Id="rId19" Type="http://schemas.openxmlformats.org/officeDocument/2006/relationships/slide" Target="slide40.xml"/><Relationship Id="rId4" Type="http://schemas.openxmlformats.org/officeDocument/2006/relationships/image" Target="../media/image67.GIF"/><Relationship Id="rId9" Type="http://schemas.openxmlformats.org/officeDocument/2006/relationships/slide" Target="slide37.xml"/><Relationship Id="rId1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microsoft.com/office/2007/relationships/hdphoto" Target="../media/hdphoto17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8.wmf"/><Relationship Id="rId5" Type="http://schemas.openxmlformats.org/officeDocument/2006/relationships/audio" Target="../media/audio6.wav"/><Relationship Id="rId15" Type="http://schemas.openxmlformats.org/officeDocument/2006/relationships/image" Target="../media/image7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3.png"/><Relationship Id="rId1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microsoft.com/office/2007/relationships/hdphoto" Target="../media/hdphoto18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8.wmf"/><Relationship Id="rId5" Type="http://schemas.openxmlformats.org/officeDocument/2006/relationships/audio" Target="../media/audio6.wav"/><Relationship Id="rId15" Type="http://schemas.openxmlformats.org/officeDocument/2006/relationships/image" Target="../media/image7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3.png"/><Relationship Id="rId1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6.wav"/><Relationship Id="rId1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3.png"/><Relationship Id="rId1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9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5.xml"/><Relationship Id="rId5" Type="http://schemas.openxmlformats.org/officeDocument/2006/relationships/audio" Target="../media/audio6.wav"/><Relationship Id="rId15" Type="http://schemas.microsoft.com/office/2007/relationships/hdphoto" Target="../media/hdphoto19.wdp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7396" y="2459514"/>
            <a:ext cx="10432600" cy="143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722705" y="3319715"/>
            <a:ext cx="587681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>
            <a:fillRect/>
          </a:stretch>
        </p:blipFill>
        <p:spPr>
          <a:xfrm>
            <a:off x="0" y="0"/>
            <a:ext cx="12192000" cy="69144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31743" y="939789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73889" y="1555911"/>
            <a:ext cx="3138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6164" y="1556042"/>
            <a:ext cx="401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58286" y="2238083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7409" y="2238083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19838" y="2936495"/>
            <a:ext cx="401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1591" y="2868184"/>
            <a:ext cx="3138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58286" y="3634905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67409" y="3634905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76532" y="3624544"/>
            <a:ext cx="1311019" cy="641599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/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16164" y="4362067"/>
            <a:ext cx="401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1591" y="4308480"/>
            <a:ext cx="3138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2  x  3  = 6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39" y="4602822"/>
            <a:ext cx="3907309" cy="2579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>
            <a:fillRect/>
          </a:stretch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7856" y="117775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7855" y="181048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7855" y="239526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02574" y="178230"/>
            <a:ext cx="407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7856" y="298003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7855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7856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1785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785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08483" y="2422725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72136" y="3046023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72136" y="3625003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8429" y="4241906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36035" y="4810627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72136" y="536931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69525" y="5910375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742929" y="3397054"/>
              <a:ext cx="2030428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 ĐÔI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>
            <a:fillRect/>
          </a:stretch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>
            <a:fillRect/>
          </a:stretch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6898" y="791192"/>
            <a:ext cx="2818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1   =   </a:t>
            </a:r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452" y="1276274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2   =   </a:t>
            </a:r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7281" y="1750742"/>
            <a:ext cx="281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3   =   </a:t>
            </a:r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0219" y="2247875"/>
            <a:ext cx="325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6191" y="66812"/>
            <a:ext cx="3484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NHÂN 2</a:t>
            </a:r>
            <a:endParaRPr 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2452" y="2821865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0219" y="3414314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1560" y="4031862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1560" y="4628197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86898" y="5202538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6898" y="5776879"/>
            <a:ext cx="293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81081" y="225970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6553" y="28306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55193" y="34489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7865" y="404702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54147" y="464557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55809" y="519233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38154" y="579289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>
            <a:fillRect/>
          </a:stretch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5790147" y="756167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2643" y="751639"/>
            <a:ext cx="543918" cy="5439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6891" y="1726526"/>
            <a:ext cx="505272" cy="5052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606" y="2788139"/>
            <a:ext cx="543918" cy="543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7094" y="4015353"/>
            <a:ext cx="532191" cy="5321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879" y="5168156"/>
            <a:ext cx="534105" cy="5341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1299369"/>
            <a:ext cx="543918" cy="5439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016" y="2341410"/>
            <a:ext cx="544637" cy="5446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9314" y="3402315"/>
            <a:ext cx="562774" cy="5627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5097" y="4612893"/>
            <a:ext cx="534105" cy="5341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516" y="5823946"/>
            <a:ext cx="534105" cy="5341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7076" y="759861"/>
            <a:ext cx="544971" cy="5449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811" y="1836422"/>
            <a:ext cx="525046" cy="5250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2856779"/>
            <a:ext cx="543918" cy="5439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239" y="3999211"/>
            <a:ext cx="532191" cy="5321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574" y="5165363"/>
            <a:ext cx="534105" cy="5341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16283" y="1275434"/>
            <a:ext cx="545403" cy="5454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4135" y="2267284"/>
            <a:ext cx="510489" cy="510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0351" y="3468962"/>
            <a:ext cx="512066" cy="51206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35694" y="4620985"/>
            <a:ext cx="517920" cy="5179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00913" y="5746771"/>
            <a:ext cx="573156" cy="573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769136"/>
            <a:ext cx="543918" cy="5439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468" y="1846471"/>
            <a:ext cx="525046" cy="525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5598" y="2842822"/>
            <a:ext cx="543918" cy="5439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3896" y="3993640"/>
            <a:ext cx="532191" cy="53219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2939" y="5188336"/>
            <a:ext cx="534105" cy="53410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1300048"/>
            <a:ext cx="543918" cy="5439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6921" y="2346953"/>
            <a:ext cx="526140" cy="5261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4820" y="3391633"/>
            <a:ext cx="510342" cy="51034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598" y="4611721"/>
            <a:ext cx="534105" cy="534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173" y="5818375"/>
            <a:ext cx="534105" cy="53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/>
          <p:cNvSpPr/>
          <p:nvPr/>
        </p:nvSpPr>
        <p:spPr>
          <a:xfrm>
            <a:off x="2502286" y="3523432"/>
            <a:ext cx="8234208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3600" dirty="0">
                <a:latin typeface="UTM Avo" panose="02040603050506020204" pitchFamily="18" charset="0"/>
              </a:rPr>
              <a:t>1 bạn hỏi gọi 1 bạn trả lời các phép tính trong bảng nhân 2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3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>
            <a:fillRect/>
          </a:stretch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248928" y="2739136"/>
            <a:ext cx="677183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>
              <a:fillRect/>
            </a:stretch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>
              <a:fillRect/>
            </a:stretch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>
              <a:fillRect/>
            </a:stretch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>
              <a:fillRect/>
            </a:stretch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>
              <a:fillRect/>
            </a:stretch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>
              <a:fillRect/>
            </a:stretch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>
              <a:fillRect/>
            </a:stretch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>
              <a:fillRect/>
            </a:stretch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74400" y="1797177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7775" y="2458291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>
              <a:fillRect/>
            </a:stretch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>
              <a:fillRect/>
            </a:stretch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941132" y="1742386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24507" y="240350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73357" y="1833446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56732" y="249456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48642" y="4352250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32017" y="5013364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87078" y="440679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87077" y="5066229"/>
            <a:ext cx="2062571" cy="707886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89414" y="1811543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99809" y="2464610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04274" y="1738467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5777" y="2418221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02035" y="1846968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054573" y="2493802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99554" y="4347525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9554" y="5010128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99429" y="4412321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62224" y="5083230"/>
            <a:ext cx="81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950" y="1272696"/>
            <a:ext cx="9146016" cy="2227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199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199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99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199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99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199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99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199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3.33333E-6 L -3.75E-6 -0.07223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0" y="-17973"/>
            <a:ext cx="1127193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77560" y="327615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8011" y="3226731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71003" y="-47313"/>
            <a:ext cx="3270227" cy="2126979"/>
            <a:chOff x="7046804" y="1018663"/>
            <a:chExt cx="2824561" cy="2519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>
              <a:fillRect/>
            </a:stretch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03119" y="2335262"/>
              <a:ext cx="1911928" cy="83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66886" y="-88909"/>
            <a:ext cx="3091787" cy="1967388"/>
            <a:chOff x="4655443" y="706896"/>
            <a:chExt cx="2801464" cy="1967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>
              <a:fillRect/>
            </a:stretch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91314" y="1767187"/>
              <a:ext cx="21655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515807" y="-57089"/>
            <a:ext cx="2768571" cy="1951522"/>
            <a:chOff x="4462788" y="514807"/>
            <a:chExt cx="2539819" cy="22310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>
              <a:fillRect/>
            </a:stretch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972518" y="1719548"/>
              <a:ext cx="1974038" cy="80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38021" y="-76180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538328" y="154649"/>
            <a:ext cx="3054273" cy="2219818"/>
            <a:chOff x="4740493" y="545165"/>
            <a:chExt cx="2373506" cy="22198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>
              <a:fillRect/>
            </a:stretch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5078000" y="1886004"/>
              <a:ext cx="2035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89309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81567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>
            <a:fillRect/>
          </a:stretch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/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>
            <a:fillRect/>
          </a:stretch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/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/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/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/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/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/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/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/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/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/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/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/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 descr="觅元素58b0fbac4bf9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7" name="图片 1" descr="31f7217a017c2d9a8a7bcbd9844c162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8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9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4876138" y="2612557"/>
            <a:ext cx="6234053" cy="19380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11" name="图片 7" descr="572005ec0a0c4"/>
          <p:cNvPicPr>
            <a:picLocks noChangeAspect="1"/>
          </p:cNvPicPr>
          <p:nvPr/>
        </p:nvPicPr>
        <p:blipFill rotWithShape="1">
          <a:blip r:embed="rId6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>
            <a:fillRect/>
          </a:stretch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/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/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rcRect l="510" r="510"/>
              <a:stretch>
                <a:fillRect/>
              </a:stretch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/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/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/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rcRect t="451" b="451"/>
              <a:stretch>
                <a:fillRect/>
              </a:stretch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/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/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/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8"/>
              <a:srcRect l="347" r="347"/>
              <a:stretch>
                <a:fillRect/>
              </a:stretch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/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5 = 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38262" y="1105910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8 kg</a:t>
            </a:r>
          </a:p>
        </p:txBody>
      </p:sp>
      <p:pic>
        <p:nvPicPr>
          <p:cNvPr id="1030" name="TextBox5">
            <a:extLst>
              <a:ext uri="{FF2B5EF4-FFF2-40B4-BE49-F238E27FC236}">
                <a16:creationId xmlns:a16="http://schemas.microsoft.com/office/drawing/2014/main" id="{E1F5F4AB-F9C2-033F-D85F-907B16E629B7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2341563"/>
            <a:ext cx="11477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9" name="TextBox1">
            <a:extLst>
              <a:ext uri="{FF2B5EF4-FFF2-40B4-BE49-F238E27FC236}">
                <a16:creationId xmlns:a16="http://schemas.microsoft.com/office/drawing/2014/main" id="{47B40624-5180-50CE-691D-A225A725CA01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001963"/>
            <a:ext cx="11477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8" name="TextBox2">
            <a:extLst>
              <a:ext uri="{FF2B5EF4-FFF2-40B4-BE49-F238E27FC236}">
                <a16:creationId xmlns:a16="http://schemas.microsoft.com/office/drawing/2014/main" id="{43EC4CBE-A6C1-6CC6-B58D-90C7ECB89A6B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213" y="2371725"/>
            <a:ext cx="12414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7" name="TextBox3">
            <a:extLst>
              <a:ext uri="{FF2B5EF4-FFF2-40B4-BE49-F238E27FC236}">
                <a16:creationId xmlns:a16="http://schemas.microsoft.com/office/drawing/2014/main" id="{C6ACF175-D1FD-0983-5E30-987D11AF146D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213" y="3001963"/>
            <a:ext cx="12414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6" name="TextBox4">
            <a:extLst>
              <a:ext uri="{FF2B5EF4-FFF2-40B4-BE49-F238E27FC236}">
                <a16:creationId xmlns:a16="http://schemas.microsoft.com/office/drawing/2014/main" id="{4A45B546-9520-92DF-E78E-7FDB99CE0BA8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556125"/>
            <a:ext cx="98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025" name="TextBox6">
            <a:extLst>
              <a:ext uri="{FF2B5EF4-FFF2-40B4-BE49-F238E27FC236}">
                <a16:creationId xmlns:a16="http://schemas.microsoft.com/office/drawing/2014/main" id="{EE42A5CF-E537-85AD-51C5-4FF1D8D4C9BF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5164138"/>
            <a:ext cx="985838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195216" y="1218373"/>
            <a:ext cx="1041798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3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286231" y="5043046"/>
            <a:ext cx="2963174" cy="108536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5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5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696481" y="314925"/>
            <a:ext cx="9336185" cy="693745"/>
            <a:chOff x="1341122" y="338485"/>
            <a:chExt cx="8728428" cy="827349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9473" t="218" r="915" b="30977"/>
          <a:stretch>
            <a:fillRect/>
          </a:stretch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265" t="22957" r="6640" b="33039"/>
          <a:stretch>
            <a:fillRect/>
          </a:stretch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0" name="Rectangle: Rounded Corners 59"/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Oval 62"/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/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/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/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/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68"/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Oval 70"/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Rectangle: Rounded Corners 71"/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Oval 73"/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7" name="Rectangle: Rounded Corners 76"/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03488" y="4265052"/>
            <a:ext cx="53014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x 5 = 10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87033" y="4244768"/>
            <a:ext cx="5828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x 3 = 6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663" y="3429000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4358" y="3429000"/>
            <a:ext cx="889706" cy="890110"/>
          </a:xfrm>
          <a:prstGeom prst="ellipse">
            <a:avLst/>
          </a:prstGeom>
          <a:solidFill>
            <a:schemeClr val="accent1"/>
          </a:solidFill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>
            <a:fillRect/>
          </a:stretch>
        </p:blipFill>
        <p:spPr>
          <a:xfrm>
            <a:off x="0" y="0"/>
            <a:ext cx="12192000" cy="63907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  <a:headEnd/>
              <a:tailEnd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/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>
            <a:fillRect/>
          </a:stretch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4250" y="1228006"/>
            <a:ext cx="77833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>
            <a:fillRect/>
          </a:stretch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>
            <a:fillRect/>
          </a:stretch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>
            <a:fillRect/>
          </a:stretch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>
            <a:fillRect/>
          </a:stretch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/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/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/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5926" y="586373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>
              <a:fillRect/>
            </a:stretch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436" y="5787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>
              <a:fillRect/>
            </a:stretch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4782" y="57210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-80112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174664" y="1218373"/>
            <a:ext cx="10089919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3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3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286231" y="4823251"/>
            <a:ext cx="3067070" cy="90146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91"/>
            <a:ext cx="12192000" cy="6774639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830985" y="323820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934196" y="3378222"/>
            <a:ext cx="6530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/>
          <p:cNvSpPr txBox="1"/>
          <p:nvPr/>
        </p:nvSpPr>
        <p:spPr>
          <a:xfrm>
            <a:off x="3104133" y="2568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0" y="1040617"/>
            <a:ext cx="11106364" cy="1175283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Chuyển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tổng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sau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phép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tương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ứng</a:t>
            </a:r>
            <a:endParaRPr lang="zh-CN" altLang="en-US" sz="3600" b="1" kern="0" dirty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507845" y="5063009"/>
            <a:ext cx="2519948" cy="97501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0" y="1218373"/>
            <a:ext cx="1091115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6112306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421819" y="4978356"/>
            <a:ext cx="2931482" cy="9014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4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4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2926" y="516679"/>
            <a:ext cx="90001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2897312" y="1212351"/>
            <a:ext cx="8835776" cy="512897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quay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quay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quay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/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/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/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/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/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/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/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/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20212711">
                <a:off x="5156572" y="168216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/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/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/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/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/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>
              <a:fillRect/>
            </a:stretch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>
            <a:fillRect/>
          </a:stretch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>
            <a:fillRect/>
          </a:stretch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>
            <a:fillRect/>
          </a:stretch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920791" y="144137"/>
            <a:ext cx="85902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/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06066" y="1019585"/>
            <a:ext cx="3893204" cy="1257648"/>
            <a:chOff x="8211128" y="790468"/>
            <a:chExt cx="3038764" cy="1257648"/>
          </a:xfrm>
          <a:solidFill>
            <a:srgbClr val="990000"/>
          </a:solidFill>
        </p:grpSpPr>
        <p:sp>
          <p:nvSpPr>
            <p:cNvPr id="14" name="Speech Bubble: Rectangle with Corners Rounded 13"/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53272" y="1094009"/>
              <a:ext cx="2927511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/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39387" y="1251798"/>
            <a:ext cx="4336708" cy="1244555"/>
            <a:chOff x="7432963" y="779278"/>
            <a:chExt cx="3816929" cy="1244555"/>
          </a:xfrm>
          <a:solidFill>
            <a:srgbClr val="990000"/>
          </a:solidFill>
        </p:grpSpPr>
        <p:sp>
          <p:nvSpPr>
            <p:cNvPr id="21" name="Speech Bubble: Rectangle with Corners Rounded 20"/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34018" y="1069726"/>
              <a:ext cx="354676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/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9398" y="1838513"/>
              <a:ext cx="25307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/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>
              <a:fillRect/>
            </a:stretch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491302" y="5074519"/>
            <a:ext cx="3377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>
            <a:fillRect/>
          </a:stretch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>
              <a:fillRect/>
            </a:stretch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095046" y="587085"/>
              <a:ext cx="3535300" cy="132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491302" y="5585630"/>
            <a:ext cx="3377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4  =  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1344</Words>
  <Application>Microsoft Office PowerPoint</Application>
  <PresentationFormat>Widescreen</PresentationFormat>
  <Paragraphs>392</Paragraphs>
  <Slides>41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.VnBlack</vt:lpstr>
      <vt:lpstr>.VnBodoniH</vt:lpstr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20 Bài 55: Bảng nhân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153</cp:revision>
  <dcterms:created xsi:type="dcterms:W3CDTF">2021-07-12T03:44:00Z</dcterms:created>
  <dcterms:modified xsi:type="dcterms:W3CDTF">2025-03-25T03:39:14Z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F5ACCD381D1C4DF586E6B9C4CF5ECAF5_12</vt:lpwstr>
  </property>
  <property fmtid="{D5CDD505-2E9C-101B-9397-08002B2CF9AE}" pid="3" name="KSOProductBuildVer">
    <vt:lpwstr>1033-12.2.0.19805</vt:lpwstr>
  </property>
</Properties>
</file>