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7710" r:id="rId2"/>
    <p:sldId id="7614" r:id="rId3"/>
    <p:sldId id="358" r:id="rId4"/>
    <p:sldId id="7711" r:id="rId5"/>
    <p:sldId id="7712" r:id="rId6"/>
    <p:sldId id="7649" r:id="rId7"/>
    <p:sldId id="7713" r:id="rId8"/>
    <p:sldId id="7714" r:id="rId9"/>
    <p:sldId id="7696" r:id="rId10"/>
    <p:sldId id="7716" r:id="rId11"/>
    <p:sldId id="7717" r:id="rId12"/>
    <p:sldId id="7718" r:id="rId13"/>
    <p:sldId id="7697" r:id="rId14"/>
    <p:sldId id="7719" r:id="rId15"/>
    <p:sldId id="7720" r:id="rId16"/>
    <p:sldId id="7689" r:id="rId17"/>
    <p:sldId id="371" r:id="rId18"/>
    <p:sldId id="301" r:id="rId19"/>
    <p:sldId id="76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33" autoAdjust="0"/>
  </p:normalViewPr>
  <p:slideViewPr>
    <p:cSldViewPr snapToGrid="0">
      <p:cViewPr>
        <p:scale>
          <a:sx n="75" d="100"/>
          <a:sy n="75" d="100"/>
        </p:scale>
        <p:origin x="97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106C7-EB0B-404B-9D4D-7DBA60C4081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D0033-AD10-4E25-808F-2A060F01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0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53034354b_0_24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853034354b_0_24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38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9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19947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3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AE19-F116-4EF1-95ED-65D9DD25CE3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2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14.emf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CAEB-309B-4F8B-F2DB-720C4414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9A9C9-B551-16F7-5F1E-8933D39A2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85B23-4A50-9BE8-D7FE-F2FC7BD0B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119FB9-D4F3-97E2-6D93-218DC7D56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22008"/>
          <a:stretch/>
        </p:blipFill>
        <p:spPr>
          <a:xfrm>
            <a:off x="3178629" y="-78900"/>
            <a:ext cx="6458858" cy="6936900"/>
          </a:xfrm>
          <a:prstGeom prst="rect">
            <a:avLst/>
          </a:prstGeom>
        </p:spPr>
      </p:pic>
      <p:sp>
        <p:nvSpPr>
          <p:cNvPr id="5" name="PA-文本框 2">
            <a:extLst>
              <a:ext uri="{FF2B5EF4-FFF2-40B4-BE49-F238E27FC236}">
                <a16:creationId xmlns:a16="http://schemas.microsoft.com/office/drawing/2014/main" id="{3CAA86CD-8D62-B9E8-34BE-274FCC8D917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68421" y="4731659"/>
            <a:ext cx="3755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Mật</a:t>
            </a:r>
            <a:r>
              <a:rPr lang="en-US" altLang="zh-C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thư</a:t>
            </a:r>
            <a:r>
              <a:rPr lang="en-US" altLang="zh-C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số</a:t>
            </a:r>
            <a:r>
              <a:rPr lang="en-US" altLang="zh-C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24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5A109-CE5D-5DB3-9E91-311D89630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84770B-1600-A74B-12C0-2BF024F78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22008"/>
          <a:stretch/>
        </p:blipFill>
        <p:spPr>
          <a:xfrm>
            <a:off x="275773" y="-1"/>
            <a:ext cx="1277256" cy="1393371"/>
          </a:xfrm>
          <a:prstGeom prst="rect">
            <a:avLst/>
          </a:prstGeom>
        </p:spPr>
      </p:pic>
      <p:sp>
        <p:nvSpPr>
          <p:cNvPr id="5" name="PA-文本框 2">
            <a:extLst>
              <a:ext uri="{FF2B5EF4-FFF2-40B4-BE49-F238E27FC236}">
                <a16:creationId xmlns:a16="http://schemas.microsoft.com/office/drawing/2014/main" id="{F5D4E2BE-4A44-A3B3-F364-35C7C22A9DA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3643" y="186906"/>
            <a:ext cx="3755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Mật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thư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số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E77073-0182-2BA9-9F57-78052F26B92F}"/>
              </a:ext>
            </a:extLst>
          </p:cNvPr>
          <p:cNvGrpSpPr/>
          <p:nvPr/>
        </p:nvGrpSpPr>
        <p:grpSpPr>
          <a:xfrm>
            <a:off x="1745869" y="927317"/>
            <a:ext cx="9521370" cy="3046988"/>
            <a:chOff x="275773" y="1619554"/>
            <a:chExt cx="9521370" cy="3046988"/>
          </a:xfrm>
        </p:grpSpPr>
        <p:sp>
          <p:nvSpPr>
            <p:cNvPr id="6" name="PA-文本框 2">
              <a:extLst>
                <a:ext uri="{FF2B5EF4-FFF2-40B4-BE49-F238E27FC236}">
                  <a16:creationId xmlns:a16="http://schemas.microsoft.com/office/drawing/2014/main" id="{1696FD22-7B36-2517-F494-A0A2F2C4B9D7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75773" y="1619554"/>
              <a:ext cx="952137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*)</a:t>
              </a:r>
              <a:r>
                <a:rPr kumimoji="0" lang="en-US" altLang="zh-CN" sz="2400" b="1" i="0" u="none" strike="noStrike" kern="1200" cap="none" spc="0" normalizeH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Việc</a:t>
              </a:r>
              <a:r>
                <a:rPr kumimoji="0" lang="en-US" altLang="zh-CN" sz="2400" b="1" i="0" u="none" strike="noStrike" kern="1200" cap="none" spc="0" normalizeH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1: 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Bán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kính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hình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tròn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tâm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O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là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: </a:t>
              </a: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…………………………………………………………………………………………………..…….</a:t>
              </a: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400" noProof="0" dirty="0">
                <a:solidFill>
                  <a:schemeClr val="accent5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*) </a:t>
              </a:r>
              <a:r>
                <a:rPr kumimoji="0" lang="en-US" altLang="zh-CN" sz="2400" b="1" i="0" u="none" strike="noStrike" kern="1200" cap="none" spc="0" normalizeH="0" baseline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Việc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2: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Các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góc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được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tạo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bởi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hai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bán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kính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của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hình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tròn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tâm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O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là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:</a:t>
              </a: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………………………………………………………………………………………………………....</a:t>
              </a:r>
            </a:p>
            <a:p>
              <a:pPr>
                <a:defRPr/>
              </a:pPr>
              <a:r>
                <a:rPr lang="en-US" altLang="zh-CN" sz="240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…………………………………………………………………………………………………………</a:t>
              </a: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400" baseline="0" noProof="0" dirty="0">
                <a:solidFill>
                  <a:schemeClr val="accent5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baseline="0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*) </a:t>
              </a:r>
              <a:r>
                <a:rPr lang="en-US" altLang="zh-CN" sz="2400" b="1" baseline="0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Việc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3: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Đánh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dấu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            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vào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góc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vuông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</p:txBody>
        </p:sp>
        <p:pic>
          <p:nvPicPr>
            <p:cNvPr id="3074" name="Picture 2" descr="Hình ảnh Dấu Tích V PNG, Vector, PSD, và biểu tượng để tải về miễn phí |  pngtree">
              <a:extLst>
                <a:ext uri="{FF2B5EF4-FFF2-40B4-BE49-F238E27FC236}">
                  <a16:creationId xmlns:a16="http://schemas.microsoft.com/office/drawing/2014/main" id="{59E07CF1-FD9A-2835-DBA3-B0CEB9F8A0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696" y="3943323"/>
              <a:ext cx="723219" cy="7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9B604149-6450-9008-9D7D-035AB5AF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66" y="3095548"/>
            <a:ext cx="3672113" cy="370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4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7EB11E0-D671-B12D-8CD8-F4A40DFEB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75" y="-226504"/>
            <a:ext cx="4963463" cy="50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274E84-4977-714C-09F5-C9A8EC8B9BE7}"/>
              </a:ext>
            </a:extLst>
          </p:cNvPr>
          <p:cNvGrpSpPr/>
          <p:nvPr/>
        </p:nvGrpSpPr>
        <p:grpSpPr>
          <a:xfrm>
            <a:off x="4856079" y="163279"/>
            <a:ext cx="8009783" cy="6637571"/>
            <a:chOff x="275773" y="1619554"/>
            <a:chExt cx="9521370" cy="6637571"/>
          </a:xfrm>
        </p:grpSpPr>
        <p:sp>
          <p:nvSpPr>
            <p:cNvPr id="6" name="PA-文本框 2">
              <a:extLst>
                <a:ext uri="{FF2B5EF4-FFF2-40B4-BE49-F238E27FC236}">
                  <a16:creationId xmlns:a16="http://schemas.microsoft.com/office/drawing/2014/main" id="{11680D4F-94AD-311C-7542-4348F843BA39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275773" y="1619554"/>
              <a:ext cx="9521370" cy="643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*)</a:t>
              </a:r>
              <a:r>
                <a:rPr kumimoji="0" lang="en-US" altLang="zh-CN" sz="2400" b="1" i="0" u="none" strike="noStrike" kern="1200" cap="none" spc="0" normalizeH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Việc</a:t>
              </a:r>
              <a:r>
                <a:rPr kumimoji="0" lang="en-US" altLang="zh-CN" sz="2400" b="1" i="0" u="none" strike="noStrike" kern="1200" cap="none" spc="0" normalizeH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1: 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Bán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kính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hình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tròn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tâm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O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là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: </a:t>
              </a: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4500" b="1" noProof="0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*) </a:t>
              </a:r>
              <a:r>
                <a:rPr kumimoji="0" lang="en-US" altLang="zh-CN" sz="2400" b="1" i="0" u="none" strike="noStrike" kern="1200" cap="none" spc="0" normalizeH="0" baseline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Việc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2: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Các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góc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được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tạo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bởi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hai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bán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kính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của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hình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tròn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tâm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O </a:t>
              </a:r>
              <a:r>
                <a:rPr kumimoji="0" lang="en-US" altLang="zh-CN" sz="2400" b="1" i="0" u="none" strike="noStrike" kern="1200" cap="none" spc="0" normalizeH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là</a:t>
              </a:r>
              <a:r>
                <a:rPr kumimoji="0" lang="en-US" altLang="zh-CN" sz="2400" b="1" i="0" u="none" strike="noStrike" kern="1200" cap="none" spc="0" normalizeH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:</a:t>
              </a: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400" b="1" dirty="0">
                <a:solidFill>
                  <a:schemeClr val="accent5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400" b="1" dirty="0">
                <a:solidFill>
                  <a:schemeClr val="accent5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400" b="1" dirty="0">
                <a:solidFill>
                  <a:schemeClr val="accent5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2400" b="1" dirty="0">
                <a:solidFill>
                  <a:schemeClr val="accent5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1" i="0" u="none" strike="noStrike" kern="1200" cap="none" spc="0" normalizeH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>
                <a:defRPr/>
              </a:pPr>
              <a:endPara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>
                <a:defRPr/>
              </a:pPr>
              <a:endParaRPr lang="en-US" altLang="zh-CN" sz="1000" baseline="0" noProof="0" dirty="0">
                <a:solidFill>
                  <a:schemeClr val="accent5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baseline="0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*) </a:t>
              </a:r>
              <a:r>
                <a:rPr lang="en-US" altLang="zh-CN" sz="2400" b="1" baseline="0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Việc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3: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Đánh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dấu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            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vào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góc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r>
                <a:rPr lang="en-US" altLang="zh-CN" sz="2400" b="1" noProof="0" dirty="0" err="1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vuông</a:t>
              </a:r>
              <a:r>
                <a:rPr lang="en-US" altLang="zh-CN" sz="2400" b="1" noProof="0" dirty="0">
                  <a:solidFill>
                    <a:schemeClr val="accent5"/>
                  </a:solidFill>
                  <a:latin typeface="Cambria" panose="02040503050406030204" pitchFamily="18" charset="0"/>
                  <a:ea typeface="字魂131号-酷乐潮玩体" panose="00000500000000000000" pitchFamily="2" charset="-122"/>
                  <a:cs typeface="阿里巴巴普惠体" panose="00020600040101010101" pitchFamily="18" charset="-122"/>
                </a:rPr>
                <a:t> 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endParaRPr>
            </a:p>
          </p:txBody>
        </p:sp>
        <p:pic>
          <p:nvPicPr>
            <p:cNvPr id="7" name="Picture 2" descr="Hình ảnh Dấu Tích V PNG, Vector, PSD, và biểu tượng để tải về miễn phí |  pngtree">
              <a:extLst>
                <a:ext uri="{FF2B5EF4-FFF2-40B4-BE49-F238E27FC236}">
                  <a16:creationId xmlns:a16="http://schemas.microsoft.com/office/drawing/2014/main" id="{8F392D23-4106-9D1B-A9AF-8C88B91D9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888" y="7533906"/>
              <a:ext cx="723219" cy="7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PA-文本框 2">
            <a:extLst>
              <a:ext uri="{FF2B5EF4-FFF2-40B4-BE49-F238E27FC236}">
                <a16:creationId xmlns:a16="http://schemas.microsoft.com/office/drawing/2014/main" id="{90A90A71-9DE1-A4E3-B6C7-1C90457A354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56079" y="506179"/>
            <a:ext cx="49634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500" b="1" noProof="0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OA, OD, OC, OB</a:t>
            </a:r>
          </a:p>
        </p:txBody>
      </p:sp>
      <p:sp>
        <p:nvSpPr>
          <p:cNvPr id="3" name="PA-文本框 2">
            <a:extLst>
              <a:ext uri="{FF2B5EF4-FFF2-40B4-BE49-F238E27FC236}">
                <a16:creationId xmlns:a16="http://schemas.microsoft.com/office/drawing/2014/main" id="{DDB05B72-7F6A-CFDC-3501-CFCB64AE127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856079" y="1912017"/>
            <a:ext cx="62500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Đỉnh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O, </a:t>
            </a: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cạnh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OA, OD</a:t>
            </a:r>
          </a:p>
          <a:p>
            <a:pPr>
              <a:defRPr/>
            </a:pP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Đỉnh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O, </a:t>
            </a: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cạnh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OA, OC</a:t>
            </a:r>
          </a:p>
          <a:p>
            <a:pPr>
              <a:defRPr/>
            </a:pP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Đỉnh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O, </a:t>
            </a: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cạnh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OA, OB</a:t>
            </a:r>
          </a:p>
          <a:p>
            <a:pPr>
              <a:defRPr/>
            </a:pP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Đỉnh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O, </a:t>
            </a: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cạnh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OD, OC</a:t>
            </a:r>
          </a:p>
          <a:p>
            <a:pPr>
              <a:defRPr/>
            </a:pP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Đỉnh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O, </a:t>
            </a: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cạnh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OD, OB</a:t>
            </a:r>
          </a:p>
          <a:p>
            <a:pPr>
              <a:defRPr/>
            </a:pP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Đỉnh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O, </a:t>
            </a:r>
            <a:r>
              <a:rPr lang="en-US" altLang="zh-CN" sz="4500" b="1" dirty="0" err="1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cạnh</a:t>
            </a:r>
            <a:r>
              <a:rPr lang="en-US" altLang="zh-CN" sz="4500" b="1" dirty="0">
                <a:solidFill>
                  <a:srgbClr val="FF0000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OC, OB</a:t>
            </a:r>
          </a:p>
          <a:p>
            <a:pPr>
              <a:defRPr/>
            </a:pPr>
            <a:endParaRPr lang="en-US" altLang="zh-CN" sz="4500" b="1" dirty="0">
              <a:solidFill>
                <a:srgbClr val="FF0000"/>
              </a:solidFill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503293-A090-15F9-58F7-765FEC1C8A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0641"/>
            <a:ext cx="1339866" cy="1339866"/>
          </a:xfrm>
          <a:prstGeom prst="rect">
            <a:avLst/>
          </a:prstGeom>
        </p:spPr>
      </p:pic>
      <p:pic>
        <p:nvPicPr>
          <p:cNvPr id="11" name="Picture 2" descr="Hình ảnh Dấu Tích V PNG, Vector, PSD, và biểu tượng để tải về miễn phí |  pngtree">
            <a:extLst>
              <a:ext uri="{FF2B5EF4-FFF2-40B4-BE49-F238E27FC236}">
                <a16:creationId xmlns:a16="http://schemas.microsoft.com/office/drawing/2014/main" id="{22222C92-1274-4027-DF87-1504C074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78" y="6077630"/>
            <a:ext cx="723219" cy="7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05495 -1.11111E-6 C 0.07956 -1.11111E-6 0.10989 0.0537 0.10989 0.09769 L 0.10989 0.19537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6260760" y="-247292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319 L 0.04844 0.01342 C 0.06107 0.02037 0.07305 0.02963 0.08646 0.03611 C 0.08971 0.03773 0.0931 0.03912 0.09596 0.04097 C 0.10339 0.04537 0.10846 0.05347 0.11133 0.05949 C 0.1155 0.06805 0.11771 0.07639 0.12096 0.08472 C 0.1224 0.09977 0.12526 0.13009 0.12487 0.14259 C 0.12331 0.19375 0.12214 0.24514 0.11706 0.29583 C 0.11654 0.30347 0.11185 0.31018 0.10742 0.31643 C 0.10313 0.32315 0.09675 0.3294 0.09037 0.33518 C 0.08776 0.33773 0.08425 0.33958 0.08086 0.34143 C 0.05742 0.35324 0.03373 0.36435 0.01003 0.37592 C -0.00117 0.38148 -0.03997 0.40069 -0.04531 0.40231 C -0.05286 0.40509 -0.06029 0.40787 -0.06823 0.41042 C -0.0832 0.41504 -0.07708 0.41157 -0.09297 0.41829 C -0.09883 0.4206 -0.10417 0.42407 -0.11029 0.42616 C -0.11875 0.42917 -0.12786 0.43148 -0.13685 0.43403 C -0.13932 0.43472 -0.1418 0.43518 -0.14466 0.43565 C -0.14739 0.43565 -0.15104 0.43565 -0.15364 0.43565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585F5-311E-1D59-6570-75AF127CA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F11E77-DF72-98F6-BBB0-6CC9E7CC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22008"/>
          <a:stretch/>
        </p:blipFill>
        <p:spPr>
          <a:xfrm>
            <a:off x="3178629" y="-78900"/>
            <a:ext cx="6458858" cy="6936900"/>
          </a:xfrm>
          <a:prstGeom prst="rect">
            <a:avLst/>
          </a:prstGeom>
        </p:spPr>
      </p:pic>
      <p:sp>
        <p:nvSpPr>
          <p:cNvPr id="5" name="PA-文本框 2">
            <a:extLst>
              <a:ext uri="{FF2B5EF4-FFF2-40B4-BE49-F238E27FC236}">
                <a16:creationId xmlns:a16="http://schemas.microsoft.com/office/drawing/2014/main" id="{7378819F-633C-80A2-7AC1-7F6066F6333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68421" y="4731659"/>
            <a:ext cx="3755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Mật</a:t>
            </a:r>
            <a:r>
              <a:rPr lang="en-US" altLang="zh-C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thư</a:t>
            </a:r>
            <a:r>
              <a:rPr lang="en-US" altLang="zh-C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số</a:t>
            </a:r>
            <a:r>
              <a:rPr lang="en-US" altLang="zh-C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3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79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B9D29-9647-0CEC-D598-23128DBC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877412-1DBC-2D1F-7E3F-CA59F4CE1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22008"/>
          <a:stretch/>
        </p:blipFill>
        <p:spPr>
          <a:xfrm>
            <a:off x="275773" y="-1"/>
            <a:ext cx="1277256" cy="1393371"/>
          </a:xfrm>
          <a:prstGeom prst="rect">
            <a:avLst/>
          </a:prstGeom>
        </p:spPr>
      </p:pic>
      <p:sp>
        <p:nvSpPr>
          <p:cNvPr id="5" name="PA-文本框 2">
            <a:extLst>
              <a:ext uri="{FF2B5EF4-FFF2-40B4-BE49-F238E27FC236}">
                <a16:creationId xmlns:a16="http://schemas.microsoft.com/office/drawing/2014/main" id="{94B55AD2-E983-3680-C09D-30F08945309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3643" y="186906"/>
            <a:ext cx="3755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Mật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thư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số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474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79865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87231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94470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52"/>
          <p:cNvGrpSpPr/>
          <p:nvPr/>
        </p:nvGrpSpPr>
        <p:grpSpPr>
          <a:xfrm>
            <a:off x="9866879" y="388370"/>
            <a:ext cx="376091" cy="365973"/>
            <a:chOff x="7400159" y="291277"/>
            <a:chExt cx="282068" cy="274480"/>
          </a:xfrm>
        </p:grpSpPr>
        <p:sp>
          <p:nvSpPr>
            <p:cNvPr id="549" name="Google Shape;549;p52"/>
            <p:cNvSpPr/>
            <p:nvPr/>
          </p:nvSpPr>
          <p:spPr>
            <a:xfrm>
              <a:off x="7613904" y="322889"/>
              <a:ext cx="37563" cy="33951"/>
            </a:xfrm>
            <a:custGeom>
              <a:avLst/>
              <a:gdLst/>
              <a:ahLst/>
              <a:cxnLst/>
              <a:rect l="l" t="t" r="r" b="b"/>
              <a:pathLst>
                <a:path w="10118" h="9145" extrusionOk="0">
                  <a:moveTo>
                    <a:pt x="4732" y="2689"/>
                  </a:moveTo>
                  <a:cubicBezTo>
                    <a:pt x="5672" y="2689"/>
                    <a:pt x="6415" y="3023"/>
                    <a:pt x="6839" y="3655"/>
                  </a:cubicBezTo>
                  <a:cubicBezTo>
                    <a:pt x="7264" y="4290"/>
                    <a:pt x="7264" y="5087"/>
                    <a:pt x="6844" y="5689"/>
                  </a:cubicBezTo>
                  <a:cubicBezTo>
                    <a:pt x="6470" y="6224"/>
                    <a:pt x="5776" y="6456"/>
                    <a:pt x="5101" y="6456"/>
                  </a:cubicBezTo>
                  <a:cubicBezTo>
                    <a:pt x="4845" y="6456"/>
                    <a:pt x="4592" y="6422"/>
                    <a:pt x="4360" y="6360"/>
                  </a:cubicBezTo>
                  <a:cubicBezTo>
                    <a:pt x="3875" y="6230"/>
                    <a:pt x="3050" y="5864"/>
                    <a:pt x="2967" y="4881"/>
                  </a:cubicBezTo>
                  <a:cubicBezTo>
                    <a:pt x="2822" y="3159"/>
                    <a:pt x="3572" y="2847"/>
                    <a:pt x="3691" y="2811"/>
                  </a:cubicBezTo>
                  <a:cubicBezTo>
                    <a:pt x="4033" y="2733"/>
                    <a:pt x="4381" y="2692"/>
                    <a:pt x="4732" y="2689"/>
                  </a:cubicBezTo>
                  <a:close/>
                  <a:moveTo>
                    <a:pt x="4732" y="0"/>
                  </a:moveTo>
                  <a:cubicBezTo>
                    <a:pt x="4218" y="0"/>
                    <a:pt x="3682" y="59"/>
                    <a:pt x="3132" y="180"/>
                  </a:cubicBezTo>
                  <a:cubicBezTo>
                    <a:pt x="2023" y="407"/>
                    <a:pt x="1" y="1730"/>
                    <a:pt x="286" y="5108"/>
                  </a:cubicBezTo>
                  <a:cubicBezTo>
                    <a:pt x="445" y="6966"/>
                    <a:pt x="1737" y="8441"/>
                    <a:pt x="3662" y="8956"/>
                  </a:cubicBezTo>
                  <a:cubicBezTo>
                    <a:pt x="4126" y="9082"/>
                    <a:pt x="4604" y="9145"/>
                    <a:pt x="5085" y="9145"/>
                  </a:cubicBezTo>
                  <a:cubicBezTo>
                    <a:pt x="6686" y="9145"/>
                    <a:pt x="8199" y="8443"/>
                    <a:pt x="9050" y="7226"/>
                  </a:cubicBezTo>
                  <a:cubicBezTo>
                    <a:pt x="10107" y="5710"/>
                    <a:pt x="10118" y="3722"/>
                    <a:pt x="9076" y="2163"/>
                  </a:cubicBezTo>
                  <a:cubicBezTo>
                    <a:pt x="8138" y="758"/>
                    <a:pt x="6574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7454520" y="344442"/>
              <a:ext cx="180320" cy="168978"/>
            </a:xfrm>
            <a:custGeom>
              <a:avLst/>
              <a:gdLst/>
              <a:ahLst/>
              <a:cxnLst/>
              <a:rect l="l" t="t" r="r" b="b"/>
              <a:pathLst>
                <a:path w="48571" h="45516" extrusionOk="0">
                  <a:moveTo>
                    <a:pt x="23895" y="2651"/>
                  </a:moveTo>
                  <a:cubicBezTo>
                    <a:pt x="25170" y="2651"/>
                    <a:pt x="26002" y="2785"/>
                    <a:pt x="26138" y="2811"/>
                  </a:cubicBezTo>
                  <a:cubicBezTo>
                    <a:pt x="26199" y="2822"/>
                    <a:pt x="26260" y="2829"/>
                    <a:pt x="26322" y="2831"/>
                  </a:cubicBezTo>
                  <a:cubicBezTo>
                    <a:pt x="31983" y="3067"/>
                    <a:pt x="36907" y="6166"/>
                    <a:pt x="41377" y="12305"/>
                  </a:cubicBezTo>
                  <a:cubicBezTo>
                    <a:pt x="44043" y="15967"/>
                    <a:pt x="45712" y="23481"/>
                    <a:pt x="43562" y="30198"/>
                  </a:cubicBezTo>
                  <a:cubicBezTo>
                    <a:pt x="42330" y="34042"/>
                    <a:pt x="39326" y="39138"/>
                    <a:pt x="32011" y="41576"/>
                  </a:cubicBezTo>
                  <a:cubicBezTo>
                    <a:pt x="29553" y="42395"/>
                    <a:pt x="26996" y="42791"/>
                    <a:pt x="24471" y="42791"/>
                  </a:cubicBezTo>
                  <a:cubicBezTo>
                    <a:pt x="18646" y="42791"/>
                    <a:pt x="12991" y="40683"/>
                    <a:pt x="9109" y="36799"/>
                  </a:cubicBezTo>
                  <a:cubicBezTo>
                    <a:pt x="4202" y="31892"/>
                    <a:pt x="2850" y="25142"/>
                    <a:pt x="5302" y="17790"/>
                  </a:cubicBezTo>
                  <a:cubicBezTo>
                    <a:pt x="9804" y="4277"/>
                    <a:pt x="19492" y="2651"/>
                    <a:pt x="23895" y="2651"/>
                  </a:cubicBezTo>
                  <a:close/>
                  <a:moveTo>
                    <a:pt x="24154" y="0"/>
                  </a:moveTo>
                  <a:cubicBezTo>
                    <a:pt x="19138" y="0"/>
                    <a:pt x="7804" y="1774"/>
                    <a:pt x="2751" y="16939"/>
                  </a:cubicBezTo>
                  <a:cubicBezTo>
                    <a:pt x="1" y="25187"/>
                    <a:pt x="1625" y="33120"/>
                    <a:pt x="7205" y="38700"/>
                  </a:cubicBezTo>
                  <a:cubicBezTo>
                    <a:pt x="11640" y="43135"/>
                    <a:pt x="17868" y="45515"/>
                    <a:pt x="24352" y="45515"/>
                  </a:cubicBezTo>
                  <a:cubicBezTo>
                    <a:pt x="27245" y="45511"/>
                    <a:pt x="30119" y="45043"/>
                    <a:pt x="32862" y="44127"/>
                  </a:cubicBezTo>
                  <a:cubicBezTo>
                    <a:pt x="41247" y="41331"/>
                    <a:pt x="44701" y="35456"/>
                    <a:pt x="46124" y="31017"/>
                  </a:cubicBezTo>
                  <a:cubicBezTo>
                    <a:pt x="48571" y="23377"/>
                    <a:pt x="46683" y="15025"/>
                    <a:pt x="43551" y="10724"/>
                  </a:cubicBezTo>
                  <a:cubicBezTo>
                    <a:pt x="38657" y="3998"/>
                    <a:pt x="32923" y="440"/>
                    <a:pt x="26509" y="148"/>
                  </a:cubicBezTo>
                  <a:cubicBezTo>
                    <a:pt x="26217" y="105"/>
                    <a:pt x="25371" y="0"/>
                    <a:pt x="24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1" name="Google Shape;551;p52"/>
            <p:cNvSpPr/>
            <p:nvPr/>
          </p:nvSpPr>
          <p:spPr>
            <a:xfrm>
              <a:off x="7400159" y="291277"/>
              <a:ext cx="282068" cy="274480"/>
            </a:xfrm>
            <a:custGeom>
              <a:avLst/>
              <a:gdLst/>
              <a:ahLst/>
              <a:cxnLst/>
              <a:rect l="l" t="t" r="r" b="b"/>
              <a:pathLst>
                <a:path w="75978" h="73934" extrusionOk="0">
                  <a:moveTo>
                    <a:pt x="51311" y="2690"/>
                  </a:moveTo>
                  <a:cubicBezTo>
                    <a:pt x="58159" y="2690"/>
                    <a:pt x="63248" y="2796"/>
                    <a:pt x="64173" y="3076"/>
                  </a:cubicBezTo>
                  <a:lnTo>
                    <a:pt x="64440" y="3172"/>
                  </a:lnTo>
                  <a:cubicBezTo>
                    <a:pt x="67188" y="4144"/>
                    <a:pt x="71341" y="5612"/>
                    <a:pt x="72270" y="15103"/>
                  </a:cubicBezTo>
                  <a:cubicBezTo>
                    <a:pt x="73297" y="25545"/>
                    <a:pt x="72277" y="55362"/>
                    <a:pt x="72266" y="55661"/>
                  </a:cubicBezTo>
                  <a:cubicBezTo>
                    <a:pt x="72266" y="55697"/>
                    <a:pt x="72266" y="55731"/>
                    <a:pt x="72266" y="55767"/>
                  </a:cubicBezTo>
                  <a:lnTo>
                    <a:pt x="72266" y="55767"/>
                  </a:lnTo>
                  <a:cubicBezTo>
                    <a:pt x="72272" y="55893"/>
                    <a:pt x="72716" y="68241"/>
                    <a:pt x="64340" y="70062"/>
                  </a:cubicBezTo>
                  <a:cubicBezTo>
                    <a:pt x="60094" y="70985"/>
                    <a:pt x="49624" y="71238"/>
                    <a:pt x="39431" y="71238"/>
                  </a:cubicBezTo>
                  <a:cubicBezTo>
                    <a:pt x="27873" y="71238"/>
                    <a:pt x="16671" y="70913"/>
                    <a:pt x="15296" y="70872"/>
                  </a:cubicBezTo>
                  <a:cubicBezTo>
                    <a:pt x="14232" y="70601"/>
                    <a:pt x="5741" y="68167"/>
                    <a:pt x="4325" y="59665"/>
                  </a:cubicBezTo>
                  <a:cubicBezTo>
                    <a:pt x="2701" y="49914"/>
                    <a:pt x="5564" y="12942"/>
                    <a:pt x="5592" y="12570"/>
                  </a:cubicBezTo>
                  <a:cubicBezTo>
                    <a:pt x="5594" y="12535"/>
                    <a:pt x="5596" y="12500"/>
                    <a:pt x="5596" y="12464"/>
                  </a:cubicBezTo>
                  <a:cubicBezTo>
                    <a:pt x="5596" y="12093"/>
                    <a:pt x="5733" y="3384"/>
                    <a:pt x="17444" y="3154"/>
                  </a:cubicBezTo>
                  <a:cubicBezTo>
                    <a:pt x="27462" y="2917"/>
                    <a:pt x="41275" y="2690"/>
                    <a:pt x="51311" y="2690"/>
                  </a:cubicBezTo>
                  <a:close/>
                  <a:moveTo>
                    <a:pt x="50310" y="1"/>
                  </a:moveTo>
                  <a:cubicBezTo>
                    <a:pt x="38047" y="1"/>
                    <a:pt x="21993" y="358"/>
                    <a:pt x="17388" y="467"/>
                  </a:cubicBezTo>
                  <a:cubicBezTo>
                    <a:pt x="3702" y="735"/>
                    <a:pt x="2950" y="11351"/>
                    <a:pt x="2909" y="12384"/>
                  </a:cubicBezTo>
                  <a:cubicBezTo>
                    <a:pt x="2764" y="14246"/>
                    <a:pt x="1" y="50083"/>
                    <a:pt x="1672" y="60107"/>
                  </a:cubicBezTo>
                  <a:cubicBezTo>
                    <a:pt x="3472" y="70906"/>
                    <a:pt x="14362" y="73423"/>
                    <a:pt x="14826" y="73524"/>
                  </a:cubicBezTo>
                  <a:cubicBezTo>
                    <a:pt x="14908" y="73542"/>
                    <a:pt x="14990" y="73552"/>
                    <a:pt x="15073" y="73555"/>
                  </a:cubicBezTo>
                  <a:cubicBezTo>
                    <a:pt x="15947" y="73583"/>
                    <a:pt x="27362" y="73934"/>
                    <a:pt x="39277" y="73934"/>
                  </a:cubicBezTo>
                  <a:cubicBezTo>
                    <a:pt x="49654" y="73934"/>
                    <a:pt x="60414" y="73667"/>
                    <a:pt x="64912" y="72691"/>
                  </a:cubicBezTo>
                  <a:cubicBezTo>
                    <a:pt x="75278" y="70436"/>
                    <a:pt x="74997" y="56852"/>
                    <a:pt x="74953" y="55704"/>
                  </a:cubicBezTo>
                  <a:cubicBezTo>
                    <a:pt x="75018" y="53883"/>
                    <a:pt x="75978" y="25344"/>
                    <a:pt x="74949" y="14839"/>
                  </a:cubicBezTo>
                  <a:cubicBezTo>
                    <a:pt x="73849" y="3648"/>
                    <a:pt x="68314" y="1688"/>
                    <a:pt x="65338" y="636"/>
                  </a:cubicBezTo>
                  <a:lnTo>
                    <a:pt x="65081" y="545"/>
                  </a:lnTo>
                  <a:cubicBezTo>
                    <a:pt x="63935" y="135"/>
                    <a:pt x="57837" y="1"/>
                    <a:pt x="50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2" name="Google Shape;552;p52"/>
          <p:cNvGrpSpPr/>
          <p:nvPr/>
        </p:nvGrpSpPr>
        <p:grpSpPr>
          <a:xfrm>
            <a:off x="10605066" y="378469"/>
            <a:ext cx="399669" cy="385761"/>
            <a:chOff x="4958324" y="-1574249"/>
            <a:chExt cx="299752" cy="289321"/>
          </a:xfrm>
        </p:grpSpPr>
        <p:sp>
          <p:nvSpPr>
            <p:cNvPr id="553" name="Google Shape;553;p52"/>
            <p:cNvSpPr/>
            <p:nvPr/>
          </p:nvSpPr>
          <p:spPr>
            <a:xfrm>
              <a:off x="4958324" y="-1485711"/>
              <a:ext cx="78260" cy="196774"/>
            </a:xfrm>
            <a:custGeom>
              <a:avLst/>
              <a:gdLst/>
              <a:ahLst/>
              <a:cxnLst/>
              <a:rect l="l" t="t" r="r" b="b"/>
              <a:pathLst>
                <a:path w="21080" h="53003" extrusionOk="0">
                  <a:moveTo>
                    <a:pt x="10803" y="2702"/>
                  </a:moveTo>
                  <a:cubicBezTo>
                    <a:pt x="13638" y="2702"/>
                    <a:pt x="16471" y="2813"/>
                    <a:pt x="17822" y="2968"/>
                  </a:cubicBezTo>
                  <a:cubicBezTo>
                    <a:pt x="18570" y="8401"/>
                    <a:pt x="17918" y="43933"/>
                    <a:pt x="17543" y="49230"/>
                  </a:cubicBezTo>
                  <a:cubicBezTo>
                    <a:pt x="16166" y="49949"/>
                    <a:pt x="10952" y="50301"/>
                    <a:pt x="7064" y="50301"/>
                  </a:cubicBezTo>
                  <a:cubicBezTo>
                    <a:pt x="5412" y="50301"/>
                    <a:pt x="3999" y="50237"/>
                    <a:pt x="3223" y="50111"/>
                  </a:cubicBezTo>
                  <a:cubicBezTo>
                    <a:pt x="2631" y="45726"/>
                    <a:pt x="3039" y="19747"/>
                    <a:pt x="3467" y="3176"/>
                  </a:cubicBezTo>
                  <a:cubicBezTo>
                    <a:pt x="4671" y="2832"/>
                    <a:pt x="7739" y="2702"/>
                    <a:pt x="10803" y="2702"/>
                  </a:cubicBezTo>
                  <a:close/>
                  <a:moveTo>
                    <a:pt x="10587" y="0"/>
                  </a:moveTo>
                  <a:cubicBezTo>
                    <a:pt x="6701" y="0"/>
                    <a:pt x="2739" y="267"/>
                    <a:pt x="1553" y="1121"/>
                  </a:cubicBezTo>
                  <a:cubicBezTo>
                    <a:pt x="910" y="1582"/>
                    <a:pt x="802" y="2174"/>
                    <a:pt x="793" y="2483"/>
                  </a:cubicBezTo>
                  <a:cubicBezTo>
                    <a:pt x="789" y="2676"/>
                    <a:pt x="477" y="14625"/>
                    <a:pt x="323" y="26522"/>
                  </a:cubicBezTo>
                  <a:cubicBezTo>
                    <a:pt x="0" y="51382"/>
                    <a:pt x="553" y="51751"/>
                    <a:pt x="1393" y="52311"/>
                  </a:cubicBezTo>
                  <a:cubicBezTo>
                    <a:pt x="2088" y="52775"/>
                    <a:pt x="4600" y="53002"/>
                    <a:pt x="7543" y="53002"/>
                  </a:cubicBezTo>
                  <a:cubicBezTo>
                    <a:pt x="11735" y="53002"/>
                    <a:pt x="16803" y="52539"/>
                    <a:pt x="18721" y="51631"/>
                  </a:cubicBezTo>
                  <a:cubicBezTo>
                    <a:pt x="19841" y="51101"/>
                    <a:pt x="20137" y="50378"/>
                    <a:pt x="20189" y="49862"/>
                  </a:cubicBezTo>
                  <a:cubicBezTo>
                    <a:pt x="20300" y="48745"/>
                    <a:pt x="20638" y="36863"/>
                    <a:pt x="20785" y="25147"/>
                  </a:cubicBezTo>
                  <a:cubicBezTo>
                    <a:pt x="21079" y="1065"/>
                    <a:pt x="20506" y="887"/>
                    <a:pt x="19245" y="500"/>
                  </a:cubicBezTo>
                  <a:cubicBezTo>
                    <a:pt x="18551" y="286"/>
                    <a:pt x="14610" y="0"/>
                    <a:pt x="10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4" name="Google Shape;554;p52"/>
            <p:cNvSpPr/>
            <p:nvPr/>
          </p:nvSpPr>
          <p:spPr>
            <a:xfrm>
              <a:off x="4958643" y="-1574249"/>
              <a:ext cx="75995" cy="74573"/>
            </a:xfrm>
            <a:custGeom>
              <a:avLst/>
              <a:gdLst/>
              <a:ahLst/>
              <a:cxnLst/>
              <a:rect l="l" t="t" r="r" b="b"/>
              <a:pathLst>
                <a:path w="20470" h="20087" extrusionOk="0">
                  <a:moveTo>
                    <a:pt x="10338" y="2694"/>
                  </a:moveTo>
                  <a:cubicBezTo>
                    <a:pt x="11722" y="2694"/>
                    <a:pt x="13985" y="2941"/>
                    <a:pt x="15612" y="4358"/>
                  </a:cubicBezTo>
                  <a:cubicBezTo>
                    <a:pt x="16844" y="5432"/>
                    <a:pt x="17516" y="7039"/>
                    <a:pt x="17609" y="9135"/>
                  </a:cubicBezTo>
                  <a:cubicBezTo>
                    <a:pt x="17739" y="12050"/>
                    <a:pt x="16316" y="14796"/>
                    <a:pt x="13895" y="16296"/>
                  </a:cubicBezTo>
                  <a:cubicBezTo>
                    <a:pt x="12720" y="17026"/>
                    <a:pt x="11421" y="17392"/>
                    <a:pt x="10126" y="17392"/>
                  </a:cubicBezTo>
                  <a:cubicBezTo>
                    <a:pt x="8969" y="17392"/>
                    <a:pt x="7815" y="17100"/>
                    <a:pt x="6755" y="16515"/>
                  </a:cubicBezTo>
                  <a:cubicBezTo>
                    <a:pt x="2054" y="13917"/>
                    <a:pt x="3416" y="8016"/>
                    <a:pt x="3617" y="7247"/>
                  </a:cubicBezTo>
                  <a:cubicBezTo>
                    <a:pt x="4258" y="5800"/>
                    <a:pt x="6601" y="2994"/>
                    <a:pt x="9362" y="2736"/>
                  </a:cubicBezTo>
                  <a:cubicBezTo>
                    <a:pt x="9579" y="2716"/>
                    <a:pt x="9918" y="2694"/>
                    <a:pt x="10338" y="2694"/>
                  </a:cubicBezTo>
                  <a:close/>
                  <a:moveTo>
                    <a:pt x="10378" y="1"/>
                  </a:moveTo>
                  <a:cubicBezTo>
                    <a:pt x="9872" y="1"/>
                    <a:pt x="9440" y="28"/>
                    <a:pt x="9113" y="59"/>
                  </a:cubicBezTo>
                  <a:cubicBezTo>
                    <a:pt x="5226" y="421"/>
                    <a:pt x="2088" y="3918"/>
                    <a:pt x="1101" y="6285"/>
                  </a:cubicBezTo>
                  <a:cubicBezTo>
                    <a:pt x="1082" y="6333"/>
                    <a:pt x="1064" y="6381"/>
                    <a:pt x="1051" y="6430"/>
                  </a:cubicBezTo>
                  <a:cubicBezTo>
                    <a:pt x="189" y="9417"/>
                    <a:pt x="1" y="15857"/>
                    <a:pt x="5454" y="18869"/>
                  </a:cubicBezTo>
                  <a:cubicBezTo>
                    <a:pt x="6926" y="19681"/>
                    <a:pt x="8524" y="20086"/>
                    <a:pt x="10125" y="20086"/>
                  </a:cubicBezTo>
                  <a:cubicBezTo>
                    <a:pt x="11909" y="20086"/>
                    <a:pt x="13698" y="19584"/>
                    <a:pt x="15311" y="18581"/>
                  </a:cubicBezTo>
                  <a:cubicBezTo>
                    <a:pt x="18559" y="16567"/>
                    <a:pt x="20469" y="12901"/>
                    <a:pt x="20296" y="9014"/>
                  </a:cubicBezTo>
                  <a:cubicBezTo>
                    <a:pt x="20168" y="6155"/>
                    <a:pt x="19185" y="3905"/>
                    <a:pt x="17379" y="2331"/>
                  </a:cubicBezTo>
                  <a:cubicBezTo>
                    <a:pt x="15138" y="378"/>
                    <a:pt x="12253" y="1"/>
                    <a:pt x="10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5" name="Google Shape;555;p52"/>
            <p:cNvSpPr/>
            <p:nvPr/>
          </p:nvSpPr>
          <p:spPr>
            <a:xfrm>
              <a:off x="5065913" y="-1485244"/>
              <a:ext cx="192163" cy="200315"/>
            </a:xfrm>
            <a:custGeom>
              <a:avLst/>
              <a:gdLst/>
              <a:ahLst/>
              <a:cxnLst/>
              <a:rect l="l" t="t" r="r" b="b"/>
              <a:pathLst>
                <a:path w="51761" h="53957" extrusionOk="0">
                  <a:moveTo>
                    <a:pt x="31818" y="2691"/>
                  </a:moveTo>
                  <a:cubicBezTo>
                    <a:pt x="32135" y="2691"/>
                    <a:pt x="32436" y="2707"/>
                    <a:pt x="32723" y="2740"/>
                  </a:cubicBezTo>
                  <a:cubicBezTo>
                    <a:pt x="39473" y="3507"/>
                    <a:pt x="45937" y="6151"/>
                    <a:pt x="47520" y="20194"/>
                  </a:cubicBezTo>
                  <a:cubicBezTo>
                    <a:pt x="48960" y="32928"/>
                    <a:pt x="47715" y="48370"/>
                    <a:pt x="47548" y="50343"/>
                  </a:cubicBezTo>
                  <a:lnTo>
                    <a:pt x="47546" y="50343"/>
                  </a:lnTo>
                  <a:cubicBezTo>
                    <a:pt x="47281" y="50567"/>
                    <a:pt x="46160" y="51267"/>
                    <a:pt x="42466" y="51267"/>
                  </a:cubicBezTo>
                  <a:cubicBezTo>
                    <a:pt x="42138" y="51267"/>
                    <a:pt x="41791" y="51262"/>
                    <a:pt x="41422" y="51250"/>
                  </a:cubicBezTo>
                  <a:cubicBezTo>
                    <a:pt x="36855" y="51098"/>
                    <a:pt x="35584" y="50784"/>
                    <a:pt x="35339" y="50568"/>
                  </a:cubicBezTo>
                  <a:cubicBezTo>
                    <a:pt x="35302" y="50503"/>
                    <a:pt x="35257" y="50260"/>
                    <a:pt x="35226" y="50106"/>
                  </a:cubicBezTo>
                  <a:cubicBezTo>
                    <a:pt x="35203" y="49775"/>
                    <a:pt x="35326" y="48166"/>
                    <a:pt x="35458" y="46464"/>
                  </a:cubicBezTo>
                  <a:cubicBezTo>
                    <a:pt x="36595" y="31656"/>
                    <a:pt x="37011" y="17570"/>
                    <a:pt x="32407" y="14778"/>
                  </a:cubicBezTo>
                  <a:cubicBezTo>
                    <a:pt x="30085" y="13371"/>
                    <a:pt x="27937" y="12676"/>
                    <a:pt x="25893" y="12676"/>
                  </a:cubicBezTo>
                  <a:cubicBezTo>
                    <a:pt x="25178" y="12676"/>
                    <a:pt x="24468" y="12762"/>
                    <a:pt x="23775" y="12933"/>
                  </a:cubicBezTo>
                  <a:cubicBezTo>
                    <a:pt x="20772" y="13676"/>
                    <a:pt x="18147" y="15976"/>
                    <a:pt x="15748" y="19967"/>
                  </a:cubicBezTo>
                  <a:cubicBezTo>
                    <a:pt x="15620" y="20179"/>
                    <a:pt x="15553" y="20424"/>
                    <a:pt x="15557" y="20673"/>
                  </a:cubicBezTo>
                  <a:cubicBezTo>
                    <a:pt x="15702" y="34201"/>
                    <a:pt x="15345" y="48134"/>
                    <a:pt x="15035" y="50416"/>
                  </a:cubicBezTo>
                  <a:cubicBezTo>
                    <a:pt x="14700" y="50546"/>
                    <a:pt x="14059" y="50592"/>
                    <a:pt x="13296" y="50592"/>
                  </a:cubicBezTo>
                  <a:cubicBezTo>
                    <a:pt x="12073" y="50592"/>
                    <a:pt x="10534" y="50473"/>
                    <a:pt x="9429" y="50388"/>
                  </a:cubicBezTo>
                  <a:cubicBezTo>
                    <a:pt x="8068" y="50285"/>
                    <a:pt x="6653" y="50177"/>
                    <a:pt x="5454" y="50177"/>
                  </a:cubicBezTo>
                  <a:cubicBezTo>
                    <a:pt x="5397" y="50177"/>
                    <a:pt x="5341" y="50177"/>
                    <a:pt x="5286" y="50178"/>
                  </a:cubicBezTo>
                  <a:cubicBezTo>
                    <a:pt x="5246" y="50179"/>
                    <a:pt x="5206" y="50179"/>
                    <a:pt x="5166" y="50179"/>
                  </a:cubicBezTo>
                  <a:cubicBezTo>
                    <a:pt x="3507" y="50179"/>
                    <a:pt x="2899" y="49562"/>
                    <a:pt x="2884" y="48970"/>
                  </a:cubicBezTo>
                  <a:cubicBezTo>
                    <a:pt x="2811" y="31944"/>
                    <a:pt x="2746" y="6337"/>
                    <a:pt x="2863" y="3860"/>
                  </a:cubicBezTo>
                  <a:cubicBezTo>
                    <a:pt x="2919" y="3791"/>
                    <a:pt x="3090" y="3628"/>
                    <a:pt x="3538" y="3444"/>
                  </a:cubicBezTo>
                  <a:cubicBezTo>
                    <a:pt x="4779" y="2934"/>
                    <a:pt x="6793" y="2753"/>
                    <a:pt x="8805" y="2753"/>
                  </a:cubicBezTo>
                  <a:cubicBezTo>
                    <a:pt x="11218" y="2753"/>
                    <a:pt x="13627" y="3014"/>
                    <a:pt x="14689" y="3280"/>
                  </a:cubicBezTo>
                  <a:cubicBezTo>
                    <a:pt x="14795" y="3743"/>
                    <a:pt x="14972" y="4819"/>
                    <a:pt x="15137" y="7260"/>
                  </a:cubicBezTo>
                  <a:cubicBezTo>
                    <a:pt x="15188" y="8007"/>
                    <a:pt x="15813" y="8517"/>
                    <a:pt x="16483" y="8517"/>
                  </a:cubicBezTo>
                  <a:cubicBezTo>
                    <a:pt x="16719" y="8517"/>
                    <a:pt x="16959" y="8454"/>
                    <a:pt x="17183" y="8317"/>
                  </a:cubicBezTo>
                  <a:cubicBezTo>
                    <a:pt x="23064" y="4706"/>
                    <a:pt x="28319" y="2691"/>
                    <a:pt x="31818" y="2691"/>
                  </a:cubicBezTo>
                  <a:close/>
                  <a:moveTo>
                    <a:pt x="31791" y="0"/>
                  </a:moveTo>
                  <a:cubicBezTo>
                    <a:pt x="27361" y="0"/>
                    <a:pt x="21985" y="2431"/>
                    <a:pt x="17645" y="4917"/>
                  </a:cubicBezTo>
                  <a:cubicBezTo>
                    <a:pt x="17326" y="1814"/>
                    <a:pt x="16917" y="1274"/>
                    <a:pt x="16187" y="954"/>
                  </a:cubicBezTo>
                  <a:cubicBezTo>
                    <a:pt x="15128" y="482"/>
                    <a:pt x="12064" y="60"/>
                    <a:pt x="8934" y="60"/>
                  </a:cubicBezTo>
                  <a:cubicBezTo>
                    <a:pt x="6394" y="60"/>
                    <a:pt x="3810" y="338"/>
                    <a:pt x="2217" y="1090"/>
                  </a:cubicBezTo>
                  <a:cubicBezTo>
                    <a:pt x="1152" y="1593"/>
                    <a:pt x="487" y="2299"/>
                    <a:pt x="245" y="3182"/>
                  </a:cubicBezTo>
                  <a:cubicBezTo>
                    <a:pt x="184" y="3401"/>
                    <a:pt x="0" y="4064"/>
                    <a:pt x="197" y="48922"/>
                  </a:cubicBezTo>
                  <a:cubicBezTo>
                    <a:pt x="191" y="49067"/>
                    <a:pt x="169" y="50379"/>
                    <a:pt x="1239" y="51477"/>
                  </a:cubicBezTo>
                  <a:cubicBezTo>
                    <a:pt x="2128" y="52397"/>
                    <a:pt x="3468" y="52868"/>
                    <a:pt x="5187" y="52868"/>
                  </a:cubicBezTo>
                  <a:cubicBezTo>
                    <a:pt x="5229" y="52868"/>
                    <a:pt x="5271" y="52868"/>
                    <a:pt x="5314" y="52867"/>
                  </a:cubicBezTo>
                  <a:cubicBezTo>
                    <a:pt x="5391" y="52866"/>
                    <a:pt x="5469" y="52866"/>
                    <a:pt x="5549" y="52866"/>
                  </a:cubicBezTo>
                  <a:cubicBezTo>
                    <a:pt x="6636" y="52866"/>
                    <a:pt x="7947" y="52972"/>
                    <a:pt x="9221" y="53069"/>
                  </a:cubicBezTo>
                  <a:cubicBezTo>
                    <a:pt x="10665" y="53180"/>
                    <a:pt x="12004" y="53283"/>
                    <a:pt x="13171" y="53283"/>
                  </a:cubicBezTo>
                  <a:cubicBezTo>
                    <a:pt x="15342" y="53283"/>
                    <a:pt x="16922" y="52927"/>
                    <a:pt x="17500" y="51605"/>
                  </a:cubicBezTo>
                  <a:cubicBezTo>
                    <a:pt x="18173" y="50070"/>
                    <a:pt x="18346" y="30851"/>
                    <a:pt x="18249" y="21030"/>
                  </a:cubicBezTo>
                  <a:cubicBezTo>
                    <a:pt x="20178" y="17925"/>
                    <a:pt x="22253" y="16082"/>
                    <a:pt x="24420" y="15545"/>
                  </a:cubicBezTo>
                  <a:cubicBezTo>
                    <a:pt x="24893" y="15428"/>
                    <a:pt x="25378" y="15369"/>
                    <a:pt x="25877" y="15369"/>
                  </a:cubicBezTo>
                  <a:cubicBezTo>
                    <a:pt x="27431" y="15369"/>
                    <a:pt x="29127" y="15937"/>
                    <a:pt x="31014" y="17080"/>
                  </a:cubicBezTo>
                  <a:cubicBezTo>
                    <a:pt x="33552" y="18618"/>
                    <a:pt x="34146" y="28434"/>
                    <a:pt x="32777" y="46258"/>
                  </a:cubicBezTo>
                  <a:cubicBezTo>
                    <a:pt x="32539" y="49381"/>
                    <a:pt x="32494" y="50091"/>
                    <a:pt x="32582" y="50568"/>
                  </a:cubicBezTo>
                  <a:cubicBezTo>
                    <a:pt x="33067" y="53205"/>
                    <a:pt x="34375" y="53708"/>
                    <a:pt x="41333" y="53937"/>
                  </a:cubicBezTo>
                  <a:cubicBezTo>
                    <a:pt x="41721" y="53950"/>
                    <a:pt x="42093" y="53957"/>
                    <a:pt x="42448" y="53957"/>
                  </a:cubicBezTo>
                  <a:cubicBezTo>
                    <a:pt x="48999" y="53957"/>
                    <a:pt x="50049" y="51878"/>
                    <a:pt x="50199" y="50877"/>
                  </a:cubicBezTo>
                  <a:cubicBezTo>
                    <a:pt x="50214" y="50708"/>
                    <a:pt x="51760" y="33761"/>
                    <a:pt x="50194" y="19891"/>
                  </a:cubicBezTo>
                  <a:cubicBezTo>
                    <a:pt x="48763" y="7201"/>
                    <a:pt x="43629" y="1272"/>
                    <a:pt x="33028" y="68"/>
                  </a:cubicBezTo>
                  <a:cubicBezTo>
                    <a:pt x="32626" y="22"/>
                    <a:pt x="32212" y="0"/>
                    <a:pt x="31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556" name="Google Shape;556;p52"/>
          <p:cNvSpPr/>
          <p:nvPr/>
        </p:nvSpPr>
        <p:spPr>
          <a:xfrm>
            <a:off x="9171831" y="352107"/>
            <a:ext cx="237308" cy="438516"/>
          </a:xfrm>
          <a:custGeom>
            <a:avLst/>
            <a:gdLst/>
            <a:ahLst/>
            <a:cxnLst/>
            <a:rect l="l" t="t" r="r" b="b"/>
            <a:pathLst>
              <a:path w="47941" h="88589" extrusionOk="0">
                <a:moveTo>
                  <a:pt x="38141" y="2691"/>
                </a:moveTo>
                <a:cubicBezTo>
                  <a:pt x="43569" y="2691"/>
                  <a:pt x="44491" y="4019"/>
                  <a:pt x="44606" y="4701"/>
                </a:cubicBezTo>
                <a:lnTo>
                  <a:pt x="44660" y="5022"/>
                </a:lnTo>
                <a:cubicBezTo>
                  <a:pt x="44844" y="6092"/>
                  <a:pt x="45229" y="8318"/>
                  <a:pt x="45056" y="10271"/>
                </a:cubicBezTo>
                <a:cubicBezTo>
                  <a:pt x="44798" y="13194"/>
                  <a:pt x="43521" y="13415"/>
                  <a:pt x="43038" y="13498"/>
                </a:cubicBezTo>
                <a:cubicBezTo>
                  <a:pt x="42397" y="13608"/>
                  <a:pt x="41671" y="13710"/>
                  <a:pt x="40898" y="13816"/>
                </a:cubicBezTo>
                <a:cubicBezTo>
                  <a:pt x="36035" y="14494"/>
                  <a:pt x="28681" y="15518"/>
                  <a:pt x="28722" y="21257"/>
                </a:cubicBezTo>
                <a:cubicBezTo>
                  <a:pt x="28732" y="22476"/>
                  <a:pt x="28810" y="26265"/>
                  <a:pt x="28921" y="31564"/>
                </a:cubicBezTo>
                <a:cubicBezTo>
                  <a:pt x="28936" y="32294"/>
                  <a:pt x="29534" y="32881"/>
                  <a:pt x="30266" y="32881"/>
                </a:cubicBezTo>
                <a:lnTo>
                  <a:pt x="30417" y="32881"/>
                </a:lnTo>
                <a:cubicBezTo>
                  <a:pt x="39181" y="32881"/>
                  <a:pt x="41522" y="33182"/>
                  <a:pt x="42139" y="33331"/>
                </a:cubicBezTo>
                <a:cubicBezTo>
                  <a:pt x="43239" y="35122"/>
                  <a:pt x="43363" y="44174"/>
                  <a:pt x="42297" y="45744"/>
                </a:cubicBezTo>
                <a:cubicBezTo>
                  <a:pt x="41373" y="45989"/>
                  <a:pt x="37330" y="46511"/>
                  <a:pt x="30504" y="47017"/>
                </a:cubicBezTo>
                <a:cubicBezTo>
                  <a:pt x="29791" y="47069"/>
                  <a:pt x="29246" y="47669"/>
                  <a:pt x="29259" y="48384"/>
                </a:cubicBezTo>
                <a:cubicBezTo>
                  <a:pt x="29778" y="75929"/>
                  <a:pt x="29655" y="83246"/>
                  <a:pt x="29460" y="84394"/>
                </a:cubicBezTo>
                <a:cubicBezTo>
                  <a:pt x="28902" y="85003"/>
                  <a:pt x="26053" y="85926"/>
                  <a:pt x="22979" y="85926"/>
                </a:cubicBezTo>
                <a:cubicBezTo>
                  <a:pt x="21770" y="85926"/>
                  <a:pt x="20526" y="85783"/>
                  <a:pt x="19373" y="85423"/>
                </a:cubicBezTo>
                <a:cubicBezTo>
                  <a:pt x="17132" y="84719"/>
                  <a:pt x="16008" y="83391"/>
                  <a:pt x="15936" y="81358"/>
                </a:cubicBezTo>
                <a:cubicBezTo>
                  <a:pt x="15930" y="81195"/>
                  <a:pt x="15308" y="65021"/>
                  <a:pt x="15101" y="49066"/>
                </a:cubicBezTo>
                <a:cubicBezTo>
                  <a:pt x="15090" y="48330"/>
                  <a:pt x="14490" y="47738"/>
                  <a:pt x="13756" y="47738"/>
                </a:cubicBezTo>
                <a:lnTo>
                  <a:pt x="13667" y="47738"/>
                </a:lnTo>
                <a:cubicBezTo>
                  <a:pt x="6436" y="47738"/>
                  <a:pt x="5230" y="47085"/>
                  <a:pt x="5146" y="47035"/>
                </a:cubicBezTo>
                <a:cubicBezTo>
                  <a:pt x="3043" y="45166"/>
                  <a:pt x="2508" y="35417"/>
                  <a:pt x="3476" y="33500"/>
                </a:cubicBezTo>
                <a:cubicBezTo>
                  <a:pt x="4680" y="33420"/>
                  <a:pt x="8379" y="33271"/>
                  <a:pt x="13786" y="33126"/>
                </a:cubicBezTo>
                <a:cubicBezTo>
                  <a:pt x="14505" y="33108"/>
                  <a:pt x="15083" y="32526"/>
                  <a:pt x="15096" y="31807"/>
                </a:cubicBezTo>
                <a:cubicBezTo>
                  <a:pt x="15211" y="25371"/>
                  <a:pt x="15488" y="21010"/>
                  <a:pt x="15915" y="18842"/>
                </a:cubicBezTo>
                <a:cubicBezTo>
                  <a:pt x="17875" y="8892"/>
                  <a:pt x="23115" y="4008"/>
                  <a:pt x="32908" y="2997"/>
                </a:cubicBezTo>
                <a:cubicBezTo>
                  <a:pt x="35003" y="2781"/>
                  <a:pt x="36725" y="2691"/>
                  <a:pt x="38141" y="2691"/>
                </a:cubicBezTo>
                <a:close/>
                <a:moveTo>
                  <a:pt x="38089" y="1"/>
                </a:moveTo>
                <a:cubicBezTo>
                  <a:pt x="36249" y="1"/>
                  <a:pt x="34354" y="148"/>
                  <a:pt x="32633" y="325"/>
                </a:cubicBezTo>
                <a:cubicBezTo>
                  <a:pt x="21621" y="1460"/>
                  <a:pt x="15471" y="7179"/>
                  <a:pt x="13275" y="18324"/>
                </a:cubicBezTo>
                <a:cubicBezTo>
                  <a:pt x="12842" y="20525"/>
                  <a:pt x="12565" y="24507"/>
                  <a:pt x="12433" y="30475"/>
                </a:cubicBezTo>
                <a:cubicBezTo>
                  <a:pt x="2742" y="30739"/>
                  <a:pt x="2493" y="30878"/>
                  <a:pt x="2207" y="31032"/>
                </a:cubicBezTo>
                <a:cubicBezTo>
                  <a:pt x="1250" y="31545"/>
                  <a:pt x="687" y="32781"/>
                  <a:pt x="438" y="34917"/>
                </a:cubicBezTo>
                <a:cubicBezTo>
                  <a:pt x="0" y="38663"/>
                  <a:pt x="600" y="46591"/>
                  <a:pt x="3361" y="49044"/>
                </a:cubicBezTo>
                <a:cubicBezTo>
                  <a:pt x="4089" y="49690"/>
                  <a:pt x="5759" y="50350"/>
                  <a:pt x="12433" y="50422"/>
                </a:cubicBezTo>
                <a:cubicBezTo>
                  <a:pt x="12656" y="65972"/>
                  <a:pt x="13245" y="81306"/>
                  <a:pt x="13251" y="81458"/>
                </a:cubicBezTo>
                <a:cubicBezTo>
                  <a:pt x="13383" y="85282"/>
                  <a:pt x="16103" y="87833"/>
                  <a:pt x="20716" y="88456"/>
                </a:cubicBezTo>
                <a:cubicBezTo>
                  <a:pt x="21393" y="88543"/>
                  <a:pt x="22074" y="88589"/>
                  <a:pt x="22758" y="88589"/>
                </a:cubicBezTo>
                <a:cubicBezTo>
                  <a:pt x="22789" y="88589"/>
                  <a:pt x="22820" y="88589"/>
                  <a:pt x="22851" y="88589"/>
                </a:cubicBezTo>
                <a:cubicBezTo>
                  <a:pt x="26682" y="88589"/>
                  <a:pt x="31331" y="87456"/>
                  <a:pt x="32018" y="85260"/>
                </a:cubicBezTo>
                <a:cubicBezTo>
                  <a:pt x="32206" y="84654"/>
                  <a:pt x="32598" y="83400"/>
                  <a:pt x="31972" y="49603"/>
                </a:cubicBezTo>
                <a:cubicBezTo>
                  <a:pt x="35448" y="49328"/>
                  <a:pt x="42291" y="48730"/>
                  <a:pt x="43516" y="48163"/>
                </a:cubicBezTo>
                <a:cubicBezTo>
                  <a:pt x="44573" y="47676"/>
                  <a:pt x="45186" y="46348"/>
                  <a:pt x="45502" y="43867"/>
                </a:cubicBezTo>
                <a:cubicBezTo>
                  <a:pt x="45873" y="40952"/>
                  <a:pt x="45914" y="32896"/>
                  <a:pt x="43807" y="31175"/>
                </a:cubicBezTo>
                <a:cubicBezTo>
                  <a:pt x="43289" y="30750"/>
                  <a:pt x="42650" y="30226"/>
                  <a:pt x="31582" y="30194"/>
                </a:cubicBezTo>
                <a:cubicBezTo>
                  <a:pt x="31487" y="25616"/>
                  <a:pt x="31420" y="22339"/>
                  <a:pt x="31411" y="21237"/>
                </a:cubicBezTo>
                <a:cubicBezTo>
                  <a:pt x="31390" y="18114"/>
                  <a:pt x="36063" y="17205"/>
                  <a:pt x="41269" y="16479"/>
                </a:cubicBezTo>
                <a:cubicBezTo>
                  <a:pt x="42074" y="16369"/>
                  <a:pt x="42828" y="16263"/>
                  <a:pt x="43497" y="16148"/>
                </a:cubicBezTo>
                <a:cubicBezTo>
                  <a:pt x="45229" y="15849"/>
                  <a:pt x="47371" y="14628"/>
                  <a:pt x="47737" y="10507"/>
                </a:cubicBezTo>
                <a:cubicBezTo>
                  <a:pt x="47941" y="8205"/>
                  <a:pt x="47514" y="5747"/>
                  <a:pt x="47310" y="4565"/>
                </a:cubicBezTo>
                <a:lnTo>
                  <a:pt x="47256" y="4260"/>
                </a:lnTo>
                <a:cubicBezTo>
                  <a:pt x="46692" y="865"/>
                  <a:pt x="42552" y="1"/>
                  <a:pt x="38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57" name="Google Shape;557;p52"/>
          <p:cNvSpPr txBox="1"/>
          <p:nvPr/>
        </p:nvSpPr>
        <p:spPr>
          <a:xfrm rot="-417866">
            <a:off x="9405523" y="4887228"/>
            <a:ext cx="1451509" cy="106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ncert One"/>
                <a:ea typeface="Concert One"/>
                <a:cs typeface="Concert One"/>
                <a:sym typeface="Concert One"/>
              </a:rPr>
              <a:t>Please keep this slide for attribution.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18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931" y="268150"/>
            <a:ext cx="11513532" cy="63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05240">
            <a:off x="6175908" y="-430956"/>
            <a:ext cx="5660273" cy="6283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04;p31"/>
          <p:cNvSpPr txBox="1">
            <a:spLocks noGrp="1"/>
          </p:cNvSpPr>
          <p:nvPr>
            <p:ph type="subTitle" idx="4294967295"/>
          </p:nvPr>
        </p:nvSpPr>
        <p:spPr>
          <a:xfrm rot="21050280">
            <a:off x="6527307" y="886086"/>
            <a:ext cx="4720815" cy="520922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C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hia lớp thành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3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đội chơi,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PostAntiqua" pitchFamily="18" charset="0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M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ột đội đưa ra các đồ vật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hay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con vật cho đội kia ước lượng về khối lượng 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vật đó.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Đội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giám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sát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kết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quả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.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thưởng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sẽ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dành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các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đội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chơi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tích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cực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và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thực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hiện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tốt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nhiệm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vụ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.</a:t>
            </a:r>
          </a:p>
          <a:p>
            <a:pPr algn="just">
              <a:buClr>
                <a:schemeClr val="dk1"/>
              </a:buClr>
              <a:buSzPts val="1100"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PostAntiqua" pitchFamily="18" charset="0"/>
            </a:endParaRPr>
          </a:p>
        </p:txBody>
      </p:sp>
      <p:pic>
        <p:nvPicPr>
          <p:cNvPr id="3" name="图片 3">
            <a:extLst>
              <a:ext uri="{FF2B5EF4-FFF2-40B4-BE49-F238E27FC236}">
                <a16:creationId xmlns:a16="http://schemas.microsoft.com/office/drawing/2014/main" id="{8DC935D3-972C-7F6C-D5DB-2610365D0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1759586" y="1584657"/>
            <a:ext cx="3708070" cy="511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D839E7A0-A013-C898-1AF5-2E9F1020C662}"/>
              </a:ext>
            </a:extLst>
          </p:cNvPr>
          <p:cNvSpPr txBox="1"/>
          <p:nvPr/>
        </p:nvSpPr>
        <p:spPr>
          <a:xfrm>
            <a:off x="685985" y="378469"/>
            <a:ext cx="5548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AI NHANH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AI ĐÚNG?</a:t>
            </a:r>
            <a:endParaRPr kumimoji="0" lang="zh-CN" altLang="en-US" sz="48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3729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ú mèo máy Doreamon ăn bánh rán hình ảnh PNG">
            <a:extLst>
              <a:ext uri="{FF2B5EF4-FFF2-40B4-BE49-F238E27FC236}">
                <a16:creationId xmlns:a16="http://schemas.microsoft.com/office/drawing/2014/main" id="{B1473BFA-3AFE-C803-F4BE-F67AFEB7F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9188" y="1122328"/>
            <a:ext cx="6598762" cy="54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9FE0-951C-EE0A-902F-FF76A592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C91E-D580-D430-BE98-1AE666258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3258F26D-4502-041C-721F-CFECC764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70005-5900-59AC-879A-168E603C8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07E84EC-0591-DA20-3C3C-D9472826BC20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E389D8-15CA-B590-B921-B256A336164B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0F6070-F52F-A124-5ECB-2F155C5CB08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102229-FB51-F3C7-6598-67E7B63BC7C8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84382B-0FAE-05CD-339B-0BEB2632C232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3575DC-43B5-10A0-DA4A-AAAD67450478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F9D350-6D2D-7FAF-166D-6AB8C419A944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4A94CDF-9105-94CE-4F3E-691F45350862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30EB06-37E7-5EA1-20FE-26A65DB30FF5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01A337-9CFD-EDBD-6479-5F2CE1BF0119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DECFD3-DA71-34CE-077B-738986381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68" y="1369327"/>
            <a:ext cx="3065788" cy="3071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B29908-D9D6-645A-580D-2FBBA229B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6184503" y="436146"/>
            <a:ext cx="2264021" cy="18663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118538-EED9-A02C-D43B-CDFB25D70B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84" y="3573816"/>
            <a:ext cx="3275455" cy="328137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37F9A93-B1A0-BFB6-C812-935DDC4F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77066D-9D9E-7D18-62C5-E6FC79F5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7D4D30-1599-0DFB-C541-CCB37A3CEA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83" t="28148" r="15856" b="25291"/>
          <a:stretch/>
        </p:blipFill>
        <p:spPr>
          <a:xfrm>
            <a:off x="0" y="1306063"/>
            <a:ext cx="12192000" cy="5551937"/>
          </a:xfrm>
          <a:prstGeom prst="rect">
            <a:avLst/>
          </a:prstGeom>
        </p:spPr>
      </p:pic>
      <p:sp>
        <p:nvSpPr>
          <p:cNvPr id="6" name="PA-文本框 2">
            <a:extLst>
              <a:ext uri="{FF2B5EF4-FFF2-40B4-BE49-F238E27FC236}">
                <a16:creationId xmlns:a16="http://schemas.microsoft.com/office/drawing/2014/main" id="{9D7EBA7B-49E5-8B8C-5970-E0B8936D43B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18479" y="-174171"/>
            <a:ext cx="3755041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Luật</a:t>
            </a:r>
            <a:r>
              <a:rPr lang="en-US" altLang="zh-C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chơi</a:t>
            </a:r>
            <a:r>
              <a:rPr lang="en-US" altLang="zh-C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: 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76DD25-7A77-5677-DFA1-ADA84DBDD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22008"/>
          <a:stretch/>
        </p:blipFill>
        <p:spPr>
          <a:xfrm>
            <a:off x="2540001" y="2244272"/>
            <a:ext cx="1103085" cy="11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68" y="1369327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6184503" y="436146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1584" y="3573816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1D4D01-77CB-975D-54AA-2A36AAF18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22008"/>
          <a:stretch/>
        </p:blipFill>
        <p:spPr>
          <a:xfrm>
            <a:off x="3178629" y="-78900"/>
            <a:ext cx="6458858" cy="6936900"/>
          </a:xfrm>
          <a:prstGeom prst="rect">
            <a:avLst/>
          </a:prstGeom>
        </p:spPr>
      </p:pic>
      <p:sp>
        <p:nvSpPr>
          <p:cNvPr id="5" name="PA-文本框 2">
            <a:extLst>
              <a:ext uri="{FF2B5EF4-FFF2-40B4-BE49-F238E27FC236}">
                <a16:creationId xmlns:a16="http://schemas.microsoft.com/office/drawing/2014/main" id="{02F79F6E-93EE-C7C2-5BED-7F058A384AD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68421" y="4731659"/>
            <a:ext cx="3755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Mật</a:t>
            </a:r>
            <a:r>
              <a:rPr lang="en-US" altLang="zh-C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thư</a:t>
            </a:r>
            <a:r>
              <a:rPr lang="en-US" altLang="zh-C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số</a:t>
            </a:r>
            <a:r>
              <a:rPr lang="en-US" altLang="zh-C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2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A253032-AABE-FCD2-0D32-3413FB61B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68" y="2947598"/>
            <a:ext cx="5138059" cy="390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856F2C-90CB-05A8-E79A-B2EE7C280C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22008"/>
          <a:stretch/>
        </p:blipFill>
        <p:spPr>
          <a:xfrm>
            <a:off x="275773" y="-1"/>
            <a:ext cx="1277256" cy="1393371"/>
          </a:xfrm>
          <a:prstGeom prst="rect">
            <a:avLst/>
          </a:prstGeom>
        </p:spPr>
      </p:pic>
      <p:sp>
        <p:nvSpPr>
          <p:cNvPr id="5" name="PA-文本框 2">
            <a:extLst>
              <a:ext uri="{FF2B5EF4-FFF2-40B4-BE49-F238E27FC236}">
                <a16:creationId xmlns:a16="http://schemas.microsoft.com/office/drawing/2014/main" id="{1DF07CAD-8279-9D43-1658-0ACF20B816C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13643" y="186906"/>
            <a:ext cx="3755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Mật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thư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số</a:t>
            </a:r>
            <a:r>
              <a:rPr lang="en-US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6" name="PA-文本框 2">
            <a:extLst>
              <a:ext uri="{FF2B5EF4-FFF2-40B4-BE49-F238E27FC236}">
                <a16:creationId xmlns:a16="http://schemas.microsoft.com/office/drawing/2014/main" id="{44B64075-E59D-35FD-2588-C184A277E39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93261" y="823940"/>
            <a:ext cx="92601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noProof="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Trong </a:t>
            </a:r>
            <a:r>
              <a:rPr lang="en-US" altLang="zh-CN" sz="4400" b="1" noProof="0" dirty="0" err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hình</a:t>
            </a:r>
            <a:r>
              <a:rPr lang="en-US" altLang="zh-CN" sz="4400" b="1" noProof="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noProof="0" dirty="0" err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sau</a:t>
            </a:r>
            <a:r>
              <a:rPr lang="en-US" altLang="zh-CN" sz="4400" b="1" noProof="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: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Có</a:t>
            </a:r>
            <a:r>
              <a:rPr kumimoji="0" lang="en-US" altLang="zh-CN" sz="4400" b="1" i="0" u="none" strike="noStrike" kern="1200" cap="none" spc="0" normalizeH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các</a:t>
            </a:r>
            <a:r>
              <a:rPr kumimoji="0" lang="en-US" altLang="zh-CN" sz="4400" b="1" i="0" u="none" strike="noStrike" kern="1200" cap="none" spc="0" normalizeH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hình</a:t>
            </a:r>
            <a:r>
              <a:rPr kumimoji="0" lang="en-US" altLang="zh-CN" sz="4400" b="1" i="0" u="none" strike="noStrike" kern="1200" cap="none" spc="0" normalizeH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tam </a:t>
            </a:r>
            <a:r>
              <a:rPr kumimoji="0" lang="en-US" altLang="zh-CN" sz="4400" b="1" i="0" u="none" strike="noStrike" kern="1200" cap="none" spc="0" normalizeH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giác</a:t>
            </a:r>
            <a:r>
              <a:rPr kumimoji="0" lang="en-US" altLang="zh-CN" sz="4400" b="1" i="0" u="none" strike="noStrike" kern="1200" cap="none" spc="0" normalizeH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là</a:t>
            </a:r>
            <a:r>
              <a:rPr kumimoji="0" lang="en-US" altLang="zh-CN" sz="4400" b="1" i="0" u="none" strike="noStrike" kern="1200" cap="none" spc="0" normalizeH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: …………..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baseline="0" noProof="0" dirty="0" err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Có</a:t>
            </a:r>
            <a:r>
              <a:rPr lang="en-US" altLang="zh-CN" sz="4400" b="1" noProof="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noProof="0" dirty="0" err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các</a:t>
            </a:r>
            <a:r>
              <a:rPr lang="en-US" altLang="zh-CN" sz="4400" b="1" noProof="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noProof="0" dirty="0" err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hình</a:t>
            </a:r>
            <a:r>
              <a:rPr lang="en-US" altLang="zh-CN" sz="4400" b="1" noProof="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noProof="0" dirty="0" err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tứ</a:t>
            </a:r>
            <a:r>
              <a:rPr lang="en-US" altLang="zh-CN" sz="4400" b="1" noProof="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noProof="0" dirty="0" err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giác</a:t>
            </a:r>
            <a:r>
              <a:rPr lang="en-US" altLang="zh-CN" sz="4400" b="1" noProof="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 </a:t>
            </a:r>
            <a:r>
              <a:rPr lang="en-US" altLang="zh-CN" sz="4400" b="1" noProof="0" dirty="0" err="1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là</a:t>
            </a:r>
            <a:r>
              <a:rPr lang="en-US" altLang="zh-CN" sz="4400" b="1" noProof="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阿里巴巴普惠体" panose="00020600040101010101" pitchFamily="18" charset="-122"/>
              </a:rPr>
              <a:t>: …………….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75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5615372" y="-20018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70C0"/>
                  </a:solidFill>
                  <a:latin typeface="Calibri" panose="020F0502020204030204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70C0"/>
                  </a:solidFill>
                  <a:latin typeface="Calibri" panose="020F0502020204030204"/>
                </a:rPr>
                <a:t>3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2BC7495-3B56-336A-6A07-F50805EDC2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612" y="1221538"/>
            <a:ext cx="3065788" cy="30713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401146" y="573230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1E66BB-7958-F537-1962-A47D96C13F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r="22008"/>
          <a:stretch/>
        </p:blipFill>
        <p:spPr>
          <a:xfrm>
            <a:off x="7496850" y="385924"/>
            <a:ext cx="1103085" cy="118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2685 L 0.07917 -0.02662 C 0.0849 -0.03333 0.09024 -0.0412 0.09636 -0.04629 C 0.11576 -0.06342 0.11316 -0.05925 0.12761 -0.06435 C 0.1323 -0.0662 0.13685 -0.06875 0.14167 -0.0699 C 0.14675 -0.07152 0.15209 -0.07175 0.1573 -0.07268 C 0.17422 -0.07175 0.19115 -0.07291 0.20808 -0.0699 C 0.21758 -0.06828 0.21849 -0.0618 0.22527 -0.05463 C 0.23256 -0.04699 0.23842 -0.04421 0.24714 -0.03935 C 0.25847 -0.03333 0.25521 -0.03379 0.26277 -0.03379 " pathEditMode="relative" rAng="0" ptsTypes="AAAAAAAA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0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Sub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262</Words>
  <Application>Microsoft Office PowerPoint</Application>
  <PresentationFormat>Widescreen</PresentationFormat>
  <Paragraphs>55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SimSun</vt:lpstr>
      <vt:lpstr>Arial</vt:lpstr>
      <vt:lpstr>Calibri</vt:lpstr>
      <vt:lpstr>Calibri Light</vt:lpstr>
      <vt:lpstr>Cambria</vt:lpstr>
      <vt:lpstr>Concert One</vt:lpstr>
      <vt:lpstr>iCiel Soup of Justice</vt:lpstr>
      <vt:lpstr>Roboto Mono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cong dinh tran</cp:lastModifiedBy>
  <cp:revision>92</cp:revision>
  <dcterms:created xsi:type="dcterms:W3CDTF">2020-09-06T03:00:11Z</dcterms:created>
  <dcterms:modified xsi:type="dcterms:W3CDTF">2024-11-05T02:13:21Z</dcterms:modified>
</cp:coreProperties>
</file>