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2"/>
  </p:notesMasterIdLst>
  <p:sldIdLst>
    <p:sldId id="336" r:id="rId2"/>
    <p:sldId id="2999" r:id="rId3"/>
    <p:sldId id="283" r:id="rId4"/>
    <p:sldId id="3002" r:id="rId5"/>
    <p:sldId id="3004" r:id="rId6"/>
    <p:sldId id="3006" r:id="rId7"/>
    <p:sldId id="3007" r:id="rId8"/>
    <p:sldId id="3005" r:id="rId9"/>
    <p:sldId id="3008" r:id="rId10"/>
    <p:sldId id="280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000099"/>
    <a:srgbClr val="FDF2D1"/>
    <a:srgbClr val="0998D7"/>
    <a:srgbClr val="FFFFFF"/>
    <a:srgbClr val="3DC3EC"/>
    <a:srgbClr val="F3E8CC"/>
    <a:srgbClr val="F03C69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1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BF2FF-AB26-42B1-B18B-19F5B70C603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420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476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243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821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958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189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9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826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569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675CD-4B91-48AB-8C45-393DFC0E1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id="{56ADBEA9-4753-4216-B9C7-0BC18E10E9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886C449E-54D0-4036-A6FC-F78B85EBA9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A2344DCD-4835-48C5-AF8F-BE9F9742C1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:a16="http://schemas.microsoft.com/office/drawing/2014/main" id="{9D304ACA-2F41-447E-83BB-1A6BD5FABAD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4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19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  <p:sldLayoutId id="2147483774" r:id="rId3"/>
    <p:sldLayoutId id="2147483775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ppt/slides/ppt/media/media1.wav" TargetMode="External"/><Relationship Id="rId7" Type="http://schemas.openxmlformats.org/officeDocument/2006/relationships/image" Target="../media/image8.png"/><Relationship Id="rId2" Type="http://schemas.microsoft.com/office/2007/relationships/media" Target="ppt/slides/ppt/media/media1.wav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11" Type="http://schemas.openxmlformats.org/officeDocument/2006/relationships/image" Target="../media/image22.sv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23.png"/><Relationship Id="rId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486" y="3947479"/>
            <a:ext cx="3840162" cy="20968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021" y="2339593"/>
            <a:ext cx="2870979" cy="1438537"/>
          </a:xfrm>
          <a:prstGeom prst="rect">
            <a:avLst/>
          </a:prstGeom>
        </p:spPr>
      </p:pic>
      <p:pic>
        <p:nvPicPr>
          <p:cNvPr id="9" name="轻快儿童音乐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619350" y="5600800"/>
            <a:ext cx="399950" cy="3999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20151" y="144904"/>
            <a:ext cx="9019588" cy="24565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CHÀO MỪNG QUÝ THẦY CÔ </a:t>
            </a:r>
          </a:p>
          <a:p>
            <a:pPr algn="ctr">
              <a:lnSpc>
                <a:spcPct val="150000"/>
              </a:lnSpc>
            </a:pPr>
            <a:r>
              <a:rPr lang="en-US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VỀ DỰ GIỜ THĂM LỚP</a:t>
            </a:r>
          </a:p>
        </p:txBody>
      </p:sp>
      <p:sp>
        <p:nvSpPr>
          <p:cNvPr id="3" name="Rectangle 2"/>
          <p:cNvSpPr/>
          <p:nvPr/>
        </p:nvSpPr>
        <p:spPr>
          <a:xfrm>
            <a:off x="2895094" y="2668089"/>
            <a:ext cx="4691669" cy="75469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MÔN: CÔNG NGHỆ - LỚP 3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2A6422E-1239-424D-A9AC-7C016DFA5003}"/>
              </a:ext>
            </a:extLst>
          </p:cNvPr>
          <p:cNvGrpSpPr/>
          <p:nvPr/>
        </p:nvGrpSpPr>
        <p:grpSpPr>
          <a:xfrm>
            <a:off x="679611" y="-221236"/>
            <a:ext cx="4134561" cy="2508169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EBC84797-42D2-4E8E-B8BD-22096657AE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260497" y="5918417"/>
            <a:ext cx="1156754" cy="82234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E13F798-587C-4135-9533-05E3CCBA2CAC}"/>
              </a:ext>
            </a:extLst>
          </p:cNvPr>
          <p:cNvSpPr/>
          <p:nvPr/>
        </p:nvSpPr>
        <p:spPr>
          <a:xfrm>
            <a:off x="1698059" y="2130220"/>
            <a:ext cx="872229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Câu 1: Nêu cách phòng tránh được một số tình huống không an toàn cho người từ các đồ dùng sắc nhọn, dễ vỡ?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Câu 2: Nêu cách phòng tránh tai nạn bỏng, ngạt khí ga trong gia đình?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1495302" y="432408"/>
            <a:ext cx="3076025" cy="92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 dirty="0">
              <a:solidFill>
                <a:srgbClr val="FF0000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50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024" y="786559"/>
            <a:ext cx="1664763" cy="151221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6E0BD0B-F434-4271-8D74-77148136C497}"/>
              </a:ext>
            </a:extLst>
          </p:cNvPr>
          <p:cNvGrpSpPr/>
          <p:nvPr/>
        </p:nvGrpSpPr>
        <p:grpSpPr>
          <a:xfrm>
            <a:off x="-1" y="710176"/>
            <a:ext cx="9040969" cy="1706011"/>
            <a:chOff x="0" y="204868"/>
            <a:chExt cx="7315200" cy="1830709"/>
          </a:xfrm>
        </p:grpSpPr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19A7F051-55E6-45B2-AF0C-5B8B4BC17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204868"/>
              <a:ext cx="7315200" cy="1556143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26C37ED-D01A-4235-A17D-5A9FD74D8599}"/>
                </a:ext>
              </a:extLst>
            </p:cNvPr>
            <p:cNvSpPr/>
            <p:nvPr/>
          </p:nvSpPr>
          <p:spPr>
            <a:xfrm>
              <a:off x="0" y="281251"/>
              <a:ext cx="678688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600" b="1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PHẦN 1: CÔNG NGHỆ VÀ ĐỜI SỐNG</a:t>
              </a:r>
              <a:endParaRPr lang="vi-VN" sz="3600" b="1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16135" y="1962482"/>
            <a:ext cx="11632879" cy="2650609"/>
            <a:chOff x="453578" y="1958303"/>
            <a:chExt cx="11163166" cy="1797916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92D79674-3A3B-45E5-BAFD-BC63F7E6954B}"/>
                </a:ext>
              </a:extLst>
            </p:cNvPr>
            <p:cNvSpPr/>
            <p:nvPr/>
          </p:nvSpPr>
          <p:spPr>
            <a:xfrm>
              <a:off x="2140215" y="2416187"/>
              <a:ext cx="9476529" cy="100745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583E47A7-B17E-4277-BF97-D54AD1FE5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453578" y="1958303"/>
              <a:ext cx="2678138" cy="1797916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291F0A-6538-47EE-8BBD-8BA2D20B5E24}"/>
                </a:ext>
              </a:extLst>
            </p:cNvPr>
            <p:cNvSpPr/>
            <p:nvPr/>
          </p:nvSpPr>
          <p:spPr>
            <a:xfrm>
              <a:off x="1174608" y="2600823"/>
              <a:ext cx="1236078" cy="455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 dirty="0">
                  <a:solidFill>
                    <a:srgbClr val="FF0000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BÀI 6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3C15C19C-ABFA-453A-87E1-6BF74BA5C22E}"/>
              </a:ext>
            </a:extLst>
          </p:cNvPr>
          <p:cNvSpPr/>
          <p:nvPr/>
        </p:nvSpPr>
        <p:spPr>
          <a:xfrm>
            <a:off x="2644256" y="2502609"/>
            <a:ext cx="8972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3200" b="1" dirty="0">
                <a:solidFill>
                  <a:srgbClr val="F932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42900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42900">
              <a:lnSpc>
                <a:spcPct val="150000"/>
              </a:lnSpc>
            </a:pPr>
            <a:endParaRPr lang="vi-VN" sz="3200" b="1" dirty="0">
              <a:solidFill>
                <a:srgbClr val="F93265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600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4"/>
          <a:stretch>
            <a:fillRect/>
          </a:stretch>
        </p:blipFill>
        <p:spPr>
          <a:xfrm>
            <a:off x="5657850" y="1267096"/>
            <a:ext cx="6534150" cy="52727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E10EB54-4731-4DD5-8421-518086FEA3E2}"/>
              </a:ext>
            </a:extLst>
          </p:cNvPr>
          <p:cNvSpPr/>
          <p:nvPr/>
        </p:nvSpPr>
        <p:spPr>
          <a:xfrm>
            <a:off x="419520" y="149313"/>
            <a:ext cx="11467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toàn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b="1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b="1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b="1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3600" b="1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3600" b="1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0196" y="1377579"/>
            <a:ext cx="4537146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THẢO LUẬN NHÓM ĐÔI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990943"/>
              </p:ext>
            </p:extLst>
          </p:nvPr>
        </p:nvGraphicFramePr>
        <p:xfrm>
          <a:off x="434555" y="2407823"/>
          <a:ext cx="5223295" cy="44380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223295">
                  <a:extLst>
                    <a:ext uri="{9D8B030D-6E8A-4147-A177-3AD203B41FA5}">
                      <a16:colId xmlns:a16="http://schemas.microsoft.com/office/drawing/2014/main" val="2945340487"/>
                    </a:ext>
                  </a:extLst>
                </a:gridCol>
              </a:tblGrid>
              <a:tr h="13773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Em hãy mô tả lại tình huống trong mỗi bức hình?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8584774"/>
                  </a:ext>
                </a:extLst>
              </a:tr>
              <a:tr h="13773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Nêu những nguy hiểm có thể xảy ra trong mỗi tình huống?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842604"/>
                  </a:ext>
                </a:extLst>
              </a:tr>
              <a:tr h="13773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Em sẽ xử lý như thế nào khi gặp phải tình huống mất an toàn như vậy?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354453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9544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5"/>
          <a:srcRect l="51299" t="51600"/>
          <a:stretch/>
        </p:blipFill>
        <p:spPr>
          <a:xfrm>
            <a:off x="6236799" y="2828835"/>
            <a:ext cx="3360493" cy="2773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1869" y="167555"/>
            <a:ext cx="30088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1: Cắm phích điện khi tay bị ướt =&gt; có thể bị giật điện =&gt; chỉ cắm phích điện khi tay khô ráo.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83018" y="179337"/>
            <a:ext cx="2508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2: Chọc vật kim loại vào ổ điện =&gt; có thể bị giật điện =&gt; không chọc bất cứ vật gì vào ổ cắm điện.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9992" y="5657671"/>
            <a:ext cx="4953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3: Dây điện bị đứt, hở =&gt; chạm vào dây điện có thể bị giật =&gt; không lại gần dây điện bị đứt, hở.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55202" y="5657671"/>
            <a:ext cx="6236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4: Dẫm lên dây điện =&gt; có th</a:t>
            </a: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nl-NL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bị ngã, dây điện kéo phích điện, đổ đồ dùng,... =&gt; để gọn các đồ dùng điện ở vị trí thích hợp.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C548AB-CA51-5800-A9E5-C0FA5AD5287A}"/>
              </a:ext>
            </a:extLst>
          </p:cNvPr>
          <p:cNvPicPr/>
          <p:nvPr/>
        </p:nvPicPr>
        <p:blipFill>
          <a:blip r:embed="rId5"/>
          <a:srcRect r="51299" b="51600"/>
          <a:stretch/>
        </p:blipFill>
        <p:spPr>
          <a:xfrm>
            <a:off x="0" y="0"/>
            <a:ext cx="3360493" cy="27730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20CF48-1A29-2F7D-E2DD-80534FFA73C1}"/>
              </a:ext>
            </a:extLst>
          </p:cNvPr>
          <p:cNvPicPr/>
          <p:nvPr/>
        </p:nvPicPr>
        <p:blipFill>
          <a:blip r:embed="rId5"/>
          <a:srcRect l="51299" b="51600"/>
          <a:stretch/>
        </p:blipFill>
        <p:spPr>
          <a:xfrm>
            <a:off x="6236799" y="0"/>
            <a:ext cx="3360493" cy="27730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80A957-D47C-0B9D-6BDB-7EAA2C0E782C}"/>
              </a:ext>
            </a:extLst>
          </p:cNvPr>
          <p:cNvPicPr/>
          <p:nvPr/>
        </p:nvPicPr>
        <p:blipFill>
          <a:blip r:embed="rId5"/>
          <a:srcRect t="51600" r="50140"/>
          <a:stretch/>
        </p:blipFill>
        <p:spPr>
          <a:xfrm>
            <a:off x="-39992" y="2884633"/>
            <a:ext cx="3440475" cy="27730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863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6312" y="322659"/>
            <a:ext cx="10245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2: Tìm hiểu cách phòng tránh tình huống mất an toàn với các đồ dùng sử dụng điện.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4743449" y="1522988"/>
            <a:ext cx="7051302" cy="52236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4058" y="2164331"/>
            <a:ext cx="3361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nl-NL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ách phòng tránh tại nạn điện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312" y="1522988"/>
            <a:ext cx="3644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4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683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9212" y="215153"/>
            <a:ext cx="9345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Tìm hiểu cách phòng tránh tình huống mất an toàn với các đồ dùng sử dụng điện.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4714874" y="1046150"/>
            <a:ext cx="6634444" cy="48947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4058" y="1684714"/>
            <a:ext cx="3361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nl-NL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ách phòng tránh tại nạn điện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4058" y="1099939"/>
            <a:ext cx="3644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4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2144" y="2975938"/>
            <a:ext cx="44375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Không lại gần dây điện nguồn bị đứt, hở.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Báo cho người lớn khi thấy bất thường.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Không chọc bất cứ vật gì vào ổ cắm điện.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609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3889" y="1112825"/>
            <a:ext cx="110105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230D5F-745F-9675-2F02-789BD17A3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10" y="311201"/>
            <a:ext cx="1184081" cy="10246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699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8352" y="430306"/>
            <a:ext cx="7382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AN TOÀN HAY NGUY HIỂM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8493" y="1238393"/>
            <a:ext cx="7611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Chơi đùa ở khu vực bếp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8493" y="4194803"/>
            <a:ext cx="6468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Dùng dây điện nguồn bị đứt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8493" y="2648589"/>
            <a:ext cx="6656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Dùng tay kéo dây điện để rút phích điện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8493" y="3384544"/>
            <a:ext cx="6145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Cắm phích điện khi tay khô ráo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8493" y="1963176"/>
            <a:ext cx="7395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Sắp xếp ngăn nắp bát, đĩa trên giá đựng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79009" y="3358776"/>
            <a:ext cx="1492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toàn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79009" y="1936656"/>
            <a:ext cx="1492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toàn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16255" y="1264913"/>
            <a:ext cx="240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 hiểm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255" y="4120499"/>
            <a:ext cx="240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 hiểm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16255" y="2606023"/>
            <a:ext cx="240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 hiểm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395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A26F8619-4BD5-4753-AD02-52311E581F13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`\u001D\uFFFD\uFFFD{24A41576-2C8E-4093-9E15-3A123C0015F4}&quot;,&quot;D:\\Giáo án\\Giáo án 2024 - 2025\\Point 5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ai 6 An toan voi moi truong cong nghe trong gia dinhtiet 2 (1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45E6ED0-B7D3-4951-BFD8-33809E1B7CFD}:300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F739E7-285D-46C7-8483-1EC8BA1BFCCD}:2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32BAEF-E94B-4BD1-B538-25E2D66AA102}:33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C3BCCDC-73D1-42C5-B60D-BB27F9B14153}:299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  <p:tag name="GENSWF_SLIDE_UID" val="{C3B9B297-2B2F-4339-BAFC-3FF5BABEBFF5}:28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189195A-8072-424F-AC84-54C1F152DBEF}:300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4C9E851-56BA-46B9-86A2-1A4E4CF6645E}:300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000976-A7FA-466B-8388-F7A619FE34B5}:300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2699A0-CFBB-420D-9C74-E67B02170B4C}:300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D6B7116-1175-479C-8526-B959A224FB99}:3005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6598</TotalTime>
  <Words>518</Words>
  <Application>Microsoft Office PowerPoint</Application>
  <PresentationFormat>Widescreen</PresentationFormat>
  <Paragraphs>62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等线</vt:lpstr>
      <vt:lpstr>Arial</vt:lpstr>
      <vt:lpstr>Calibri</vt:lpstr>
      <vt:lpstr>iCiel Cadena</vt:lpstr>
      <vt:lpstr>SVN-Adam Gorry</vt:lpstr>
      <vt:lpstr>SVN-Avo</vt:lpstr>
      <vt:lpstr>SVN-SAF</vt:lpstr>
      <vt:lpstr>Times New Roman</vt:lpstr>
      <vt:lpstr>UTM Avo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6 An toan voi moi truong cong nghe trong gia dinhtiet 2 (1)</dc:title>
  <dc:creator>Uyen Uyen</dc:creator>
  <cp:lastModifiedBy>Nguyễn Thị Nhung</cp:lastModifiedBy>
  <cp:revision>320</cp:revision>
  <dcterms:created xsi:type="dcterms:W3CDTF">2021-11-14T08:33:55Z</dcterms:created>
  <dcterms:modified xsi:type="dcterms:W3CDTF">2025-03-10T03:22:05Z</dcterms:modified>
</cp:coreProperties>
</file>