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7" r:id="rId2"/>
    <p:sldId id="256" r:id="rId3"/>
    <p:sldId id="268" r:id="rId4"/>
    <p:sldId id="286" r:id="rId5"/>
    <p:sldId id="278" r:id="rId6"/>
    <p:sldId id="277" r:id="rId7"/>
  </p:sldIdLst>
  <p:sldSz cx="18288000" cy="10287000"/>
  <p:notesSz cx="6858000" cy="9144000"/>
  <p:embeddedFontLst>
    <p:embeddedFont>
      <p:font typeface="Paytone One" panose="020B0604020202020204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62727C-7D43-4EB4-A6E7-983327922AB2}">
  <a:tblStyle styleId="{1462727C-7D43-4EB4-A6E7-983327922AB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7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199f375035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2199f375035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4475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B9BE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4"/>
          <p:cNvGrpSpPr/>
          <p:nvPr/>
        </p:nvGrpSpPr>
        <p:grpSpPr>
          <a:xfrm>
            <a:off x="371565" y="265452"/>
            <a:ext cx="17544871" cy="9647599"/>
            <a:chOff x="0" y="-28575"/>
            <a:chExt cx="4620871" cy="2540931"/>
          </a:xfrm>
        </p:grpSpPr>
        <p:sp>
          <p:nvSpPr>
            <p:cNvPr id="105" name="Google Shape;105;p14"/>
            <p:cNvSpPr/>
            <p:nvPr/>
          </p:nvSpPr>
          <p:spPr>
            <a:xfrm>
              <a:off x="0" y="0"/>
              <a:ext cx="4620871" cy="2512356"/>
            </a:xfrm>
            <a:custGeom>
              <a:avLst/>
              <a:gdLst/>
              <a:ahLst/>
              <a:cxnLst/>
              <a:rect l="l" t="t" r="r" b="b"/>
              <a:pathLst>
                <a:path w="4620871" h="2512356" extrusionOk="0">
                  <a:moveTo>
                    <a:pt x="0" y="0"/>
                  </a:moveTo>
                  <a:lnTo>
                    <a:pt x="4620871" y="0"/>
                  </a:lnTo>
                  <a:lnTo>
                    <a:pt x="4620871" y="2512356"/>
                  </a:lnTo>
                  <a:lnTo>
                    <a:pt x="0" y="25123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06" name="Google Shape;106;p1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14"/>
          <p:cNvGrpSpPr/>
          <p:nvPr/>
        </p:nvGrpSpPr>
        <p:grpSpPr>
          <a:xfrm>
            <a:off x="435576" y="327080"/>
            <a:ext cx="17416848" cy="9524344"/>
            <a:chOff x="0" y="-28575"/>
            <a:chExt cx="4587153" cy="2508469"/>
          </a:xfrm>
        </p:grpSpPr>
        <p:sp>
          <p:nvSpPr>
            <p:cNvPr id="108" name="Google Shape;108;p14"/>
            <p:cNvSpPr/>
            <p:nvPr/>
          </p:nvSpPr>
          <p:spPr>
            <a:xfrm>
              <a:off x="0" y="0"/>
              <a:ext cx="4587153" cy="2479894"/>
            </a:xfrm>
            <a:custGeom>
              <a:avLst/>
              <a:gdLst/>
              <a:ahLst/>
              <a:cxnLst/>
              <a:rect l="l" t="t" r="r" b="b"/>
              <a:pathLst>
                <a:path w="4587153" h="2479894" extrusionOk="0">
                  <a:moveTo>
                    <a:pt x="0" y="0"/>
                  </a:moveTo>
                  <a:lnTo>
                    <a:pt x="4587153" y="0"/>
                  </a:lnTo>
                  <a:lnTo>
                    <a:pt x="4587153" y="2479894"/>
                  </a:lnTo>
                  <a:lnTo>
                    <a:pt x="0" y="247989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09" name="Google Shape;109;p1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10" name="Google Shape;11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1" name="Google Shape;111;p14"/>
          <p:cNvGrpSpPr/>
          <p:nvPr/>
        </p:nvGrpSpPr>
        <p:grpSpPr>
          <a:xfrm>
            <a:off x="628860" y="886036"/>
            <a:ext cx="17030279" cy="8603360"/>
            <a:chOff x="0" y="0"/>
            <a:chExt cx="22707039" cy="11471146"/>
          </a:xfrm>
        </p:grpSpPr>
        <p:grpSp>
          <p:nvGrpSpPr>
            <p:cNvPr id="112" name="Google Shape;112;p14"/>
            <p:cNvGrpSpPr/>
            <p:nvPr/>
          </p:nvGrpSpPr>
          <p:grpSpPr>
            <a:xfrm>
              <a:off x="7850155" y="0"/>
              <a:ext cx="7006719" cy="7038126"/>
              <a:chOff x="1813" y="0"/>
              <a:chExt cx="809173" cy="812800"/>
            </a:xfrm>
          </p:grpSpPr>
          <p:sp>
            <p:nvSpPr>
              <p:cNvPr id="113" name="Google Shape;113;p14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 extrusionOk="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14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5" name="Google Shape;115;p14"/>
            <p:cNvGrpSpPr/>
            <p:nvPr/>
          </p:nvGrpSpPr>
          <p:grpSpPr>
            <a:xfrm>
              <a:off x="0" y="3103273"/>
              <a:ext cx="22707039" cy="8367873"/>
              <a:chOff x="0" y="-38100"/>
              <a:chExt cx="4485341" cy="1652913"/>
            </a:xfrm>
          </p:grpSpPr>
          <p:sp>
            <p:nvSpPr>
              <p:cNvPr id="116" name="Google Shape;116;p14"/>
              <p:cNvSpPr/>
              <p:nvPr/>
            </p:nvSpPr>
            <p:spPr>
              <a:xfrm>
                <a:off x="0" y="0"/>
                <a:ext cx="4485341" cy="1614813"/>
              </a:xfrm>
              <a:custGeom>
                <a:avLst/>
                <a:gdLst/>
                <a:ahLst/>
                <a:cxnLst/>
                <a:rect l="l" t="t" r="r" b="b"/>
                <a:pathLst>
                  <a:path w="4485341" h="1614813" extrusionOk="0">
                    <a:moveTo>
                      <a:pt x="23184" y="0"/>
                    </a:moveTo>
                    <a:lnTo>
                      <a:pt x="4462156" y="0"/>
                    </a:lnTo>
                    <a:cubicBezTo>
                      <a:pt x="4468306" y="0"/>
                      <a:pt x="4474202" y="2443"/>
                      <a:pt x="4478550" y="6791"/>
                    </a:cubicBezTo>
                    <a:cubicBezTo>
                      <a:pt x="4482898" y="11139"/>
                      <a:pt x="4485341" y="17036"/>
                      <a:pt x="4485341" y="23184"/>
                    </a:cubicBezTo>
                    <a:lnTo>
                      <a:pt x="4485341" y="1591629"/>
                    </a:lnTo>
                    <a:cubicBezTo>
                      <a:pt x="4485341" y="1604433"/>
                      <a:pt x="4474961" y="1614813"/>
                      <a:pt x="4462156" y="1614813"/>
                    </a:cubicBezTo>
                    <a:lnTo>
                      <a:pt x="23184" y="1614813"/>
                    </a:lnTo>
                    <a:cubicBezTo>
                      <a:pt x="17036" y="1614813"/>
                      <a:pt x="11139" y="1612371"/>
                      <a:pt x="6791" y="1608023"/>
                    </a:cubicBezTo>
                    <a:cubicBezTo>
                      <a:pt x="2443" y="1603675"/>
                      <a:pt x="0" y="1597778"/>
                      <a:pt x="0" y="1591629"/>
                    </a:cubicBezTo>
                    <a:lnTo>
                      <a:pt x="0" y="23184"/>
                    </a:lnTo>
                    <a:cubicBezTo>
                      <a:pt x="0" y="17036"/>
                      <a:pt x="2443" y="11139"/>
                      <a:pt x="6791" y="6791"/>
                    </a:cubicBezTo>
                    <a:cubicBezTo>
                      <a:pt x="11139" y="2443"/>
                      <a:pt x="17036" y="0"/>
                      <a:pt x="23184" y="0"/>
                    </a:cubicBezTo>
                    <a:close/>
                  </a:path>
                </a:pathLst>
              </a:custGeom>
              <a:solidFill>
                <a:srgbClr val="ABE7F5"/>
              </a:solidFill>
              <a:ln w="666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14"/>
              <p:cNvSpPr txBox="1"/>
              <p:nvPr/>
            </p:nvSpPr>
            <p:spPr>
              <a:xfrm>
                <a:off x="0" y="-38100"/>
                <a:ext cx="812800" cy="850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8" name="Google Shape;118;p14"/>
            <p:cNvGrpSpPr/>
            <p:nvPr/>
          </p:nvGrpSpPr>
          <p:grpSpPr>
            <a:xfrm>
              <a:off x="7925985" y="91529"/>
              <a:ext cx="6855068" cy="6855068"/>
              <a:chOff x="0" y="0"/>
              <a:chExt cx="812800" cy="812800"/>
            </a:xfrm>
          </p:grpSpPr>
          <p:sp>
            <p:nvSpPr>
              <p:cNvPr id="119" name="Google Shape;119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 extrusionOk="0">
                    <a:moveTo>
                      <a:pt x="406400" y="0"/>
                    </a:moveTo>
                    <a:cubicBezTo>
                      <a:pt x="630849" y="0"/>
                      <a:pt x="812800" y="181951"/>
                      <a:pt x="812800" y="406400"/>
                    </a:cubicBezTo>
                    <a:cubicBezTo>
                      <a:pt x="812800" y="630849"/>
                      <a:pt x="630849" y="812800"/>
                      <a:pt x="406400" y="812800"/>
                    </a:cubicBezTo>
                    <a:cubicBezTo>
                      <a:pt x="181951" y="812800"/>
                      <a:pt x="0" y="630849"/>
                      <a:pt x="0" y="406400"/>
                    </a:cubicBezTo>
                    <a:cubicBezTo>
                      <a:pt x="0" y="181951"/>
                      <a:pt x="181951" y="0"/>
                      <a:pt x="406400" y="0"/>
                    </a:cubicBez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ABE7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14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21" name="Google Shape;121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12877268" y="595308"/>
            <a:ext cx="3846484" cy="3524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49982" y="1824658"/>
            <a:ext cx="3292836" cy="2173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EA92106-EDEF-422A-B685-8C2BD2F117E5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845152" y="638686"/>
            <a:ext cx="1229282" cy="961647"/>
          </a:xfrm>
          <a:prstGeom prst="rect">
            <a:avLst/>
          </a:prstGeom>
        </p:spPr>
      </p:pic>
      <p:sp>
        <p:nvSpPr>
          <p:cNvPr id="31" name="Google Shape;125;p14">
            <a:extLst>
              <a:ext uri="{FF2B5EF4-FFF2-40B4-BE49-F238E27FC236}">
                <a16:creationId xmlns:a16="http://schemas.microsoft.com/office/drawing/2014/main" id="{E3E8C3B1-4437-4EC8-97B1-0E0FD9B3592C}"/>
              </a:ext>
            </a:extLst>
          </p:cNvPr>
          <p:cNvSpPr txBox="1"/>
          <p:nvPr/>
        </p:nvSpPr>
        <p:spPr>
          <a:xfrm>
            <a:off x="2014932" y="494522"/>
            <a:ext cx="4927773" cy="1391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600" b="1" dirty="0" err="1">
                <a:latin typeface="+mj-lt"/>
                <a:sym typeface="Paytone One"/>
              </a:rPr>
              <a:t>Khởi</a:t>
            </a:r>
            <a:r>
              <a:rPr lang="vi-VN" sz="6600" b="1" dirty="0">
                <a:latin typeface="+mj-lt"/>
                <a:sym typeface="Paytone One"/>
              </a:rPr>
              <a:t> </a:t>
            </a:r>
            <a:r>
              <a:rPr lang="vi-VN" sz="6600" b="1" dirty="0" err="1">
                <a:latin typeface="+mj-lt"/>
                <a:sym typeface="Paytone One"/>
              </a:rPr>
              <a:t>động</a:t>
            </a:r>
            <a:endParaRPr sz="2400" b="1" dirty="0">
              <a:latin typeface="+mj-lt"/>
            </a:endParaRPr>
          </a:p>
        </p:txBody>
      </p:sp>
      <p:sp>
        <p:nvSpPr>
          <p:cNvPr id="32" name="Google Shape;124;p14">
            <a:extLst>
              <a:ext uri="{FF2B5EF4-FFF2-40B4-BE49-F238E27FC236}">
                <a16:creationId xmlns:a16="http://schemas.microsoft.com/office/drawing/2014/main" id="{95F8C48F-3622-439B-B6EB-7F09ED4F2ADA}"/>
              </a:ext>
            </a:extLst>
          </p:cNvPr>
          <p:cNvSpPr txBox="1"/>
          <p:nvPr/>
        </p:nvSpPr>
        <p:spPr>
          <a:xfrm>
            <a:off x="1222513" y="4400657"/>
            <a:ext cx="16147773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Di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“Xin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A5DB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371565" y="265452"/>
            <a:ext cx="17544985" cy="9647661"/>
            <a:chOff x="0" y="-28575"/>
            <a:chExt cx="4620871" cy="2540931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4620871" cy="2512356"/>
            </a:xfrm>
            <a:custGeom>
              <a:avLst/>
              <a:gdLst/>
              <a:ahLst/>
              <a:cxnLst/>
              <a:rect l="l" t="t" r="r" b="b"/>
              <a:pathLst>
                <a:path w="4620871" h="2512356" extrusionOk="0">
                  <a:moveTo>
                    <a:pt x="0" y="0"/>
                  </a:moveTo>
                  <a:lnTo>
                    <a:pt x="4620871" y="0"/>
                  </a:lnTo>
                  <a:lnTo>
                    <a:pt x="4620871" y="2512356"/>
                  </a:lnTo>
                  <a:lnTo>
                    <a:pt x="0" y="25123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86" name="Google Shape;86;p13"/>
            <p:cNvSpPr txBox="1"/>
            <p:nvPr/>
          </p:nvSpPr>
          <p:spPr>
            <a:xfrm>
              <a:off x="0" y="-28575"/>
              <a:ext cx="812700" cy="84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3"/>
          <p:cNvGrpSpPr/>
          <p:nvPr/>
        </p:nvGrpSpPr>
        <p:grpSpPr>
          <a:xfrm>
            <a:off x="435576" y="327080"/>
            <a:ext cx="17416961" cy="9524406"/>
            <a:chOff x="0" y="-28575"/>
            <a:chExt cx="4587153" cy="2508469"/>
          </a:xfrm>
        </p:grpSpPr>
        <p:sp>
          <p:nvSpPr>
            <p:cNvPr id="88" name="Google Shape;88;p13"/>
            <p:cNvSpPr/>
            <p:nvPr/>
          </p:nvSpPr>
          <p:spPr>
            <a:xfrm>
              <a:off x="0" y="0"/>
              <a:ext cx="4587153" cy="2479894"/>
            </a:xfrm>
            <a:custGeom>
              <a:avLst/>
              <a:gdLst/>
              <a:ahLst/>
              <a:cxnLst/>
              <a:rect l="l" t="t" r="r" b="b"/>
              <a:pathLst>
                <a:path w="4587153" h="2479894" extrusionOk="0">
                  <a:moveTo>
                    <a:pt x="0" y="0"/>
                  </a:moveTo>
                  <a:lnTo>
                    <a:pt x="4587153" y="0"/>
                  </a:lnTo>
                  <a:lnTo>
                    <a:pt x="4587153" y="2479894"/>
                  </a:lnTo>
                  <a:lnTo>
                    <a:pt x="0" y="247989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89" name="Google Shape;89;p13"/>
            <p:cNvSpPr txBox="1"/>
            <p:nvPr/>
          </p:nvSpPr>
          <p:spPr>
            <a:xfrm>
              <a:off x="0" y="-28575"/>
              <a:ext cx="812700" cy="84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90" name="Google Shape;9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4297775" y="1924625"/>
            <a:ext cx="10331781" cy="263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7200" b="1" dirty="0">
                <a:latin typeface="+mj-lt"/>
              </a:rPr>
              <a:t>Bài 10: Cấu trúc tuần tự</a:t>
            </a:r>
            <a:r>
              <a:rPr lang="en-US" sz="7200" b="1" dirty="0">
                <a:latin typeface="+mj-lt"/>
              </a:rPr>
              <a:t>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" name="Google Shape;97;p13"/>
          <p:cNvPicPr preferRelativeResize="0"/>
          <p:nvPr/>
        </p:nvPicPr>
        <p:blipFill rotWithShape="1">
          <a:blip r:embed="rId4">
            <a:alphaModFix/>
          </a:blip>
          <a:srcRect l="34595" t="11995" r="52026" b="68625"/>
          <a:stretch/>
        </p:blipFill>
        <p:spPr>
          <a:xfrm>
            <a:off x="2959644" y="6535719"/>
            <a:ext cx="1879877" cy="1531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4">
            <a:alphaModFix/>
          </a:blip>
          <a:srcRect l="55552" t="11995" r="30322" b="68625"/>
          <a:stretch/>
        </p:blipFill>
        <p:spPr>
          <a:xfrm>
            <a:off x="13291425" y="6535725"/>
            <a:ext cx="1984925" cy="1531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3"/>
          <p:cNvPicPr preferRelativeResize="0"/>
          <p:nvPr/>
        </p:nvPicPr>
        <p:blipFill rotWithShape="1">
          <a:blip r:embed="rId4">
            <a:alphaModFix/>
          </a:blip>
          <a:srcRect l="15507" t="35995" r="15507"/>
          <a:stretch/>
        </p:blipFill>
        <p:spPr>
          <a:xfrm>
            <a:off x="4297775" y="5326256"/>
            <a:ext cx="9693974" cy="505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A5DB"/>
        </a:solidFill>
        <a:effectLst/>
      </p:bgPr>
    </p:bg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Google Shape;420;p25"/>
          <p:cNvGrpSpPr/>
          <p:nvPr/>
        </p:nvGrpSpPr>
        <p:grpSpPr>
          <a:xfrm>
            <a:off x="387343" y="265452"/>
            <a:ext cx="17544871" cy="9647599"/>
            <a:chOff x="0" y="-144661"/>
            <a:chExt cx="23393161" cy="12863465"/>
          </a:xfrm>
        </p:grpSpPr>
        <p:grpSp>
          <p:nvGrpSpPr>
            <p:cNvPr id="421" name="Google Shape;421;p25"/>
            <p:cNvGrpSpPr/>
            <p:nvPr/>
          </p:nvGrpSpPr>
          <p:grpSpPr>
            <a:xfrm>
              <a:off x="0" y="-144661"/>
              <a:ext cx="23393161" cy="12863465"/>
              <a:chOff x="0" y="-28575"/>
              <a:chExt cx="4620871" cy="2540931"/>
            </a:xfrm>
          </p:grpSpPr>
          <p:sp>
            <p:nvSpPr>
              <p:cNvPr id="422" name="Google Shape;422;p25"/>
              <p:cNvSpPr/>
              <p:nvPr/>
            </p:nvSpPr>
            <p:spPr>
              <a:xfrm>
                <a:off x="0" y="0"/>
                <a:ext cx="4620871" cy="2512356"/>
              </a:xfrm>
              <a:custGeom>
                <a:avLst/>
                <a:gdLst/>
                <a:ahLst/>
                <a:cxnLst/>
                <a:rect l="l" t="t" r="r" b="b"/>
                <a:pathLst>
                  <a:path w="4620871" h="2512356" extrusionOk="0">
                    <a:moveTo>
                      <a:pt x="0" y="0"/>
                    </a:moveTo>
                    <a:lnTo>
                      <a:pt x="4620871" y="0"/>
                    </a:lnTo>
                    <a:lnTo>
                      <a:pt x="4620871" y="2512356"/>
                    </a:lnTo>
                    <a:lnTo>
                      <a:pt x="0" y="251235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</p:sp>
          <p:sp>
            <p:nvSpPr>
              <p:cNvPr id="423" name="Google Shape;423;p2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4" name="Google Shape;424;p25"/>
            <p:cNvGrpSpPr/>
            <p:nvPr/>
          </p:nvGrpSpPr>
          <p:grpSpPr>
            <a:xfrm>
              <a:off x="85349" y="-62491"/>
              <a:ext cx="23222464" cy="12699125"/>
              <a:chOff x="0" y="-28575"/>
              <a:chExt cx="4587153" cy="2508469"/>
            </a:xfrm>
          </p:grpSpPr>
          <p:sp>
            <p:nvSpPr>
              <p:cNvPr id="425" name="Google Shape;425;p25"/>
              <p:cNvSpPr/>
              <p:nvPr/>
            </p:nvSpPr>
            <p:spPr>
              <a:xfrm>
                <a:off x="0" y="0"/>
                <a:ext cx="4587153" cy="2479894"/>
              </a:xfrm>
              <a:custGeom>
                <a:avLst/>
                <a:gdLst/>
                <a:ahLst/>
                <a:cxnLst/>
                <a:rect l="l" t="t" r="r" b="b"/>
                <a:pathLst>
                  <a:path w="4587153" h="2479894" extrusionOk="0">
                    <a:moveTo>
                      <a:pt x="0" y="0"/>
                    </a:moveTo>
                    <a:lnTo>
                      <a:pt x="4587153" y="0"/>
                    </a:lnTo>
                    <a:lnTo>
                      <a:pt x="4587153" y="2479894"/>
                    </a:lnTo>
                    <a:lnTo>
                      <a:pt x="0" y="2479894"/>
                    </a:lnTo>
                    <a:close/>
                  </a:path>
                </a:pathLst>
              </a:custGeom>
              <a:solidFill>
                <a:srgbClr val="A5C680"/>
              </a:solidFill>
              <a:ln>
                <a:noFill/>
              </a:ln>
            </p:spPr>
          </p:sp>
          <p:sp>
            <p:nvSpPr>
              <p:cNvPr id="426" name="Google Shape;426;p2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28" name="Google Shape;428;p25"/>
          <p:cNvGrpSpPr/>
          <p:nvPr/>
        </p:nvGrpSpPr>
        <p:grpSpPr>
          <a:xfrm>
            <a:off x="-1756161" y="513104"/>
            <a:ext cx="8492476" cy="3194597"/>
            <a:chOff x="-3178189" y="-68504"/>
            <a:chExt cx="2531503" cy="1847935"/>
          </a:xfrm>
        </p:grpSpPr>
        <p:sp>
          <p:nvSpPr>
            <p:cNvPr id="429" name="Google Shape;429;p25"/>
            <p:cNvSpPr/>
            <p:nvPr/>
          </p:nvSpPr>
          <p:spPr>
            <a:xfrm>
              <a:off x="-2486376" y="-68504"/>
              <a:ext cx="1839690" cy="1847935"/>
            </a:xfrm>
            <a:custGeom>
              <a:avLst/>
              <a:gdLst/>
              <a:ahLst/>
              <a:cxnLst/>
              <a:rect l="l" t="t" r="r" b="b"/>
              <a:pathLst>
                <a:path w="1839690" h="1847935" extrusionOk="0">
                  <a:moveTo>
                    <a:pt x="919845" y="0"/>
                  </a:moveTo>
                  <a:cubicBezTo>
                    <a:pt x="1428526" y="2275"/>
                    <a:pt x="1839690" y="415282"/>
                    <a:pt x="1839690" y="923968"/>
                  </a:cubicBezTo>
                  <a:cubicBezTo>
                    <a:pt x="1839690" y="1432653"/>
                    <a:pt x="1428526" y="1845660"/>
                    <a:pt x="919845" y="1847935"/>
                  </a:cubicBezTo>
                  <a:cubicBezTo>
                    <a:pt x="411165" y="1845660"/>
                    <a:pt x="0" y="1432653"/>
                    <a:pt x="0" y="923968"/>
                  </a:cubicBezTo>
                  <a:cubicBezTo>
                    <a:pt x="0" y="415282"/>
                    <a:pt x="411165" y="2275"/>
                    <a:pt x="919845" y="0"/>
                  </a:cubicBezTo>
                  <a:close/>
                </a:path>
              </a:pathLst>
            </a:custGeom>
            <a:solidFill>
              <a:srgbClr val="F5C86B"/>
            </a:solidFill>
            <a:ln w="666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0" name="Google Shape;430;p25"/>
            <p:cNvSpPr txBox="1"/>
            <p:nvPr/>
          </p:nvSpPr>
          <p:spPr>
            <a:xfrm>
              <a:off x="-3178189" y="587963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435" name="Google Shape;435;p25"/>
          <p:cNvPicPr preferRelativeResize="0"/>
          <p:nvPr/>
        </p:nvPicPr>
        <p:blipFill rotWithShape="1">
          <a:blip r:embed="rId3">
            <a:alphaModFix/>
          </a:blip>
          <a:srcRect l="36075" t="20572" r="35656" b="20038"/>
          <a:stretch/>
        </p:blipFill>
        <p:spPr>
          <a:xfrm>
            <a:off x="719474" y="4929366"/>
            <a:ext cx="4033637" cy="476700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335;p21">
            <a:extLst>
              <a:ext uri="{FF2B5EF4-FFF2-40B4-BE49-F238E27FC236}">
                <a16:creationId xmlns:a16="http://schemas.microsoft.com/office/drawing/2014/main" id="{C5AA367F-71CB-4304-9414-D96C8BCE1EC4}"/>
              </a:ext>
            </a:extLst>
          </p:cNvPr>
          <p:cNvSpPr txBox="1"/>
          <p:nvPr/>
        </p:nvSpPr>
        <p:spPr>
          <a:xfrm>
            <a:off x="719474" y="1567460"/>
            <a:ext cx="6091703" cy="1138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7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5400" b="1" dirty="0">
                <a:latin typeface="Paytone One"/>
                <a:sym typeface="Paytone One"/>
              </a:rPr>
              <a:t>2. </a:t>
            </a:r>
            <a:r>
              <a:rPr lang="vi-VN" sz="5400" b="1" dirty="0" err="1">
                <a:latin typeface="Paytone One"/>
                <a:sym typeface="Paytone One"/>
              </a:rPr>
              <a:t>Thực</a:t>
            </a:r>
            <a:r>
              <a:rPr lang="vi-VN" sz="5400" b="1" dirty="0">
                <a:latin typeface="Paytone One"/>
                <a:sym typeface="Paytone One"/>
              </a:rPr>
              <a:t> </a:t>
            </a:r>
            <a:r>
              <a:rPr lang="vi-VN" sz="5400" b="1" dirty="0" err="1">
                <a:latin typeface="Paytone One"/>
                <a:sym typeface="Paytone One"/>
              </a:rPr>
              <a:t>hành</a:t>
            </a:r>
            <a:endParaRPr sz="5400" dirty="0"/>
          </a:p>
        </p:txBody>
      </p:sp>
      <p:pic>
        <p:nvPicPr>
          <p:cNvPr id="2" name="Google Shape;437;p25">
            <a:extLst>
              <a:ext uri="{FF2B5EF4-FFF2-40B4-BE49-F238E27FC236}">
                <a16:creationId xmlns:a16="http://schemas.microsoft.com/office/drawing/2014/main" id="{08A44EDA-DA1E-A148-20B6-EECA54B8B16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15075" y="585071"/>
            <a:ext cx="11199293" cy="931322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D6C7BA-71C6-497E-8561-2E1376EB3C38}"/>
              </a:ext>
            </a:extLst>
          </p:cNvPr>
          <p:cNvSpPr txBox="1"/>
          <p:nvPr/>
        </p:nvSpPr>
        <p:spPr>
          <a:xfrm>
            <a:off x="7834870" y="3993527"/>
            <a:ext cx="45106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1. Di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chuyển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10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2. Thay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đổi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động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tác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3.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Đợi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1 giây.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4. Di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chuyển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10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5. Thay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đổi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động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tác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6EA05DF-5172-2AAE-011A-463BF2BBECBF}"/>
              </a:ext>
            </a:extLst>
          </p:cNvPr>
          <p:cNvGrpSpPr/>
          <p:nvPr/>
        </p:nvGrpSpPr>
        <p:grpSpPr>
          <a:xfrm>
            <a:off x="8486559" y="1938835"/>
            <a:ext cx="7672174" cy="1754326"/>
            <a:chOff x="529399" y="132261"/>
            <a:chExt cx="5225284" cy="1005338"/>
          </a:xfrm>
        </p:grpSpPr>
        <p:sp>
          <p:nvSpPr>
            <p:cNvPr id="5" name="Shape 97894">
              <a:extLst>
                <a:ext uri="{FF2B5EF4-FFF2-40B4-BE49-F238E27FC236}">
                  <a16:creationId xmlns:a16="http://schemas.microsoft.com/office/drawing/2014/main" id="{D154FA56-8D5A-A626-EB0F-365E7545C1B8}"/>
                </a:ext>
              </a:extLst>
            </p:cNvPr>
            <p:cNvSpPr/>
            <p:nvPr/>
          </p:nvSpPr>
          <p:spPr>
            <a:xfrm>
              <a:off x="605093" y="207959"/>
              <a:ext cx="5149590" cy="929640"/>
            </a:xfrm>
            <a:custGeom>
              <a:avLst/>
              <a:gdLst/>
              <a:ahLst/>
              <a:cxnLst/>
              <a:rect l="0" t="0" r="0" b="0"/>
              <a:pathLst>
                <a:path w="5149590" h="929640">
                  <a:moveTo>
                    <a:pt x="0" y="0"/>
                  </a:moveTo>
                  <a:lnTo>
                    <a:pt x="5149590" y="0"/>
                  </a:lnTo>
                  <a:lnTo>
                    <a:pt x="5149590" y="929640"/>
                  </a:lnTo>
                  <a:lnTo>
                    <a:pt x="0" y="92964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>
                <a:alpha val="18823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Shape 1030">
              <a:extLst>
                <a:ext uri="{FF2B5EF4-FFF2-40B4-BE49-F238E27FC236}">
                  <a16:creationId xmlns:a16="http://schemas.microsoft.com/office/drawing/2014/main" id="{BB8B9F37-924D-149B-D26C-3D6F255F6F96}"/>
                </a:ext>
              </a:extLst>
            </p:cNvPr>
            <p:cNvSpPr/>
            <p:nvPr/>
          </p:nvSpPr>
          <p:spPr>
            <a:xfrm>
              <a:off x="563763" y="138581"/>
              <a:ext cx="5122596" cy="902995"/>
            </a:xfrm>
            <a:custGeom>
              <a:avLst/>
              <a:gdLst/>
              <a:ahLst/>
              <a:cxnLst/>
              <a:rect l="0" t="0" r="0" b="0"/>
              <a:pathLst>
                <a:path w="5122596" h="902995">
                  <a:moveTo>
                    <a:pt x="108001" y="0"/>
                  </a:moveTo>
                  <a:lnTo>
                    <a:pt x="5014595" y="0"/>
                  </a:lnTo>
                  <a:cubicBezTo>
                    <a:pt x="5122596" y="0"/>
                    <a:pt x="5122596" y="108001"/>
                    <a:pt x="5122596" y="108001"/>
                  </a:cubicBezTo>
                  <a:lnTo>
                    <a:pt x="5122596" y="794995"/>
                  </a:lnTo>
                  <a:cubicBezTo>
                    <a:pt x="5122596" y="902995"/>
                    <a:pt x="5014595" y="902995"/>
                    <a:pt x="5014595" y="902995"/>
                  </a:cubicBezTo>
                  <a:lnTo>
                    <a:pt x="108001" y="902995"/>
                  </a:lnTo>
                  <a:cubicBezTo>
                    <a:pt x="0" y="902995"/>
                    <a:pt x="0" y="794995"/>
                    <a:pt x="0" y="794995"/>
                  </a:cubicBezTo>
                  <a:lnTo>
                    <a:pt x="0" y="108001"/>
                  </a:lnTo>
                  <a:cubicBezTo>
                    <a:pt x="0" y="0"/>
                    <a:pt x="108001" y="0"/>
                    <a:pt x="10800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1F3FC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7" name="Shape 1031">
              <a:extLst>
                <a:ext uri="{FF2B5EF4-FFF2-40B4-BE49-F238E27FC236}">
                  <a16:creationId xmlns:a16="http://schemas.microsoft.com/office/drawing/2014/main" id="{71CD6BF2-0F3E-F1A4-8CCD-E40F7E2289F5}"/>
                </a:ext>
              </a:extLst>
            </p:cNvPr>
            <p:cNvSpPr/>
            <p:nvPr/>
          </p:nvSpPr>
          <p:spPr>
            <a:xfrm>
              <a:off x="532224" y="146231"/>
              <a:ext cx="50254" cy="65672"/>
            </a:xfrm>
            <a:custGeom>
              <a:avLst/>
              <a:gdLst/>
              <a:ahLst/>
              <a:cxnLst/>
              <a:rect l="0" t="0" r="0" b="0"/>
              <a:pathLst>
                <a:path w="50254" h="65672">
                  <a:moveTo>
                    <a:pt x="50254" y="0"/>
                  </a:moveTo>
                  <a:cubicBezTo>
                    <a:pt x="28778" y="10986"/>
                    <a:pt x="7493" y="30607"/>
                    <a:pt x="0" y="65672"/>
                  </a:cubicBezTo>
                </a:path>
              </a:pathLst>
            </a:custGeom>
            <a:ln w="25400" cap="rnd">
              <a:custDash>
                <a:ds d="1" sp="4497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Shape 1032">
              <a:extLst>
                <a:ext uri="{FF2B5EF4-FFF2-40B4-BE49-F238E27FC236}">
                  <a16:creationId xmlns:a16="http://schemas.microsoft.com/office/drawing/2014/main" id="{8F0CACCB-AFF6-A9C4-3F64-9A7D30FA723D}"/>
                </a:ext>
              </a:extLst>
            </p:cNvPr>
            <p:cNvSpPr/>
            <p:nvPr/>
          </p:nvSpPr>
          <p:spPr>
            <a:xfrm>
              <a:off x="529399" y="289334"/>
              <a:ext cx="0" cy="613385"/>
            </a:xfrm>
            <a:custGeom>
              <a:avLst/>
              <a:gdLst/>
              <a:ahLst/>
              <a:cxnLst/>
              <a:rect l="0" t="0" r="0" b="0"/>
              <a:pathLst>
                <a:path h="613385">
                  <a:moveTo>
                    <a:pt x="0" y="0"/>
                  </a:moveTo>
                  <a:lnTo>
                    <a:pt x="0" y="613385"/>
                  </a:lnTo>
                </a:path>
              </a:pathLst>
            </a:custGeom>
            <a:ln w="25400" cap="rnd">
              <a:custDash>
                <a:ds d="1" sp="3864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Shape 1033">
              <a:extLst>
                <a:ext uri="{FF2B5EF4-FFF2-40B4-BE49-F238E27FC236}">
                  <a16:creationId xmlns:a16="http://schemas.microsoft.com/office/drawing/2014/main" id="{ECD5006A-1031-7D62-6AC0-33DEB3F797A2}"/>
                </a:ext>
              </a:extLst>
            </p:cNvPr>
            <p:cNvSpPr/>
            <p:nvPr/>
          </p:nvSpPr>
          <p:spPr>
            <a:xfrm>
              <a:off x="543366" y="982179"/>
              <a:ext cx="65672" cy="50254"/>
            </a:xfrm>
            <a:custGeom>
              <a:avLst/>
              <a:gdLst/>
              <a:ahLst/>
              <a:cxnLst/>
              <a:rect l="0" t="0" r="0" b="0"/>
              <a:pathLst>
                <a:path w="65672" h="50254">
                  <a:moveTo>
                    <a:pt x="0" y="0"/>
                  </a:moveTo>
                  <a:cubicBezTo>
                    <a:pt x="10985" y="21476"/>
                    <a:pt x="30607" y="42761"/>
                    <a:pt x="65672" y="50254"/>
                  </a:cubicBezTo>
                </a:path>
              </a:pathLst>
            </a:custGeom>
            <a:ln w="25400" cap="rnd">
              <a:custDash>
                <a:ds d="1" sp="4497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Shape 1034">
              <a:extLst>
                <a:ext uri="{FF2B5EF4-FFF2-40B4-BE49-F238E27FC236}">
                  <a16:creationId xmlns:a16="http://schemas.microsoft.com/office/drawing/2014/main" id="{D8AD6EF8-969E-BDFB-FE37-081237598BE6}"/>
                </a:ext>
              </a:extLst>
            </p:cNvPr>
            <p:cNvSpPr/>
            <p:nvPr/>
          </p:nvSpPr>
          <p:spPr>
            <a:xfrm>
              <a:off x="687983" y="1035255"/>
              <a:ext cx="4830725" cy="0"/>
            </a:xfrm>
            <a:custGeom>
              <a:avLst/>
              <a:gdLst/>
              <a:ahLst/>
              <a:cxnLst/>
              <a:rect l="0" t="0" r="0" b="0"/>
              <a:pathLst>
                <a:path w="4830725">
                  <a:moveTo>
                    <a:pt x="0" y="0"/>
                  </a:moveTo>
                  <a:lnTo>
                    <a:pt x="4830725" y="0"/>
                  </a:lnTo>
                </a:path>
              </a:pathLst>
            </a:custGeom>
            <a:ln w="25400" cap="rnd">
              <a:custDash>
                <a:ds d="1" sp="3983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Shape 1035">
              <a:extLst>
                <a:ext uri="{FF2B5EF4-FFF2-40B4-BE49-F238E27FC236}">
                  <a16:creationId xmlns:a16="http://schemas.microsoft.com/office/drawing/2014/main" id="{FF7B1F19-F9D6-AFBA-B7E1-21ED3B793972}"/>
                </a:ext>
              </a:extLst>
            </p:cNvPr>
            <p:cNvSpPr/>
            <p:nvPr/>
          </p:nvSpPr>
          <p:spPr>
            <a:xfrm>
              <a:off x="5598922" y="955619"/>
              <a:ext cx="50254" cy="65672"/>
            </a:xfrm>
            <a:custGeom>
              <a:avLst/>
              <a:gdLst/>
              <a:ahLst/>
              <a:cxnLst/>
              <a:rect l="0" t="0" r="0" b="0"/>
              <a:pathLst>
                <a:path w="50254" h="65672">
                  <a:moveTo>
                    <a:pt x="0" y="65672"/>
                  </a:moveTo>
                  <a:cubicBezTo>
                    <a:pt x="21476" y="54686"/>
                    <a:pt x="42761" y="35065"/>
                    <a:pt x="50254" y="0"/>
                  </a:cubicBezTo>
                </a:path>
              </a:pathLst>
            </a:custGeom>
            <a:ln w="25400" cap="rnd">
              <a:custDash>
                <a:ds d="1" sp="4497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Shape 1036">
              <a:extLst>
                <a:ext uri="{FF2B5EF4-FFF2-40B4-BE49-F238E27FC236}">
                  <a16:creationId xmlns:a16="http://schemas.microsoft.com/office/drawing/2014/main" id="{F22B41D3-87DD-DDCC-15AC-016E6DCB658A}"/>
                </a:ext>
              </a:extLst>
            </p:cNvPr>
            <p:cNvSpPr/>
            <p:nvPr/>
          </p:nvSpPr>
          <p:spPr>
            <a:xfrm>
              <a:off x="5652001" y="264800"/>
              <a:ext cx="0" cy="613385"/>
            </a:xfrm>
            <a:custGeom>
              <a:avLst/>
              <a:gdLst/>
              <a:ahLst/>
              <a:cxnLst/>
              <a:rect l="0" t="0" r="0" b="0"/>
              <a:pathLst>
                <a:path h="613385">
                  <a:moveTo>
                    <a:pt x="0" y="613385"/>
                  </a:moveTo>
                  <a:lnTo>
                    <a:pt x="0" y="0"/>
                  </a:lnTo>
                </a:path>
              </a:pathLst>
            </a:custGeom>
            <a:ln w="25400" cap="rnd">
              <a:custDash>
                <a:ds d="1" sp="3864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Shape 1037">
              <a:extLst>
                <a:ext uri="{FF2B5EF4-FFF2-40B4-BE49-F238E27FC236}">
                  <a16:creationId xmlns:a16="http://schemas.microsoft.com/office/drawing/2014/main" id="{88E87607-99B8-9115-5F64-0D1FD9729D62}"/>
                </a:ext>
              </a:extLst>
            </p:cNvPr>
            <p:cNvSpPr/>
            <p:nvPr/>
          </p:nvSpPr>
          <p:spPr>
            <a:xfrm>
              <a:off x="5572363" y="135088"/>
              <a:ext cx="65672" cy="50254"/>
            </a:xfrm>
            <a:custGeom>
              <a:avLst/>
              <a:gdLst/>
              <a:ahLst/>
              <a:cxnLst/>
              <a:rect l="0" t="0" r="0" b="0"/>
              <a:pathLst>
                <a:path w="65672" h="50254">
                  <a:moveTo>
                    <a:pt x="65672" y="50254"/>
                  </a:moveTo>
                  <a:cubicBezTo>
                    <a:pt x="54686" y="28778"/>
                    <a:pt x="35065" y="7493"/>
                    <a:pt x="0" y="0"/>
                  </a:cubicBezTo>
                </a:path>
              </a:pathLst>
            </a:custGeom>
            <a:ln w="25400" cap="rnd">
              <a:custDash>
                <a:ds d="1" sp="4497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Shape 1038">
              <a:extLst>
                <a:ext uri="{FF2B5EF4-FFF2-40B4-BE49-F238E27FC236}">
                  <a16:creationId xmlns:a16="http://schemas.microsoft.com/office/drawing/2014/main" id="{22155CAC-7F55-9122-8552-0D3E10376809}"/>
                </a:ext>
              </a:extLst>
            </p:cNvPr>
            <p:cNvSpPr/>
            <p:nvPr/>
          </p:nvSpPr>
          <p:spPr>
            <a:xfrm>
              <a:off x="662692" y="132262"/>
              <a:ext cx="4830725" cy="0"/>
            </a:xfrm>
            <a:custGeom>
              <a:avLst/>
              <a:gdLst/>
              <a:ahLst/>
              <a:cxnLst/>
              <a:rect l="0" t="0" r="0" b="0"/>
              <a:pathLst>
                <a:path w="4830725">
                  <a:moveTo>
                    <a:pt x="4830725" y="0"/>
                  </a:moveTo>
                  <a:lnTo>
                    <a:pt x="0" y="0"/>
                  </a:lnTo>
                </a:path>
              </a:pathLst>
            </a:custGeom>
            <a:ln w="25400" cap="rnd">
              <a:custDash>
                <a:ds d="1" sp="398300"/>
              </a:custDash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Shape 1039">
              <a:extLst>
                <a:ext uri="{FF2B5EF4-FFF2-40B4-BE49-F238E27FC236}">
                  <a16:creationId xmlns:a16="http://schemas.microsoft.com/office/drawing/2014/main" id="{101D0C6A-2AD2-46C2-0F34-1BDCD3BFB30E}"/>
                </a:ext>
              </a:extLst>
            </p:cNvPr>
            <p:cNvSpPr/>
            <p:nvPr/>
          </p:nvSpPr>
          <p:spPr>
            <a:xfrm>
              <a:off x="529399" y="24026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Shape 1040">
              <a:extLst>
                <a:ext uri="{FF2B5EF4-FFF2-40B4-BE49-F238E27FC236}">
                  <a16:creationId xmlns:a16="http://schemas.microsoft.com/office/drawing/2014/main" id="{734740FE-5882-7EE0-BB77-A47C0EE2598B}"/>
                </a:ext>
              </a:extLst>
            </p:cNvPr>
            <p:cNvSpPr/>
            <p:nvPr/>
          </p:nvSpPr>
          <p:spPr>
            <a:xfrm>
              <a:off x="529399" y="92725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Shape 1041">
              <a:extLst>
                <a:ext uri="{FF2B5EF4-FFF2-40B4-BE49-F238E27FC236}">
                  <a16:creationId xmlns:a16="http://schemas.microsoft.com/office/drawing/2014/main" id="{517AF61F-48ED-40E6-14FD-813610A01023}"/>
                </a:ext>
              </a:extLst>
            </p:cNvPr>
            <p:cNvSpPr/>
            <p:nvPr/>
          </p:nvSpPr>
          <p:spPr>
            <a:xfrm>
              <a:off x="637400" y="103525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Shape 1042">
              <a:extLst>
                <a:ext uri="{FF2B5EF4-FFF2-40B4-BE49-F238E27FC236}">
                  <a16:creationId xmlns:a16="http://schemas.microsoft.com/office/drawing/2014/main" id="{0BF51D61-B94E-09C6-9F7B-66F3FFD62AED}"/>
                </a:ext>
              </a:extLst>
            </p:cNvPr>
            <p:cNvSpPr/>
            <p:nvPr/>
          </p:nvSpPr>
          <p:spPr>
            <a:xfrm>
              <a:off x="5543995" y="1035257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Shape 1043">
              <a:extLst>
                <a:ext uri="{FF2B5EF4-FFF2-40B4-BE49-F238E27FC236}">
                  <a16:creationId xmlns:a16="http://schemas.microsoft.com/office/drawing/2014/main" id="{FC701865-F86E-B886-0183-6B7177F51477}"/>
                </a:ext>
              </a:extLst>
            </p:cNvPr>
            <p:cNvSpPr/>
            <p:nvPr/>
          </p:nvSpPr>
          <p:spPr>
            <a:xfrm>
              <a:off x="5651996" y="927256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Shape 1044">
              <a:extLst>
                <a:ext uri="{FF2B5EF4-FFF2-40B4-BE49-F238E27FC236}">
                  <a16:creationId xmlns:a16="http://schemas.microsoft.com/office/drawing/2014/main" id="{032FA3EB-4DAC-7A5E-6C02-DF1A55B544B9}"/>
                </a:ext>
              </a:extLst>
            </p:cNvPr>
            <p:cNvSpPr/>
            <p:nvPr/>
          </p:nvSpPr>
          <p:spPr>
            <a:xfrm>
              <a:off x="5651996" y="240262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Shape 1045">
              <a:extLst>
                <a:ext uri="{FF2B5EF4-FFF2-40B4-BE49-F238E27FC236}">
                  <a16:creationId xmlns:a16="http://schemas.microsoft.com/office/drawing/2014/main" id="{2F6F212D-88AB-989E-B5FE-80D39A0A4EB4}"/>
                </a:ext>
              </a:extLst>
            </p:cNvPr>
            <p:cNvSpPr/>
            <p:nvPr/>
          </p:nvSpPr>
          <p:spPr>
            <a:xfrm>
              <a:off x="5543995" y="13226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Shape 1046">
              <a:extLst>
                <a:ext uri="{FF2B5EF4-FFF2-40B4-BE49-F238E27FC236}">
                  <a16:creationId xmlns:a16="http://schemas.microsoft.com/office/drawing/2014/main" id="{25E340FA-A486-07F5-910B-CA4325DC4A2B}"/>
                </a:ext>
              </a:extLst>
            </p:cNvPr>
            <p:cNvSpPr/>
            <p:nvPr/>
          </p:nvSpPr>
          <p:spPr>
            <a:xfrm>
              <a:off x="637400" y="132261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25400" cap="rnd">
              <a:round/>
            </a:ln>
          </p:spPr>
          <p:style>
            <a:lnRef idx="1">
              <a:srgbClr val="00ADE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54B8124-2722-7865-8F69-3704EF578205}"/>
              </a:ext>
            </a:extLst>
          </p:cNvPr>
          <p:cNvSpPr txBox="1"/>
          <p:nvPr/>
        </p:nvSpPr>
        <p:spPr>
          <a:xfrm>
            <a:off x="8469695" y="1912563"/>
            <a:ext cx="76152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2: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chương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nhân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sau:</a:t>
            </a:r>
            <a:endParaRPr lang="en-US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114628-D284-1E3B-D2D5-871994AB7655}"/>
              </a:ext>
            </a:extLst>
          </p:cNvPr>
          <p:cNvSpPr txBox="1"/>
          <p:nvPr/>
        </p:nvSpPr>
        <p:spPr>
          <a:xfrm>
            <a:off x="12766827" y="4101188"/>
            <a:ext cx="432623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6.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Đợi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1 giây.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7. Di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chuyển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10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8. Thay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đổi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động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tác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.</a:t>
            </a:r>
          </a:p>
          <a:p>
            <a:pPr algn="just"/>
            <a:endParaRPr lang="vi-VN" sz="3200" dirty="0">
              <a:solidFill>
                <a:srgbClr val="0000CC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CC"/>
                </a:solidFill>
                <a:latin typeface="+mj-lt"/>
              </a:rPr>
              <a:t>9. </a:t>
            </a:r>
            <a:r>
              <a:rPr lang="vi-VN" sz="3200" dirty="0" err="1">
                <a:solidFill>
                  <a:srgbClr val="0000CC"/>
                </a:solidFill>
                <a:latin typeface="+mj-lt"/>
              </a:rPr>
              <a:t>Đợi</a:t>
            </a:r>
            <a:r>
              <a:rPr lang="vi-VN" sz="3200" dirty="0">
                <a:solidFill>
                  <a:srgbClr val="0000CC"/>
                </a:solidFill>
                <a:latin typeface="+mj-lt"/>
              </a:rPr>
              <a:t> 1 giây.</a:t>
            </a:r>
            <a:endParaRPr lang="en-US" sz="3200" dirty="0">
              <a:solidFill>
                <a:srgbClr val="0000CC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3" name="Google Shape;53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34" name="Google Shape;534;p29"/>
          <p:cNvGrpSpPr/>
          <p:nvPr/>
        </p:nvGrpSpPr>
        <p:grpSpPr>
          <a:xfrm>
            <a:off x="876203" y="418222"/>
            <a:ext cx="8905262" cy="9683764"/>
            <a:chOff x="0" y="-38100"/>
            <a:chExt cx="2345419" cy="2550456"/>
          </a:xfrm>
        </p:grpSpPr>
        <p:sp>
          <p:nvSpPr>
            <p:cNvPr id="535" name="Google Shape;535;p29"/>
            <p:cNvSpPr/>
            <p:nvPr/>
          </p:nvSpPr>
          <p:spPr>
            <a:xfrm>
              <a:off x="0" y="0"/>
              <a:ext cx="2345419" cy="2512356"/>
            </a:xfrm>
            <a:custGeom>
              <a:avLst/>
              <a:gdLst/>
              <a:ahLst/>
              <a:cxnLst/>
              <a:rect l="l" t="t" r="r" b="b"/>
              <a:pathLst>
                <a:path w="2345419" h="2512356" extrusionOk="0">
                  <a:moveTo>
                    <a:pt x="0" y="0"/>
                  </a:moveTo>
                  <a:lnTo>
                    <a:pt x="2345419" y="0"/>
                  </a:lnTo>
                  <a:lnTo>
                    <a:pt x="2345419" y="2512356"/>
                  </a:lnTo>
                  <a:lnTo>
                    <a:pt x="0" y="25123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536" name="Google Shape;536;p29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7" name="Google Shape;537;p29"/>
          <p:cNvGrpSpPr/>
          <p:nvPr/>
        </p:nvGrpSpPr>
        <p:grpSpPr>
          <a:xfrm>
            <a:off x="876203" y="440172"/>
            <a:ext cx="8762403" cy="9560509"/>
            <a:chOff x="0" y="-38100"/>
            <a:chExt cx="2307793" cy="2517994"/>
          </a:xfrm>
        </p:grpSpPr>
        <p:sp>
          <p:nvSpPr>
            <p:cNvPr id="538" name="Google Shape;538;p29"/>
            <p:cNvSpPr/>
            <p:nvPr/>
          </p:nvSpPr>
          <p:spPr>
            <a:xfrm>
              <a:off x="0" y="0"/>
              <a:ext cx="2307793" cy="2479894"/>
            </a:xfrm>
            <a:custGeom>
              <a:avLst/>
              <a:gdLst/>
              <a:ahLst/>
              <a:cxnLst/>
              <a:rect l="l" t="t" r="r" b="b"/>
              <a:pathLst>
                <a:path w="2307793" h="2479894" extrusionOk="0">
                  <a:moveTo>
                    <a:pt x="0" y="0"/>
                  </a:moveTo>
                  <a:lnTo>
                    <a:pt x="2307793" y="0"/>
                  </a:lnTo>
                  <a:lnTo>
                    <a:pt x="2307793" y="2479894"/>
                  </a:lnTo>
                  <a:lnTo>
                    <a:pt x="0" y="2479894"/>
                  </a:lnTo>
                  <a:close/>
                </a:path>
              </a:pathLst>
            </a:custGeom>
            <a:solidFill>
              <a:srgbClr val="F4542C"/>
            </a:solidFill>
            <a:ln>
              <a:noFill/>
            </a:ln>
          </p:spPr>
        </p:sp>
        <p:sp>
          <p:nvSpPr>
            <p:cNvPr id="539" name="Google Shape;539;p29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0" name="Google Shape;540;p29"/>
          <p:cNvGrpSpPr/>
          <p:nvPr/>
        </p:nvGrpSpPr>
        <p:grpSpPr>
          <a:xfrm>
            <a:off x="335109" y="0"/>
            <a:ext cx="9041921" cy="9683764"/>
            <a:chOff x="0" y="-38100"/>
            <a:chExt cx="2381411" cy="2550456"/>
          </a:xfrm>
        </p:grpSpPr>
        <p:sp>
          <p:nvSpPr>
            <p:cNvPr id="541" name="Google Shape;541;p29"/>
            <p:cNvSpPr/>
            <p:nvPr/>
          </p:nvSpPr>
          <p:spPr>
            <a:xfrm>
              <a:off x="0" y="0"/>
              <a:ext cx="2381411" cy="2512356"/>
            </a:xfrm>
            <a:custGeom>
              <a:avLst/>
              <a:gdLst/>
              <a:ahLst/>
              <a:cxnLst/>
              <a:rect l="l" t="t" r="r" b="b"/>
              <a:pathLst>
                <a:path w="2381411" h="2512356" extrusionOk="0">
                  <a:moveTo>
                    <a:pt x="0" y="0"/>
                  </a:moveTo>
                  <a:lnTo>
                    <a:pt x="2381411" y="0"/>
                  </a:lnTo>
                  <a:lnTo>
                    <a:pt x="2381411" y="2512356"/>
                  </a:lnTo>
                  <a:lnTo>
                    <a:pt x="0" y="25123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542" name="Google Shape;542;p29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29"/>
          <p:cNvGrpSpPr/>
          <p:nvPr/>
        </p:nvGrpSpPr>
        <p:grpSpPr>
          <a:xfrm>
            <a:off x="-471564" y="144661"/>
            <a:ext cx="9806355" cy="9446637"/>
            <a:chOff x="-71730" y="1070"/>
            <a:chExt cx="2582744" cy="2488003"/>
          </a:xfrm>
        </p:grpSpPr>
        <p:sp>
          <p:nvSpPr>
            <p:cNvPr id="544" name="Google Shape;544;p29"/>
            <p:cNvSpPr/>
            <p:nvPr/>
          </p:nvSpPr>
          <p:spPr>
            <a:xfrm>
              <a:off x="164513" y="9179"/>
              <a:ext cx="2346501" cy="2479894"/>
            </a:xfrm>
            <a:custGeom>
              <a:avLst/>
              <a:gdLst/>
              <a:ahLst/>
              <a:cxnLst/>
              <a:rect l="l" t="t" r="r" b="b"/>
              <a:pathLst>
                <a:path w="2346501" h="2479894" extrusionOk="0">
                  <a:moveTo>
                    <a:pt x="0" y="0"/>
                  </a:moveTo>
                  <a:lnTo>
                    <a:pt x="2346501" y="0"/>
                  </a:lnTo>
                  <a:lnTo>
                    <a:pt x="2346501" y="2479894"/>
                  </a:lnTo>
                  <a:lnTo>
                    <a:pt x="0" y="247989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5" name="Google Shape;545;p29"/>
            <p:cNvSpPr txBox="1"/>
            <p:nvPr/>
          </p:nvSpPr>
          <p:spPr>
            <a:xfrm>
              <a:off x="-71730" y="1070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9" name="Google Shape;549;p29"/>
          <p:cNvSpPr txBox="1"/>
          <p:nvPr/>
        </p:nvSpPr>
        <p:spPr>
          <a:xfrm>
            <a:off x="965106" y="2050785"/>
            <a:ext cx="7311910" cy="6115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2400" dirty="0">
                <a:solidFill>
                  <a:srgbClr val="0000CC"/>
                </a:solidFill>
                <a:latin typeface="+mj-lt"/>
              </a:rPr>
              <a:t> 1: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Mở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tệp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chương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trình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mới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2400" dirty="0">
                <a:solidFill>
                  <a:srgbClr val="0000CC"/>
                </a:solidFill>
                <a:latin typeface="+mj-lt"/>
              </a:rPr>
              <a:t> 2: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Tạo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chương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trình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cho nhân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vật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mèo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.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Sử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dụng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các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lệnh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trong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bảng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để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tạo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chương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trình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vi-VN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1" name="Google Shape;527;p28">
            <a:extLst>
              <a:ext uri="{FF2B5EF4-FFF2-40B4-BE49-F238E27FC236}">
                <a16:creationId xmlns:a16="http://schemas.microsoft.com/office/drawing/2014/main" id="{54922042-0D09-422F-AFD2-0E0AD676F9F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5348" t="28508" r="30202" b="31558"/>
          <a:stretch/>
        </p:blipFill>
        <p:spPr>
          <a:xfrm rot="21137760">
            <a:off x="621611" y="247855"/>
            <a:ext cx="4401093" cy="1503593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519;p28">
            <a:extLst>
              <a:ext uri="{FF2B5EF4-FFF2-40B4-BE49-F238E27FC236}">
                <a16:creationId xmlns:a16="http://schemas.microsoft.com/office/drawing/2014/main" id="{0BD72E88-D338-4433-B1AF-254EF54741BD}"/>
              </a:ext>
            </a:extLst>
          </p:cNvPr>
          <p:cNvSpPr txBox="1"/>
          <p:nvPr/>
        </p:nvSpPr>
        <p:spPr>
          <a:xfrm>
            <a:off x="1878758" y="551756"/>
            <a:ext cx="2743142" cy="67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7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200" i="0" u="none" strike="noStrike" cap="none" dirty="0" err="1">
                <a:solidFill>
                  <a:srgbClr val="00B050"/>
                </a:solidFill>
                <a:latin typeface="Paytone One"/>
                <a:ea typeface="Paytone One"/>
                <a:cs typeface="Paytone One"/>
                <a:sym typeface="Paytone One"/>
              </a:rPr>
              <a:t>Hướng</a:t>
            </a:r>
            <a:r>
              <a:rPr lang="vi-VN" sz="3200" i="0" u="none" strike="noStrike" cap="none" dirty="0">
                <a:solidFill>
                  <a:srgbClr val="00B050"/>
                </a:solidFill>
                <a:latin typeface="Paytone One"/>
                <a:ea typeface="Paytone One"/>
                <a:cs typeface="Paytone One"/>
                <a:sym typeface="Paytone One"/>
              </a:rPr>
              <a:t> </a:t>
            </a:r>
            <a:r>
              <a:rPr lang="vi-VN" sz="3200" i="0" u="none" strike="noStrike" cap="none" dirty="0" err="1">
                <a:solidFill>
                  <a:srgbClr val="00B050"/>
                </a:solidFill>
                <a:latin typeface="Paytone One"/>
                <a:ea typeface="Paytone One"/>
                <a:cs typeface="Paytone One"/>
                <a:sym typeface="Paytone One"/>
              </a:rPr>
              <a:t>dẫn</a:t>
            </a:r>
            <a:endParaRPr sz="3200" dirty="0">
              <a:solidFill>
                <a:srgbClr val="00B050"/>
              </a:solidFill>
            </a:endParaRPr>
          </a:p>
        </p:txBody>
      </p:sp>
      <p:grpSp>
        <p:nvGrpSpPr>
          <p:cNvPr id="20" name="Google Shape;534;p29">
            <a:extLst>
              <a:ext uri="{FF2B5EF4-FFF2-40B4-BE49-F238E27FC236}">
                <a16:creationId xmlns:a16="http://schemas.microsoft.com/office/drawing/2014/main" id="{72591D8A-6ECE-4E38-8EBB-F074610E9097}"/>
              </a:ext>
            </a:extLst>
          </p:cNvPr>
          <p:cNvGrpSpPr/>
          <p:nvPr/>
        </p:nvGrpSpPr>
        <p:grpSpPr>
          <a:xfrm>
            <a:off x="10833031" y="418222"/>
            <a:ext cx="7243783" cy="9683764"/>
            <a:chOff x="0" y="-38100"/>
            <a:chExt cx="2345419" cy="2550456"/>
          </a:xfrm>
        </p:grpSpPr>
        <p:sp>
          <p:nvSpPr>
            <p:cNvPr id="22" name="Google Shape;535;p29">
              <a:extLst>
                <a:ext uri="{FF2B5EF4-FFF2-40B4-BE49-F238E27FC236}">
                  <a16:creationId xmlns:a16="http://schemas.microsoft.com/office/drawing/2014/main" id="{2FDE691C-C198-4CB5-A310-98B240130A1D}"/>
                </a:ext>
              </a:extLst>
            </p:cNvPr>
            <p:cNvSpPr/>
            <p:nvPr/>
          </p:nvSpPr>
          <p:spPr>
            <a:xfrm>
              <a:off x="0" y="0"/>
              <a:ext cx="2345419" cy="2512356"/>
            </a:xfrm>
            <a:custGeom>
              <a:avLst/>
              <a:gdLst/>
              <a:ahLst/>
              <a:cxnLst/>
              <a:rect l="l" t="t" r="r" b="b"/>
              <a:pathLst>
                <a:path w="2345419" h="2512356" extrusionOk="0">
                  <a:moveTo>
                    <a:pt x="0" y="0"/>
                  </a:moveTo>
                  <a:lnTo>
                    <a:pt x="2345419" y="0"/>
                  </a:lnTo>
                  <a:lnTo>
                    <a:pt x="2345419" y="2512356"/>
                  </a:lnTo>
                  <a:lnTo>
                    <a:pt x="0" y="25123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23" name="Google Shape;536;p29">
              <a:extLst>
                <a:ext uri="{FF2B5EF4-FFF2-40B4-BE49-F238E27FC236}">
                  <a16:creationId xmlns:a16="http://schemas.microsoft.com/office/drawing/2014/main" id="{6952AD73-113A-4807-8982-4BD06332CF6E}"/>
                </a:ext>
              </a:extLst>
            </p:cNvPr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" name="Google Shape;537;p29">
            <a:extLst>
              <a:ext uri="{FF2B5EF4-FFF2-40B4-BE49-F238E27FC236}">
                <a16:creationId xmlns:a16="http://schemas.microsoft.com/office/drawing/2014/main" id="{2C8B3CEB-2FBB-44D4-B34E-A69DC84CC726}"/>
              </a:ext>
            </a:extLst>
          </p:cNvPr>
          <p:cNvGrpSpPr/>
          <p:nvPr/>
        </p:nvGrpSpPr>
        <p:grpSpPr>
          <a:xfrm>
            <a:off x="10833032" y="440172"/>
            <a:ext cx="7127578" cy="9560509"/>
            <a:chOff x="0" y="-38100"/>
            <a:chExt cx="2307793" cy="2517994"/>
          </a:xfrm>
        </p:grpSpPr>
        <p:sp>
          <p:nvSpPr>
            <p:cNvPr id="26" name="Google Shape;538;p29">
              <a:extLst>
                <a:ext uri="{FF2B5EF4-FFF2-40B4-BE49-F238E27FC236}">
                  <a16:creationId xmlns:a16="http://schemas.microsoft.com/office/drawing/2014/main" id="{1AB2B861-E03B-4C00-89DE-80EA9EDEEB15}"/>
                </a:ext>
              </a:extLst>
            </p:cNvPr>
            <p:cNvSpPr/>
            <p:nvPr/>
          </p:nvSpPr>
          <p:spPr>
            <a:xfrm>
              <a:off x="0" y="0"/>
              <a:ext cx="2307793" cy="2479894"/>
            </a:xfrm>
            <a:custGeom>
              <a:avLst/>
              <a:gdLst/>
              <a:ahLst/>
              <a:cxnLst/>
              <a:rect l="l" t="t" r="r" b="b"/>
              <a:pathLst>
                <a:path w="2307793" h="2479894" extrusionOk="0">
                  <a:moveTo>
                    <a:pt x="0" y="0"/>
                  </a:moveTo>
                  <a:lnTo>
                    <a:pt x="2307793" y="0"/>
                  </a:lnTo>
                  <a:lnTo>
                    <a:pt x="2307793" y="2479894"/>
                  </a:lnTo>
                  <a:lnTo>
                    <a:pt x="0" y="2479894"/>
                  </a:lnTo>
                  <a:close/>
                </a:path>
              </a:pathLst>
            </a:custGeom>
            <a:solidFill>
              <a:srgbClr val="F4542C"/>
            </a:solidFill>
            <a:ln>
              <a:noFill/>
            </a:ln>
          </p:spPr>
        </p:sp>
        <p:sp>
          <p:nvSpPr>
            <p:cNvPr id="27" name="Google Shape;539;p29">
              <a:extLst>
                <a:ext uri="{FF2B5EF4-FFF2-40B4-BE49-F238E27FC236}">
                  <a16:creationId xmlns:a16="http://schemas.microsoft.com/office/drawing/2014/main" id="{B8EE3E89-0450-4EDB-BB03-1E6A0D6593D4}"/>
                </a:ext>
              </a:extLst>
            </p:cNvPr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" name="Google Shape;540;p29">
            <a:extLst>
              <a:ext uri="{FF2B5EF4-FFF2-40B4-BE49-F238E27FC236}">
                <a16:creationId xmlns:a16="http://schemas.microsoft.com/office/drawing/2014/main" id="{BDC43AFC-5C55-4650-8E2E-CF88DFBFD10A}"/>
              </a:ext>
            </a:extLst>
          </p:cNvPr>
          <p:cNvGrpSpPr/>
          <p:nvPr/>
        </p:nvGrpSpPr>
        <p:grpSpPr>
          <a:xfrm>
            <a:off x="10291937" y="0"/>
            <a:ext cx="7354945" cy="9683764"/>
            <a:chOff x="0" y="-38100"/>
            <a:chExt cx="2381411" cy="2550456"/>
          </a:xfrm>
        </p:grpSpPr>
        <p:sp>
          <p:nvSpPr>
            <p:cNvPr id="29" name="Google Shape;541;p29">
              <a:extLst>
                <a:ext uri="{FF2B5EF4-FFF2-40B4-BE49-F238E27FC236}">
                  <a16:creationId xmlns:a16="http://schemas.microsoft.com/office/drawing/2014/main" id="{1CFB8468-0494-4CE4-A604-3E1AEEE2D868}"/>
                </a:ext>
              </a:extLst>
            </p:cNvPr>
            <p:cNvSpPr/>
            <p:nvPr/>
          </p:nvSpPr>
          <p:spPr>
            <a:xfrm>
              <a:off x="0" y="0"/>
              <a:ext cx="2381411" cy="2512356"/>
            </a:xfrm>
            <a:custGeom>
              <a:avLst/>
              <a:gdLst/>
              <a:ahLst/>
              <a:cxnLst/>
              <a:rect l="l" t="t" r="r" b="b"/>
              <a:pathLst>
                <a:path w="2381411" h="2512356" extrusionOk="0">
                  <a:moveTo>
                    <a:pt x="0" y="0"/>
                  </a:moveTo>
                  <a:lnTo>
                    <a:pt x="2381411" y="0"/>
                  </a:lnTo>
                  <a:lnTo>
                    <a:pt x="2381411" y="2512356"/>
                  </a:lnTo>
                  <a:lnTo>
                    <a:pt x="0" y="25123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30" name="Google Shape;542;p29">
              <a:extLst>
                <a:ext uri="{FF2B5EF4-FFF2-40B4-BE49-F238E27FC236}">
                  <a16:creationId xmlns:a16="http://schemas.microsoft.com/office/drawing/2014/main" id="{CE8EC99D-B05C-4064-A726-1C43C74BB2AF}"/>
                </a:ext>
              </a:extLst>
            </p:cNvPr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" name="Google Shape;543;p29">
            <a:extLst>
              <a:ext uri="{FF2B5EF4-FFF2-40B4-BE49-F238E27FC236}">
                <a16:creationId xmlns:a16="http://schemas.microsoft.com/office/drawing/2014/main" id="{4133E0DE-22E7-4FE0-9980-F5C575CB71D8}"/>
              </a:ext>
            </a:extLst>
          </p:cNvPr>
          <p:cNvGrpSpPr/>
          <p:nvPr/>
        </p:nvGrpSpPr>
        <p:grpSpPr>
          <a:xfrm>
            <a:off x="9513838" y="175450"/>
            <a:ext cx="7976757" cy="9446637"/>
            <a:chOff x="-71730" y="1070"/>
            <a:chExt cx="2582744" cy="2488003"/>
          </a:xfrm>
        </p:grpSpPr>
        <p:sp>
          <p:nvSpPr>
            <p:cNvPr id="32" name="Google Shape;544;p29">
              <a:extLst>
                <a:ext uri="{FF2B5EF4-FFF2-40B4-BE49-F238E27FC236}">
                  <a16:creationId xmlns:a16="http://schemas.microsoft.com/office/drawing/2014/main" id="{5890AE4E-F7B6-43B6-A055-DB8D57725667}"/>
                </a:ext>
              </a:extLst>
            </p:cNvPr>
            <p:cNvSpPr/>
            <p:nvPr/>
          </p:nvSpPr>
          <p:spPr>
            <a:xfrm>
              <a:off x="210777" y="9179"/>
              <a:ext cx="2300237" cy="2479894"/>
            </a:xfrm>
            <a:custGeom>
              <a:avLst/>
              <a:gdLst/>
              <a:ahLst/>
              <a:cxnLst/>
              <a:rect l="l" t="t" r="r" b="b"/>
              <a:pathLst>
                <a:path w="2346501" h="2479894" extrusionOk="0">
                  <a:moveTo>
                    <a:pt x="0" y="0"/>
                  </a:moveTo>
                  <a:lnTo>
                    <a:pt x="2346501" y="0"/>
                  </a:lnTo>
                  <a:lnTo>
                    <a:pt x="2346501" y="2479894"/>
                  </a:lnTo>
                  <a:lnTo>
                    <a:pt x="0" y="247989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Google Shape;545;p29">
              <a:extLst>
                <a:ext uri="{FF2B5EF4-FFF2-40B4-BE49-F238E27FC236}">
                  <a16:creationId xmlns:a16="http://schemas.microsoft.com/office/drawing/2014/main" id="{71B0269D-F511-44B3-8F1C-22D3CF973D5D}"/>
                </a:ext>
              </a:extLst>
            </p:cNvPr>
            <p:cNvSpPr txBox="1"/>
            <p:nvPr/>
          </p:nvSpPr>
          <p:spPr>
            <a:xfrm>
              <a:off x="-71730" y="1070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" name="Google Shape;549;p29">
            <a:extLst>
              <a:ext uri="{FF2B5EF4-FFF2-40B4-BE49-F238E27FC236}">
                <a16:creationId xmlns:a16="http://schemas.microsoft.com/office/drawing/2014/main" id="{4D99B082-C45A-456B-81FB-F6EC67FC2E8A}"/>
              </a:ext>
            </a:extLst>
          </p:cNvPr>
          <p:cNvSpPr txBox="1"/>
          <p:nvPr/>
        </p:nvSpPr>
        <p:spPr>
          <a:xfrm>
            <a:off x="10667435" y="535204"/>
            <a:ext cx="6443883" cy="8154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1" algn="just">
              <a:lnSpc>
                <a:spcPct val="184000"/>
              </a:lnSpc>
            </a:pPr>
            <a:r>
              <a:rPr lang="vi-VN" sz="24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2400" dirty="0">
                <a:solidFill>
                  <a:srgbClr val="0000CC"/>
                </a:solidFill>
                <a:latin typeface="+mj-lt"/>
              </a:rPr>
              <a:t> 3</a:t>
            </a:r>
            <a:r>
              <a:rPr lang="vi-VN" sz="2400" dirty="0">
                <a:solidFill>
                  <a:srgbClr val="92D050"/>
                </a:solidFill>
                <a:latin typeface="+mj-lt"/>
              </a:rPr>
              <a:t>: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Kéo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thả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các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lệnh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để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có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chương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trình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như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Hình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74. </a:t>
            </a: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lvl="1" algn="just">
              <a:lnSpc>
                <a:spcPct val="184000"/>
              </a:lnSpc>
            </a:pPr>
            <a:endParaRPr lang="vi-VN" sz="2400" dirty="0">
              <a:solidFill>
                <a:schemeClr val="tx1"/>
              </a:solidFill>
              <a:latin typeface="+mj-lt"/>
            </a:endParaRP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2400" dirty="0">
                <a:solidFill>
                  <a:srgbClr val="0000CC"/>
                </a:solidFill>
                <a:latin typeface="+mj-lt"/>
              </a:rPr>
              <a:t> 4: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Chạy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thử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chương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trình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và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quan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sát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kết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quả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0" marR="0" lvl="1" indent="0" algn="just" rtl="0">
              <a:lnSpc>
                <a:spcPct val="18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dirty="0" err="1">
                <a:solidFill>
                  <a:srgbClr val="0000CC"/>
                </a:solidFill>
                <a:latin typeface="+mj-lt"/>
              </a:rPr>
              <a:t>Bước</a:t>
            </a:r>
            <a:r>
              <a:rPr lang="vi-VN" sz="2400" dirty="0">
                <a:solidFill>
                  <a:srgbClr val="0000CC"/>
                </a:solidFill>
                <a:latin typeface="+mj-lt"/>
              </a:rPr>
              <a:t> 5: 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Lưu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tệp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với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tên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là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+mj-lt"/>
              </a:rPr>
              <a:t>MeoDiChuyen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vào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thư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mục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chemeClr val="tx1"/>
                </a:solidFill>
                <a:latin typeface="+mj-lt"/>
              </a:rPr>
              <a:t>của</a:t>
            </a:r>
            <a:r>
              <a:rPr lang="vi-VN" sz="2400" dirty="0">
                <a:solidFill>
                  <a:schemeClr val="tx1"/>
                </a:solidFill>
                <a:latin typeface="+mj-lt"/>
              </a:rPr>
              <a:t> em.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0E67B9-A0F0-4BC2-858D-31960FB8CC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1850" y="4666789"/>
            <a:ext cx="7688437" cy="37090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2EE42B-6DA8-4F97-A09D-6428B78E2E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24156" y="1597256"/>
            <a:ext cx="3823579" cy="47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8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A5DB"/>
        </a:solidFill>
        <a:effectLst/>
      </p:bgPr>
    </p:bg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2" name="Google Shape;762;p35"/>
          <p:cNvGrpSpPr/>
          <p:nvPr/>
        </p:nvGrpSpPr>
        <p:grpSpPr>
          <a:xfrm>
            <a:off x="394164" y="131361"/>
            <a:ext cx="17544871" cy="9647599"/>
            <a:chOff x="0" y="-144661"/>
            <a:chExt cx="23393161" cy="12863465"/>
          </a:xfrm>
        </p:grpSpPr>
        <p:grpSp>
          <p:nvGrpSpPr>
            <p:cNvPr id="763" name="Google Shape;763;p35"/>
            <p:cNvGrpSpPr/>
            <p:nvPr/>
          </p:nvGrpSpPr>
          <p:grpSpPr>
            <a:xfrm>
              <a:off x="0" y="-144661"/>
              <a:ext cx="23393161" cy="12863465"/>
              <a:chOff x="0" y="-28575"/>
              <a:chExt cx="4620871" cy="2540931"/>
            </a:xfrm>
          </p:grpSpPr>
          <p:sp>
            <p:nvSpPr>
              <p:cNvPr id="764" name="Google Shape;764;p35"/>
              <p:cNvSpPr/>
              <p:nvPr/>
            </p:nvSpPr>
            <p:spPr>
              <a:xfrm>
                <a:off x="0" y="0"/>
                <a:ext cx="4620871" cy="2512356"/>
              </a:xfrm>
              <a:custGeom>
                <a:avLst/>
                <a:gdLst/>
                <a:ahLst/>
                <a:cxnLst/>
                <a:rect l="l" t="t" r="r" b="b"/>
                <a:pathLst>
                  <a:path w="4620871" h="2512356" extrusionOk="0">
                    <a:moveTo>
                      <a:pt x="0" y="0"/>
                    </a:moveTo>
                    <a:lnTo>
                      <a:pt x="4620871" y="0"/>
                    </a:lnTo>
                    <a:lnTo>
                      <a:pt x="4620871" y="2512356"/>
                    </a:lnTo>
                    <a:lnTo>
                      <a:pt x="0" y="251235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</p:sp>
          <p:sp>
            <p:nvSpPr>
              <p:cNvPr id="765" name="Google Shape;765;p3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66" name="Google Shape;766;p35"/>
            <p:cNvGrpSpPr/>
            <p:nvPr/>
          </p:nvGrpSpPr>
          <p:grpSpPr>
            <a:xfrm>
              <a:off x="85349" y="-62491"/>
              <a:ext cx="23222464" cy="12699125"/>
              <a:chOff x="0" y="-28575"/>
              <a:chExt cx="4587153" cy="2508469"/>
            </a:xfrm>
          </p:grpSpPr>
          <p:sp>
            <p:nvSpPr>
              <p:cNvPr id="767" name="Google Shape;767;p35"/>
              <p:cNvSpPr/>
              <p:nvPr/>
            </p:nvSpPr>
            <p:spPr>
              <a:xfrm>
                <a:off x="0" y="0"/>
                <a:ext cx="4587153" cy="2479894"/>
              </a:xfrm>
              <a:custGeom>
                <a:avLst/>
                <a:gdLst/>
                <a:ahLst/>
                <a:cxnLst/>
                <a:rect l="l" t="t" r="r" b="b"/>
                <a:pathLst>
                  <a:path w="4587153" h="2479894" extrusionOk="0">
                    <a:moveTo>
                      <a:pt x="0" y="0"/>
                    </a:moveTo>
                    <a:lnTo>
                      <a:pt x="4587153" y="0"/>
                    </a:lnTo>
                    <a:lnTo>
                      <a:pt x="4587153" y="2479894"/>
                    </a:lnTo>
                    <a:lnTo>
                      <a:pt x="0" y="2479894"/>
                    </a:lnTo>
                    <a:close/>
                  </a:path>
                </a:pathLst>
              </a:custGeom>
              <a:solidFill>
                <a:srgbClr val="F5C86B"/>
              </a:solidFill>
              <a:ln>
                <a:noFill/>
              </a:ln>
            </p:spPr>
          </p:sp>
          <p:sp>
            <p:nvSpPr>
              <p:cNvPr id="768" name="Google Shape;768;p35"/>
              <p:cNvSpPr txBox="1"/>
              <p:nvPr/>
            </p:nvSpPr>
            <p:spPr>
              <a:xfrm>
                <a:off x="0" y="-28575"/>
                <a:ext cx="812800" cy="8413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712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777" name="Google Shape;777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164" y="7934373"/>
            <a:ext cx="2073089" cy="2694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83" name="Google Shape;783;p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2023253">
            <a:off x="15027190" y="95657"/>
            <a:ext cx="3697345" cy="2302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EB4F1125-04E2-4AD0-A550-74CCA7DAC0CF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631123" y="508040"/>
            <a:ext cx="1522413" cy="1123950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288D1D1A-B51E-422F-B8CA-055EA7C74B64}"/>
              </a:ext>
            </a:extLst>
          </p:cNvPr>
          <p:cNvSpPr txBox="1"/>
          <p:nvPr/>
        </p:nvSpPr>
        <p:spPr>
          <a:xfrm>
            <a:off x="2252178" y="647303"/>
            <a:ext cx="55262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  <a:endParaRPr 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79FD92F-1F9A-47F3-850A-E999CD1A424D}"/>
              </a:ext>
            </a:extLst>
          </p:cNvPr>
          <p:cNvSpPr txBox="1"/>
          <p:nvPr/>
        </p:nvSpPr>
        <p:spPr>
          <a:xfrm>
            <a:off x="588775" y="1967026"/>
            <a:ext cx="111156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6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chương trình điều khiển nhân vật mèo như Hình 75.</a:t>
            </a:r>
          </a:p>
          <a:p>
            <a:pPr algn="just"/>
            <a:r>
              <a:rPr lang="vi-VN" sz="6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Chương trình có cấu trúc tuần tự không? </a:t>
            </a:r>
          </a:p>
          <a:p>
            <a:pPr algn="just"/>
            <a:r>
              <a:rPr lang="vi-VN" sz="6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Nhân vật thực hiện lần lượt những hành động nào?</a:t>
            </a:r>
            <a:endParaRPr lang="en-US" sz="6000" dirty="0">
              <a:solidFill>
                <a:srgbClr val="0000CC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1D8ECA-979F-4376-AC69-1B95238F19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45208" y="1831010"/>
            <a:ext cx="5314091" cy="4576548"/>
          </a:xfrm>
          <a:prstGeom prst="rect">
            <a:avLst/>
          </a:prstGeom>
        </p:spPr>
      </p:pic>
      <p:sp>
        <p:nvSpPr>
          <p:cNvPr id="69" name="Google Shape;338;p21">
            <a:extLst>
              <a:ext uri="{FF2B5EF4-FFF2-40B4-BE49-F238E27FC236}">
                <a16:creationId xmlns:a16="http://schemas.microsoft.com/office/drawing/2014/main" id="{1F362FE6-2BDE-4977-AF8A-FD78E19E3A5C}"/>
              </a:ext>
            </a:extLst>
          </p:cNvPr>
          <p:cNvSpPr txBox="1"/>
          <p:nvPr/>
        </p:nvSpPr>
        <p:spPr>
          <a:xfrm>
            <a:off x="12502377" y="6756084"/>
            <a:ext cx="4514035" cy="131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1" indent="0" algn="ctr" rtl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200" dirty="0" err="1">
                <a:solidFill>
                  <a:schemeClr val="tx1"/>
                </a:solidFill>
                <a:latin typeface="+mj-lt"/>
              </a:rPr>
              <a:t>Hình</a:t>
            </a:r>
            <a:r>
              <a:rPr lang="vi-VN" sz="3200" dirty="0">
                <a:solidFill>
                  <a:schemeClr val="tx1"/>
                </a:solidFill>
                <a:latin typeface="+mj-lt"/>
              </a:rPr>
              <a:t> 75. Chương tr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ì</a:t>
            </a:r>
            <a:r>
              <a:rPr lang="vi-VN" sz="3200" dirty="0">
                <a:solidFill>
                  <a:schemeClr val="tx1"/>
                </a:solidFill>
                <a:latin typeface="+mj-lt"/>
              </a:rPr>
              <a:t>nh điều khiển nhân vật mèo</a:t>
            </a:r>
            <a:endParaRPr sz="32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C680"/>
        </a:solidFill>
        <a:effectLst/>
      </p:bgPr>
    </p:bg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7" name="Google Shape;687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88" name="Google Shape;688;p34"/>
          <p:cNvGrpSpPr/>
          <p:nvPr/>
        </p:nvGrpSpPr>
        <p:grpSpPr>
          <a:xfrm>
            <a:off x="387343" y="1886209"/>
            <a:ext cx="17544871" cy="8026846"/>
            <a:chOff x="0" y="-38100"/>
            <a:chExt cx="4620871" cy="2114066"/>
          </a:xfrm>
        </p:grpSpPr>
        <p:sp>
          <p:nvSpPr>
            <p:cNvPr id="689" name="Google Shape;689;p34"/>
            <p:cNvSpPr/>
            <p:nvPr/>
          </p:nvSpPr>
          <p:spPr>
            <a:xfrm>
              <a:off x="0" y="0"/>
              <a:ext cx="4620871" cy="2075966"/>
            </a:xfrm>
            <a:custGeom>
              <a:avLst/>
              <a:gdLst/>
              <a:ahLst/>
              <a:cxnLst/>
              <a:rect l="l" t="t" r="r" b="b"/>
              <a:pathLst>
                <a:path w="4620871" h="2075966" extrusionOk="0">
                  <a:moveTo>
                    <a:pt x="0" y="0"/>
                  </a:moveTo>
                  <a:lnTo>
                    <a:pt x="4620871" y="0"/>
                  </a:lnTo>
                  <a:lnTo>
                    <a:pt x="4620871" y="2075966"/>
                  </a:lnTo>
                  <a:lnTo>
                    <a:pt x="0" y="20759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690" name="Google Shape;690;p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1" name="Google Shape;691;p34"/>
          <p:cNvGrpSpPr/>
          <p:nvPr/>
        </p:nvGrpSpPr>
        <p:grpSpPr>
          <a:xfrm>
            <a:off x="451354" y="1956857"/>
            <a:ext cx="17416848" cy="7894571"/>
            <a:chOff x="0" y="-38100"/>
            <a:chExt cx="4587153" cy="2079228"/>
          </a:xfrm>
        </p:grpSpPr>
        <p:sp>
          <p:nvSpPr>
            <p:cNvPr id="692" name="Google Shape;692;p34"/>
            <p:cNvSpPr/>
            <p:nvPr/>
          </p:nvSpPr>
          <p:spPr>
            <a:xfrm>
              <a:off x="0" y="0"/>
              <a:ext cx="4587153" cy="2041128"/>
            </a:xfrm>
            <a:custGeom>
              <a:avLst/>
              <a:gdLst/>
              <a:ahLst/>
              <a:cxnLst/>
              <a:rect l="l" t="t" r="r" b="b"/>
              <a:pathLst>
                <a:path w="4587153" h="2041128" extrusionOk="0">
                  <a:moveTo>
                    <a:pt x="0" y="0"/>
                  </a:moveTo>
                  <a:lnTo>
                    <a:pt x="4587153" y="0"/>
                  </a:lnTo>
                  <a:lnTo>
                    <a:pt x="4587153" y="2041128"/>
                  </a:lnTo>
                  <a:lnTo>
                    <a:pt x="0" y="2041128"/>
                  </a:lnTo>
                  <a:close/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93" name="Google Shape;693;p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1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694" name="Google Shape;694;p3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94320">
            <a:off x="15625136" y="6613478"/>
            <a:ext cx="3662315" cy="37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694;p34">
            <a:extLst>
              <a:ext uri="{FF2B5EF4-FFF2-40B4-BE49-F238E27FC236}">
                <a16:creationId xmlns:a16="http://schemas.microsoft.com/office/drawing/2014/main" id="{54F669CA-DAAB-4184-97BC-4F56B87B11C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-364743" y="859644"/>
            <a:ext cx="3662315" cy="37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DC8EE9B-523E-44D9-A01F-1C2C862239DB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3582578" y="2175250"/>
            <a:ext cx="1235303" cy="1022851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4435F502-CFFA-48D2-A8E0-00699B3ED0B2}"/>
              </a:ext>
            </a:extLst>
          </p:cNvPr>
          <p:cNvSpPr txBox="1"/>
          <p:nvPr/>
        </p:nvSpPr>
        <p:spPr>
          <a:xfrm>
            <a:off x="4815678" y="2332732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5485817-33B4-45E9-B3F3-02648723B05B}"/>
              </a:ext>
            </a:extLst>
          </p:cNvPr>
          <p:cNvSpPr txBox="1"/>
          <p:nvPr/>
        </p:nvSpPr>
        <p:spPr>
          <a:xfrm>
            <a:off x="3838186" y="3122347"/>
            <a:ext cx="12377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chương </a:t>
            </a:r>
            <a:r>
              <a:rPr lang="vi-VN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ý </a:t>
            </a:r>
            <a:r>
              <a:rPr lang="vi-VN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Câu 1.</a:t>
            </a:r>
            <a:endParaRPr lang="en-US"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DEE45A-79F3-E47E-DB62-75D86A910A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87853" y="4291207"/>
            <a:ext cx="4829175" cy="4441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E58AC4-F83A-BA92-3ECB-E4A5022800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4985" y="4088908"/>
            <a:ext cx="4829175" cy="4481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BBC22F-3FE8-D05B-6E73-5EB28A1E58F9}"/>
              </a:ext>
            </a:extLst>
          </p:cNvPr>
          <p:cNvSpPr txBox="1"/>
          <p:nvPr/>
        </p:nvSpPr>
        <p:spPr>
          <a:xfrm>
            <a:off x="5359887" y="8918518"/>
            <a:ext cx="2684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287</Words>
  <Application>Microsoft Office PowerPoint</Application>
  <PresentationFormat>Custom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Paytone One</vt:lpstr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Nguyễn Thị Nhung</cp:lastModifiedBy>
  <cp:revision>37</cp:revision>
  <dcterms:modified xsi:type="dcterms:W3CDTF">2025-02-12T02:08:12Z</dcterms:modified>
</cp:coreProperties>
</file>