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57" r:id="rId3"/>
    <p:sldId id="283" r:id="rId4"/>
    <p:sldId id="333" r:id="rId5"/>
    <p:sldId id="334" r:id="rId6"/>
    <p:sldId id="335" r:id="rId7"/>
    <p:sldId id="336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C164F-B2BE-4B2D-B6F8-6A5FADC3770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F9ABA-0799-4A92-BFAA-F60A0263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1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D816-71AA-45B0-BB49-DB033CD7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5EB57-E26A-43BB-AB12-28C9C6EC2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72D0-10A4-4654-A5AB-993D0802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451A-B97E-4CB1-9F7A-7177F54E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189C-2102-4C23-B0B5-778AB7C9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01A2-5D91-409E-B21E-C9D484EB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4BAE7-46CD-4296-95BA-253645B94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E871-7195-464D-8A76-72EDD375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86100-B36F-41BD-B012-D2A26621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BFD6-0C27-4890-91C0-92C6A15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FD5ED-7219-457C-A0DF-A3EFEE9A3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9579D-17DD-40C2-AB84-E9A4CD68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CD5EB-A568-40AA-8CE3-4B360D1B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672B-368A-4500-B16D-26591A47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C5C9-3400-4936-87C1-A91E726E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2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635C-2D95-4BEB-92B1-5C852FE1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6ADE-73DD-48DC-AA96-1E539DB4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B0108-48B2-42A0-BBFF-5520FD8C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1890-2314-474C-A81C-DEC26B23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68BA-E510-4B9D-BFB6-00353829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57EC-A0D8-47AD-A254-4808DF66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C158-04DE-4A41-9D7C-620231F5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C9FB4-1EE0-44B8-9CF8-C6D7A5F1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0F165-5EB0-4A9D-83AF-7DE11215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917A-E7D4-45F3-81D9-9E37DF7E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69B8-0015-4382-A1DB-526254DE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1CB0-4048-4C2E-92A4-5DCAAC627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9CFA8-B42B-4FA4-A64B-B00C8FDE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1704-8C3A-4C45-81B8-70A76811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47B8F-DAE8-4F5B-9CDA-39FFAB39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5501F-E3F3-4BE4-90F4-69BCE904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F8E7-A4CC-4FFB-9745-1B6DF4BB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3D86-3421-427F-8D42-473E59685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C87A-B21F-404A-9953-F5773FB28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A7421-6E47-4E7D-A9CF-B00745056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8A0D9-9A13-43F7-A939-4A711373E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EEAC5-5273-470D-930E-8A880B4A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7B0B8-0DD6-4121-A248-B5AD764C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0705B-386D-4AA5-900C-F6C022AA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74DC-4999-4C61-B730-5153200D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A2D99-A6E1-4B1C-ACF8-B15BCD11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40254-7098-45AA-80F8-B85E33AD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798DA-29D8-425E-91B5-541FB26A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AD21E-7D0E-4420-9083-7C2FA0A6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C5592-0102-46D9-9EC4-778B984F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4495B-86E8-4767-9718-9FC413A7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CD47-EF34-4B95-BB7F-8798F378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7F22-2AE8-46DE-8C44-58D6E61F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39D0-D47E-446C-B78C-2CC67665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BBED-7552-4E18-9473-70829195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7A752-2B39-4788-A129-49B11AA1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C4878-30FD-486A-A861-3834C512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1FCA-5275-4F81-AA43-5B1B9864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E8698-1E92-469F-A564-27B7F1470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38339-2D56-4A80-8C0E-9ACC0F765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60265-6047-434C-9A21-53BABBD5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AE2FC-CDAB-4EF7-A102-F402E6D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FCB2D-790E-4546-96AF-107B9B4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EDB7C-936C-42AE-B833-F58FC366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A4FB0-65A3-4858-B001-1C091E6E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CFA8-C971-4773-81B4-919EF64EB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1D69-0055-4B0E-83D9-C3FAB1C27F8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D83E-5149-4E98-B160-0B65E2DD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A8B4-9B8C-4B2A-9857-E0993F327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5C81-2D72-4693-A4C7-9E12454E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VIDEO%20l&#7907;i%20&#237;ch%20c&#7911;a%20hoa%20v&#224;%20c&#226;y%20c&#7843;nh%20-%20T&#236;m%20v&#7899;i%20C&#7889;c%20C&#7889;c.web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P\Downloads\VIDEO%20l&#7907;i%20&#237;ch%20c&#7911;a%20hoa%20v&#224;%20c&#226;y%20c&#7843;nh%20-%20T&#236;m%20v&#7899;i%20C&#7889;c%20C&#7889;c%20(1).web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4201" y="3102708"/>
            <a:ext cx="1016000" cy="351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0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24908"/>
            <a:ext cx="1016000" cy="351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3138601" y="1633741"/>
            <a:ext cx="6394841" cy="6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939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CÔNG NGHỆ-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6445" y="3399889"/>
            <a:ext cx="9601067" cy="5925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2" b="1" i="0" u="none" strike="noStrike" kern="1200" cap="none" spc="0" normalizeH="0" baseline="0" noProof="0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NGUYỄN THỊ NHUNG</a:t>
            </a:r>
          </a:p>
        </p:txBody>
      </p:sp>
      <p:pic>
        <p:nvPicPr>
          <p:cNvPr id="1332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431">
            <a:off x="155465" y="4563711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inus 2"/>
          <p:cNvSpPr/>
          <p:nvPr/>
        </p:nvSpPr>
        <p:spPr>
          <a:xfrm>
            <a:off x="4101386" y="654418"/>
            <a:ext cx="4224868" cy="273538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32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63">
            <a:off x="1389145" y="4536553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2281921" y="4562672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4415785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2290579" y="4842723"/>
            <a:ext cx="1195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0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9559" y="5687434"/>
            <a:ext cx="22677109" cy="11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10513310" y="4702091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153">
            <a:off x="9263703" y="4592325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11195926" y="4661516"/>
            <a:ext cx="1195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5919">
            <a:off x="8828538" y="4792784"/>
            <a:ext cx="1195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5">
            <a:off x="10086481" y="4604696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11" y="4804436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463">
            <a:off x="1991606" y="4491891"/>
            <a:ext cx="1295401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Box 3"/>
          <p:cNvSpPr txBox="1">
            <a:spLocks noChangeArrowheads="1"/>
          </p:cNvSpPr>
          <p:nvPr/>
        </p:nvSpPr>
        <p:spPr bwMode="auto">
          <a:xfrm>
            <a:off x="2304941" y="147224"/>
            <a:ext cx="7817758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4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</a:t>
            </a:r>
            <a:r>
              <a:rPr kumimoji="0" lang="vi-VN" altLang="en-US" sz="344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ƯỜ</a:t>
            </a:r>
            <a:r>
              <a:rPr kumimoji="0" lang="en-US" altLang="en-US" sz="344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 TIỂU NGUYỄN VĂN TRỖI</a:t>
            </a:r>
          </a:p>
        </p:txBody>
      </p:sp>
      <p:pic>
        <p:nvPicPr>
          <p:cNvPr id="13334" name="Picture 3" descr="Pictur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61465" y="39822"/>
            <a:ext cx="2004646" cy="188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4" descr="Pictur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061398" y="45632"/>
            <a:ext cx="2072575" cy="18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0">
            <a:extLst>
              <a:ext uri="{FF2B5EF4-FFF2-40B4-BE49-F238E27FC236}">
                <a16:creationId xmlns:a16="http://schemas.microsoft.com/office/drawing/2014/main" id="{0EB4A1D5-30C7-4ED5-A0C9-45B98C364E83}"/>
              </a:ext>
            </a:extLst>
          </p:cNvPr>
          <p:cNvGrpSpPr>
            <a:grpSpLocks/>
          </p:cNvGrpSpPr>
          <p:nvPr/>
        </p:nvGrpSpPr>
        <p:grpSpPr bwMode="auto">
          <a:xfrm rot="-3847079">
            <a:off x="10950173" y="1285629"/>
            <a:ext cx="1688123" cy="2813538"/>
            <a:chOff x="4416" y="-48"/>
            <a:chExt cx="864" cy="1440"/>
          </a:xfrm>
        </p:grpSpPr>
        <p:pic>
          <p:nvPicPr>
            <p:cNvPr id="24" name="Picture 2" descr="F:\Ngoc Duyen\GIAO AN DIEN TU\tu lieu lam ppt\HINH DONG TRANG TRI\33.gif">
              <a:extLst>
                <a:ext uri="{FF2B5EF4-FFF2-40B4-BE49-F238E27FC236}">
                  <a16:creationId xmlns:a16="http://schemas.microsoft.com/office/drawing/2014/main" id="{FB70F124-3173-45C9-A8C8-CA8AB09A12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689">
              <a:off x="4800" y="96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F:\Ngoc Duyen\GIAO AN DIEN TU\tu lieu lam ppt\HINH DONG TRANG TRI\33.gif">
              <a:extLst>
                <a:ext uri="{FF2B5EF4-FFF2-40B4-BE49-F238E27FC236}">
                  <a16:creationId xmlns:a16="http://schemas.microsoft.com/office/drawing/2014/main" id="{A715D6EE-DC23-49A0-B929-5C949DAD59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-48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59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650E6-9FAF-4C8C-B799-95FB29ED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22222" r="16250" b="27778"/>
          <a:stretch/>
        </p:blipFill>
        <p:spPr>
          <a:xfrm>
            <a:off x="2133600" y="0"/>
            <a:ext cx="10512213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70640-B9F3-4519-9C7A-62601B853B6E}"/>
              </a:ext>
            </a:extLst>
          </p:cNvPr>
          <p:cNvSpPr txBox="1"/>
          <p:nvPr/>
        </p:nvSpPr>
        <p:spPr>
          <a:xfrm>
            <a:off x="380999" y="4724400"/>
            <a:ext cx="11658601" cy="196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yêu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trang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mai đem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trưng cho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cho gia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cúc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cúc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mang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lộc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C2ECE7-4C7B-4032-AF0E-EFF31F863D6D}"/>
              </a:ext>
            </a:extLst>
          </p:cNvPr>
          <p:cNvGrpSpPr/>
          <p:nvPr/>
        </p:nvGrpSpPr>
        <p:grpSpPr>
          <a:xfrm>
            <a:off x="-304799" y="533400"/>
            <a:ext cx="3657600" cy="2143408"/>
            <a:chOff x="301091" y="301982"/>
            <a:chExt cx="4134561" cy="2508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CE30E9-BFD0-457A-9159-27CBEEB0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5979EB-E9FC-4883-8702-BF1C8F31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33F595-9539-48CD-A979-33C1BD46C63C}"/>
              </a:ext>
            </a:extLst>
          </p:cNvPr>
          <p:cNvSpPr/>
          <p:nvPr/>
        </p:nvSpPr>
        <p:spPr>
          <a:xfrm>
            <a:off x="227242" y="1120784"/>
            <a:ext cx="312555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998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251116" y="709930"/>
            <a:ext cx="9242716" cy="1747039"/>
            <a:chOff x="-204298" y="204868"/>
            <a:chExt cx="7519498" cy="174695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204298" y="297154"/>
              <a:ext cx="7246026" cy="1654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1. </a:t>
              </a:r>
              <a:r>
                <a:rPr lang="nl-NL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 NGHỆ VÀ ĐỜI SỐNG</a:t>
              </a:r>
              <a:endPara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defTabSz="342900">
                <a:lnSpc>
                  <a:spcPct val="150000"/>
                </a:lnSpc>
              </a:pPr>
              <a:endPara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6162" y="2363066"/>
            <a:ext cx="11503435" cy="2781429"/>
            <a:chOff x="1041319" y="1414648"/>
            <a:chExt cx="7646059" cy="1898231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41319" y="1414648"/>
              <a:ext cx="2076866" cy="18982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81832" y="1892387"/>
              <a:ext cx="1195838" cy="673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83727" y="1901642"/>
              <a:ext cx="5785444" cy="987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342900"/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vi-V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1)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534400" y="13455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491AA-92E7-4E72-9F52-F24DE1F1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96" t="27777" r="32980" b="13333"/>
          <a:stretch/>
        </p:blipFill>
        <p:spPr>
          <a:xfrm>
            <a:off x="3886200" y="914400"/>
            <a:ext cx="48768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A4A50-F251-4EC2-96B4-82D130048E0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61516-C45B-4922-8BD5-A0C4059AE998}"/>
              </a:ext>
            </a:extLst>
          </p:cNvPr>
          <p:cNvSpPr txBox="1"/>
          <p:nvPr/>
        </p:nvSpPr>
        <p:spPr>
          <a:xfrm>
            <a:off x="49763" y="1281619"/>
            <a:ext cx="3836437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09967-55AF-40D6-B0B1-172BB4647110}"/>
              </a:ext>
            </a:extLst>
          </p:cNvPr>
          <p:cNvSpPr txBox="1"/>
          <p:nvPr/>
        </p:nvSpPr>
        <p:spPr>
          <a:xfrm>
            <a:off x="8731624" y="1414661"/>
            <a:ext cx="3231776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E7722-170F-4A03-A8AC-A6964F93309B}"/>
              </a:ext>
            </a:extLst>
          </p:cNvPr>
          <p:cNvSpPr txBox="1"/>
          <p:nvPr/>
        </p:nvSpPr>
        <p:spPr>
          <a:xfrm>
            <a:off x="8901404" y="3180546"/>
            <a:ext cx="25425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cúc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4C5F3-8BAC-4F29-BAD5-FFB0A833CA4C}"/>
              </a:ext>
            </a:extLst>
          </p:cNvPr>
          <p:cNvSpPr txBox="1"/>
          <p:nvPr/>
        </p:nvSpPr>
        <p:spPr>
          <a:xfrm>
            <a:off x="8839200" y="5388171"/>
            <a:ext cx="289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1448C-4235-4DB2-B24D-EBC9DACC9013}"/>
              </a:ext>
            </a:extLst>
          </p:cNvPr>
          <p:cNvSpPr txBox="1"/>
          <p:nvPr/>
        </p:nvSpPr>
        <p:spPr>
          <a:xfrm>
            <a:off x="685800" y="5388171"/>
            <a:ext cx="312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F2FF7-8BC2-429B-9305-0AB150A6819F}"/>
              </a:ext>
            </a:extLst>
          </p:cNvPr>
          <p:cNvSpPr txBox="1"/>
          <p:nvPr/>
        </p:nvSpPr>
        <p:spPr>
          <a:xfrm>
            <a:off x="457200" y="3167099"/>
            <a:ext cx="358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hương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(tinh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y lan ý có thể lọc được benzene VOC, một chất gây ung thư có nhiều trong sơn, chất đánh bóng, sáp đánh bóng đồ nội thất">
            <a:extLst>
              <a:ext uri="{FF2B5EF4-FFF2-40B4-BE49-F238E27FC236}">
                <a16:creationId xmlns:a16="http://schemas.microsoft.com/office/drawing/2014/main" id="{223694CB-AFBD-48C7-93F7-5F521333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33" y="21690"/>
            <a:ext cx="3069176" cy="28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573FF-FE9C-4CD9-8B8C-20CDFE7DABDD}"/>
              </a:ext>
            </a:extLst>
          </p:cNvPr>
          <p:cNvSpPr txBox="1"/>
          <p:nvPr/>
        </p:nvSpPr>
        <p:spPr>
          <a:xfrm>
            <a:off x="1653847" y="2979389"/>
            <a:ext cx="354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8" name="Picture 4" descr="Cây lưỡi hổ giúp giảm carbon dioxide, formaldehyde, benzene trong không khí.">
            <a:extLst>
              <a:ext uri="{FF2B5EF4-FFF2-40B4-BE49-F238E27FC236}">
                <a16:creationId xmlns:a16="http://schemas.microsoft.com/office/drawing/2014/main" id="{C198451A-861D-4189-A6C8-10F65A94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49" y="21690"/>
            <a:ext cx="3081798" cy="28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B8445-0D81-4BBD-B77B-0EDDBE25A682}"/>
              </a:ext>
            </a:extLst>
          </p:cNvPr>
          <p:cNvSpPr txBox="1"/>
          <p:nvPr/>
        </p:nvSpPr>
        <p:spPr>
          <a:xfrm>
            <a:off x="6441433" y="2955821"/>
            <a:ext cx="229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rầu bà khắc phục tình trạng có khí formaldehyde, carbon monoxide và benzene trong nhà.">
            <a:extLst>
              <a:ext uri="{FF2B5EF4-FFF2-40B4-BE49-F238E27FC236}">
                <a16:creationId xmlns:a16="http://schemas.microsoft.com/office/drawing/2014/main" id="{15613A0C-2FCA-477A-B88F-D512C3BC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596" y="23767"/>
            <a:ext cx="3155735" cy="28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606F8-C064-40A6-BE86-5F42FDD07BC1}"/>
              </a:ext>
            </a:extLst>
          </p:cNvPr>
          <p:cNvSpPr txBox="1"/>
          <p:nvPr/>
        </p:nvSpPr>
        <p:spPr>
          <a:xfrm>
            <a:off x="9283213" y="2890758"/>
            <a:ext cx="25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ây dây nhện sẽ giúp bạn lọc formaldehyde, benzene phân tử trong không khí.">
            <a:extLst>
              <a:ext uri="{FF2B5EF4-FFF2-40B4-BE49-F238E27FC236}">
                <a16:creationId xmlns:a16="http://schemas.microsoft.com/office/drawing/2014/main" id="{76949F29-71E2-40B6-9A06-3547E4D5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85" y="3543499"/>
            <a:ext cx="3069175" cy="28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14D515-915E-4EF8-9D29-379F671F715F}"/>
              </a:ext>
            </a:extLst>
          </p:cNvPr>
          <p:cNvSpPr txBox="1"/>
          <p:nvPr/>
        </p:nvSpPr>
        <p:spPr>
          <a:xfrm>
            <a:off x="2140744" y="6465103"/>
            <a:ext cx="205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oa phong lan">
            <a:extLst>
              <a:ext uri="{FF2B5EF4-FFF2-40B4-BE49-F238E27FC236}">
                <a16:creationId xmlns:a16="http://schemas.microsoft.com/office/drawing/2014/main" id="{6F0B7F71-03B4-4997-A8F8-9F0A65E4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65" y="3568300"/>
            <a:ext cx="3069176" cy="28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30303E-9228-4070-8982-51F4CD456896}"/>
              </a:ext>
            </a:extLst>
          </p:cNvPr>
          <p:cNvSpPr txBox="1"/>
          <p:nvPr/>
        </p:nvSpPr>
        <p:spPr>
          <a:xfrm>
            <a:off x="6332370" y="6358648"/>
            <a:ext cx="24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Cúc đồng tiền">
            <a:extLst>
              <a:ext uri="{FF2B5EF4-FFF2-40B4-BE49-F238E27FC236}">
                <a16:creationId xmlns:a16="http://schemas.microsoft.com/office/drawing/2014/main" id="{9947B7FE-CD6F-4791-BF0B-590B7CA0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78" y="3568300"/>
            <a:ext cx="3069176" cy="28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0EFA3B-6AC3-44D9-B98F-A4091311245A}"/>
              </a:ext>
            </a:extLst>
          </p:cNvPr>
          <p:cNvSpPr txBox="1"/>
          <p:nvPr/>
        </p:nvSpPr>
        <p:spPr>
          <a:xfrm>
            <a:off x="9448800" y="6362658"/>
            <a:ext cx="299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3C2D5-5AE7-4660-A6DF-0D914F4F01DF}"/>
              </a:ext>
            </a:extLst>
          </p:cNvPr>
          <p:cNvSpPr txBox="1"/>
          <p:nvPr/>
        </p:nvSpPr>
        <p:spPr>
          <a:xfrm>
            <a:off x="220718" y="457200"/>
            <a:ext cx="1319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FBBF2D-509B-43FB-9147-B5787FD06A89}"/>
              </a:ext>
            </a:extLst>
          </p:cNvPr>
          <p:cNvSpPr txBox="1"/>
          <p:nvPr/>
        </p:nvSpPr>
        <p:spPr>
          <a:xfrm>
            <a:off x="197224" y="15833"/>
            <a:ext cx="11734800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hoa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cây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ác loại cây và hoa trồng tiểu cảnh sân vườn - hocakoimiennam.com.vn">
            <a:extLst>
              <a:ext uri="{FF2B5EF4-FFF2-40B4-BE49-F238E27FC236}">
                <a16:creationId xmlns:a16="http://schemas.microsoft.com/office/drawing/2014/main" id="{A764872E-D50F-4F84-BC81-5736D188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33" y="2396817"/>
            <a:ext cx="3307976" cy="30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15 loại cây trồng trong nhà đẹp và dễ chăm sóc nhất">
            <a:extLst>
              <a:ext uri="{FF2B5EF4-FFF2-40B4-BE49-F238E27FC236}">
                <a16:creationId xmlns:a16="http://schemas.microsoft.com/office/drawing/2014/main" id="{A21460BB-B91E-4A46-93AD-3167B52D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9" y="2362200"/>
            <a:ext cx="3328622" cy="30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g Trí Lễ Hội Hoa Xuân Đón Tết Quý Mão 2023">
            <a:extLst>
              <a:ext uri="{FF2B5EF4-FFF2-40B4-BE49-F238E27FC236}">
                <a16:creationId xmlns:a16="http://schemas.microsoft.com/office/drawing/2014/main" id="{67EA03A5-D1F0-4E15-929D-BD388D37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7" y="2431120"/>
            <a:ext cx="3307975" cy="31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74FE75-2ED2-4892-BCB7-737ADA997DEA}"/>
              </a:ext>
            </a:extLst>
          </p:cNvPr>
          <p:cNvSpPr txBox="1"/>
          <p:nvPr/>
        </p:nvSpPr>
        <p:spPr>
          <a:xfrm>
            <a:off x="-66248" y="5545011"/>
            <a:ext cx="4718304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gian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F06BC-18B3-4A79-A309-C252E76B6CE3}"/>
              </a:ext>
            </a:extLst>
          </p:cNvPr>
          <p:cNvSpPr txBox="1"/>
          <p:nvPr/>
        </p:nvSpPr>
        <p:spPr>
          <a:xfrm>
            <a:off x="8807824" y="5545011"/>
            <a:ext cx="312420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040DB-C7DD-49FE-A9FC-E153B27EC30E}"/>
              </a:ext>
            </a:extLst>
          </p:cNvPr>
          <p:cNvSpPr txBox="1"/>
          <p:nvPr/>
        </p:nvSpPr>
        <p:spPr>
          <a:xfrm>
            <a:off x="4620680" y="5526975"/>
            <a:ext cx="312420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109DB1-E7F9-4F0B-B3C0-B592930A645E}"/>
              </a:ext>
            </a:extLst>
          </p:cNvPr>
          <p:cNvSpPr txBox="1"/>
          <p:nvPr/>
        </p:nvSpPr>
        <p:spPr>
          <a:xfrm>
            <a:off x="152400" y="-160894"/>
            <a:ext cx="6094476" cy="88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vi-VN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vi-VN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hoa, cây </a:t>
            </a:r>
            <a:r>
              <a:rPr lang="vi-VN" sz="4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34697-2D4D-40A8-B92A-A813C95581E7}"/>
              </a:ext>
            </a:extLst>
          </p:cNvPr>
          <p:cNvSpPr txBox="1"/>
          <p:nvPr/>
        </p:nvSpPr>
        <p:spPr>
          <a:xfrm>
            <a:off x="7239000" y="1074509"/>
            <a:ext cx="60944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Trang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hương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Vựa Hoa và cây Kiểng Tấn Đạt | Vựa hoa và Cây kiểng giống Tấn Đạt">
            <a:extLst>
              <a:ext uri="{FF2B5EF4-FFF2-40B4-BE49-F238E27FC236}">
                <a16:creationId xmlns:a16="http://schemas.microsoft.com/office/drawing/2014/main" id="{BA5AF0BA-50A0-42CB-8E39-D96CF634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804"/>
            <a:ext cx="716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Document 7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163C251-6A11-4570-81E9-367185995AAA}"/>
              </a:ext>
            </a:extLst>
          </p:cNvPr>
          <p:cNvSpPr/>
          <p:nvPr/>
        </p:nvSpPr>
        <p:spPr>
          <a:xfrm>
            <a:off x="11412894" y="6340151"/>
            <a:ext cx="762000" cy="51940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Document 8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9DE95EB4-2054-4D83-9F4C-44BAB40C9455}"/>
              </a:ext>
            </a:extLst>
          </p:cNvPr>
          <p:cNvSpPr/>
          <p:nvPr/>
        </p:nvSpPr>
        <p:spPr>
          <a:xfrm>
            <a:off x="0" y="6324600"/>
            <a:ext cx="533400" cy="53029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9634" y="4609784"/>
            <a:ext cx="3212732" cy="224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7366130" cy="18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284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2023-09-06T15:28:37Z</dcterms:created>
  <dcterms:modified xsi:type="dcterms:W3CDTF">2023-09-06T16:15:08Z</dcterms:modified>
</cp:coreProperties>
</file>