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25"/>
  </p:notesMasterIdLst>
  <p:sldIdLst>
    <p:sldId id="390" r:id="rId8"/>
    <p:sldId id="366" r:id="rId9"/>
    <p:sldId id="257" r:id="rId10"/>
    <p:sldId id="260" r:id="rId11"/>
    <p:sldId id="391" r:id="rId12"/>
    <p:sldId id="266" r:id="rId13"/>
    <p:sldId id="392" r:id="rId14"/>
    <p:sldId id="395" r:id="rId15"/>
    <p:sldId id="399" r:id="rId16"/>
    <p:sldId id="396" r:id="rId17"/>
    <p:sldId id="397" r:id="rId18"/>
    <p:sldId id="402" r:id="rId19"/>
    <p:sldId id="401" r:id="rId20"/>
    <p:sldId id="261" r:id="rId21"/>
    <p:sldId id="271" r:id="rId22"/>
    <p:sldId id="398" r:id="rId23"/>
    <p:sldId id="274" r:id="rId24"/>
  </p:sldIdLst>
  <p:sldSz cx="12192000" cy="6858000"/>
  <p:notesSz cx="6858000" cy="9144000"/>
  <p:embeddedFontLst>
    <p:embeddedFont>
      <p:font typeface="#9Slide03 Cabin Bold" panose="020B0604020202020204" charset="0"/>
      <p:bold r:id="rId2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82465"/>
    <a:srgbClr val="47D45A"/>
    <a:srgbClr val="A9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98AAD-327F-4142-9141-7A37E783389D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7619-1B29-4672-AA81-9C69401B9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0088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353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9739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098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137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521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986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612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88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583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47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1747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72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90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172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EBA8-47B1-DC6E-2A80-8A7BEC09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FE4D-D010-49B9-A25D-8D8E21E7F403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F8224-C1EF-78E5-0482-4CD9BAB3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C9329-D190-6BE9-6864-6786F886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6E63F-B131-469E-8FB5-84DD47E59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25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95F08-9031-A67C-DD7C-72C96E9C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CB691-B0DE-4AD8-A2F7-B52DA02856B3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E7220-529E-CD62-126F-7B76C19A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82227-AC74-3580-F11B-FC68169F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939C8-4613-43AD-915A-180CCE300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89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E116E-8078-CF2F-9659-905061E1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5AA83-244B-4E7C-9355-E6E8E1117503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AD176-BCBE-A157-2206-4498543F2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EE3E-B295-D67A-5882-CE55FC5F8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85CB-CF5D-4EF2-9A7C-8890C3702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7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9E4417-AA59-D842-498E-85E01779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B445-3459-4AD6-A3DA-1CDBD8BFE137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2DDD8B-7298-BCBE-798F-DF2751BF4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10503B-2EEB-0798-11A6-9B6ED52C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EA1E-721F-46E4-A3D0-CC334184A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66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BC636D-A91B-FC8A-5BA9-D045B5DF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916B-D45F-4E66-979F-90645E187964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D559ED-1F8C-E0FE-1645-6BA10846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9BF693-E271-1930-00E0-0B76636C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D23F-4341-42E1-A9D4-05E048E07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89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CDB8642-55E6-0C67-4AAE-2F00D4A7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80419-8D5D-4A0B-8AFA-CF842D306C7C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AE3AED8-761C-0BB6-4121-07D1E096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C80E8B-6C98-132D-9A54-B834D1F3C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54769-C156-47F2-AA46-FD381C03B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6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8AB288-7701-F4D6-76FD-4A2A63C64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AD991-CC46-470C-9FDC-F235A8920CE6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6CA4484-A02F-D598-EC96-8FA9A368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CD3A21-543D-9281-072E-822A5A6A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617D6-B637-4F16-B15C-0036133A2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8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28175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369FA5-A092-82A3-56AE-9DD2C5CE9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A75BD-6BF0-4568-94F6-A69E8E6E2D71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4C416F-80D4-051C-C787-63DBB532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FEE769-C377-5182-5320-253B7E5A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9DCE5-C340-4430-B473-627412ED0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02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90C3C2-364A-9A3A-890F-A3B9473BE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01F43-93B5-4FFC-AD28-ADE0A881D906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7F807F-44C0-B55D-E22D-DA99A401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87C037-ACD2-A26B-24BD-D40E9DF1D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92FA1-24BC-4300-87A5-1DD023B4B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6093-3C47-9C24-604C-E14596EC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525C-587A-4F79-A9E6-8706D7061A59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63931-11C3-D7AB-A520-EC28B17E6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41BAF-5DB6-1442-65B4-48D94D16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BB72-123F-46A4-85D3-130ACCA98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7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5CE5C-A98F-ABBC-FE86-CA71B1F29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41D63-B385-4C6C-A918-CEEBB8B680A5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5CBD-40A3-D751-9DAE-F4B3E0EA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CD2FF-2113-5621-B1D5-EE1608AC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741BA-FB24-4254-8F63-B0D2B287D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41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61A6A-BCE0-B680-5BF5-E2445678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F13A1-6F66-4788-A8B4-E60E5BAA360A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B6B64-880E-76EE-6366-CC54090F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6C20F-51ED-9ACC-AC19-B61492FE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A8DB-7C36-4681-A982-8E9DABC8F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79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C425B-B663-5D85-18A1-4FF1EB6E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3F1F7-6090-4929-993F-2C1D22A91839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699CF-26E3-505E-60B2-587CCBF9C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5F31D-3B23-635D-223E-F399BA61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D921-219F-42D3-AE61-FC9A11019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9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0B35D-1034-6648-F183-7ECF07A3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3782C-3404-467B-9940-75BC3DF41005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5255E-0A89-7F75-040C-6635018A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C2967-EB10-02D0-6E91-C2B6EB96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263E3-1486-44DA-8A03-B3338A899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7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5D541B-9F72-487A-40C1-C95D322D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9D9EF-87BF-4632-880A-6014F72F3C70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FD1EEE-212A-29E1-7812-C6EBC96B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BE4AD1-1308-6103-2812-6BD8FD0C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51CA3-54A9-41BB-985C-0E6EF9638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58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E20F12-BBBB-8FBD-2719-3FB68FBE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643D-BE82-402B-ADD7-C1CBB80BEB9B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9497EC-D2F1-4057-3674-6EA4835A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C8765E-0A1A-9BAA-6C85-C9CAAD20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7F91F-9AEF-4058-B65F-1A70E908A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99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83B4E2-064F-DCB3-1E89-AC7E874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DD40E-D4A5-43BA-A7C5-86F676E178A2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1B7BF6-B7A0-09F6-9032-F52FBA05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68384C-E313-7D04-C7AC-8DA1860D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9F6DD-457D-4316-8A8D-CF34FA810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6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6885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D9F0C6-53FD-85E9-CBC6-6E5BBB881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CB51-7235-47CA-9383-B89F2F20A6A1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B8C6082-E982-F88E-3869-E4BD62B9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022DF9-FB7E-CF41-1217-4C7E8374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D142E-E6B5-4BBF-995C-7590E43A9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38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47E262-753C-B728-4C3B-05C4B2E3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4EF55-2BC1-4D6B-8C5B-DF70109C3553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8BF7FA-C110-A79B-E891-04658EA4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023A21-8A08-7103-4FB6-50A7BE8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A50F6-932A-40C7-8DDC-AE7ABF619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41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D6E5A7-ABD5-ED57-CBFC-83A0FA977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11074-3003-4DEE-944B-F51B582B2ABA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30DB89-0E36-9919-34C9-76A0329EB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FDD12-EB10-3BC7-B90E-563E185F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B9FA-0A03-4793-B1B0-E0FD2564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02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21C69-890E-2C68-7988-EEFE9D68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F2A2-3E7C-446A-90F0-A7B246D434B1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37C80-BA41-2EBF-CC7E-945F92EF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3E6CA-5B6E-84AC-7F59-BFA0107F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1BF4B-C6A0-4650-86A6-8342954E3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48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6F011-AFC0-3169-304B-B0C29A48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F201-2B7C-4AFE-BBE2-955B6982490B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CD8CE-6210-6779-CE1F-F1C7172E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5800-E9FD-04B3-1252-E17394FB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9C7FF-A657-4B94-A1D3-23BD85F11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9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8019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435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98941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5596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998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36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C:\Users\HP\Pictures\HINH SOAN BAI\2.png2"/>
          <p:cNvPicPr>
            <a:picLocks noChangeAspect="1"/>
          </p:cNvPicPr>
          <p:nvPr userDrawn="1"/>
        </p:nvPicPr>
        <p:blipFill rotWithShape="1">
          <a:blip r:embed="rId13">
            <a:lum bright="6000"/>
          </a:blip>
          <a:srcRect/>
          <a:stretch>
            <a:fillRect/>
          </a:stretch>
        </p:blipFill>
        <p:spPr>
          <a:xfrm>
            <a:off x="-1133" y="-1"/>
            <a:ext cx="12192000" cy="685800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0550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736F468-E479-E1A9-54F1-7A7EDF7B08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7A52B44-414C-B553-2EE3-14847DC6D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37218-8392-E79D-5D93-571C89BDFC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C0A56E-6D1C-4EF3-AB50-DBB6DE7C2081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3B0E6-6757-9BC4-4E7F-BA00E4D05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C287F-74C0-352E-4858-8513FE500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BB72F8-FC5D-4C8A-893C-CF40947AE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1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1187B342-B70D-48A4-7ABE-D472568C7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5F317F7-ED1A-5713-4104-42EF43869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3DD3-A2CE-E4ED-13EB-B50A0C67C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155B60-5B66-4B17-AF89-832B4F3F4E6A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E91BF-C040-B481-24DE-D894169BE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6AE2-F7E1-CB57-EBDE-E1DB657A3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9CE630-0AED-4CA5-8BE6-94C0AE6E7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hoc10.vn/doc-sach/cong-nghe-5/1/685/3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80B350-07B0-2ECD-057D-7D1CB5B22A51}"/>
              </a:ext>
            </a:extLst>
          </p:cNvPr>
          <p:cNvSpPr/>
          <p:nvPr/>
        </p:nvSpPr>
        <p:spPr>
          <a:xfrm>
            <a:off x="1482064" y="1162998"/>
            <a:ext cx="9019588" cy="24565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 MỪNG QUÝ THẦY CÔ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807B74-00EE-AA2E-9BBC-83CA388A8356}"/>
              </a:ext>
            </a:extLst>
          </p:cNvPr>
          <p:cNvSpPr/>
          <p:nvPr/>
        </p:nvSpPr>
        <p:spPr>
          <a:xfrm>
            <a:off x="3570523" y="4232937"/>
            <a:ext cx="5050954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MÔN: CÔNG NGHỆ - LỚP 5</a:t>
            </a:r>
          </a:p>
        </p:txBody>
      </p:sp>
    </p:spTree>
    <p:extLst>
      <p:ext uri="{BB962C8B-B14F-4D97-AF65-F5344CB8AC3E}">
        <p14:creationId xmlns:p14="http://schemas.microsoft.com/office/powerpoint/2010/main" val="1075938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>
            <a:extLst>
              <a:ext uri="{FF2B5EF4-FFF2-40B4-BE49-F238E27FC236}">
                <a16:creationId xmlns:a16="http://schemas.microsoft.com/office/drawing/2014/main" id="{66A88C6B-A2DA-17D4-CB1B-BB8775631B79}"/>
              </a:ext>
            </a:extLst>
          </p:cNvPr>
          <p:cNvSpPr>
            <a:spLocks/>
          </p:cNvSpPr>
          <p:nvPr/>
        </p:nvSpPr>
        <p:spPr bwMode="auto">
          <a:xfrm>
            <a:off x="11311445" y="5505254"/>
            <a:ext cx="880555" cy="1352746"/>
          </a:xfrm>
          <a:custGeom>
            <a:avLst/>
            <a:gdLst>
              <a:gd name="T0" fmla="*/ 0 w 2174957"/>
              <a:gd name="T1" fmla="*/ 0 h 4689934"/>
              <a:gd name="T2" fmla="*/ 1450975 w 2174957"/>
              <a:gd name="T3" fmla="*/ 0 h 4689934"/>
              <a:gd name="T4" fmla="*/ 1450975 w 2174957"/>
              <a:gd name="T5" fmla="*/ 3125787 h 4689934"/>
              <a:gd name="T6" fmla="*/ 0 w 2174957"/>
              <a:gd name="T7" fmla="*/ 3125787 h 4689934"/>
              <a:gd name="T8" fmla="*/ 0 w 2174957"/>
              <a:gd name="T9" fmla="*/ 0 h 46899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4957" h="4689934">
                <a:moveTo>
                  <a:pt x="0" y="0"/>
                </a:moveTo>
                <a:lnTo>
                  <a:pt x="2174957" y="0"/>
                </a:lnTo>
                <a:lnTo>
                  <a:pt x="2174957" y="4689934"/>
                </a:lnTo>
                <a:lnTo>
                  <a:pt x="0" y="468993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0" name="Freeform 4">
            <a:extLst>
              <a:ext uri="{FF2B5EF4-FFF2-40B4-BE49-F238E27FC236}">
                <a16:creationId xmlns:a16="http://schemas.microsoft.com/office/drawing/2014/main" id="{683E0171-2927-E93C-BFBD-A12488FB39CA}"/>
              </a:ext>
            </a:extLst>
          </p:cNvPr>
          <p:cNvSpPr>
            <a:spLocks/>
          </p:cNvSpPr>
          <p:nvPr/>
        </p:nvSpPr>
        <p:spPr bwMode="auto">
          <a:xfrm flipH="1">
            <a:off x="7395" y="5269584"/>
            <a:ext cx="880555" cy="1588416"/>
          </a:xfrm>
          <a:custGeom>
            <a:avLst/>
            <a:gdLst>
              <a:gd name="T0" fmla="*/ 2093913 w 3142166"/>
              <a:gd name="T1" fmla="*/ 0 h 3892323"/>
              <a:gd name="T2" fmla="*/ 0 w 3142166"/>
              <a:gd name="T3" fmla="*/ 0 h 3892323"/>
              <a:gd name="T4" fmla="*/ 0 w 3142166"/>
              <a:gd name="T5" fmla="*/ 2595562 h 3892323"/>
              <a:gd name="T6" fmla="*/ 2093913 w 3142166"/>
              <a:gd name="T7" fmla="*/ 2595562 h 3892323"/>
              <a:gd name="T8" fmla="*/ 2093913 w 3142166"/>
              <a:gd name="T9" fmla="*/ 0 h 3892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2166" h="3892323">
                <a:moveTo>
                  <a:pt x="3142166" y="0"/>
                </a:moveTo>
                <a:lnTo>
                  <a:pt x="0" y="0"/>
                </a:lnTo>
                <a:lnTo>
                  <a:pt x="0" y="3892322"/>
                </a:lnTo>
                <a:lnTo>
                  <a:pt x="3142166" y="3892322"/>
                </a:lnTo>
                <a:lnTo>
                  <a:pt x="3142166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1" name="Freeform 6">
            <a:extLst>
              <a:ext uri="{FF2B5EF4-FFF2-40B4-BE49-F238E27FC236}">
                <a16:creationId xmlns:a16="http://schemas.microsoft.com/office/drawing/2014/main" id="{92CFB84B-68C6-D25E-3C27-35A46C75DEB1}"/>
              </a:ext>
            </a:extLst>
          </p:cNvPr>
          <p:cNvSpPr>
            <a:spLocks/>
          </p:cNvSpPr>
          <p:nvPr/>
        </p:nvSpPr>
        <p:spPr bwMode="auto">
          <a:xfrm>
            <a:off x="10896600" y="0"/>
            <a:ext cx="1409700" cy="915988"/>
          </a:xfrm>
          <a:custGeom>
            <a:avLst/>
            <a:gdLst>
              <a:gd name="T0" fmla="*/ 0 w 2115122"/>
              <a:gd name="T1" fmla="*/ 0 h 1373629"/>
              <a:gd name="T2" fmla="*/ 939545 w 2115122"/>
              <a:gd name="T3" fmla="*/ 0 h 1373629"/>
              <a:gd name="T4" fmla="*/ 939545 w 2115122"/>
              <a:gd name="T5" fmla="*/ 610815 h 1373629"/>
              <a:gd name="T6" fmla="*/ 0 w 2115122"/>
              <a:gd name="T7" fmla="*/ 610815 h 1373629"/>
              <a:gd name="T8" fmla="*/ 0 w 2115122"/>
              <a:gd name="T9" fmla="*/ 0 h 1373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5122" h="1373629">
                <a:moveTo>
                  <a:pt x="0" y="0"/>
                </a:moveTo>
                <a:lnTo>
                  <a:pt x="2115121" y="0"/>
                </a:lnTo>
                <a:lnTo>
                  <a:pt x="2115121" y="1373628"/>
                </a:lnTo>
                <a:lnTo>
                  <a:pt x="0" y="13736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Cháy 00_00_00-00_00_23">
            <a:hlinkClick r:id="" action="ppaction://media"/>
            <a:extLst>
              <a:ext uri="{FF2B5EF4-FFF2-40B4-BE49-F238E27FC236}">
                <a16:creationId xmlns:a16="http://schemas.microsoft.com/office/drawing/2014/main" id="{5461E4C5-19A4-A56F-5B8F-22D132A34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950" y="378626"/>
            <a:ext cx="9614554" cy="64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9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>
            <a:extLst>
              <a:ext uri="{FF2B5EF4-FFF2-40B4-BE49-F238E27FC236}">
                <a16:creationId xmlns:a16="http://schemas.microsoft.com/office/drawing/2014/main" id="{66A88C6B-A2DA-17D4-CB1B-BB8775631B79}"/>
              </a:ext>
            </a:extLst>
          </p:cNvPr>
          <p:cNvSpPr>
            <a:spLocks/>
          </p:cNvSpPr>
          <p:nvPr/>
        </p:nvSpPr>
        <p:spPr bwMode="auto">
          <a:xfrm>
            <a:off x="11311445" y="5505254"/>
            <a:ext cx="880555" cy="1352746"/>
          </a:xfrm>
          <a:custGeom>
            <a:avLst/>
            <a:gdLst>
              <a:gd name="T0" fmla="*/ 0 w 2174957"/>
              <a:gd name="T1" fmla="*/ 0 h 4689934"/>
              <a:gd name="T2" fmla="*/ 1450975 w 2174957"/>
              <a:gd name="T3" fmla="*/ 0 h 4689934"/>
              <a:gd name="T4" fmla="*/ 1450975 w 2174957"/>
              <a:gd name="T5" fmla="*/ 3125787 h 4689934"/>
              <a:gd name="T6" fmla="*/ 0 w 2174957"/>
              <a:gd name="T7" fmla="*/ 3125787 h 4689934"/>
              <a:gd name="T8" fmla="*/ 0 w 2174957"/>
              <a:gd name="T9" fmla="*/ 0 h 46899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4957" h="4689934">
                <a:moveTo>
                  <a:pt x="0" y="0"/>
                </a:moveTo>
                <a:lnTo>
                  <a:pt x="2174957" y="0"/>
                </a:lnTo>
                <a:lnTo>
                  <a:pt x="2174957" y="4689934"/>
                </a:lnTo>
                <a:lnTo>
                  <a:pt x="0" y="468993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0" name="Freeform 4">
            <a:extLst>
              <a:ext uri="{FF2B5EF4-FFF2-40B4-BE49-F238E27FC236}">
                <a16:creationId xmlns:a16="http://schemas.microsoft.com/office/drawing/2014/main" id="{683E0171-2927-E93C-BFBD-A12488FB39CA}"/>
              </a:ext>
            </a:extLst>
          </p:cNvPr>
          <p:cNvSpPr>
            <a:spLocks/>
          </p:cNvSpPr>
          <p:nvPr/>
        </p:nvSpPr>
        <p:spPr bwMode="auto">
          <a:xfrm flipH="1">
            <a:off x="7395" y="5269584"/>
            <a:ext cx="880555" cy="1588416"/>
          </a:xfrm>
          <a:custGeom>
            <a:avLst/>
            <a:gdLst>
              <a:gd name="T0" fmla="*/ 2093913 w 3142166"/>
              <a:gd name="T1" fmla="*/ 0 h 3892323"/>
              <a:gd name="T2" fmla="*/ 0 w 3142166"/>
              <a:gd name="T3" fmla="*/ 0 h 3892323"/>
              <a:gd name="T4" fmla="*/ 0 w 3142166"/>
              <a:gd name="T5" fmla="*/ 2595562 h 3892323"/>
              <a:gd name="T6" fmla="*/ 2093913 w 3142166"/>
              <a:gd name="T7" fmla="*/ 2595562 h 3892323"/>
              <a:gd name="T8" fmla="*/ 2093913 w 3142166"/>
              <a:gd name="T9" fmla="*/ 0 h 3892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2166" h="3892323">
                <a:moveTo>
                  <a:pt x="3142166" y="0"/>
                </a:moveTo>
                <a:lnTo>
                  <a:pt x="0" y="0"/>
                </a:lnTo>
                <a:lnTo>
                  <a:pt x="0" y="3892322"/>
                </a:lnTo>
                <a:lnTo>
                  <a:pt x="3142166" y="3892322"/>
                </a:lnTo>
                <a:lnTo>
                  <a:pt x="3142166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1" name="Freeform 6">
            <a:extLst>
              <a:ext uri="{FF2B5EF4-FFF2-40B4-BE49-F238E27FC236}">
                <a16:creationId xmlns:a16="http://schemas.microsoft.com/office/drawing/2014/main" id="{92CFB84B-68C6-D25E-3C27-35A46C75DEB1}"/>
              </a:ext>
            </a:extLst>
          </p:cNvPr>
          <p:cNvSpPr>
            <a:spLocks/>
          </p:cNvSpPr>
          <p:nvPr/>
        </p:nvSpPr>
        <p:spPr bwMode="auto">
          <a:xfrm>
            <a:off x="10896600" y="0"/>
            <a:ext cx="1409700" cy="915988"/>
          </a:xfrm>
          <a:custGeom>
            <a:avLst/>
            <a:gdLst>
              <a:gd name="T0" fmla="*/ 0 w 2115122"/>
              <a:gd name="T1" fmla="*/ 0 h 1373629"/>
              <a:gd name="T2" fmla="*/ 939545 w 2115122"/>
              <a:gd name="T3" fmla="*/ 0 h 1373629"/>
              <a:gd name="T4" fmla="*/ 939545 w 2115122"/>
              <a:gd name="T5" fmla="*/ 610815 h 1373629"/>
              <a:gd name="T6" fmla="*/ 0 w 2115122"/>
              <a:gd name="T7" fmla="*/ 610815 h 1373629"/>
              <a:gd name="T8" fmla="*/ 0 w 2115122"/>
              <a:gd name="T9" fmla="*/ 0 h 1373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5122" h="1373629">
                <a:moveTo>
                  <a:pt x="0" y="0"/>
                </a:moveTo>
                <a:lnTo>
                  <a:pt x="2115121" y="0"/>
                </a:lnTo>
                <a:lnTo>
                  <a:pt x="2115121" y="1373628"/>
                </a:lnTo>
                <a:lnTo>
                  <a:pt x="0" y="13736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Cứu nạn cứu hộ">
            <a:hlinkClick r:id="" action="ppaction://media"/>
            <a:extLst>
              <a:ext uri="{FF2B5EF4-FFF2-40B4-BE49-F238E27FC236}">
                <a16:creationId xmlns:a16="http://schemas.microsoft.com/office/drawing/2014/main" id="{33B92DF4-1004-7F53-D722-10CD0BCB8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ì sao Hà Giang sạt lở đất kinh hoàng khiến 11 người thiệt mạng- - VTV24 00_05_41-00_06_20">
            <a:hlinkClick r:id="" action="ppaction://media"/>
            <a:extLst>
              <a:ext uri="{FF2B5EF4-FFF2-40B4-BE49-F238E27FC236}">
                <a16:creationId xmlns:a16="http://schemas.microsoft.com/office/drawing/2014/main" id="{291FBF0F-5D52-FE23-922D-D3287506B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ứu dân">
            <a:hlinkClick r:id="" action="ppaction://media"/>
            <a:extLst>
              <a:ext uri="{FF2B5EF4-FFF2-40B4-BE49-F238E27FC236}">
                <a16:creationId xmlns:a16="http://schemas.microsoft.com/office/drawing/2014/main" id="{0D8F132C-E699-0F37-CD9A-965F21091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79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A2ED4A-F320-0BCD-178B-26F925209A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13317" name="AutoShape 3">
            <a:extLst>
              <a:ext uri="{FF2B5EF4-FFF2-40B4-BE49-F238E27FC236}">
                <a16:creationId xmlns:a16="http://schemas.microsoft.com/office/drawing/2014/main" id="{2343948C-C5B6-79C2-045D-DC4C3B028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-30163"/>
            <a:ext cx="10113963" cy="63468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8" name="Freeform 4">
            <a:extLst>
              <a:ext uri="{FF2B5EF4-FFF2-40B4-BE49-F238E27FC236}">
                <a16:creationId xmlns:a16="http://schemas.microsoft.com/office/drawing/2014/main" id="{35A8905A-8BF7-AAA9-338A-A878CA0B5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886950" y="511175"/>
            <a:ext cx="344488" cy="349250"/>
          </a:xfrm>
          <a:custGeom>
            <a:avLst/>
            <a:gdLst>
              <a:gd name="T0" fmla="*/ 0 w 515922"/>
              <a:gd name="T1" fmla="*/ 0 h 525780"/>
              <a:gd name="T2" fmla="*/ 153587 w 515922"/>
              <a:gd name="T3" fmla="*/ 0 h 525780"/>
              <a:gd name="T4" fmla="*/ 153587 w 515922"/>
              <a:gd name="T5" fmla="*/ 154100 h 525780"/>
              <a:gd name="T6" fmla="*/ 0 w 515922"/>
              <a:gd name="T7" fmla="*/ 154100 h 525780"/>
              <a:gd name="T8" fmla="*/ 0 w 515922"/>
              <a:gd name="T9" fmla="*/ 0 h 5257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5922" h="525780">
                <a:moveTo>
                  <a:pt x="0" y="0"/>
                </a:moveTo>
                <a:lnTo>
                  <a:pt x="515921" y="0"/>
                </a:lnTo>
                <a:lnTo>
                  <a:pt x="515921" y="525780"/>
                </a:lnTo>
                <a:lnTo>
                  <a:pt x="0" y="52578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800866E-4945-0072-51A9-DAC274BD7EBC}"/>
              </a:ext>
            </a:extLst>
          </p:cNvPr>
          <p:cNvSpPr/>
          <p:nvPr/>
        </p:nvSpPr>
        <p:spPr>
          <a:xfrm>
            <a:off x="9737973" y="861132"/>
            <a:ext cx="2637027" cy="6316691"/>
          </a:xfrm>
          <a:custGeom>
            <a:avLst/>
            <a:gdLst/>
            <a:ahLst/>
            <a:cxnLst/>
            <a:rect l="l" t="t" r="r" b="b"/>
            <a:pathLst>
              <a:path w="3955541" h="9475036">
                <a:moveTo>
                  <a:pt x="0" y="0"/>
                </a:moveTo>
                <a:lnTo>
                  <a:pt x="3955541" y="0"/>
                </a:lnTo>
                <a:lnTo>
                  <a:pt x="3955541" y="9475036"/>
                </a:lnTo>
                <a:lnTo>
                  <a:pt x="0" y="9475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112"/>
            </a:stretch>
          </a:blipFill>
        </p:spPr>
      </p:sp>
      <p:sp>
        <p:nvSpPr>
          <p:cNvPr id="13322" name="Freeform 6" descr="a tape cut-out">
            <a:extLst>
              <a:ext uri="{FF2B5EF4-FFF2-40B4-BE49-F238E27FC236}">
                <a16:creationId xmlns:a16="http://schemas.microsoft.com/office/drawing/2014/main" id="{72D1B711-8DC2-2066-C819-FEB101DD286C}"/>
              </a:ext>
            </a:extLst>
          </p:cNvPr>
          <p:cNvSpPr>
            <a:spLocks/>
          </p:cNvSpPr>
          <p:nvPr/>
        </p:nvSpPr>
        <p:spPr bwMode="auto">
          <a:xfrm rot="-4845883">
            <a:off x="11356975" y="6007101"/>
            <a:ext cx="661987" cy="1173162"/>
          </a:xfrm>
          <a:custGeom>
            <a:avLst/>
            <a:gdLst>
              <a:gd name="T0" fmla="*/ 0 w 993233"/>
              <a:gd name="T1" fmla="*/ 0 h 1757935"/>
              <a:gd name="T2" fmla="*/ 294067 w 993233"/>
              <a:gd name="T3" fmla="*/ 0 h 1757935"/>
              <a:gd name="T4" fmla="*/ 294067 w 993233"/>
              <a:gd name="T5" fmla="*/ 522478 h 1757935"/>
              <a:gd name="T6" fmla="*/ 0 w 993233"/>
              <a:gd name="T7" fmla="*/ 522478 h 1757935"/>
              <a:gd name="T8" fmla="*/ 0 w 993233"/>
              <a:gd name="T9" fmla="*/ 0 h 17579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3233" h="1757935">
                <a:moveTo>
                  <a:pt x="0" y="0"/>
                </a:moveTo>
                <a:lnTo>
                  <a:pt x="993233" y="0"/>
                </a:lnTo>
                <a:lnTo>
                  <a:pt x="993233" y="1757935"/>
                </a:lnTo>
                <a:lnTo>
                  <a:pt x="0" y="17579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3" name="Freeform 7" descr="a tape cut-out">
            <a:extLst>
              <a:ext uri="{FF2B5EF4-FFF2-40B4-BE49-F238E27FC236}">
                <a16:creationId xmlns:a16="http://schemas.microsoft.com/office/drawing/2014/main" id="{5B0E84C1-370A-D145-F1F8-B14CDBE5A1B9}"/>
              </a:ext>
            </a:extLst>
          </p:cNvPr>
          <p:cNvSpPr>
            <a:spLocks/>
          </p:cNvSpPr>
          <p:nvPr/>
        </p:nvSpPr>
        <p:spPr bwMode="auto">
          <a:xfrm rot="-5400000">
            <a:off x="10804525" y="6054725"/>
            <a:ext cx="504825" cy="1101725"/>
          </a:xfrm>
          <a:custGeom>
            <a:avLst/>
            <a:gdLst>
              <a:gd name="T0" fmla="*/ 0 w 758240"/>
              <a:gd name="T1" fmla="*/ 0 h 1652839"/>
              <a:gd name="T2" fmla="*/ 223774 w 758240"/>
              <a:gd name="T3" fmla="*/ 0 h 1652839"/>
              <a:gd name="T4" fmla="*/ 223774 w 758240"/>
              <a:gd name="T5" fmla="*/ 489507 h 1652839"/>
              <a:gd name="T6" fmla="*/ 0 w 758240"/>
              <a:gd name="T7" fmla="*/ 489507 h 1652839"/>
              <a:gd name="T8" fmla="*/ 0 w 758240"/>
              <a:gd name="T9" fmla="*/ 0 h 16528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8240" h="1652839">
                <a:moveTo>
                  <a:pt x="0" y="0"/>
                </a:moveTo>
                <a:lnTo>
                  <a:pt x="758240" y="0"/>
                </a:lnTo>
                <a:lnTo>
                  <a:pt x="758240" y="1652840"/>
                </a:lnTo>
                <a:lnTo>
                  <a:pt x="0" y="165284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4" name="TextBox 8">
            <a:extLst>
              <a:ext uri="{FF2B5EF4-FFF2-40B4-BE49-F238E27FC236}">
                <a16:creationId xmlns:a16="http://schemas.microsoft.com/office/drawing/2014/main" id="{A7962B12-93B2-9737-9801-33FA8CFDD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24" y="1420291"/>
            <a:ext cx="8436416" cy="87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00" rtl="0" eaLnBrk="1" fontAlgn="base" latinLnBrk="0" hangingPunct="1">
              <a:lnSpc>
                <a:spcPts val="76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Nhanh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và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đúng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  <p:sp>
        <p:nvSpPr>
          <p:cNvPr id="13325" name="Freeform 9" descr="a single dried yellow daisy ">
            <a:extLst>
              <a:ext uri="{FF2B5EF4-FFF2-40B4-BE49-F238E27FC236}">
                <a16:creationId xmlns:a16="http://schemas.microsoft.com/office/drawing/2014/main" id="{1AC5D696-7C82-2A17-AFD3-A581A5A2154F}"/>
              </a:ext>
            </a:extLst>
          </p:cNvPr>
          <p:cNvSpPr>
            <a:spLocks/>
          </p:cNvSpPr>
          <p:nvPr/>
        </p:nvSpPr>
        <p:spPr bwMode="auto">
          <a:xfrm>
            <a:off x="-1588" y="5600700"/>
            <a:ext cx="1374776" cy="1368425"/>
          </a:xfrm>
          <a:custGeom>
            <a:avLst/>
            <a:gdLst>
              <a:gd name="T0" fmla="*/ 0 w 2062603"/>
              <a:gd name="T1" fmla="*/ 0 h 2052290"/>
              <a:gd name="T2" fmla="*/ 610752 w 2062603"/>
              <a:gd name="T3" fmla="*/ 0 h 2052290"/>
              <a:gd name="T4" fmla="*/ 610752 w 2062603"/>
              <a:gd name="T5" fmla="*/ 608395 h 2052290"/>
              <a:gd name="T6" fmla="*/ 0 w 2062603"/>
              <a:gd name="T7" fmla="*/ 608395 h 2052290"/>
              <a:gd name="T8" fmla="*/ 0 w 2062603"/>
              <a:gd name="T9" fmla="*/ 0 h 20522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62603" h="2052290">
                <a:moveTo>
                  <a:pt x="0" y="0"/>
                </a:moveTo>
                <a:lnTo>
                  <a:pt x="2062604" y="0"/>
                </a:lnTo>
                <a:lnTo>
                  <a:pt x="2062604" y="2052290"/>
                </a:lnTo>
                <a:lnTo>
                  <a:pt x="0" y="20522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6" name="Freeform 10">
            <a:extLst>
              <a:ext uri="{FF2B5EF4-FFF2-40B4-BE49-F238E27FC236}">
                <a16:creationId xmlns:a16="http://schemas.microsoft.com/office/drawing/2014/main" id="{32548299-1DDB-B259-5D2E-A3EA3D979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886950" y="5083175"/>
            <a:ext cx="344488" cy="350838"/>
          </a:xfrm>
          <a:custGeom>
            <a:avLst/>
            <a:gdLst>
              <a:gd name="T0" fmla="*/ 0 w 515922"/>
              <a:gd name="T1" fmla="*/ 0 h 525780"/>
              <a:gd name="T2" fmla="*/ 153587 w 515922"/>
              <a:gd name="T3" fmla="*/ 0 h 525780"/>
              <a:gd name="T4" fmla="*/ 153587 w 515922"/>
              <a:gd name="T5" fmla="*/ 156211 h 525780"/>
              <a:gd name="T6" fmla="*/ 0 w 515922"/>
              <a:gd name="T7" fmla="*/ 156211 h 525780"/>
              <a:gd name="T8" fmla="*/ 0 w 515922"/>
              <a:gd name="T9" fmla="*/ 0 h 5257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5922" h="525780">
                <a:moveTo>
                  <a:pt x="0" y="0"/>
                </a:moveTo>
                <a:lnTo>
                  <a:pt x="515921" y="0"/>
                </a:lnTo>
                <a:lnTo>
                  <a:pt x="515921" y="525779"/>
                </a:lnTo>
                <a:lnTo>
                  <a:pt x="0" y="52577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5C8DF-9D72-08C6-4C65-49432F17C9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5051" t="39725" r="24919" b="19725"/>
          <a:stretch/>
        </p:blipFill>
        <p:spPr>
          <a:xfrm>
            <a:off x="4963878" y="2510373"/>
            <a:ext cx="2962510" cy="3373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D6781-3061-5B17-2B9C-F17449CAB7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371" t="39725" r="53549" b="19725"/>
          <a:stretch/>
        </p:blipFill>
        <p:spPr>
          <a:xfrm>
            <a:off x="1389700" y="2594404"/>
            <a:ext cx="2681432" cy="320559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7CB2B9D6-1F4C-C37D-9E81-7594D264B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89" y="311623"/>
            <a:ext cx="8436416" cy="99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09600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00" rtl="0" eaLnBrk="1" fontAlgn="base" latinLnBrk="0" hangingPunct="1">
              <a:lnSpc>
                <a:spcPts val="76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*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Luyện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tập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,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thực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Dancing Script"/>
                <a:cs typeface="Times New Roman" panose="02020603050405020304" pitchFamily="18" charset="0"/>
                <a:sym typeface="Dancing Script"/>
              </a:rPr>
              <a:t>hành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Dancing Script"/>
              <a:cs typeface="Times New Roman" panose="02020603050405020304" pitchFamily="18" charset="0"/>
              <a:sym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with a rainbow and stars&#10;&#10;Description automatically generated">
            <a:extLst>
              <a:ext uri="{FF2B5EF4-FFF2-40B4-BE49-F238E27FC236}">
                <a16:creationId xmlns:a16="http://schemas.microsoft.com/office/drawing/2014/main" id="{03F7CAA2-0E4C-E388-FC86-2363EBE21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32896"/>
          <a:stretch/>
        </p:blipFill>
        <p:spPr>
          <a:xfrm>
            <a:off x="0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EA203F-00E8-F900-0AE3-2DCF2B7D3C73}"/>
              </a:ext>
            </a:extLst>
          </p:cNvPr>
          <p:cNvSpPr/>
          <p:nvPr/>
        </p:nvSpPr>
        <p:spPr>
          <a:xfrm>
            <a:off x="978273" y="3123773"/>
            <a:ext cx="1023545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11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1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115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2EEB21-E20E-843C-2500-3A43E1773190}"/>
              </a:ext>
            </a:extLst>
          </p:cNvPr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b="-77892"/>
            </a:stretch>
          </a:blipFill>
        </p:spPr>
      </p:sp>
      <p:grpSp>
        <p:nvGrpSpPr>
          <p:cNvPr id="17413" name="Group 3">
            <a:extLst>
              <a:ext uri="{FF2B5EF4-FFF2-40B4-BE49-F238E27FC236}">
                <a16:creationId xmlns:a16="http://schemas.microsoft.com/office/drawing/2014/main" id="{14FB4D71-224C-1F30-F099-7581F95870F6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554038"/>
            <a:ext cx="9121775" cy="6045200"/>
            <a:chOff x="0" y="0"/>
            <a:chExt cx="18242782" cy="12091182"/>
          </a:xfrm>
        </p:grpSpPr>
        <p:grpSp>
          <p:nvGrpSpPr>
            <p:cNvPr id="17420" name="Group 4">
              <a:extLst>
                <a:ext uri="{FF2B5EF4-FFF2-40B4-BE49-F238E27FC236}">
                  <a16:creationId xmlns:a16="http://schemas.microsoft.com/office/drawing/2014/main" id="{54D0312B-5C82-F0AD-3F6E-0FD99376BC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17423" name="Freeform 5">
                <a:extLst>
                  <a:ext uri="{FF2B5EF4-FFF2-40B4-BE49-F238E27FC236}">
                    <a16:creationId xmlns:a16="http://schemas.microsoft.com/office/drawing/2014/main" id="{31D73577-1499-1DDF-7E81-6E0152631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13" y="0"/>
                <a:ext cx="10809882" cy="7119301"/>
              </a:xfrm>
              <a:custGeom>
                <a:avLst/>
                <a:gdLst>
                  <a:gd name="T0" fmla="*/ 278431 w 10809882"/>
                  <a:gd name="T1" fmla="*/ 16918 h 7119301"/>
                  <a:gd name="T2" fmla="*/ 1062559 w 10809882"/>
                  <a:gd name="T3" fmla="*/ 12454 h 7119301"/>
                  <a:gd name="T4" fmla="*/ 10535814 w 10809882"/>
                  <a:gd name="T5" fmla="*/ 0 h 7119301"/>
                  <a:gd name="T6" fmla="*/ 10757988 w 10809882"/>
                  <a:gd name="T7" fmla="*/ 85073 h 7119301"/>
                  <a:gd name="T8" fmla="*/ 10802439 w 10809882"/>
                  <a:gd name="T9" fmla="*/ 320281 h 7119301"/>
                  <a:gd name="T10" fmla="*/ 10800735 w 10809882"/>
                  <a:gd name="T11" fmla="*/ 6356717 h 7119301"/>
                  <a:gd name="T12" fmla="*/ 10809883 w 10809882"/>
                  <a:gd name="T13" fmla="*/ 6870054 h 7119301"/>
                  <a:gd name="T14" fmla="*/ 10552875 w 10809882"/>
                  <a:gd name="T15" fmla="*/ 7111167 h 7119301"/>
                  <a:gd name="T16" fmla="*/ 9081481 w 10809882"/>
                  <a:gd name="T17" fmla="*/ 7098467 h 7119301"/>
                  <a:gd name="T18" fmla="*/ 304023 w 10809882"/>
                  <a:gd name="T19" fmla="*/ 7119301 h 7119301"/>
                  <a:gd name="T20" fmla="*/ 8532 w 10809882"/>
                  <a:gd name="T21" fmla="*/ 6815685 h 7119301"/>
                  <a:gd name="T22" fmla="*/ 4815 w 10809882"/>
                  <a:gd name="T23" fmla="*/ 1670849 h 7119301"/>
                  <a:gd name="T24" fmla="*/ 25592 w 10809882"/>
                  <a:gd name="T25" fmla="*/ 330596 h 7119301"/>
                  <a:gd name="T26" fmla="*/ 278431 w 10809882"/>
                  <a:gd name="T27" fmla="*/ 16918 h 711930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9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8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4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2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421" name="Group 6">
              <a:extLst>
                <a:ext uri="{FF2B5EF4-FFF2-40B4-BE49-F238E27FC236}">
                  <a16:creationId xmlns:a16="http://schemas.microsoft.com/office/drawing/2014/main" id="{DC945A62-4C29-CD77-5213-C85D9C4731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17422" name="Freeform 7">
                <a:extLst>
                  <a:ext uri="{FF2B5EF4-FFF2-40B4-BE49-F238E27FC236}">
                    <a16:creationId xmlns:a16="http://schemas.microsoft.com/office/drawing/2014/main" id="{48F4F8AE-29DC-7080-A202-E2A349DDB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13" y="0"/>
                <a:ext cx="10825342" cy="7087086"/>
              </a:xfrm>
              <a:custGeom>
                <a:avLst/>
                <a:gdLst>
                  <a:gd name="T0" fmla="*/ 278431 w 10825342"/>
                  <a:gd name="T1" fmla="*/ 16918 h 7087086"/>
                  <a:gd name="T2" fmla="*/ 1062835 w 10825342"/>
                  <a:gd name="T3" fmla="*/ 12454 h 7087086"/>
                  <a:gd name="T4" fmla="*/ 10551274 w 10825342"/>
                  <a:gd name="T5" fmla="*/ 0 h 7087086"/>
                  <a:gd name="T6" fmla="*/ 10773448 w 10825342"/>
                  <a:gd name="T7" fmla="*/ 85073 h 7087086"/>
                  <a:gd name="T8" fmla="*/ 10817899 w 10825342"/>
                  <a:gd name="T9" fmla="*/ 320281 h 7087086"/>
                  <a:gd name="T10" fmla="*/ 10816195 w 10825342"/>
                  <a:gd name="T11" fmla="*/ 6324502 h 7087086"/>
                  <a:gd name="T12" fmla="*/ 10825342 w 10825342"/>
                  <a:gd name="T13" fmla="*/ 6837839 h 7087086"/>
                  <a:gd name="T14" fmla="*/ 10568335 w 10825342"/>
                  <a:gd name="T15" fmla="*/ 7078952 h 7087086"/>
                  <a:gd name="T16" fmla="*/ 9095460 w 10825342"/>
                  <a:gd name="T17" fmla="*/ 7066252 h 7087086"/>
                  <a:gd name="T18" fmla="*/ 304023 w 10825342"/>
                  <a:gd name="T19" fmla="*/ 7087086 h 7087086"/>
                  <a:gd name="T20" fmla="*/ 8532 w 10825342"/>
                  <a:gd name="T21" fmla="*/ 6783470 h 7087086"/>
                  <a:gd name="T22" fmla="*/ 4815 w 10825342"/>
                  <a:gd name="T23" fmla="*/ 1666310 h 7087086"/>
                  <a:gd name="T24" fmla="*/ 25592 w 10825342"/>
                  <a:gd name="T25" fmla="*/ 330596 h 7087086"/>
                  <a:gd name="T26" fmla="*/ 278431 w 10825342"/>
                  <a:gd name="T27" fmla="*/ 16918 h 70870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5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8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60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414" name="TextBox 7">
            <a:extLst>
              <a:ext uri="{FF2B5EF4-FFF2-40B4-BE49-F238E27FC236}">
                <a16:creationId xmlns:a16="http://schemas.microsoft.com/office/drawing/2014/main" id="{620DFF56-855E-E2C3-FFC3-7A7538A6D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32" y="2413337"/>
            <a:ext cx="922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NHỚ NHIỀU HƠN?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5" name="Freeform 7">
            <a:extLst>
              <a:ext uri="{FF2B5EF4-FFF2-40B4-BE49-F238E27FC236}">
                <a16:creationId xmlns:a16="http://schemas.microsoft.com/office/drawing/2014/main" id="{E625C432-E77D-BAC7-89B4-C1A79840D164}"/>
              </a:ext>
            </a:extLst>
          </p:cNvPr>
          <p:cNvSpPr>
            <a:spLocks/>
          </p:cNvSpPr>
          <p:nvPr/>
        </p:nvSpPr>
        <p:spPr bwMode="auto">
          <a:xfrm>
            <a:off x="0" y="4776788"/>
            <a:ext cx="2170113" cy="2171700"/>
          </a:xfrm>
          <a:custGeom>
            <a:avLst/>
            <a:gdLst>
              <a:gd name="T0" fmla="*/ 0 w 3254085"/>
              <a:gd name="T1" fmla="*/ 0 h 3258158"/>
              <a:gd name="T2" fmla="*/ 643639 w 3254085"/>
              <a:gd name="T3" fmla="*/ 0 h 3258158"/>
              <a:gd name="T4" fmla="*/ 643639 w 3254085"/>
              <a:gd name="T5" fmla="*/ 643107 h 3258158"/>
              <a:gd name="T6" fmla="*/ 0 w 3254085"/>
              <a:gd name="T7" fmla="*/ 643107 h 3258158"/>
              <a:gd name="T8" fmla="*/ 0 w 3254085"/>
              <a:gd name="T9" fmla="*/ 0 h 3258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54085" h="3258158">
                <a:moveTo>
                  <a:pt x="0" y="0"/>
                </a:moveTo>
                <a:lnTo>
                  <a:pt x="3254085" y="0"/>
                </a:lnTo>
                <a:lnTo>
                  <a:pt x="3254085" y="3258158"/>
                </a:lnTo>
                <a:lnTo>
                  <a:pt x="0" y="32581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6" name="Freeform 7">
            <a:extLst>
              <a:ext uri="{FF2B5EF4-FFF2-40B4-BE49-F238E27FC236}">
                <a16:creationId xmlns:a16="http://schemas.microsoft.com/office/drawing/2014/main" id="{0F1AB80A-F52D-59FC-4F5C-E26AD244FF20}"/>
              </a:ext>
            </a:extLst>
          </p:cNvPr>
          <p:cNvSpPr>
            <a:spLocks/>
          </p:cNvSpPr>
          <p:nvPr/>
        </p:nvSpPr>
        <p:spPr bwMode="auto">
          <a:xfrm>
            <a:off x="7793038" y="4906963"/>
            <a:ext cx="2170112" cy="2171700"/>
          </a:xfrm>
          <a:custGeom>
            <a:avLst/>
            <a:gdLst>
              <a:gd name="T0" fmla="*/ 0 w 3254085"/>
              <a:gd name="T1" fmla="*/ 0 h 3258158"/>
              <a:gd name="T2" fmla="*/ 643638 w 3254085"/>
              <a:gd name="T3" fmla="*/ 0 h 3258158"/>
              <a:gd name="T4" fmla="*/ 643638 w 3254085"/>
              <a:gd name="T5" fmla="*/ 643107 h 3258158"/>
              <a:gd name="T6" fmla="*/ 0 w 3254085"/>
              <a:gd name="T7" fmla="*/ 643107 h 3258158"/>
              <a:gd name="T8" fmla="*/ 0 w 3254085"/>
              <a:gd name="T9" fmla="*/ 0 h 3258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54085" h="3258158">
                <a:moveTo>
                  <a:pt x="0" y="0"/>
                </a:moveTo>
                <a:lnTo>
                  <a:pt x="3254085" y="0"/>
                </a:lnTo>
                <a:lnTo>
                  <a:pt x="3254085" y="3258158"/>
                </a:lnTo>
                <a:lnTo>
                  <a:pt x="0" y="32581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7" name="Freeform 8">
            <a:extLst>
              <a:ext uri="{FF2B5EF4-FFF2-40B4-BE49-F238E27FC236}">
                <a16:creationId xmlns:a16="http://schemas.microsoft.com/office/drawing/2014/main" id="{D2379451-9C97-D9C6-4A4B-51729C7224DB}"/>
              </a:ext>
            </a:extLst>
          </p:cNvPr>
          <p:cNvSpPr>
            <a:spLocks/>
          </p:cNvSpPr>
          <p:nvPr/>
        </p:nvSpPr>
        <p:spPr bwMode="auto">
          <a:xfrm rot="3063438">
            <a:off x="4106863" y="4916487"/>
            <a:ext cx="2090738" cy="2144713"/>
          </a:xfrm>
          <a:custGeom>
            <a:avLst/>
            <a:gdLst>
              <a:gd name="T0" fmla="*/ 0 w 3730215"/>
              <a:gd name="T1" fmla="*/ 0 h 3942103"/>
              <a:gd name="T2" fmla="*/ 656797 w 3730215"/>
              <a:gd name="T3" fmla="*/ 0 h 3942103"/>
              <a:gd name="T4" fmla="*/ 656797 w 3730215"/>
              <a:gd name="T5" fmla="*/ 634822 h 3942103"/>
              <a:gd name="T6" fmla="*/ 0 w 3730215"/>
              <a:gd name="T7" fmla="*/ 634822 h 3942103"/>
              <a:gd name="T8" fmla="*/ 0 w 3730215"/>
              <a:gd name="T9" fmla="*/ 0 h 3942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30215" h="3942103">
                <a:moveTo>
                  <a:pt x="0" y="0"/>
                </a:moveTo>
                <a:lnTo>
                  <a:pt x="3730215" y="0"/>
                </a:lnTo>
                <a:lnTo>
                  <a:pt x="3730215" y="3942103"/>
                </a:lnTo>
                <a:lnTo>
                  <a:pt x="0" y="394210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8" name="Freeform 25">
            <a:extLst>
              <a:ext uri="{FF2B5EF4-FFF2-40B4-BE49-F238E27FC236}">
                <a16:creationId xmlns:a16="http://schemas.microsoft.com/office/drawing/2014/main" id="{0614869A-269C-404E-AF8F-1F30B3F2CE7D}"/>
              </a:ext>
            </a:extLst>
          </p:cNvPr>
          <p:cNvSpPr>
            <a:spLocks/>
          </p:cNvSpPr>
          <p:nvPr/>
        </p:nvSpPr>
        <p:spPr bwMode="auto">
          <a:xfrm rot="-2827985">
            <a:off x="9055894" y="658019"/>
            <a:ext cx="739775" cy="728663"/>
          </a:xfrm>
          <a:custGeom>
            <a:avLst/>
            <a:gdLst>
              <a:gd name="T0" fmla="*/ 0 w 1108076"/>
              <a:gd name="T1" fmla="*/ 0 h 1092922"/>
              <a:gd name="T2" fmla="*/ 329731 w 1108076"/>
              <a:gd name="T3" fmla="*/ 0 h 1092922"/>
              <a:gd name="T4" fmla="*/ 329731 w 1108076"/>
              <a:gd name="T5" fmla="*/ 323893 h 1092922"/>
              <a:gd name="T6" fmla="*/ 0 w 1108076"/>
              <a:gd name="T7" fmla="*/ 323893 h 1092922"/>
              <a:gd name="T8" fmla="*/ 0 w 1108076"/>
              <a:gd name="T9" fmla="*/ 0 h 10929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9" name="Freeform 26">
            <a:extLst>
              <a:ext uri="{FF2B5EF4-FFF2-40B4-BE49-F238E27FC236}">
                <a16:creationId xmlns:a16="http://schemas.microsoft.com/office/drawing/2014/main" id="{A6A5BC45-6403-6E7E-CA0A-B7F559F45D39}"/>
              </a:ext>
            </a:extLst>
          </p:cNvPr>
          <p:cNvSpPr>
            <a:spLocks/>
          </p:cNvSpPr>
          <p:nvPr/>
        </p:nvSpPr>
        <p:spPr bwMode="auto">
          <a:xfrm rot="726058">
            <a:off x="911225" y="625475"/>
            <a:ext cx="795338" cy="784225"/>
          </a:xfrm>
          <a:custGeom>
            <a:avLst/>
            <a:gdLst>
              <a:gd name="T0" fmla="*/ 0 w 1192835"/>
              <a:gd name="T1" fmla="*/ 0 h 1176523"/>
              <a:gd name="T2" fmla="*/ 353586 w 1192835"/>
              <a:gd name="T3" fmla="*/ 0 h 1176523"/>
              <a:gd name="T4" fmla="*/ 353586 w 1192835"/>
              <a:gd name="T5" fmla="*/ 348434 h 1176523"/>
              <a:gd name="T6" fmla="*/ 0 w 1192835"/>
              <a:gd name="T7" fmla="*/ 348434 h 1176523"/>
              <a:gd name="T8" fmla="*/ 0 w 1192835"/>
              <a:gd name="T9" fmla="*/ 0 h 11765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07D5F-6C23-DFBD-63D7-AFDD66CB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7" y="3075277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DCD98F-5461-616B-6335-C81D25F62A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6149" name="Freeform 3">
            <a:extLst>
              <a:ext uri="{FF2B5EF4-FFF2-40B4-BE49-F238E27FC236}">
                <a16:creationId xmlns:a16="http://schemas.microsoft.com/office/drawing/2014/main" id="{E5F01E38-A2DA-A76F-53D7-EAD2579AC7D9}"/>
              </a:ext>
            </a:extLst>
          </p:cNvPr>
          <p:cNvSpPr>
            <a:spLocks/>
          </p:cNvSpPr>
          <p:nvPr/>
        </p:nvSpPr>
        <p:spPr bwMode="auto">
          <a:xfrm rot="-2104014">
            <a:off x="746125" y="781050"/>
            <a:ext cx="3241675" cy="2865438"/>
          </a:xfrm>
          <a:custGeom>
            <a:avLst/>
            <a:gdLst>
              <a:gd name="T0" fmla="*/ 0 w 4862142"/>
              <a:gd name="T1" fmla="*/ 0 h 4296366"/>
              <a:gd name="T2" fmla="*/ 3241675 w 4862142"/>
              <a:gd name="T3" fmla="*/ 0 h 4296366"/>
              <a:gd name="T4" fmla="*/ 3241675 w 4862142"/>
              <a:gd name="T5" fmla="*/ 2865437 h 4296366"/>
              <a:gd name="T6" fmla="*/ 0 w 4862142"/>
              <a:gd name="T7" fmla="*/ 2865437 h 4296366"/>
              <a:gd name="T8" fmla="*/ 0 w 4862142"/>
              <a:gd name="T9" fmla="*/ 0 h 42963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50" name="Group 4">
            <a:extLst>
              <a:ext uri="{FF2B5EF4-FFF2-40B4-BE49-F238E27FC236}">
                <a16:creationId xmlns:a16="http://schemas.microsoft.com/office/drawing/2014/main" id="{E7DF7C48-AD6C-B138-04D5-870C4E698DD5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-92075"/>
            <a:ext cx="12020551" cy="6708775"/>
            <a:chOff x="0" y="0"/>
            <a:chExt cx="24040264" cy="13418796"/>
          </a:xfrm>
        </p:grpSpPr>
        <p:grpSp>
          <p:nvGrpSpPr>
            <p:cNvPr id="6161" name="Group 5">
              <a:extLst>
                <a:ext uri="{FF2B5EF4-FFF2-40B4-BE49-F238E27FC236}">
                  <a16:creationId xmlns:a16="http://schemas.microsoft.com/office/drawing/2014/main" id="{A071C86F-1821-C1E8-24B8-E61ADDCB7743}"/>
                </a:ext>
              </a:extLst>
            </p:cNvPr>
            <p:cNvGrpSpPr>
              <a:grpSpLocks/>
            </p:cNvGrpSpPr>
            <p:nvPr/>
          </p:nvGrpSpPr>
          <p:grpSpPr bwMode="auto">
            <a:xfrm rot="-208414">
              <a:off x="336561" y="688819"/>
              <a:ext cx="23095861" cy="11810102"/>
              <a:chOff x="0" y="0"/>
              <a:chExt cx="3490088" cy="1784662"/>
            </a:xfrm>
          </p:grpSpPr>
          <p:sp>
            <p:nvSpPr>
              <p:cNvPr id="6171" name="Freeform 6">
                <a:extLst>
                  <a:ext uri="{FF2B5EF4-FFF2-40B4-BE49-F238E27FC236}">
                    <a16:creationId xmlns:a16="http://schemas.microsoft.com/office/drawing/2014/main" id="{CE33AF41-9423-76C5-147A-55A7F175A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490088" cy="1784662"/>
              </a:xfrm>
              <a:custGeom>
                <a:avLst/>
                <a:gdLst>
                  <a:gd name="T0" fmla="*/ 0 w 3490088"/>
                  <a:gd name="T1" fmla="*/ 0 h 1784662"/>
                  <a:gd name="T2" fmla="*/ 3490088 w 3490088"/>
                  <a:gd name="T3" fmla="*/ 0 h 1784662"/>
                  <a:gd name="T4" fmla="*/ 3490088 w 3490088"/>
                  <a:gd name="T5" fmla="*/ 1784662 h 1784662"/>
                  <a:gd name="T6" fmla="*/ 0 w 3490088"/>
                  <a:gd name="T7" fmla="*/ 1784662 h 1784662"/>
                  <a:gd name="T8" fmla="*/ 0 w 3490088"/>
                  <a:gd name="T9" fmla="*/ 0 h 17846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90088" h="1784662">
                    <a:moveTo>
                      <a:pt x="0" y="0"/>
                    </a:moveTo>
                    <a:lnTo>
                      <a:pt x="3490088" y="0"/>
                    </a:lnTo>
                    <a:lnTo>
                      <a:pt x="3490088" y="1784662"/>
                    </a:lnTo>
                    <a:lnTo>
                      <a:pt x="0" y="17846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67CCF28-D80D-5C99-7F61-9A12F911AAE0}"/>
                  </a:ext>
                </a:extLst>
              </p:cNvPr>
              <p:cNvSpPr txBox="1"/>
              <p:nvPr/>
            </p:nvSpPr>
            <p:spPr>
              <a:xfrm>
                <a:off x="-86" y="-28782"/>
                <a:ext cx="3490308" cy="1813273"/>
              </a:xfrm>
              <a:prstGeom prst="rect">
                <a:avLst/>
              </a:prstGeom>
            </p:spPr>
            <p:txBody>
              <a:bodyPr lIns="33867" tIns="33867" rIns="33867" bIns="33867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6162" name="Group 8">
              <a:extLst>
                <a:ext uri="{FF2B5EF4-FFF2-40B4-BE49-F238E27FC236}">
                  <a16:creationId xmlns:a16="http://schemas.microsoft.com/office/drawing/2014/main" id="{A13AD295-AC45-B1C8-BAC7-FA8C448B88CC}"/>
                </a:ext>
              </a:extLst>
            </p:cNvPr>
            <p:cNvGrpSpPr>
              <a:grpSpLocks/>
            </p:cNvGrpSpPr>
            <p:nvPr/>
          </p:nvGrpSpPr>
          <p:grpSpPr bwMode="auto">
            <a:xfrm rot="191834">
              <a:off x="640033" y="984465"/>
              <a:ext cx="23089147" cy="11799634"/>
              <a:chOff x="0" y="0"/>
              <a:chExt cx="3489074" cy="1783080"/>
            </a:xfrm>
          </p:grpSpPr>
          <p:sp>
            <p:nvSpPr>
              <p:cNvPr id="6169" name="Freeform 9">
                <a:extLst>
                  <a:ext uri="{FF2B5EF4-FFF2-40B4-BE49-F238E27FC236}">
                    <a16:creationId xmlns:a16="http://schemas.microsoft.com/office/drawing/2014/main" id="{39088F89-05C4-8FC6-56B0-D2FDDEA67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489074" cy="1783080"/>
              </a:xfrm>
              <a:custGeom>
                <a:avLst/>
                <a:gdLst>
                  <a:gd name="T0" fmla="*/ 0 w 3489074"/>
                  <a:gd name="T1" fmla="*/ 0 h 1783080"/>
                  <a:gd name="T2" fmla="*/ 3489074 w 3489074"/>
                  <a:gd name="T3" fmla="*/ 0 h 1783080"/>
                  <a:gd name="T4" fmla="*/ 3489074 w 3489074"/>
                  <a:gd name="T5" fmla="*/ 1783080 h 1783080"/>
                  <a:gd name="T6" fmla="*/ 0 w 3489074"/>
                  <a:gd name="T7" fmla="*/ 1783080 h 1783080"/>
                  <a:gd name="T8" fmla="*/ 0 w 3489074"/>
                  <a:gd name="T9" fmla="*/ 0 h 17830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89074" h="1783080">
                    <a:moveTo>
                      <a:pt x="0" y="0"/>
                    </a:moveTo>
                    <a:lnTo>
                      <a:pt x="3489074" y="0"/>
                    </a:lnTo>
                    <a:lnTo>
                      <a:pt x="3489074" y="1783080"/>
                    </a:lnTo>
                    <a:lnTo>
                      <a:pt x="0" y="1783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4037208-5959-9A11-CC03-856F008FC7DF}"/>
                  </a:ext>
                </a:extLst>
              </p:cNvPr>
              <p:cNvSpPr txBox="1"/>
              <p:nvPr/>
            </p:nvSpPr>
            <p:spPr>
              <a:xfrm>
                <a:off x="-156" y="-29270"/>
                <a:ext cx="3487910" cy="1811834"/>
              </a:xfrm>
              <a:prstGeom prst="rect">
                <a:avLst/>
              </a:prstGeom>
            </p:spPr>
            <p:txBody>
              <a:bodyPr lIns="33867" tIns="33867" rIns="33867" bIns="33867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6163" name="Group 11">
              <a:extLst>
                <a:ext uri="{FF2B5EF4-FFF2-40B4-BE49-F238E27FC236}">
                  <a16:creationId xmlns:a16="http://schemas.microsoft.com/office/drawing/2014/main" id="{BDDC056B-CA3F-4434-904D-547F745A5FFB}"/>
                </a:ext>
              </a:extLst>
            </p:cNvPr>
            <p:cNvGrpSpPr>
              <a:grpSpLocks/>
            </p:cNvGrpSpPr>
            <p:nvPr/>
          </p:nvGrpSpPr>
          <p:grpSpPr bwMode="auto">
            <a:xfrm rot="-66823">
              <a:off x="665298" y="1023759"/>
              <a:ext cx="23038618" cy="11721046"/>
              <a:chOff x="0" y="0"/>
              <a:chExt cx="3481438" cy="1771204"/>
            </a:xfrm>
          </p:grpSpPr>
          <p:sp>
            <p:nvSpPr>
              <p:cNvPr id="6167" name="Freeform 12">
                <a:extLst>
                  <a:ext uri="{FF2B5EF4-FFF2-40B4-BE49-F238E27FC236}">
                    <a16:creationId xmlns:a16="http://schemas.microsoft.com/office/drawing/2014/main" id="{B6379A21-C7E4-B958-A844-C22A57A80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481438" cy="1771204"/>
              </a:xfrm>
              <a:custGeom>
                <a:avLst/>
                <a:gdLst>
                  <a:gd name="T0" fmla="*/ 0 w 3481438"/>
                  <a:gd name="T1" fmla="*/ 0 h 1771204"/>
                  <a:gd name="T2" fmla="*/ 3481438 w 3481438"/>
                  <a:gd name="T3" fmla="*/ 0 h 1771204"/>
                  <a:gd name="T4" fmla="*/ 3481438 w 3481438"/>
                  <a:gd name="T5" fmla="*/ 1771204 h 1771204"/>
                  <a:gd name="T6" fmla="*/ 0 w 3481438"/>
                  <a:gd name="T7" fmla="*/ 1771204 h 1771204"/>
                  <a:gd name="T8" fmla="*/ 0 w 3481438"/>
                  <a:gd name="T9" fmla="*/ 0 h 1771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81438" h="1771204">
                    <a:moveTo>
                      <a:pt x="0" y="0"/>
                    </a:moveTo>
                    <a:lnTo>
                      <a:pt x="3481438" y="0"/>
                    </a:lnTo>
                    <a:lnTo>
                      <a:pt x="3481438" y="1771204"/>
                    </a:lnTo>
                    <a:lnTo>
                      <a:pt x="0" y="17712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A4E795A2-EB23-D606-7A88-0A9C8B1E52DB}"/>
                  </a:ext>
                </a:extLst>
              </p:cNvPr>
              <p:cNvSpPr txBox="1"/>
              <p:nvPr/>
            </p:nvSpPr>
            <p:spPr>
              <a:xfrm>
                <a:off x="17" y="-28993"/>
                <a:ext cx="3481193" cy="1800317"/>
              </a:xfrm>
              <a:prstGeom prst="rect">
                <a:avLst/>
              </a:prstGeom>
            </p:spPr>
            <p:txBody>
              <a:bodyPr lIns="33867" tIns="33867" rIns="33867" bIns="33867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6164" name="Group 14">
              <a:extLst>
                <a:ext uri="{FF2B5EF4-FFF2-40B4-BE49-F238E27FC236}">
                  <a16:creationId xmlns:a16="http://schemas.microsoft.com/office/drawing/2014/main" id="{457335FB-81F0-7B27-14C1-120F14423C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783" y="1044663"/>
              <a:ext cx="23011647" cy="11679238"/>
              <a:chOff x="0" y="0"/>
              <a:chExt cx="3477362" cy="1764886"/>
            </a:xfrm>
          </p:grpSpPr>
          <p:sp>
            <p:nvSpPr>
              <p:cNvPr id="6165" name="Freeform 15">
                <a:extLst>
                  <a:ext uri="{FF2B5EF4-FFF2-40B4-BE49-F238E27FC236}">
                    <a16:creationId xmlns:a16="http://schemas.microsoft.com/office/drawing/2014/main" id="{80A2C92D-90D0-AFC4-DD4E-61F9ED71B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477363" cy="1764886"/>
              </a:xfrm>
              <a:custGeom>
                <a:avLst/>
                <a:gdLst>
                  <a:gd name="T0" fmla="*/ 0 w 3477363"/>
                  <a:gd name="T1" fmla="*/ 0 h 1764886"/>
                  <a:gd name="T2" fmla="*/ 3477363 w 3477363"/>
                  <a:gd name="T3" fmla="*/ 0 h 1764886"/>
                  <a:gd name="T4" fmla="*/ 3477363 w 3477363"/>
                  <a:gd name="T5" fmla="*/ 1764886 h 1764886"/>
                  <a:gd name="T6" fmla="*/ 0 w 3477363"/>
                  <a:gd name="T7" fmla="*/ 1764886 h 1764886"/>
                  <a:gd name="T8" fmla="*/ 0 w 3477363"/>
                  <a:gd name="T9" fmla="*/ 0 h 17648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7363" h="1764886">
                    <a:moveTo>
                      <a:pt x="0" y="0"/>
                    </a:moveTo>
                    <a:lnTo>
                      <a:pt x="3477363" y="0"/>
                    </a:lnTo>
                    <a:lnTo>
                      <a:pt x="3477363" y="1764886"/>
                    </a:lnTo>
                    <a:lnTo>
                      <a:pt x="0" y="17648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59ED4D6E-1E93-FD76-D17A-B46CCE10C5BD}"/>
                  </a:ext>
                </a:extLst>
              </p:cNvPr>
              <p:cNvSpPr txBox="1"/>
              <p:nvPr/>
            </p:nvSpPr>
            <p:spPr>
              <a:xfrm>
                <a:off x="98" y="-28788"/>
                <a:ext cx="3477354" cy="1793600"/>
              </a:xfrm>
              <a:prstGeom prst="rect">
                <a:avLst/>
              </a:prstGeom>
            </p:spPr>
            <p:txBody>
              <a:bodyPr lIns="33867" tIns="33867" rIns="33867" bIns="33867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6151" name="Freeform 17">
            <a:extLst>
              <a:ext uri="{FF2B5EF4-FFF2-40B4-BE49-F238E27FC236}">
                <a16:creationId xmlns:a16="http://schemas.microsoft.com/office/drawing/2014/main" id="{19236D39-6A30-E5C1-82C2-D42BE10E477E}"/>
              </a:ext>
            </a:extLst>
          </p:cNvPr>
          <p:cNvSpPr>
            <a:spLocks/>
          </p:cNvSpPr>
          <p:nvPr/>
        </p:nvSpPr>
        <p:spPr bwMode="auto">
          <a:xfrm rot="9259338" flipH="1">
            <a:off x="10347325" y="5329238"/>
            <a:ext cx="2317750" cy="3057525"/>
          </a:xfrm>
          <a:custGeom>
            <a:avLst/>
            <a:gdLst>
              <a:gd name="T0" fmla="*/ 2317749 w 3477159"/>
              <a:gd name="T1" fmla="*/ 0 h 4586181"/>
              <a:gd name="T2" fmla="*/ 0 w 3477159"/>
              <a:gd name="T3" fmla="*/ 0 h 4586181"/>
              <a:gd name="T4" fmla="*/ 0 w 3477159"/>
              <a:gd name="T5" fmla="*/ 3057524 h 4586181"/>
              <a:gd name="T6" fmla="*/ 2317749 w 3477159"/>
              <a:gd name="T7" fmla="*/ 3057524 h 4586181"/>
              <a:gd name="T8" fmla="*/ 2317749 w 3477159"/>
              <a:gd name="T9" fmla="*/ 0 h 4586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77159" h="4586181">
                <a:moveTo>
                  <a:pt x="3477158" y="0"/>
                </a:moveTo>
                <a:lnTo>
                  <a:pt x="0" y="0"/>
                </a:lnTo>
                <a:lnTo>
                  <a:pt x="0" y="4586180"/>
                </a:lnTo>
                <a:lnTo>
                  <a:pt x="3477158" y="4586180"/>
                </a:lnTo>
                <a:lnTo>
                  <a:pt x="3477158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52" name="Group 18">
            <a:extLst>
              <a:ext uri="{FF2B5EF4-FFF2-40B4-BE49-F238E27FC236}">
                <a16:creationId xmlns:a16="http://schemas.microsoft.com/office/drawing/2014/main" id="{133EF926-C796-F98C-586B-21091A400769}"/>
              </a:ext>
            </a:extLst>
          </p:cNvPr>
          <p:cNvGrpSpPr>
            <a:grpSpLocks/>
          </p:cNvGrpSpPr>
          <p:nvPr/>
        </p:nvGrpSpPr>
        <p:grpSpPr bwMode="auto">
          <a:xfrm>
            <a:off x="10112375" y="-201613"/>
            <a:ext cx="2355850" cy="2254251"/>
            <a:chOff x="0" y="0"/>
            <a:chExt cx="4711816" cy="4508593"/>
          </a:xfrm>
        </p:grpSpPr>
        <p:sp>
          <p:nvSpPr>
            <p:cNvPr id="6158" name="Freeform 19">
              <a:extLst>
                <a:ext uri="{FF2B5EF4-FFF2-40B4-BE49-F238E27FC236}">
                  <a16:creationId xmlns:a16="http://schemas.microsoft.com/office/drawing/2014/main" id="{86366526-4633-B0C5-ED75-BC6C5410699D}"/>
                </a:ext>
              </a:extLst>
            </p:cNvPr>
            <p:cNvSpPr>
              <a:spLocks/>
            </p:cNvSpPr>
            <p:nvPr/>
          </p:nvSpPr>
          <p:spPr bwMode="auto">
            <a:xfrm rot="5002884">
              <a:off x="148194" y="62100"/>
              <a:ext cx="1890659" cy="1982343"/>
            </a:xfrm>
            <a:custGeom>
              <a:avLst/>
              <a:gdLst>
                <a:gd name="T0" fmla="*/ 0 w 1890659"/>
                <a:gd name="T1" fmla="*/ 0 h 1982343"/>
                <a:gd name="T2" fmla="*/ 1890660 w 1890659"/>
                <a:gd name="T3" fmla="*/ 0 h 1982343"/>
                <a:gd name="T4" fmla="*/ 1890660 w 1890659"/>
                <a:gd name="T5" fmla="*/ 1982343 h 1982343"/>
                <a:gd name="T6" fmla="*/ 0 w 1890659"/>
                <a:gd name="T7" fmla="*/ 1982343 h 1982343"/>
                <a:gd name="T8" fmla="*/ 0 w 1890659"/>
                <a:gd name="T9" fmla="*/ 0 h 1982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20">
              <a:extLst>
                <a:ext uri="{FF2B5EF4-FFF2-40B4-BE49-F238E27FC236}">
                  <a16:creationId xmlns:a16="http://schemas.microsoft.com/office/drawing/2014/main" id="{617A8524-F7AC-5F95-236B-4D98DAEB99D4}"/>
                </a:ext>
              </a:extLst>
            </p:cNvPr>
            <p:cNvSpPr>
              <a:spLocks/>
            </p:cNvSpPr>
            <p:nvPr/>
          </p:nvSpPr>
          <p:spPr bwMode="auto">
            <a:xfrm rot="10739848">
              <a:off x="2803959" y="1115372"/>
              <a:ext cx="1890659" cy="1982343"/>
            </a:xfrm>
            <a:custGeom>
              <a:avLst/>
              <a:gdLst>
                <a:gd name="T0" fmla="*/ 0 w 1890659"/>
                <a:gd name="T1" fmla="*/ 0 h 1982343"/>
                <a:gd name="T2" fmla="*/ 1890660 w 1890659"/>
                <a:gd name="T3" fmla="*/ 0 h 1982343"/>
                <a:gd name="T4" fmla="*/ 1890660 w 1890659"/>
                <a:gd name="T5" fmla="*/ 1982342 h 1982343"/>
                <a:gd name="T6" fmla="*/ 0 w 1890659"/>
                <a:gd name="T7" fmla="*/ 1982342 h 1982343"/>
                <a:gd name="T8" fmla="*/ 0 w 1890659"/>
                <a:gd name="T9" fmla="*/ 0 h 1982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21">
              <a:extLst>
                <a:ext uri="{FF2B5EF4-FFF2-40B4-BE49-F238E27FC236}">
                  <a16:creationId xmlns:a16="http://schemas.microsoft.com/office/drawing/2014/main" id="{4CC781C6-2EF0-28CB-3C83-8BD8C0F1F706}"/>
                </a:ext>
              </a:extLst>
            </p:cNvPr>
            <p:cNvSpPr>
              <a:spLocks/>
            </p:cNvSpPr>
            <p:nvPr/>
          </p:nvSpPr>
          <p:spPr bwMode="auto">
            <a:xfrm rot="1377244">
              <a:off x="1241718" y="2236061"/>
              <a:ext cx="1890659" cy="1982343"/>
            </a:xfrm>
            <a:custGeom>
              <a:avLst/>
              <a:gdLst>
                <a:gd name="T0" fmla="*/ 0 w 1890659"/>
                <a:gd name="T1" fmla="*/ 0 h 1982343"/>
                <a:gd name="T2" fmla="*/ 1890659 w 1890659"/>
                <a:gd name="T3" fmla="*/ 0 h 1982343"/>
                <a:gd name="T4" fmla="*/ 1890659 w 1890659"/>
                <a:gd name="T5" fmla="*/ 1982343 h 1982343"/>
                <a:gd name="T6" fmla="*/ 0 w 1890659"/>
                <a:gd name="T7" fmla="*/ 1982343 h 1982343"/>
                <a:gd name="T8" fmla="*/ 0 w 1890659"/>
                <a:gd name="T9" fmla="*/ 0 h 1982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" name="Freeform 22">
            <a:extLst>
              <a:ext uri="{FF2B5EF4-FFF2-40B4-BE49-F238E27FC236}">
                <a16:creationId xmlns:a16="http://schemas.microsoft.com/office/drawing/2014/main" id="{A6A075EE-72F6-CB36-D02D-C5513A6F41D0}"/>
              </a:ext>
            </a:extLst>
          </p:cNvPr>
          <p:cNvSpPr>
            <a:spLocks/>
          </p:cNvSpPr>
          <p:nvPr/>
        </p:nvSpPr>
        <p:spPr bwMode="auto">
          <a:xfrm rot="-5130068">
            <a:off x="-1014413" y="4598988"/>
            <a:ext cx="3001963" cy="3055938"/>
          </a:xfrm>
          <a:custGeom>
            <a:avLst/>
            <a:gdLst>
              <a:gd name="T0" fmla="*/ 0 w 4504411"/>
              <a:gd name="T1" fmla="*/ 0 h 4584642"/>
              <a:gd name="T2" fmla="*/ 3001963 w 4504411"/>
              <a:gd name="T3" fmla="*/ 0 h 4584642"/>
              <a:gd name="T4" fmla="*/ 3001963 w 4504411"/>
              <a:gd name="T5" fmla="*/ 3055938 h 4584642"/>
              <a:gd name="T6" fmla="*/ 0 w 4504411"/>
              <a:gd name="T7" fmla="*/ 3055938 h 4584642"/>
              <a:gd name="T8" fmla="*/ 0 w 4504411"/>
              <a:gd name="T9" fmla="*/ 0 h 45846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B15A5-F611-8D64-EFC1-5B5E93A703F6}"/>
              </a:ext>
            </a:extLst>
          </p:cNvPr>
          <p:cNvSpPr txBox="1"/>
          <p:nvPr/>
        </p:nvSpPr>
        <p:spPr>
          <a:xfrm>
            <a:off x="723069" y="694772"/>
            <a:ext cx="7626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  <p:pic>
        <p:nvPicPr>
          <p:cNvPr id="4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FEDBBB84-AA37-59DE-7F0D-DA05900A33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9877188" y="-52743"/>
            <a:ext cx="2404653" cy="135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15F57-C8AA-CCC0-88EA-2A68038ABB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1" y="1841759"/>
            <a:ext cx="2619375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283AA6-1C90-C192-4718-F997E240D9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34" y="1893575"/>
            <a:ext cx="2857500" cy="1743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C21A2-4110-0FFA-AB0D-FACFAF35CD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04" y="4144703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6DE09E-6103-C470-6DC8-D708C4F572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5125" name="Group 3">
            <a:extLst>
              <a:ext uri="{FF2B5EF4-FFF2-40B4-BE49-F238E27FC236}">
                <a16:creationId xmlns:a16="http://schemas.microsoft.com/office/drawing/2014/main" id="{2A3654FD-0AD7-F407-0BAF-51B9129D478B}"/>
              </a:ext>
            </a:extLst>
          </p:cNvPr>
          <p:cNvGrpSpPr>
            <a:grpSpLocks/>
          </p:cNvGrpSpPr>
          <p:nvPr/>
        </p:nvGrpSpPr>
        <p:grpSpPr bwMode="auto">
          <a:xfrm>
            <a:off x="1017588" y="461963"/>
            <a:ext cx="10610850" cy="6078537"/>
            <a:chOff x="0" y="0"/>
            <a:chExt cx="3764577" cy="2156364"/>
          </a:xfrm>
        </p:grpSpPr>
        <p:sp>
          <p:nvSpPr>
            <p:cNvPr id="5151" name="Freeform 4">
              <a:extLst>
                <a:ext uri="{FF2B5EF4-FFF2-40B4-BE49-F238E27FC236}">
                  <a16:creationId xmlns:a16="http://schemas.microsoft.com/office/drawing/2014/main" id="{487979FF-79EA-B19D-7320-008E561E7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764577" cy="2156364"/>
            </a:xfrm>
            <a:custGeom>
              <a:avLst/>
              <a:gdLst>
                <a:gd name="T0" fmla="*/ 24806 w 3764577"/>
                <a:gd name="T1" fmla="*/ 0 h 2156364"/>
                <a:gd name="T2" fmla="*/ 3739771 w 3764577"/>
                <a:gd name="T3" fmla="*/ 0 h 2156364"/>
                <a:gd name="T4" fmla="*/ 3764577 w 3764577"/>
                <a:gd name="T5" fmla="*/ 24806 h 2156364"/>
                <a:gd name="T6" fmla="*/ 3764577 w 3764577"/>
                <a:gd name="T7" fmla="*/ 2131558 h 2156364"/>
                <a:gd name="T8" fmla="*/ 3739771 w 3764577"/>
                <a:gd name="T9" fmla="*/ 2156364 h 2156364"/>
                <a:gd name="T10" fmla="*/ 24806 w 3764577"/>
                <a:gd name="T11" fmla="*/ 2156364 h 2156364"/>
                <a:gd name="T12" fmla="*/ 7265 w 3764577"/>
                <a:gd name="T13" fmla="*/ 2149098 h 2156364"/>
                <a:gd name="T14" fmla="*/ 0 w 3764577"/>
                <a:gd name="T15" fmla="*/ 2131558 h 2156364"/>
                <a:gd name="T16" fmla="*/ 0 w 3764577"/>
                <a:gd name="T17" fmla="*/ 24806 h 2156364"/>
                <a:gd name="T18" fmla="*/ 7265 w 3764577"/>
                <a:gd name="T19" fmla="*/ 7265 h 2156364"/>
                <a:gd name="T20" fmla="*/ 24806 w 3764577"/>
                <a:gd name="T21" fmla="*/ 0 h 21563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CBF071C-BD3A-D82F-4556-AB0CD7C006AD}"/>
                </a:ext>
              </a:extLst>
            </p:cNvPr>
            <p:cNvSpPr txBox="1"/>
            <p:nvPr/>
          </p:nvSpPr>
          <p:spPr>
            <a:xfrm>
              <a:off x="0" y="-38295"/>
              <a:ext cx="3764577" cy="2194659"/>
            </a:xfrm>
            <a:prstGeom prst="rect">
              <a:avLst/>
            </a:prstGeom>
          </p:spPr>
          <p:txBody>
            <a:bodyPr lIns="33867" tIns="33867" rIns="33867" bIns="33867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6" name="Group 6">
            <a:extLst>
              <a:ext uri="{FF2B5EF4-FFF2-40B4-BE49-F238E27FC236}">
                <a16:creationId xmlns:a16="http://schemas.microsoft.com/office/drawing/2014/main" id="{B400B9CF-4875-5725-9F34-320D8F923C85}"/>
              </a:ext>
            </a:extLst>
          </p:cNvPr>
          <p:cNvGrpSpPr>
            <a:grpSpLocks/>
          </p:cNvGrpSpPr>
          <p:nvPr/>
        </p:nvGrpSpPr>
        <p:grpSpPr bwMode="auto">
          <a:xfrm>
            <a:off x="1017588" y="374650"/>
            <a:ext cx="10610850" cy="6108700"/>
            <a:chOff x="0" y="0"/>
            <a:chExt cx="3764577" cy="2167467"/>
          </a:xfrm>
        </p:grpSpPr>
        <p:sp>
          <p:nvSpPr>
            <p:cNvPr id="5149" name="Freeform 7">
              <a:extLst>
                <a:ext uri="{FF2B5EF4-FFF2-40B4-BE49-F238E27FC236}">
                  <a16:creationId xmlns:a16="http://schemas.microsoft.com/office/drawing/2014/main" id="{A4296987-DE5B-D7D9-AB3B-CA36CAEBB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764577" cy="2167467"/>
            </a:xfrm>
            <a:custGeom>
              <a:avLst/>
              <a:gdLst>
                <a:gd name="T0" fmla="*/ 24806 w 3764577"/>
                <a:gd name="T1" fmla="*/ 0 h 2167467"/>
                <a:gd name="T2" fmla="*/ 3739771 w 3764577"/>
                <a:gd name="T3" fmla="*/ 0 h 2167467"/>
                <a:gd name="T4" fmla="*/ 3764577 w 3764577"/>
                <a:gd name="T5" fmla="*/ 24806 h 2167467"/>
                <a:gd name="T6" fmla="*/ 3764577 w 3764577"/>
                <a:gd name="T7" fmla="*/ 2142661 h 2167467"/>
                <a:gd name="T8" fmla="*/ 3739771 w 3764577"/>
                <a:gd name="T9" fmla="*/ 2167467 h 2167467"/>
                <a:gd name="T10" fmla="*/ 24806 w 3764577"/>
                <a:gd name="T11" fmla="*/ 2167467 h 2167467"/>
                <a:gd name="T12" fmla="*/ 7265 w 3764577"/>
                <a:gd name="T13" fmla="*/ 2160201 h 2167467"/>
                <a:gd name="T14" fmla="*/ 0 w 3764577"/>
                <a:gd name="T15" fmla="*/ 2142661 h 2167467"/>
                <a:gd name="T16" fmla="*/ 0 w 3764577"/>
                <a:gd name="T17" fmla="*/ 24806 h 2167467"/>
                <a:gd name="T18" fmla="*/ 7265 w 3764577"/>
                <a:gd name="T19" fmla="*/ 7265 h 2167467"/>
                <a:gd name="T20" fmla="*/ 24806 w 3764577"/>
                <a:gd name="T21" fmla="*/ 0 h 2167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9B51709-5FB5-4063-4BAD-452EE0FF4A08}"/>
                </a:ext>
              </a:extLst>
            </p:cNvPr>
            <p:cNvSpPr txBox="1"/>
            <p:nvPr/>
          </p:nvSpPr>
          <p:spPr>
            <a:xfrm>
              <a:off x="0" y="-38302"/>
              <a:ext cx="3764577" cy="2205769"/>
            </a:xfrm>
            <a:prstGeom prst="rect">
              <a:avLst/>
            </a:prstGeom>
          </p:spPr>
          <p:txBody>
            <a:bodyPr lIns="33867" tIns="33867" rIns="33867" bIns="33867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27" name="Freeform 9">
            <a:extLst>
              <a:ext uri="{FF2B5EF4-FFF2-40B4-BE49-F238E27FC236}">
                <a16:creationId xmlns:a16="http://schemas.microsoft.com/office/drawing/2014/main" id="{4D04FA89-CDEF-3676-5EBA-FA456A22CB4D}"/>
              </a:ext>
            </a:extLst>
          </p:cNvPr>
          <p:cNvSpPr>
            <a:spLocks/>
          </p:cNvSpPr>
          <p:nvPr/>
        </p:nvSpPr>
        <p:spPr bwMode="auto">
          <a:xfrm rot="-5400000">
            <a:off x="10907713" y="663575"/>
            <a:ext cx="596900" cy="1244600"/>
          </a:xfrm>
          <a:custGeom>
            <a:avLst/>
            <a:gdLst>
              <a:gd name="T0" fmla="*/ 0 w 894025"/>
              <a:gd name="T1" fmla="*/ 0 h 1867414"/>
              <a:gd name="T2" fmla="*/ 398522 w 894025"/>
              <a:gd name="T3" fmla="*/ 0 h 1867414"/>
              <a:gd name="T4" fmla="*/ 398522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8" name="Freeform 10">
            <a:extLst>
              <a:ext uri="{FF2B5EF4-FFF2-40B4-BE49-F238E27FC236}">
                <a16:creationId xmlns:a16="http://schemas.microsoft.com/office/drawing/2014/main" id="{A6B16396-CBAC-8FDF-8F45-B551EC12C239}"/>
              </a:ext>
            </a:extLst>
          </p:cNvPr>
          <p:cNvSpPr>
            <a:spLocks/>
          </p:cNvSpPr>
          <p:nvPr/>
        </p:nvSpPr>
        <p:spPr bwMode="auto">
          <a:xfrm rot="-5400000">
            <a:off x="10907713" y="1492250"/>
            <a:ext cx="596900" cy="1244600"/>
          </a:xfrm>
          <a:custGeom>
            <a:avLst/>
            <a:gdLst>
              <a:gd name="T0" fmla="*/ 0 w 894025"/>
              <a:gd name="T1" fmla="*/ 0 h 1867414"/>
              <a:gd name="T2" fmla="*/ 398522 w 894025"/>
              <a:gd name="T3" fmla="*/ 0 h 1867414"/>
              <a:gd name="T4" fmla="*/ 398522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9" name="Freeform 11">
            <a:extLst>
              <a:ext uri="{FF2B5EF4-FFF2-40B4-BE49-F238E27FC236}">
                <a16:creationId xmlns:a16="http://schemas.microsoft.com/office/drawing/2014/main" id="{2D331864-A8AB-C4DB-280E-1D56A410AB4A}"/>
              </a:ext>
            </a:extLst>
          </p:cNvPr>
          <p:cNvSpPr>
            <a:spLocks/>
          </p:cNvSpPr>
          <p:nvPr/>
        </p:nvSpPr>
        <p:spPr bwMode="auto">
          <a:xfrm rot="-5400000">
            <a:off x="10908507" y="2321719"/>
            <a:ext cx="595312" cy="1244600"/>
          </a:xfrm>
          <a:custGeom>
            <a:avLst/>
            <a:gdLst>
              <a:gd name="T0" fmla="*/ 0 w 894025"/>
              <a:gd name="T1" fmla="*/ 0 h 1867414"/>
              <a:gd name="T2" fmla="*/ 396405 w 894025"/>
              <a:gd name="T3" fmla="*/ 0 h 1867414"/>
              <a:gd name="T4" fmla="*/ 396405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" name="Freeform 12">
            <a:extLst>
              <a:ext uri="{FF2B5EF4-FFF2-40B4-BE49-F238E27FC236}">
                <a16:creationId xmlns:a16="http://schemas.microsoft.com/office/drawing/2014/main" id="{0958EFF3-0654-954E-C1E9-B4FED5D88D2B}"/>
              </a:ext>
            </a:extLst>
          </p:cNvPr>
          <p:cNvSpPr>
            <a:spLocks/>
          </p:cNvSpPr>
          <p:nvPr/>
        </p:nvSpPr>
        <p:spPr bwMode="auto">
          <a:xfrm rot="-5400000">
            <a:off x="10907713" y="3151188"/>
            <a:ext cx="596900" cy="1244600"/>
          </a:xfrm>
          <a:custGeom>
            <a:avLst/>
            <a:gdLst>
              <a:gd name="T0" fmla="*/ 0 w 894025"/>
              <a:gd name="T1" fmla="*/ 0 h 1867414"/>
              <a:gd name="T2" fmla="*/ 398522 w 894025"/>
              <a:gd name="T3" fmla="*/ 0 h 1867414"/>
              <a:gd name="T4" fmla="*/ 398522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1" name="Freeform 13">
            <a:extLst>
              <a:ext uri="{FF2B5EF4-FFF2-40B4-BE49-F238E27FC236}">
                <a16:creationId xmlns:a16="http://schemas.microsoft.com/office/drawing/2014/main" id="{B54C1D47-2CD4-7779-3425-708C9AD4871A}"/>
              </a:ext>
            </a:extLst>
          </p:cNvPr>
          <p:cNvSpPr>
            <a:spLocks/>
          </p:cNvSpPr>
          <p:nvPr/>
        </p:nvSpPr>
        <p:spPr bwMode="auto">
          <a:xfrm rot="-5400000">
            <a:off x="10908507" y="4807744"/>
            <a:ext cx="595312" cy="1244600"/>
          </a:xfrm>
          <a:custGeom>
            <a:avLst/>
            <a:gdLst>
              <a:gd name="T0" fmla="*/ 0 w 894025"/>
              <a:gd name="T1" fmla="*/ 0 h 1867414"/>
              <a:gd name="T2" fmla="*/ 396405 w 894025"/>
              <a:gd name="T3" fmla="*/ 0 h 1867414"/>
              <a:gd name="T4" fmla="*/ 396405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2" name="Freeform 14">
            <a:extLst>
              <a:ext uri="{FF2B5EF4-FFF2-40B4-BE49-F238E27FC236}">
                <a16:creationId xmlns:a16="http://schemas.microsoft.com/office/drawing/2014/main" id="{905AB4B4-D2BA-AFFC-E801-D360CFCE10A4}"/>
              </a:ext>
            </a:extLst>
          </p:cNvPr>
          <p:cNvSpPr>
            <a:spLocks/>
          </p:cNvSpPr>
          <p:nvPr/>
        </p:nvSpPr>
        <p:spPr bwMode="auto">
          <a:xfrm rot="-5400000">
            <a:off x="10908506" y="592932"/>
            <a:ext cx="595313" cy="1244600"/>
          </a:xfrm>
          <a:custGeom>
            <a:avLst/>
            <a:gdLst>
              <a:gd name="T0" fmla="*/ 0 w 894025"/>
              <a:gd name="T1" fmla="*/ 0 h 1867414"/>
              <a:gd name="T2" fmla="*/ 396406 w 894025"/>
              <a:gd name="T3" fmla="*/ 0 h 1867414"/>
              <a:gd name="T4" fmla="*/ 396406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3" name="Freeform 15">
            <a:extLst>
              <a:ext uri="{FF2B5EF4-FFF2-40B4-BE49-F238E27FC236}">
                <a16:creationId xmlns:a16="http://schemas.microsoft.com/office/drawing/2014/main" id="{C19B0CFA-7545-8A0B-C9D1-FC10F2EE0C96}"/>
              </a:ext>
            </a:extLst>
          </p:cNvPr>
          <p:cNvSpPr>
            <a:spLocks/>
          </p:cNvSpPr>
          <p:nvPr/>
        </p:nvSpPr>
        <p:spPr bwMode="auto">
          <a:xfrm rot="-5400000">
            <a:off x="10908506" y="1424782"/>
            <a:ext cx="595313" cy="1244600"/>
          </a:xfrm>
          <a:custGeom>
            <a:avLst/>
            <a:gdLst>
              <a:gd name="T0" fmla="*/ 0 w 894025"/>
              <a:gd name="T1" fmla="*/ 0 h 1867414"/>
              <a:gd name="T2" fmla="*/ 396406 w 894025"/>
              <a:gd name="T3" fmla="*/ 0 h 1867414"/>
              <a:gd name="T4" fmla="*/ 396406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4" name="Freeform 16">
            <a:extLst>
              <a:ext uri="{FF2B5EF4-FFF2-40B4-BE49-F238E27FC236}">
                <a16:creationId xmlns:a16="http://schemas.microsoft.com/office/drawing/2014/main" id="{1C6DB8DF-5664-E9CA-C57E-B8959EEBE2BA}"/>
              </a:ext>
            </a:extLst>
          </p:cNvPr>
          <p:cNvSpPr>
            <a:spLocks/>
          </p:cNvSpPr>
          <p:nvPr/>
        </p:nvSpPr>
        <p:spPr bwMode="auto">
          <a:xfrm rot="-5400000">
            <a:off x="10908507" y="2255044"/>
            <a:ext cx="595312" cy="1244600"/>
          </a:xfrm>
          <a:custGeom>
            <a:avLst/>
            <a:gdLst>
              <a:gd name="T0" fmla="*/ 0 w 894025"/>
              <a:gd name="T1" fmla="*/ 0 h 1867414"/>
              <a:gd name="T2" fmla="*/ 396405 w 894025"/>
              <a:gd name="T3" fmla="*/ 0 h 1867414"/>
              <a:gd name="T4" fmla="*/ 396405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5" name="Freeform 17">
            <a:extLst>
              <a:ext uri="{FF2B5EF4-FFF2-40B4-BE49-F238E27FC236}">
                <a16:creationId xmlns:a16="http://schemas.microsoft.com/office/drawing/2014/main" id="{CDC47578-54A0-3B55-8452-E5984CAA25A5}"/>
              </a:ext>
            </a:extLst>
          </p:cNvPr>
          <p:cNvSpPr>
            <a:spLocks/>
          </p:cNvSpPr>
          <p:nvPr/>
        </p:nvSpPr>
        <p:spPr bwMode="auto">
          <a:xfrm rot="-5400000">
            <a:off x="10907713" y="3084513"/>
            <a:ext cx="596900" cy="1244600"/>
          </a:xfrm>
          <a:custGeom>
            <a:avLst/>
            <a:gdLst>
              <a:gd name="T0" fmla="*/ 0 w 894025"/>
              <a:gd name="T1" fmla="*/ 0 h 1867414"/>
              <a:gd name="T2" fmla="*/ 398522 w 894025"/>
              <a:gd name="T3" fmla="*/ 0 h 1867414"/>
              <a:gd name="T4" fmla="*/ 398522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6" name="Freeform 18">
            <a:extLst>
              <a:ext uri="{FF2B5EF4-FFF2-40B4-BE49-F238E27FC236}">
                <a16:creationId xmlns:a16="http://schemas.microsoft.com/office/drawing/2014/main" id="{681F5F50-12A2-40F8-C9B4-8D1609BA26B9}"/>
              </a:ext>
            </a:extLst>
          </p:cNvPr>
          <p:cNvSpPr>
            <a:spLocks/>
          </p:cNvSpPr>
          <p:nvPr/>
        </p:nvSpPr>
        <p:spPr bwMode="auto">
          <a:xfrm rot="-5400000">
            <a:off x="10908506" y="4742657"/>
            <a:ext cx="595313" cy="1244600"/>
          </a:xfrm>
          <a:custGeom>
            <a:avLst/>
            <a:gdLst>
              <a:gd name="T0" fmla="*/ 0 w 894025"/>
              <a:gd name="T1" fmla="*/ 0 h 1867414"/>
              <a:gd name="T2" fmla="*/ 396406 w 894025"/>
              <a:gd name="T3" fmla="*/ 0 h 1867414"/>
              <a:gd name="T4" fmla="*/ 396406 w 894025"/>
              <a:gd name="T5" fmla="*/ 829505 h 1867414"/>
              <a:gd name="T6" fmla="*/ 0 w 894025"/>
              <a:gd name="T7" fmla="*/ 829505 h 1867414"/>
              <a:gd name="T8" fmla="*/ 0 w 894025"/>
              <a:gd name="T9" fmla="*/ 0 h 1867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37" name="Group 19">
            <a:extLst>
              <a:ext uri="{FF2B5EF4-FFF2-40B4-BE49-F238E27FC236}">
                <a16:creationId xmlns:a16="http://schemas.microsoft.com/office/drawing/2014/main" id="{F98E2ABF-2468-BA9E-7E7F-5E5C54489B2A}"/>
              </a:ext>
            </a:extLst>
          </p:cNvPr>
          <p:cNvGrpSpPr>
            <a:grpSpLocks/>
          </p:cNvGrpSpPr>
          <p:nvPr/>
        </p:nvGrpSpPr>
        <p:grpSpPr bwMode="auto">
          <a:xfrm>
            <a:off x="790575" y="374650"/>
            <a:ext cx="10610850" cy="6108700"/>
            <a:chOff x="0" y="0"/>
            <a:chExt cx="3764577" cy="2167467"/>
          </a:xfrm>
        </p:grpSpPr>
        <p:sp>
          <p:nvSpPr>
            <p:cNvPr id="5147" name="Freeform 20">
              <a:extLst>
                <a:ext uri="{FF2B5EF4-FFF2-40B4-BE49-F238E27FC236}">
                  <a16:creationId xmlns:a16="http://schemas.microsoft.com/office/drawing/2014/main" id="{F9016945-EFA0-2596-6370-61AE26405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764577" cy="2167467"/>
            </a:xfrm>
            <a:custGeom>
              <a:avLst/>
              <a:gdLst>
                <a:gd name="T0" fmla="*/ 24806 w 3764577"/>
                <a:gd name="T1" fmla="*/ 0 h 2167467"/>
                <a:gd name="T2" fmla="*/ 3739771 w 3764577"/>
                <a:gd name="T3" fmla="*/ 0 h 2167467"/>
                <a:gd name="T4" fmla="*/ 3764577 w 3764577"/>
                <a:gd name="T5" fmla="*/ 24806 h 2167467"/>
                <a:gd name="T6" fmla="*/ 3764577 w 3764577"/>
                <a:gd name="T7" fmla="*/ 2142661 h 2167467"/>
                <a:gd name="T8" fmla="*/ 3739771 w 3764577"/>
                <a:gd name="T9" fmla="*/ 2167467 h 2167467"/>
                <a:gd name="T10" fmla="*/ 24806 w 3764577"/>
                <a:gd name="T11" fmla="*/ 2167467 h 2167467"/>
                <a:gd name="T12" fmla="*/ 7265 w 3764577"/>
                <a:gd name="T13" fmla="*/ 2160201 h 2167467"/>
                <a:gd name="T14" fmla="*/ 0 w 3764577"/>
                <a:gd name="T15" fmla="*/ 2142661 h 2167467"/>
                <a:gd name="T16" fmla="*/ 0 w 3764577"/>
                <a:gd name="T17" fmla="*/ 24806 h 2167467"/>
                <a:gd name="T18" fmla="*/ 7265 w 3764577"/>
                <a:gd name="T19" fmla="*/ 7265 h 2167467"/>
                <a:gd name="T20" fmla="*/ 24806 w 3764577"/>
                <a:gd name="T21" fmla="*/ 0 h 2167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CBA2B33-2DAC-BA0B-0CBD-1F6077CD3894}"/>
                </a:ext>
              </a:extLst>
            </p:cNvPr>
            <p:cNvSpPr txBox="1"/>
            <p:nvPr/>
          </p:nvSpPr>
          <p:spPr>
            <a:xfrm>
              <a:off x="0" y="-38302"/>
              <a:ext cx="3764577" cy="2205769"/>
            </a:xfrm>
            <a:prstGeom prst="rect">
              <a:avLst/>
            </a:prstGeom>
          </p:spPr>
          <p:txBody>
            <a:bodyPr lIns="33867" tIns="33867" rIns="33867" bIns="33867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38" name="Freeform 22">
            <a:extLst>
              <a:ext uri="{FF2B5EF4-FFF2-40B4-BE49-F238E27FC236}">
                <a16:creationId xmlns:a16="http://schemas.microsoft.com/office/drawing/2014/main" id="{2178FCBD-4A21-F568-CF2A-C593585F1CB7}"/>
              </a:ext>
            </a:extLst>
          </p:cNvPr>
          <p:cNvSpPr>
            <a:spLocks/>
          </p:cNvSpPr>
          <p:nvPr/>
        </p:nvSpPr>
        <p:spPr bwMode="auto">
          <a:xfrm>
            <a:off x="614363" y="700088"/>
            <a:ext cx="492125" cy="5457825"/>
          </a:xfrm>
          <a:custGeom>
            <a:avLst/>
            <a:gdLst>
              <a:gd name="T0" fmla="*/ 0 w 736712"/>
              <a:gd name="T1" fmla="*/ 0 h 8185694"/>
              <a:gd name="T2" fmla="*/ 219599 w 736712"/>
              <a:gd name="T3" fmla="*/ 0 h 8185694"/>
              <a:gd name="T4" fmla="*/ 219599 w 736712"/>
              <a:gd name="T5" fmla="*/ 2426319 h 8185694"/>
              <a:gd name="T6" fmla="*/ 0 w 736712"/>
              <a:gd name="T7" fmla="*/ 2426319 h 8185694"/>
              <a:gd name="T8" fmla="*/ 0 w 736712"/>
              <a:gd name="T9" fmla="*/ 0 h 8185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9" name="Freeform 23">
            <a:extLst>
              <a:ext uri="{FF2B5EF4-FFF2-40B4-BE49-F238E27FC236}">
                <a16:creationId xmlns:a16="http://schemas.microsoft.com/office/drawing/2014/main" id="{7C8CC66C-8F3C-E764-3647-9E8B9B2DF994}"/>
              </a:ext>
            </a:extLst>
          </p:cNvPr>
          <p:cNvSpPr>
            <a:spLocks/>
          </p:cNvSpPr>
          <p:nvPr/>
        </p:nvSpPr>
        <p:spPr bwMode="auto">
          <a:xfrm rot="2832433">
            <a:off x="10475913" y="1703388"/>
            <a:ext cx="657225" cy="650875"/>
          </a:xfrm>
          <a:custGeom>
            <a:avLst/>
            <a:gdLst>
              <a:gd name="T0" fmla="*/ 0 w 988020"/>
              <a:gd name="T1" fmla="*/ 0 h 974509"/>
              <a:gd name="T2" fmla="*/ 437182 w 988020"/>
              <a:gd name="T3" fmla="*/ 0 h 974509"/>
              <a:gd name="T4" fmla="*/ 437182 w 988020"/>
              <a:gd name="T5" fmla="*/ 434720 h 974509"/>
              <a:gd name="T6" fmla="*/ 0 w 988020"/>
              <a:gd name="T7" fmla="*/ 434720 h 974509"/>
              <a:gd name="T8" fmla="*/ 0 w 988020"/>
              <a:gd name="T9" fmla="*/ 0 h 9745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0" name="Freeform 24">
            <a:extLst>
              <a:ext uri="{FF2B5EF4-FFF2-40B4-BE49-F238E27FC236}">
                <a16:creationId xmlns:a16="http://schemas.microsoft.com/office/drawing/2014/main" id="{185578DA-5808-822F-6D88-AE1D7295F85B}"/>
              </a:ext>
            </a:extLst>
          </p:cNvPr>
          <p:cNvSpPr>
            <a:spLocks/>
          </p:cNvSpPr>
          <p:nvPr/>
        </p:nvSpPr>
        <p:spPr bwMode="auto">
          <a:xfrm rot="1661043">
            <a:off x="1335088" y="2098675"/>
            <a:ext cx="496887" cy="490538"/>
          </a:xfrm>
          <a:custGeom>
            <a:avLst/>
            <a:gdLst>
              <a:gd name="T0" fmla="*/ 0 w 744588"/>
              <a:gd name="T1" fmla="*/ 0 h 734406"/>
              <a:gd name="T2" fmla="*/ 331588 w 744588"/>
              <a:gd name="T3" fmla="*/ 0 h 734406"/>
              <a:gd name="T4" fmla="*/ 331588 w 744588"/>
              <a:gd name="T5" fmla="*/ 327649 h 734406"/>
              <a:gd name="T6" fmla="*/ 0 w 744588"/>
              <a:gd name="T7" fmla="*/ 327649 h 734406"/>
              <a:gd name="T8" fmla="*/ 0 w 744588"/>
              <a:gd name="T9" fmla="*/ 0 h 7344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1" name="Freeform 25">
            <a:extLst>
              <a:ext uri="{FF2B5EF4-FFF2-40B4-BE49-F238E27FC236}">
                <a16:creationId xmlns:a16="http://schemas.microsoft.com/office/drawing/2014/main" id="{269B2F71-3E92-75E9-B98C-CFB8D4C75A1A}"/>
              </a:ext>
            </a:extLst>
          </p:cNvPr>
          <p:cNvSpPr>
            <a:spLocks/>
          </p:cNvSpPr>
          <p:nvPr/>
        </p:nvSpPr>
        <p:spPr bwMode="auto">
          <a:xfrm rot="-2827985">
            <a:off x="9339263" y="5364162"/>
            <a:ext cx="738188" cy="728663"/>
          </a:xfrm>
          <a:custGeom>
            <a:avLst/>
            <a:gdLst>
              <a:gd name="T0" fmla="*/ 0 w 1108076"/>
              <a:gd name="T1" fmla="*/ 0 h 1092922"/>
              <a:gd name="T2" fmla="*/ 491773 w 1108076"/>
              <a:gd name="T3" fmla="*/ 0 h 1092922"/>
              <a:gd name="T4" fmla="*/ 491773 w 1108076"/>
              <a:gd name="T5" fmla="*/ 485808 h 1092922"/>
              <a:gd name="T6" fmla="*/ 0 w 1108076"/>
              <a:gd name="T7" fmla="*/ 485808 h 1092922"/>
              <a:gd name="T8" fmla="*/ 0 w 1108076"/>
              <a:gd name="T9" fmla="*/ 0 h 10929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2" name="Freeform 26">
            <a:extLst>
              <a:ext uri="{FF2B5EF4-FFF2-40B4-BE49-F238E27FC236}">
                <a16:creationId xmlns:a16="http://schemas.microsoft.com/office/drawing/2014/main" id="{EFDA60F4-A5FC-DF61-0B56-95A5555004F7}"/>
              </a:ext>
            </a:extLst>
          </p:cNvPr>
          <p:cNvSpPr>
            <a:spLocks/>
          </p:cNvSpPr>
          <p:nvPr/>
        </p:nvSpPr>
        <p:spPr bwMode="auto">
          <a:xfrm rot="726058">
            <a:off x="2981325" y="654050"/>
            <a:ext cx="793750" cy="784225"/>
          </a:xfrm>
          <a:custGeom>
            <a:avLst/>
            <a:gdLst>
              <a:gd name="T0" fmla="*/ 0 w 1192835"/>
              <a:gd name="T1" fmla="*/ 0 h 1176523"/>
              <a:gd name="T2" fmla="*/ 528186 w 1192835"/>
              <a:gd name="T3" fmla="*/ 0 h 1176523"/>
              <a:gd name="T4" fmla="*/ 528186 w 1192835"/>
              <a:gd name="T5" fmla="*/ 522734 h 1176523"/>
              <a:gd name="T6" fmla="*/ 0 w 1192835"/>
              <a:gd name="T7" fmla="*/ 522734 h 1176523"/>
              <a:gd name="T8" fmla="*/ 0 w 1192835"/>
              <a:gd name="T9" fmla="*/ 0 h 11765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3" name="Freeform 27">
            <a:extLst>
              <a:ext uri="{FF2B5EF4-FFF2-40B4-BE49-F238E27FC236}">
                <a16:creationId xmlns:a16="http://schemas.microsoft.com/office/drawing/2014/main" id="{8456886D-660A-4442-9AB5-DDBFEB796DA0}"/>
              </a:ext>
            </a:extLst>
          </p:cNvPr>
          <p:cNvSpPr>
            <a:spLocks/>
          </p:cNvSpPr>
          <p:nvPr/>
        </p:nvSpPr>
        <p:spPr bwMode="auto">
          <a:xfrm rot="-714928">
            <a:off x="8099425" y="261938"/>
            <a:ext cx="877888" cy="877887"/>
          </a:xfrm>
          <a:custGeom>
            <a:avLst/>
            <a:gdLst>
              <a:gd name="T0" fmla="*/ 0 w 1317310"/>
              <a:gd name="T1" fmla="*/ 0 h 1317310"/>
              <a:gd name="T2" fmla="*/ 585046 w 1317310"/>
              <a:gd name="T3" fmla="*/ 0 h 1317310"/>
              <a:gd name="T4" fmla="*/ 585046 w 1317310"/>
              <a:gd name="T5" fmla="*/ 585045 h 1317310"/>
              <a:gd name="T6" fmla="*/ 0 w 1317310"/>
              <a:gd name="T7" fmla="*/ 585045 h 1317310"/>
              <a:gd name="T8" fmla="*/ 0 w 1317310"/>
              <a:gd name="T9" fmla="*/ 0 h 13173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4" name="Freeform 28">
            <a:extLst>
              <a:ext uri="{FF2B5EF4-FFF2-40B4-BE49-F238E27FC236}">
                <a16:creationId xmlns:a16="http://schemas.microsoft.com/office/drawing/2014/main" id="{AB35EE91-5795-0392-0BE0-4FF3DB9CB502}"/>
              </a:ext>
            </a:extLst>
          </p:cNvPr>
          <p:cNvSpPr>
            <a:spLocks/>
          </p:cNvSpPr>
          <p:nvPr/>
        </p:nvSpPr>
        <p:spPr bwMode="auto">
          <a:xfrm rot="-9162297">
            <a:off x="1697038" y="5256213"/>
            <a:ext cx="1576387" cy="1363662"/>
          </a:xfrm>
          <a:custGeom>
            <a:avLst/>
            <a:gdLst>
              <a:gd name="T0" fmla="*/ 0 w 2363783"/>
              <a:gd name="T1" fmla="*/ 0 h 2045746"/>
              <a:gd name="T2" fmla="*/ 1051279 w 2363783"/>
              <a:gd name="T3" fmla="*/ 0 h 2045746"/>
              <a:gd name="T4" fmla="*/ 1051279 w 2363783"/>
              <a:gd name="T5" fmla="*/ 908996 h 2045746"/>
              <a:gd name="T6" fmla="*/ 0 w 2363783"/>
              <a:gd name="T7" fmla="*/ 908996 h 2045746"/>
              <a:gd name="T8" fmla="*/ 0 w 2363783"/>
              <a:gd name="T9" fmla="*/ 0 h 20457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5" name="Freeform 29">
            <a:extLst>
              <a:ext uri="{FF2B5EF4-FFF2-40B4-BE49-F238E27FC236}">
                <a16:creationId xmlns:a16="http://schemas.microsoft.com/office/drawing/2014/main" id="{015243BE-80EE-06A7-215C-7C90D79AEDA5}"/>
              </a:ext>
            </a:extLst>
          </p:cNvPr>
          <p:cNvSpPr>
            <a:spLocks/>
          </p:cNvSpPr>
          <p:nvPr/>
        </p:nvSpPr>
        <p:spPr bwMode="auto">
          <a:xfrm>
            <a:off x="5637213" y="984250"/>
            <a:ext cx="917575" cy="528638"/>
          </a:xfrm>
          <a:custGeom>
            <a:avLst/>
            <a:gdLst>
              <a:gd name="T0" fmla="*/ 0 w 1375279"/>
              <a:gd name="T1" fmla="*/ 0 h 792661"/>
              <a:gd name="T2" fmla="*/ 612198 w 1375279"/>
              <a:gd name="T3" fmla="*/ 0 h 792661"/>
              <a:gd name="T4" fmla="*/ 612198 w 1375279"/>
              <a:gd name="T5" fmla="*/ 352556 h 792661"/>
              <a:gd name="T6" fmla="*/ 0 w 1375279"/>
              <a:gd name="T7" fmla="*/ 352556 h 792661"/>
              <a:gd name="T8" fmla="*/ 0 w 1375279"/>
              <a:gd name="T9" fmla="*/ 0 h 7926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580028-B7C7-5D85-51ED-C887A6BF92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0011" y="614268"/>
            <a:ext cx="3694496" cy="1499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F756B6-ECD0-24E4-15B7-C7DD006738C1}"/>
              </a:ext>
            </a:extLst>
          </p:cNvPr>
          <p:cNvSpPr txBox="1"/>
          <p:nvPr/>
        </p:nvSpPr>
        <p:spPr>
          <a:xfrm>
            <a:off x="938467" y="2520949"/>
            <a:ext cx="107472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800" dirty="0">
                <a:gradFill>
                  <a:gsLst>
                    <a:gs pos="79000">
                      <a:srgbClr val="E82465"/>
                    </a:gs>
                    <a:gs pos="0">
                      <a:srgbClr val="F7AF17"/>
                    </a:gs>
                    <a:gs pos="100000">
                      <a:srgbClr val="82B625"/>
                    </a:gs>
                  </a:gsLst>
                  <a:lin ang="16200000" scaled="1"/>
                </a:gradFill>
                <a:latin typeface="iCiel Pequena" pitchFamily="50" charset="0"/>
              </a:rPr>
              <a:t>BÀI 6: SỬ DỤNG ĐIỆN THOẠI</a:t>
            </a:r>
          </a:p>
          <a:p>
            <a:pPr algn="ctr"/>
            <a:r>
              <a:rPr lang="en-GB" sz="6800" dirty="0">
                <a:gradFill>
                  <a:gsLst>
                    <a:gs pos="79000">
                      <a:srgbClr val="E82465"/>
                    </a:gs>
                    <a:gs pos="0">
                      <a:srgbClr val="F7AF17"/>
                    </a:gs>
                    <a:gs pos="100000">
                      <a:srgbClr val="82B625"/>
                    </a:gs>
                  </a:gsLst>
                  <a:lin ang="16200000" scaled="1"/>
                </a:gradFill>
                <a:latin typeface="iCiel Pequena" pitchFamily="50" charset="0"/>
              </a:rPr>
              <a:t> (TIẾT 2)</a:t>
            </a:r>
            <a:endParaRPr lang="vi-VN" sz="6800" dirty="0">
              <a:gradFill>
                <a:gsLst>
                  <a:gs pos="79000">
                    <a:srgbClr val="E82465"/>
                  </a:gs>
                  <a:gs pos="0">
                    <a:srgbClr val="F7AF17"/>
                  </a:gs>
                  <a:gs pos="100000">
                    <a:srgbClr val="82B625"/>
                  </a:gs>
                </a:gsLst>
                <a:lin ang="16200000" scaled="1"/>
              </a:gradFill>
              <a:latin typeface="iCiel Pequena" pitchFamily="50" charset="0"/>
            </a:endParaRPr>
          </a:p>
        </p:txBody>
      </p:sp>
      <p:pic>
        <p:nvPicPr>
          <p:cNvPr id="13" name="Picture 12" descr="A person holding a cell phone&#10;&#10;Description automatically generated">
            <a:extLst>
              <a:ext uri="{FF2B5EF4-FFF2-40B4-BE49-F238E27FC236}">
                <a16:creationId xmlns:a16="http://schemas.microsoft.com/office/drawing/2014/main" id="{4ECF2FB8-B66A-BCA8-6576-2334AE8CBF1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/>
          <a:stretch/>
        </p:blipFill>
        <p:spPr>
          <a:xfrm>
            <a:off x="8414996" y="4413470"/>
            <a:ext cx="2838537" cy="1968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E316B2-A4B9-AA88-A9E3-5956DF7B6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227"/>
            <a:ext cx="2766616" cy="28071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AA75CA-A71B-0A99-D866-9CF807BCA42B}"/>
              </a:ext>
            </a:extLst>
          </p:cNvPr>
          <p:cNvSpPr/>
          <p:nvPr/>
        </p:nvSpPr>
        <p:spPr>
          <a:xfrm>
            <a:off x="256032" y="0"/>
            <a:ext cx="11582400" cy="10130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Hoạt động </a:t>
            </a:r>
            <a:r>
              <a:rPr lang="en-US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3</a:t>
            </a:r>
            <a:r>
              <a:rPr lang="vi-VN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: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Một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số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biểu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tượng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cơ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bản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trên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điện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thoại</a:t>
            </a:r>
            <a:endParaRPr lang="vi-VN" sz="3800" dirty="0">
              <a:solidFill>
                <a:schemeClr val="tx2"/>
              </a:solidFill>
              <a:latin typeface="#9Slide03 Cabin Bold" panose="00000800000000000000" pitchFamily="2" charset="-93"/>
            </a:endParaRPr>
          </a:p>
        </p:txBody>
      </p:sp>
      <p:pic>
        <p:nvPicPr>
          <p:cNvPr id="16" name="Picture 15">
            <a:hlinkClick r:id="rId4"/>
            <a:extLst>
              <a:ext uri="{FF2B5EF4-FFF2-40B4-BE49-F238E27FC236}">
                <a16:creationId xmlns:a16="http://schemas.microsoft.com/office/drawing/2014/main" id="{6F0262A1-0478-D462-F605-96F40FBC8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127" y="1088227"/>
            <a:ext cx="9010694" cy="58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AA75CA-A71B-0A99-D866-9CF807BCA42B}"/>
              </a:ext>
            </a:extLst>
          </p:cNvPr>
          <p:cNvSpPr/>
          <p:nvPr/>
        </p:nvSpPr>
        <p:spPr>
          <a:xfrm>
            <a:off x="304800" y="274320"/>
            <a:ext cx="4853296" cy="470397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Hoạt động </a:t>
            </a:r>
            <a:r>
              <a:rPr lang="en-US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3</a:t>
            </a:r>
            <a:r>
              <a:rPr lang="vi-VN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: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Một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số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biểu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tượng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cơ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bản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trên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điện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thoại</a:t>
            </a:r>
            <a:endParaRPr lang="vi-VN" sz="3800" dirty="0">
              <a:solidFill>
                <a:schemeClr val="tx2"/>
              </a:solidFill>
              <a:latin typeface="#9Slide03 Cabin Bold" panose="00000800000000000000" pitchFamily="2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3E74F-197F-A307-6C55-69A398CB5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96" y="274320"/>
            <a:ext cx="3405971" cy="62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7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691A28-9B2D-B8A4-5A07-9F6FECCF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26" y="2214356"/>
            <a:ext cx="3199197" cy="324603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ADDEAD-1BE7-70E3-7C6C-DCBBB4D27FC0}"/>
              </a:ext>
            </a:extLst>
          </p:cNvPr>
          <p:cNvSpPr/>
          <p:nvPr/>
        </p:nvSpPr>
        <p:spPr>
          <a:xfrm>
            <a:off x="256032" y="0"/>
            <a:ext cx="11582400" cy="10130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Hoạt động </a:t>
            </a:r>
            <a:r>
              <a:rPr lang="en-US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4</a:t>
            </a:r>
            <a:r>
              <a:rPr lang="vi-VN" sz="3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: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Tìm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hiểu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về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các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số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điện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thoại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cần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ghi</a:t>
            </a:r>
            <a:r>
              <a:rPr lang="en-US" sz="3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#9Slide03 Cabin Bold" panose="00000800000000000000" pitchFamily="2" charset="-93"/>
              </a:rPr>
              <a:t>nhớ</a:t>
            </a:r>
            <a:endParaRPr lang="vi-VN" sz="3800" dirty="0">
              <a:solidFill>
                <a:schemeClr val="tx2"/>
              </a:solidFill>
              <a:latin typeface="#9Slide03 Cabin Bold" panose="00000800000000000000" pitchFamily="2" charset="-93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D78374B-70F7-0B8B-8BE7-021AAA2D470B}"/>
              </a:ext>
            </a:extLst>
          </p:cNvPr>
          <p:cNvSpPr/>
          <p:nvPr/>
        </p:nvSpPr>
        <p:spPr>
          <a:xfrm>
            <a:off x="3281230" y="1087842"/>
            <a:ext cx="8342720" cy="1223009"/>
          </a:xfrm>
          <a:prstGeom prst="wedgeRoundRectCallout">
            <a:avLst>
              <a:gd name="adj1" fmla="val -54266"/>
              <a:gd name="adj2" fmla="val 42865"/>
              <a:gd name="adj3" fmla="val 16667"/>
            </a:avLst>
          </a:prstGeom>
          <a:solidFill>
            <a:schemeClr val="bg1"/>
          </a:solidFill>
          <a:ln w="57150">
            <a:solidFill>
              <a:srgbClr val="47D45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accent3"/>
                </a:solidFill>
              </a:rPr>
              <a:t>Vì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sao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chúng</a:t>
            </a:r>
            <a:r>
              <a:rPr lang="en-US" sz="3200" b="1" i="1" dirty="0">
                <a:solidFill>
                  <a:schemeClr val="accent3"/>
                </a:solidFill>
              </a:rPr>
              <a:t> ta </a:t>
            </a:r>
            <a:r>
              <a:rPr lang="en-US" sz="3200" b="1" i="1" dirty="0" err="1">
                <a:solidFill>
                  <a:schemeClr val="accent3"/>
                </a:solidFill>
              </a:rPr>
              <a:t>nên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nhớ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số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điện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thoại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của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người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thân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trong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gia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đình</a:t>
            </a:r>
            <a:r>
              <a:rPr lang="en-US" sz="3200" b="1" i="1" dirty="0">
                <a:solidFill>
                  <a:schemeClr val="accent3"/>
                </a:solidFill>
              </a:rPr>
              <a:t>?</a:t>
            </a:r>
            <a:endParaRPr lang="vi-VN" sz="3200" dirty="0">
              <a:solidFill>
                <a:schemeClr val="accent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04780A-43BE-0BFC-ABA1-DEB00B263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223" y="2488676"/>
            <a:ext cx="7514734" cy="409500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99E6350-8CE4-0BC5-34F6-8CC994AC8905}"/>
              </a:ext>
            </a:extLst>
          </p:cNvPr>
          <p:cNvSpPr/>
          <p:nvPr/>
        </p:nvSpPr>
        <p:spPr>
          <a:xfrm>
            <a:off x="3018894" y="1313740"/>
            <a:ext cx="6923066" cy="1366594"/>
          </a:xfrm>
          <a:prstGeom prst="wedgeRoundRectCallout">
            <a:avLst>
              <a:gd name="adj1" fmla="val -54266"/>
              <a:gd name="adj2" fmla="val 42865"/>
              <a:gd name="adj3" fmla="val 16667"/>
            </a:avLst>
          </a:prstGeom>
          <a:solidFill>
            <a:schemeClr val="bg1"/>
          </a:solidFill>
          <a:ln w="57150">
            <a:solidFill>
              <a:srgbClr val="47D45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accent3"/>
                </a:solidFill>
              </a:rPr>
              <a:t>Hãy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viết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ít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nhất</a:t>
            </a:r>
            <a:r>
              <a:rPr lang="en-US" sz="3200" b="1" i="1" dirty="0">
                <a:solidFill>
                  <a:schemeClr val="accent3"/>
                </a:solidFill>
              </a:rPr>
              <a:t> 2 </a:t>
            </a:r>
            <a:r>
              <a:rPr lang="en-US" sz="3200" b="1" i="1" dirty="0" err="1">
                <a:solidFill>
                  <a:schemeClr val="accent3"/>
                </a:solidFill>
              </a:rPr>
              <a:t>số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điện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thoại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của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người</a:t>
            </a:r>
            <a:r>
              <a:rPr lang="en-US" sz="3200" b="1" i="1" dirty="0">
                <a:solidFill>
                  <a:schemeClr val="accent3"/>
                </a:solidFill>
              </a:rPr>
              <a:t> </a:t>
            </a:r>
            <a:r>
              <a:rPr lang="en-US" sz="3200" b="1" i="1" dirty="0" err="1">
                <a:solidFill>
                  <a:schemeClr val="accent3"/>
                </a:solidFill>
              </a:rPr>
              <a:t>thân</a:t>
            </a:r>
            <a:r>
              <a:rPr lang="en-US" sz="3200" b="1" i="1" dirty="0">
                <a:solidFill>
                  <a:schemeClr val="accent3"/>
                </a:solidFill>
              </a:rPr>
              <a:t>.</a:t>
            </a:r>
            <a:endParaRPr lang="vi-VN" sz="3200" dirty="0">
              <a:solidFill>
                <a:schemeClr val="accent3"/>
              </a:solidFill>
            </a:endParaRPr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3913BB4B-8D70-F500-17CC-BDE9E8D11539}"/>
              </a:ext>
            </a:extLst>
          </p:cNvPr>
          <p:cNvSpPr/>
          <p:nvPr/>
        </p:nvSpPr>
        <p:spPr>
          <a:xfrm>
            <a:off x="0" y="1313740"/>
            <a:ext cx="3688080" cy="2759949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09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80B350-07B0-2ECD-057D-7D1CB5B22A51}"/>
              </a:ext>
            </a:extLst>
          </p:cNvPr>
          <p:cNvSpPr/>
          <p:nvPr/>
        </p:nvSpPr>
        <p:spPr>
          <a:xfrm>
            <a:off x="690211" y="1436375"/>
            <a:ext cx="102354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khấn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cấp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8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336CF-526D-99B3-2859-570CF29B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90" r="11446" b="65233"/>
          <a:stretch/>
        </p:blipFill>
        <p:spPr>
          <a:xfrm>
            <a:off x="7037110" y="608353"/>
            <a:ext cx="2424259" cy="2017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0FF1DC-3EFB-9FFE-C299-B360D671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147" b="12268"/>
          <a:stretch/>
        </p:blipFill>
        <p:spPr>
          <a:xfrm>
            <a:off x="197963" y="3610706"/>
            <a:ext cx="11166766" cy="2386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587FB-CB1A-07F8-0952-6AB180D37146}"/>
              </a:ext>
            </a:extLst>
          </p:cNvPr>
          <p:cNvSpPr txBox="1"/>
          <p:nvPr/>
        </p:nvSpPr>
        <p:spPr>
          <a:xfrm>
            <a:off x="1963490" y="2702533"/>
            <a:ext cx="381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300E9-5C01-D2AD-988A-00E6BCE5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19" r="51117" b="65233"/>
          <a:stretch/>
        </p:blipFill>
        <p:spPr>
          <a:xfrm>
            <a:off x="2730631" y="685528"/>
            <a:ext cx="2424259" cy="2017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B9255-497B-00EC-830B-390F10F6DC7F}"/>
              </a:ext>
            </a:extLst>
          </p:cNvPr>
          <p:cNvSpPr txBox="1"/>
          <p:nvPr/>
        </p:nvSpPr>
        <p:spPr>
          <a:xfrm>
            <a:off x="6896492" y="2625358"/>
            <a:ext cx="2564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8413D-0D65-093B-AA1C-4398DC58811C}"/>
              </a:ext>
            </a:extLst>
          </p:cNvPr>
          <p:cNvSpPr txBox="1"/>
          <p:nvPr/>
        </p:nvSpPr>
        <p:spPr>
          <a:xfrm>
            <a:off x="4822988" y="5943627"/>
            <a:ext cx="2546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BB7A9-6B26-C02D-DBF5-05FFDDDF7ED4}"/>
              </a:ext>
            </a:extLst>
          </p:cNvPr>
          <p:cNvSpPr txBox="1"/>
          <p:nvPr/>
        </p:nvSpPr>
        <p:spPr>
          <a:xfrm>
            <a:off x="827271" y="5996821"/>
            <a:ext cx="2546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CCDA6-8862-760E-4151-E21680C84384}"/>
              </a:ext>
            </a:extLst>
          </p:cNvPr>
          <p:cNvSpPr txBox="1"/>
          <p:nvPr/>
        </p:nvSpPr>
        <p:spPr>
          <a:xfrm>
            <a:off x="8622242" y="5970224"/>
            <a:ext cx="2546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071E7-9370-C389-8FEA-9469C244E3FF}"/>
              </a:ext>
            </a:extLst>
          </p:cNvPr>
          <p:cNvSpPr/>
          <p:nvPr/>
        </p:nvSpPr>
        <p:spPr>
          <a:xfrm>
            <a:off x="197963" y="0"/>
            <a:ext cx="102354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khấn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cấp</a:t>
            </a:r>
            <a:endParaRPr kumimoji="0" lang="en-US" sz="4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>
            <a:extLst>
              <a:ext uri="{FF2B5EF4-FFF2-40B4-BE49-F238E27FC236}">
                <a16:creationId xmlns:a16="http://schemas.microsoft.com/office/drawing/2014/main" id="{66A88C6B-A2DA-17D4-CB1B-BB8775631B79}"/>
              </a:ext>
            </a:extLst>
          </p:cNvPr>
          <p:cNvSpPr>
            <a:spLocks/>
          </p:cNvSpPr>
          <p:nvPr/>
        </p:nvSpPr>
        <p:spPr bwMode="auto">
          <a:xfrm>
            <a:off x="11311445" y="5505254"/>
            <a:ext cx="880555" cy="1352746"/>
          </a:xfrm>
          <a:custGeom>
            <a:avLst/>
            <a:gdLst>
              <a:gd name="T0" fmla="*/ 0 w 2174957"/>
              <a:gd name="T1" fmla="*/ 0 h 4689934"/>
              <a:gd name="T2" fmla="*/ 1450975 w 2174957"/>
              <a:gd name="T3" fmla="*/ 0 h 4689934"/>
              <a:gd name="T4" fmla="*/ 1450975 w 2174957"/>
              <a:gd name="T5" fmla="*/ 3125787 h 4689934"/>
              <a:gd name="T6" fmla="*/ 0 w 2174957"/>
              <a:gd name="T7" fmla="*/ 3125787 h 4689934"/>
              <a:gd name="T8" fmla="*/ 0 w 2174957"/>
              <a:gd name="T9" fmla="*/ 0 h 46899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4957" h="4689934">
                <a:moveTo>
                  <a:pt x="0" y="0"/>
                </a:moveTo>
                <a:lnTo>
                  <a:pt x="2174957" y="0"/>
                </a:lnTo>
                <a:lnTo>
                  <a:pt x="2174957" y="4689934"/>
                </a:lnTo>
                <a:lnTo>
                  <a:pt x="0" y="468993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0" name="Freeform 4">
            <a:extLst>
              <a:ext uri="{FF2B5EF4-FFF2-40B4-BE49-F238E27FC236}">
                <a16:creationId xmlns:a16="http://schemas.microsoft.com/office/drawing/2014/main" id="{683E0171-2927-E93C-BFBD-A12488FB39CA}"/>
              </a:ext>
            </a:extLst>
          </p:cNvPr>
          <p:cNvSpPr>
            <a:spLocks/>
          </p:cNvSpPr>
          <p:nvPr/>
        </p:nvSpPr>
        <p:spPr bwMode="auto">
          <a:xfrm flipH="1">
            <a:off x="7395" y="5269584"/>
            <a:ext cx="880555" cy="1588416"/>
          </a:xfrm>
          <a:custGeom>
            <a:avLst/>
            <a:gdLst>
              <a:gd name="T0" fmla="*/ 2093913 w 3142166"/>
              <a:gd name="T1" fmla="*/ 0 h 3892323"/>
              <a:gd name="T2" fmla="*/ 0 w 3142166"/>
              <a:gd name="T3" fmla="*/ 0 h 3892323"/>
              <a:gd name="T4" fmla="*/ 0 w 3142166"/>
              <a:gd name="T5" fmla="*/ 2595562 h 3892323"/>
              <a:gd name="T6" fmla="*/ 2093913 w 3142166"/>
              <a:gd name="T7" fmla="*/ 2595562 h 3892323"/>
              <a:gd name="T8" fmla="*/ 2093913 w 3142166"/>
              <a:gd name="T9" fmla="*/ 0 h 3892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2166" h="3892323">
                <a:moveTo>
                  <a:pt x="3142166" y="0"/>
                </a:moveTo>
                <a:lnTo>
                  <a:pt x="0" y="0"/>
                </a:lnTo>
                <a:lnTo>
                  <a:pt x="0" y="3892322"/>
                </a:lnTo>
                <a:lnTo>
                  <a:pt x="3142166" y="3892322"/>
                </a:lnTo>
                <a:lnTo>
                  <a:pt x="3142166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1" name="Freeform 6">
            <a:extLst>
              <a:ext uri="{FF2B5EF4-FFF2-40B4-BE49-F238E27FC236}">
                <a16:creationId xmlns:a16="http://schemas.microsoft.com/office/drawing/2014/main" id="{92CFB84B-68C6-D25E-3C27-35A46C75DEB1}"/>
              </a:ext>
            </a:extLst>
          </p:cNvPr>
          <p:cNvSpPr>
            <a:spLocks/>
          </p:cNvSpPr>
          <p:nvPr/>
        </p:nvSpPr>
        <p:spPr bwMode="auto">
          <a:xfrm>
            <a:off x="10896600" y="0"/>
            <a:ext cx="1409700" cy="915988"/>
          </a:xfrm>
          <a:custGeom>
            <a:avLst/>
            <a:gdLst>
              <a:gd name="T0" fmla="*/ 0 w 2115122"/>
              <a:gd name="T1" fmla="*/ 0 h 1373629"/>
              <a:gd name="T2" fmla="*/ 939545 w 2115122"/>
              <a:gd name="T3" fmla="*/ 0 h 1373629"/>
              <a:gd name="T4" fmla="*/ 939545 w 2115122"/>
              <a:gd name="T5" fmla="*/ 610815 h 1373629"/>
              <a:gd name="T6" fmla="*/ 0 w 2115122"/>
              <a:gd name="T7" fmla="*/ 610815 h 1373629"/>
              <a:gd name="T8" fmla="*/ 0 w 2115122"/>
              <a:gd name="T9" fmla="*/ 0 h 1373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5122" h="1373629">
                <a:moveTo>
                  <a:pt x="0" y="0"/>
                </a:moveTo>
                <a:lnTo>
                  <a:pt x="2115121" y="0"/>
                </a:lnTo>
                <a:lnTo>
                  <a:pt x="2115121" y="1373628"/>
                </a:lnTo>
                <a:lnTo>
                  <a:pt x="0" y="13736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19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288D403E5DC408A49ADA8822FD551" ma:contentTypeVersion="14" ma:contentTypeDescription="Create a new document." ma:contentTypeScope="" ma:versionID="b952e0690f2b7cb463cf3132f41e0859">
  <xsd:schema xmlns:xsd="http://www.w3.org/2001/XMLSchema" xmlns:xs="http://www.w3.org/2001/XMLSchema" xmlns:p="http://schemas.microsoft.com/office/2006/metadata/properties" xmlns:ns3="45a79269-fa8d-42c8-ad13-763803f23fa6" xmlns:ns4="01dc8c26-c68a-45df-926c-14e64b2bd954" targetNamespace="http://schemas.microsoft.com/office/2006/metadata/properties" ma:root="true" ma:fieldsID="af260214c454607ba3babbcab5ee88df" ns3:_="" ns4:_="">
    <xsd:import namespace="45a79269-fa8d-42c8-ad13-763803f23fa6"/>
    <xsd:import namespace="01dc8c26-c68a-45df-926c-14e64b2bd9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79269-fa8d-42c8-ad13-763803f23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c8c26-c68a-45df-926c-14e64b2bd9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a79269-fa8d-42c8-ad13-763803f23fa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D540CD-AAEF-41D8-B599-11193DA71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79269-fa8d-42c8-ad13-763803f23fa6"/>
    <ds:schemaRef ds:uri="01dc8c26-c68a-45df-926c-14e64b2bd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DE3635-D270-414A-BD51-35E686E891E3}">
  <ds:schemaRefs>
    <ds:schemaRef ds:uri="http://purl.org/dc/dcmitype/"/>
    <ds:schemaRef ds:uri="45a79269-fa8d-42c8-ad13-763803f23fa6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01dc8c26-c68a-45df-926c-14e64b2bd954"/>
  </ds:schemaRefs>
</ds:datastoreItem>
</file>

<file path=customXml/itemProps3.xml><?xml version="1.0" encoding="utf-8"?>
<ds:datastoreItem xmlns:ds="http://schemas.openxmlformats.org/officeDocument/2006/customXml" ds:itemID="{49808014-4132-4EC5-B05E-129C97874C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181</Words>
  <Application>Microsoft Office PowerPoint</Application>
  <PresentationFormat>Widescreen</PresentationFormat>
  <Paragraphs>22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 Display</vt:lpstr>
      <vt:lpstr>Calibri</vt:lpstr>
      <vt:lpstr>Aptos</vt:lpstr>
      <vt:lpstr>iCiel Pequena</vt:lpstr>
      <vt:lpstr>#9Slide03 Cabin Bold</vt:lpstr>
      <vt:lpstr>Times New Roman</vt:lpstr>
      <vt:lpstr>Arial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NHUNG</dc:creator>
  <cp:lastModifiedBy>Nguyễn Thị Nhung</cp:lastModifiedBy>
  <cp:revision>11</cp:revision>
  <dcterms:created xsi:type="dcterms:W3CDTF">2024-08-11T06:48:44Z</dcterms:created>
  <dcterms:modified xsi:type="dcterms:W3CDTF">2025-03-11T01:19:32Z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0x010100C43288D403E5DC408A49ADA8822FD551</vt:lpwstr>
  </property>
</Properties>
</file>