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27" r:id="rId1"/>
    <p:sldMasterId id="2147483839" r:id="rId2"/>
    <p:sldMasterId id="2147483851" r:id="rId3"/>
    <p:sldMasterId id="2147483863" r:id="rId4"/>
    <p:sldMasterId id="2147483875" r:id="rId5"/>
  </p:sldMasterIdLst>
  <p:notesMasterIdLst>
    <p:notesMasterId r:id="rId18"/>
  </p:notesMasterIdLst>
  <p:sldIdLst>
    <p:sldId id="2007577552" r:id="rId6"/>
    <p:sldId id="366" r:id="rId7"/>
    <p:sldId id="2007577527" r:id="rId8"/>
    <p:sldId id="257" r:id="rId9"/>
    <p:sldId id="398" r:id="rId10"/>
    <p:sldId id="2007577540" r:id="rId11"/>
    <p:sldId id="2007577553" r:id="rId12"/>
    <p:sldId id="2007577542" r:id="rId13"/>
    <p:sldId id="2007577544" r:id="rId14"/>
    <p:sldId id="443" r:id="rId15"/>
    <p:sldId id="439" r:id="rId16"/>
    <p:sldId id="298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75D5EF"/>
    <a:srgbClr val="FFFF66"/>
    <a:srgbClr val="FFE575"/>
    <a:srgbClr val="E6E6E6"/>
    <a:srgbClr val="FFE05C"/>
    <a:srgbClr val="D4EDFF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82" autoAdjust="0"/>
    <p:restoredTop sz="97509" autoAdjust="0"/>
  </p:normalViewPr>
  <p:slideViewPr>
    <p:cSldViewPr snapToGrid="0">
      <p:cViewPr varScale="1">
        <p:scale>
          <a:sx n="81" d="100"/>
          <a:sy n="81" d="100"/>
        </p:scale>
        <p:origin x="91" y="60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98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514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30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88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346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31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97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227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16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574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086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E1024-5134-46BF-AA56-75ABC3CC27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2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44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31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6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5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9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8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2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11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99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32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6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6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6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9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430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3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0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18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556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83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604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729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05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61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566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802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897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698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410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912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61A6A-BCE0-B680-5BF5-E2445678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F13A1-6F66-4788-A8B4-E60E5BAA360A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B6B64-880E-76EE-6366-CC54090F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6C20F-51ED-9ACC-AC19-B61492FE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A8DB-7C36-4681-A982-8E9DABC8F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00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C425B-B663-5D85-18A1-4FF1EB6E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3F1F7-6090-4929-993F-2C1D22A91839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699CF-26E3-505E-60B2-587CCBF9C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5F31D-3B23-635D-223E-F399BA61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6D921-219F-42D3-AE61-FC9A11019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02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0B35D-1034-6648-F183-7ECF07A3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3782C-3404-467B-9940-75BC3DF41005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5255E-0A89-7F75-040C-6635018A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C2967-EB10-02D0-6E91-C2B6EB96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263E3-1486-44DA-8A03-B3338A899C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5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5D541B-9F72-487A-40C1-C95D322D2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9D9EF-87BF-4632-880A-6014F72F3C70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FD1EEE-212A-29E1-7812-C6EBC96B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BE4AD1-1308-6103-2812-6BD8FD0C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51CA3-54A9-41BB-985C-0E6EF9638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73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FE20F12-BBBB-8FBD-2719-3FB68FBE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C643D-BE82-402B-ADD7-C1CBB80BEB9B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9497EC-D2F1-4057-3674-6EA4835A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C8765E-0A1A-9BAA-6C85-C9CAAD20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7F91F-9AEF-4058-B65F-1A70E908A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08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828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83B4E2-064F-DCB3-1E89-AC7E874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DD40E-D4A5-43BA-A7C5-86F676E178A2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1B7BF6-B7A0-09F6-9032-F52FBA05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68384C-E313-7D04-C7AC-8DA1860D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9F6DD-457D-4316-8A8D-CF34FA810B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213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D9F0C6-53FD-85E9-CBC6-6E5BBB881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BCB51-7235-47CA-9383-B89F2F20A6A1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B8C6082-E982-F88E-3869-E4BD62B9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022DF9-FB7E-CF41-1217-4C7E8374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D142E-E6B5-4BBF-995C-7590E43A9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81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47E262-753C-B728-4C3B-05C4B2E3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4EF55-2BC1-4D6B-8C5B-DF70109C3553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8BF7FA-C110-A79B-E891-04658EA4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023A21-8A08-7103-4FB6-50A7BE84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A50F6-932A-40C7-8DDC-AE7ABF619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29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 rtlCol="0">
            <a:normAutofit/>
          </a:bodyPr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8D6E5A7-ABD5-ED57-CBFC-83A0FA977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11074-3003-4DEE-944B-F51B582B2ABA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30DB89-0E36-9919-34C9-76A0329EB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FDD12-EB10-3BC7-B90E-563E185F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B9FA-0A03-4793-B1B0-E0FD25647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6356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21C69-890E-2C68-7988-EEFE9D688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F2A2-3E7C-446A-90F0-A7B246D434B1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37C80-BA41-2EBF-CC7E-945F92EF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3E6CA-5B6E-84AC-7F59-BFA0107F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1BF4B-C6A0-4650-86A6-8342954E3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503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6F011-AFC0-3169-304B-B0C29A487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FF201-2B7C-4AFE-BBE2-955B6982490B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CD8CE-6210-6779-CE1F-F1C7172E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5800-E9FD-04B3-1252-E17394FB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9C7FF-A657-4B94-A1D3-23BD85F11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0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8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4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180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379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E8F7C6D0-C836-42CC-BA3E-78A5D476E5F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2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41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1187B342-B70D-48A4-7ABE-D472568C7A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82563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5F317F7-ED1A-5713-4104-42EF43869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43DD3-A2CE-E4ED-13EB-B50A0C67C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155B60-5B66-4B17-AF89-832B4F3F4E6A}" type="datetimeFigureOut">
              <a:rPr lang="en-US"/>
              <a:pPr>
                <a:defRPr/>
              </a:pPr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E91BF-C040-B481-24DE-D894169BE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038"/>
            <a:ext cx="1930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C6AE2-F7E1-CB57-EBDE-E1DB657A3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038"/>
            <a:ext cx="1422400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9CE630-0AED-4CA5-8BE6-94C0AE6E7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7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xStyles>
    <p:titleStyle>
      <a:lvl1pPr algn="ctr" defTabSz="609600" rtl="0" eaLnBrk="0" fontAlgn="base" hangingPunct="0"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2pPr>
      <a:lvl3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3pPr>
      <a:lvl4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4pPr>
      <a:lvl5pPr algn="ctr" defTabSz="609600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09600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1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11" Type="http://schemas.openxmlformats.org/officeDocument/2006/relationships/image" Target="../media/image44.svg"/><Relationship Id="rId5" Type="http://schemas.openxmlformats.org/officeDocument/2006/relationships/image" Target="../media/image39.sv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4120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TH NGUYỄN VĂN TRỖI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746356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850045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609853" y="5295968"/>
            <a:ext cx="6134531" cy="109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3200" b="1" i="1" dirty="0">
                <a:solidFill>
                  <a:srgbClr val="0000CC"/>
                </a:solidFill>
                <a:latin typeface="Times New Roman" pitchFamily="18" charset="0"/>
              </a:rPr>
              <a:t>: Nguyễn Thị Nhung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221517" y="2223378"/>
            <a:ext cx="9098220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5102"/>
            <a:ext cx="896732" cy="11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0" y="5189453"/>
            <a:ext cx="831809" cy="6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74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0000"/>
                            </p:stCondLst>
                            <p:childTnLst>
                              <p:par>
                                <p:cTn id="8" presetID="21" presetClass="emph" presetSubtype="0" repeatCount="2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AAB3A26-972D-005E-E1F4-77EE21AC0749}"/>
              </a:ext>
            </a:extLst>
          </p:cNvPr>
          <p:cNvSpPr txBox="1"/>
          <p:nvPr/>
        </p:nvSpPr>
        <p:spPr>
          <a:xfrm>
            <a:off x="170707" y="895419"/>
            <a:ext cx="114570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E84AD-DBCF-1FB9-A7EB-9C1A3201BF53}"/>
              </a:ext>
            </a:extLst>
          </p:cNvPr>
          <p:cNvSpPr txBox="1"/>
          <p:nvPr/>
        </p:nvSpPr>
        <p:spPr>
          <a:xfrm>
            <a:off x="90024" y="229681"/>
            <a:ext cx="5297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BÁO CÁO VÀ ĐÁNH GIÁ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811E84-CF35-67A6-4866-6DD3FB95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571948"/>
              </p:ext>
            </p:extLst>
          </p:nvPr>
        </p:nvGraphicFramePr>
        <p:xfrm>
          <a:off x="170707" y="2954447"/>
          <a:ext cx="8965948" cy="2918644"/>
        </p:xfrm>
        <a:graphic>
          <a:graphicData uri="http://schemas.openxmlformats.org/drawingml/2006/table">
            <a:tbl>
              <a:tblPr/>
              <a:tblGrid>
                <a:gridCol w="5073646">
                  <a:extLst>
                    <a:ext uri="{9D8B030D-6E8A-4147-A177-3AD203B41FA5}">
                      <a16:colId xmlns:a16="http://schemas.microsoft.com/office/drawing/2014/main" val="2859700548"/>
                    </a:ext>
                  </a:extLst>
                </a:gridCol>
                <a:gridCol w="1138518">
                  <a:extLst>
                    <a:ext uri="{9D8B030D-6E8A-4147-A177-3AD203B41FA5}">
                      <a16:colId xmlns:a16="http://schemas.microsoft.com/office/drawing/2014/main" val="2719469710"/>
                    </a:ext>
                  </a:extLst>
                </a:gridCol>
                <a:gridCol w="1120588">
                  <a:extLst>
                    <a:ext uri="{9D8B030D-6E8A-4147-A177-3AD203B41FA5}">
                      <a16:colId xmlns:a16="http://schemas.microsoft.com/office/drawing/2014/main" val="2077259078"/>
                    </a:ext>
                  </a:extLst>
                </a:gridCol>
                <a:gridCol w="1633196">
                  <a:extLst>
                    <a:ext uri="{9D8B030D-6E8A-4147-A177-3AD203B41FA5}">
                      <a16:colId xmlns:a16="http://schemas.microsoft.com/office/drawing/2014/main" val="913372020"/>
                    </a:ext>
                  </a:extLst>
                </a:gridCol>
              </a:tblGrid>
              <a:tr h="54992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en-US" sz="27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7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en-US" sz="27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700" b="1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329536"/>
                  </a:ext>
                </a:extLst>
              </a:tr>
              <a:tr h="738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⭐⭐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⭐⭐⭐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316367"/>
                  </a:ext>
                </a:extLst>
              </a:tr>
              <a:tr h="561638">
                <a:tc>
                  <a:txBody>
                    <a:bodyPr/>
                    <a:lstStyle/>
                    <a:p>
                      <a:pPr marL="0" marR="0" lvl="0" indent="0" algn="l" defTabSz="1436888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Đựng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vi-VN" sz="2700" b="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759853"/>
                  </a:ext>
                </a:extLst>
              </a:tr>
              <a:tr h="518604">
                <a:tc>
                  <a:txBody>
                    <a:bodyPr/>
                    <a:lstStyle/>
                    <a:p>
                      <a:pPr algn="l" fontAlgn="t"/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phẳng</a:t>
                      </a:r>
                      <a:endParaRPr lang="en-US" sz="2700" b="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 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42325"/>
                  </a:ext>
                </a:extLst>
              </a:tr>
              <a:tr h="549926">
                <a:tc>
                  <a:txBody>
                    <a:bodyPr/>
                    <a:lstStyle/>
                    <a:p>
                      <a:pPr algn="l" fontAlgn="t"/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700" b="0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700" b="0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?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 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700" b="1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35673" marR="35673" marT="35673" marB="3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537421"/>
                  </a:ext>
                </a:extLst>
              </a:tr>
            </a:tbl>
          </a:graphicData>
        </a:graphic>
      </p:graphicFrame>
      <p:sp>
        <p:nvSpPr>
          <p:cNvPr id="19" name="Rectangle 2">
            <a:extLst>
              <a:ext uri="{FF2B5EF4-FFF2-40B4-BE49-F238E27FC236}">
                <a16:creationId xmlns:a16="http://schemas.microsoft.com/office/drawing/2014/main" id="{5F486977-A095-4D1A-E247-52BDB7E2B94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555548" y="2275072"/>
            <a:ext cx="4773917" cy="5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493" tIns="34247" rIns="68493" bIns="34247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D8FFB3-682B-9B49-F5AD-5078F69C8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77" y="2095748"/>
            <a:ext cx="2743625" cy="3295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pixlr-bg-result (22)">
            <a:extLst>
              <a:ext uri="{FF2B5EF4-FFF2-40B4-BE49-F238E27FC236}">
                <a16:creationId xmlns:a16="http://schemas.microsoft.com/office/drawing/2014/main" id="{7D52EFD2-5C5A-B81F-2385-8085E2543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1" y="2131473"/>
            <a:ext cx="1100455" cy="635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410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0D3750-FA58-77F8-FFC7-C394F81FED5A}"/>
              </a:ext>
            </a:extLst>
          </p:cNvPr>
          <p:cNvSpPr txBox="1"/>
          <p:nvPr/>
        </p:nvSpPr>
        <p:spPr>
          <a:xfrm>
            <a:off x="0" y="210468"/>
            <a:ext cx="3371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Em có biết ?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29BD104-B6B8-E75C-3943-DDA98B176541}"/>
              </a:ext>
            </a:extLst>
          </p:cNvPr>
          <p:cNvSpPr/>
          <p:nvPr/>
        </p:nvSpPr>
        <p:spPr>
          <a:xfrm>
            <a:off x="344763" y="921498"/>
            <a:ext cx="11700895" cy="9268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A420A-1D5A-4E17-BAE5-0737F0223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672" y="2039591"/>
            <a:ext cx="3938573" cy="3855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A57E0F-0E5C-08A4-CD6A-424AFA002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64" y="2028850"/>
            <a:ext cx="6471982" cy="3938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A6B8DA-0B0F-86C0-B31B-A6AE240D83B2}"/>
              </a:ext>
            </a:extLst>
          </p:cNvPr>
          <p:cNvSpPr txBox="1"/>
          <p:nvPr/>
        </p:nvSpPr>
        <p:spPr>
          <a:xfrm>
            <a:off x="170330" y="2228310"/>
            <a:ext cx="11875328" cy="353943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Trang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28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DCD98F-5461-616B-6335-C81D25F62A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sp>
        <p:nvSpPr>
          <p:cNvPr id="6149" name="Freeform 3">
            <a:extLst>
              <a:ext uri="{FF2B5EF4-FFF2-40B4-BE49-F238E27FC236}">
                <a16:creationId xmlns:a16="http://schemas.microsoft.com/office/drawing/2014/main" id="{E5F01E38-A2DA-A76F-53D7-EAD2579AC7D9}"/>
              </a:ext>
            </a:extLst>
          </p:cNvPr>
          <p:cNvSpPr>
            <a:spLocks/>
          </p:cNvSpPr>
          <p:nvPr/>
        </p:nvSpPr>
        <p:spPr bwMode="auto">
          <a:xfrm rot="-2104014">
            <a:off x="746125" y="781050"/>
            <a:ext cx="3241675" cy="2865438"/>
          </a:xfrm>
          <a:custGeom>
            <a:avLst/>
            <a:gdLst>
              <a:gd name="T0" fmla="*/ 0 w 4862142"/>
              <a:gd name="T1" fmla="*/ 0 h 4296366"/>
              <a:gd name="T2" fmla="*/ 3241675 w 4862142"/>
              <a:gd name="T3" fmla="*/ 0 h 4296366"/>
              <a:gd name="T4" fmla="*/ 3241675 w 4862142"/>
              <a:gd name="T5" fmla="*/ 2865437 h 4296366"/>
              <a:gd name="T6" fmla="*/ 0 w 4862142"/>
              <a:gd name="T7" fmla="*/ 2865437 h 4296366"/>
              <a:gd name="T8" fmla="*/ 0 w 4862142"/>
              <a:gd name="T9" fmla="*/ 0 h 42963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50" name="Group 4">
            <a:extLst>
              <a:ext uri="{FF2B5EF4-FFF2-40B4-BE49-F238E27FC236}">
                <a16:creationId xmlns:a16="http://schemas.microsoft.com/office/drawing/2014/main" id="{E7DF7C48-AD6C-B138-04D5-870C4E698DD5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-92075"/>
            <a:ext cx="12020551" cy="6708775"/>
            <a:chOff x="0" y="0"/>
            <a:chExt cx="24040264" cy="13418796"/>
          </a:xfrm>
        </p:grpSpPr>
        <p:grpSp>
          <p:nvGrpSpPr>
            <p:cNvPr id="6161" name="Group 5">
              <a:extLst>
                <a:ext uri="{FF2B5EF4-FFF2-40B4-BE49-F238E27FC236}">
                  <a16:creationId xmlns:a16="http://schemas.microsoft.com/office/drawing/2014/main" id="{A071C86F-1821-C1E8-24B8-E61ADDCB7743}"/>
                </a:ext>
              </a:extLst>
            </p:cNvPr>
            <p:cNvGrpSpPr>
              <a:grpSpLocks/>
            </p:cNvGrpSpPr>
            <p:nvPr/>
          </p:nvGrpSpPr>
          <p:grpSpPr bwMode="auto">
            <a:xfrm rot="-208414">
              <a:off x="336561" y="688819"/>
              <a:ext cx="23095861" cy="11810102"/>
              <a:chOff x="0" y="0"/>
              <a:chExt cx="3490088" cy="1784662"/>
            </a:xfrm>
          </p:grpSpPr>
          <p:sp>
            <p:nvSpPr>
              <p:cNvPr id="6171" name="Freeform 6">
                <a:extLst>
                  <a:ext uri="{FF2B5EF4-FFF2-40B4-BE49-F238E27FC236}">
                    <a16:creationId xmlns:a16="http://schemas.microsoft.com/office/drawing/2014/main" id="{CE33AF41-9423-76C5-147A-55A7F175A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490088" cy="1784662"/>
              </a:xfrm>
              <a:custGeom>
                <a:avLst/>
                <a:gdLst>
                  <a:gd name="T0" fmla="*/ 0 w 3490088"/>
                  <a:gd name="T1" fmla="*/ 0 h 1784662"/>
                  <a:gd name="T2" fmla="*/ 3490088 w 3490088"/>
                  <a:gd name="T3" fmla="*/ 0 h 1784662"/>
                  <a:gd name="T4" fmla="*/ 3490088 w 3490088"/>
                  <a:gd name="T5" fmla="*/ 1784662 h 1784662"/>
                  <a:gd name="T6" fmla="*/ 0 w 3490088"/>
                  <a:gd name="T7" fmla="*/ 1784662 h 1784662"/>
                  <a:gd name="T8" fmla="*/ 0 w 3490088"/>
                  <a:gd name="T9" fmla="*/ 0 h 17846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90088" h="1784662">
                    <a:moveTo>
                      <a:pt x="0" y="0"/>
                    </a:moveTo>
                    <a:lnTo>
                      <a:pt x="3490088" y="0"/>
                    </a:lnTo>
                    <a:lnTo>
                      <a:pt x="3490088" y="1784662"/>
                    </a:lnTo>
                    <a:lnTo>
                      <a:pt x="0" y="17846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D67CCF28-D80D-5C99-7F61-9A12F911AAE0}"/>
                  </a:ext>
                </a:extLst>
              </p:cNvPr>
              <p:cNvSpPr txBox="1"/>
              <p:nvPr/>
            </p:nvSpPr>
            <p:spPr>
              <a:xfrm>
                <a:off x="-86" y="-28782"/>
                <a:ext cx="3490308" cy="1813273"/>
              </a:xfrm>
              <a:prstGeom prst="rect">
                <a:avLst/>
              </a:prstGeom>
            </p:spPr>
            <p:txBody>
              <a:bodyPr lIns="33867" tIns="33867" rIns="33867" bIns="33867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6162" name="Group 8">
              <a:extLst>
                <a:ext uri="{FF2B5EF4-FFF2-40B4-BE49-F238E27FC236}">
                  <a16:creationId xmlns:a16="http://schemas.microsoft.com/office/drawing/2014/main" id="{A13AD295-AC45-B1C8-BAC7-FA8C448B88CC}"/>
                </a:ext>
              </a:extLst>
            </p:cNvPr>
            <p:cNvGrpSpPr>
              <a:grpSpLocks/>
            </p:cNvGrpSpPr>
            <p:nvPr/>
          </p:nvGrpSpPr>
          <p:grpSpPr bwMode="auto">
            <a:xfrm rot="191834">
              <a:off x="640033" y="984465"/>
              <a:ext cx="23089147" cy="11799634"/>
              <a:chOff x="0" y="0"/>
              <a:chExt cx="3489074" cy="1783080"/>
            </a:xfrm>
          </p:grpSpPr>
          <p:sp>
            <p:nvSpPr>
              <p:cNvPr id="6169" name="Freeform 9">
                <a:extLst>
                  <a:ext uri="{FF2B5EF4-FFF2-40B4-BE49-F238E27FC236}">
                    <a16:creationId xmlns:a16="http://schemas.microsoft.com/office/drawing/2014/main" id="{39088F89-05C4-8FC6-56B0-D2FDDEA67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489074" cy="1783080"/>
              </a:xfrm>
              <a:custGeom>
                <a:avLst/>
                <a:gdLst>
                  <a:gd name="T0" fmla="*/ 0 w 3489074"/>
                  <a:gd name="T1" fmla="*/ 0 h 1783080"/>
                  <a:gd name="T2" fmla="*/ 3489074 w 3489074"/>
                  <a:gd name="T3" fmla="*/ 0 h 1783080"/>
                  <a:gd name="T4" fmla="*/ 3489074 w 3489074"/>
                  <a:gd name="T5" fmla="*/ 1783080 h 1783080"/>
                  <a:gd name="T6" fmla="*/ 0 w 3489074"/>
                  <a:gd name="T7" fmla="*/ 1783080 h 1783080"/>
                  <a:gd name="T8" fmla="*/ 0 w 3489074"/>
                  <a:gd name="T9" fmla="*/ 0 h 17830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89074" h="1783080">
                    <a:moveTo>
                      <a:pt x="0" y="0"/>
                    </a:moveTo>
                    <a:lnTo>
                      <a:pt x="3489074" y="0"/>
                    </a:lnTo>
                    <a:lnTo>
                      <a:pt x="3489074" y="1783080"/>
                    </a:lnTo>
                    <a:lnTo>
                      <a:pt x="0" y="1783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F4037208-5959-9A11-CC03-856F008FC7DF}"/>
                  </a:ext>
                </a:extLst>
              </p:cNvPr>
              <p:cNvSpPr txBox="1"/>
              <p:nvPr/>
            </p:nvSpPr>
            <p:spPr>
              <a:xfrm>
                <a:off x="-156" y="-29270"/>
                <a:ext cx="3487910" cy="1811834"/>
              </a:xfrm>
              <a:prstGeom prst="rect">
                <a:avLst/>
              </a:prstGeom>
            </p:spPr>
            <p:txBody>
              <a:bodyPr lIns="33867" tIns="33867" rIns="33867" bIns="33867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6163" name="Group 11">
              <a:extLst>
                <a:ext uri="{FF2B5EF4-FFF2-40B4-BE49-F238E27FC236}">
                  <a16:creationId xmlns:a16="http://schemas.microsoft.com/office/drawing/2014/main" id="{BDDC056B-CA3F-4434-904D-547F745A5FFB}"/>
                </a:ext>
              </a:extLst>
            </p:cNvPr>
            <p:cNvGrpSpPr>
              <a:grpSpLocks/>
            </p:cNvGrpSpPr>
            <p:nvPr/>
          </p:nvGrpSpPr>
          <p:grpSpPr bwMode="auto">
            <a:xfrm rot="-66823">
              <a:off x="665298" y="1023759"/>
              <a:ext cx="23038618" cy="11721046"/>
              <a:chOff x="0" y="0"/>
              <a:chExt cx="3481438" cy="1771204"/>
            </a:xfrm>
          </p:grpSpPr>
          <p:sp>
            <p:nvSpPr>
              <p:cNvPr id="6167" name="Freeform 12">
                <a:extLst>
                  <a:ext uri="{FF2B5EF4-FFF2-40B4-BE49-F238E27FC236}">
                    <a16:creationId xmlns:a16="http://schemas.microsoft.com/office/drawing/2014/main" id="{B6379A21-C7E4-B958-A844-C22A57A80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481438" cy="1771204"/>
              </a:xfrm>
              <a:custGeom>
                <a:avLst/>
                <a:gdLst>
                  <a:gd name="T0" fmla="*/ 0 w 3481438"/>
                  <a:gd name="T1" fmla="*/ 0 h 1771204"/>
                  <a:gd name="T2" fmla="*/ 3481438 w 3481438"/>
                  <a:gd name="T3" fmla="*/ 0 h 1771204"/>
                  <a:gd name="T4" fmla="*/ 3481438 w 3481438"/>
                  <a:gd name="T5" fmla="*/ 1771204 h 1771204"/>
                  <a:gd name="T6" fmla="*/ 0 w 3481438"/>
                  <a:gd name="T7" fmla="*/ 1771204 h 1771204"/>
                  <a:gd name="T8" fmla="*/ 0 w 3481438"/>
                  <a:gd name="T9" fmla="*/ 0 h 1771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81438" h="1771204">
                    <a:moveTo>
                      <a:pt x="0" y="0"/>
                    </a:moveTo>
                    <a:lnTo>
                      <a:pt x="3481438" y="0"/>
                    </a:lnTo>
                    <a:lnTo>
                      <a:pt x="3481438" y="1771204"/>
                    </a:lnTo>
                    <a:lnTo>
                      <a:pt x="0" y="17712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A4E795A2-EB23-D606-7A88-0A9C8B1E52DB}"/>
                  </a:ext>
                </a:extLst>
              </p:cNvPr>
              <p:cNvSpPr txBox="1"/>
              <p:nvPr/>
            </p:nvSpPr>
            <p:spPr>
              <a:xfrm>
                <a:off x="17" y="-28993"/>
                <a:ext cx="3481193" cy="1800317"/>
              </a:xfrm>
              <a:prstGeom prst="rect">
                <a:avLst/>
              </a:prstGeom>
            </p:spPr>
            <p:txBody>
              <a:bodyPr lIns="33867" tIns="33867" rIns="33867" bIns="33867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6164" name="Group 14">
              <a:extLst>
                <a:ext uri="{FF2B5EF4-FFF2-40B4-BE49-F238E27FC236}">
                  <a16:creationId xmlns:a16="http://schemas.microsoft.com/office/drawing/2014/main" id="{457335FB-81F0-7B27-14C1-120F14423C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8783" y="1044663"/>
              <a:ext cx="23011647" cy="11679238"/>
              <a:chOff x="0" y="0"/>
              <a:chExt cx="3477362" cy="1764886"/>
            </a:xfrm>
          </p:grpSpPr>
          <p:sp>
            <p:nvSpPr>
              <p:cNvPr id="6165" name="Freeform 15">
                <a:extLst>
                  <a:ext uri="{FF2B5EF4-FFF2-40B4-BE49-F238E27FC236}">
                    <a16:creationId xmlns:a16="http://schemas.microsoft.com/office/drawing/2014/main" id="{80A2C92D-90D0-AFC4-DD4E-61F9ED71B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3477363" cy="1764886"/>
              </a:xfrm>
              <a:custGeom>
                <a:avLst/>
                <a:gdLst>
                  <a:gd name="T0" fmla="*/ 0 w 3477363"/>
                  <a:gd name="T1" fmla="*/ 0 h 1764886"/>
                  <a:gd name="T2" fmla="*/ 3477363 w 3477363"/>
                  <a:gd name="T3" fmla="*/ 0 h 1764886"/>
                  <a:gd name="T4" fmla="*/ 3477363 w 3477363"/>
                  <a:gd name="T5" fmla="*/ 1764886 h 1764886"/>
                  <a:gd name="T6" fmla="*/ 0 w 3477363"/>
                  <a:gd name="T7" fmla="*/ 1764886 h 1764886"/>
                  <a:gd name="T8" fmla="*/ 0 w 3477363"/>
                  <a:gd name="T9" fmla="*/ 0 h 17648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77363" h="1764886">
                    <a:moveTo>
                      <a:pt x="0" y="0"/>
                    </a:moveTo>
                    <a:lnTo>
                      <a:pt x="3477363" y="0"/>
                    </a:lnTo>
                    <a:lnTo>
                      <a:pt x="3477363" y="1764886"/>
                    </a:lnTo>
                    <a:lnTo>
                      <a:pt x="0" y="17648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3D4984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59ED4D6E-1E93-FD76-D17A-B46CCE10C5BD}"/>
                  </a:ext>
                </a:extLst>
              </p:cNvPr>
              <p:cNvSpPr txBox="1"/>
              <p:nvPr/>
            </p:nvSpPr>
            <p:spPr>
              <a:xfrm>
                <a:off x="98" y="-28788"/>
                <a:ext cx="3477354" cy="1793600"/>
              </a:xfrm>
              <a:prstGeom prst="rect">
                <a:avLst/>
              </a:prstGeom>
            </p:spPr>
            <p:txBody>
              <a:bodyPr lIns="33867" tIns="33867" rIns="33867" bIns="33867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2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6151" name="Freeform 17">
            <a:extLst>
              <a:ext uri="{FF2B5EF4-FFF2-40B4-BE49-F238E27FC236}">
                <a16:creationId xmlns:a16="http://schemas.microsoft.com/office/drawing/2014/main" id="{19236D39-6A30-E5C1-82C2-D42BE10E477E}"/>
              </a:ext>
            </a:extLst>
          </p:cNvPr>
          <p:cNvSpPr>
            <a:spLocks/>
          </p:cNvSpPr>
          <p:nvPr/>
        </p:nvSpPr>
        <p:spPr bwMode="auto">
          <a:xfrm rot="9259338" flipH="1">
            <a:off x="10347325" y="5329238"/>
            <a:ext cx="2317750" cy="3057525"/>
          </a:xfrm>
          <a:custGeom>
            <a:avLst/>
            <a:gdLst>
              <a:gd name="T0" fmla="*/ 2317749 w 3477159"/>
              <a:gd name="T1" fmla="*/ 0 h 4586181"/>
              <a:gd name="T2" fmla="*/ 0 w 3477159"/>
              <a:gd name="T3" fmla="*/ 0 h 4586181"/>
              <a:gd name="T4" fmla="*/ 0 w 3477159"/>
              <a:gd name="T5" fmla="*/ 3057524 h 4586181"/>
              <a:gd name="T6" fmla="*/ 2317749 w 3477159"/>
              <a:gd name="T7" fmla="*/ 3057524 h 4586181"/>
              <a:gd name="T8" fmla="*/ 2317749 w 3477159"/>
              <a:gd name="T9" fmla="*/ 0 h 4586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77159" h="4586181">
                <a:moveTo>
                  <a:pt x="3477158" y="0"/>
                </a:moveTo>
                <a:lnTo>
                  <a:pt x="0" y="0"/>
                </a:lnTo>
                <a:lnTo>
                  <a:pt x="0" y="4586180"/>
                </a:lnTo>
                <a:lnTo>
                  <a:pt x="3477158" y="4586180"/>
                </a:lnTo>
                <a:lnTo>
                  <a:pt x="3477158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52" name="Group 18">
            <a:extLst>
              <a:ext uri="{FF2B5EF4-FFF2-40B4-BE49-F238E27FC236}">
                <a16:creationId xmlns:a16="http://schemas.microsoft.com/office/drawing/2014/main" id="{133EF926-C796-F98C-586B-21091A400769}"/>
              </a:ext>
            </a:extLst>
          </p:cNvPr>
          <p:cNvGrpSpPr>
            <a:grpSpLocks/>
          </p:cNvGrpSpPr>
          <p:nvPr/>
        </p:nvGrpSpPr>
        <p:grpSpPr bwMode="auto">
          <a:xfrm>
            <a:off x="10112375" y="-201613"/>
            <a:ext cx="2355850" cy="2254251"/>
            <a:chOff x="0" y="0"/>
            <a:chExt cx="4711816" cy="4508593"/>
          </a:xfrm>
        </p:grpSpPr>
        <p:sp>
          <p:nvSpPr>
            <p:cNvPr id="6158" name="Freeform 19">
              <a:extLst>
                <a:ext uri="{FF2B5EF4-FFF2-40B4-BE49-F238E27FC236}">
                  <a16:creationId xmlns:a16="http://schemas.microsoft.com/office/drawing/2014/main" id="{86366526-4633-B0C5-ED75-BC6C5410699D}"/>
                </a:ext>
              </a:extLst>
            </p:cNvPr>
            <p:cNvSpPr>
              <a:spLocks/>
            </p:cNvSpPr>
            <p:nvPr/>
          </p:nvSpPr>
          <p:spPr bwMode="auto">
            <a:xfrm rot="5002884">
              <a:off x="148194" y="62100"/>
              <a:ext cx="1890659" cy="1982343"/>
            </a:xfrm>
            <a:custGeom>
              <a:avLst/>
              <a:gdLst>
                <a:gd name="T0" fmla="*/ 0 w 1890659"/>
                <a:gd name="T1" fmla="*/ 0 h 1982343"/>
                <a:gd name="T2" fmla="*/ 1890660 w 1890659"/>
                <a:gd name="T3" fmla="*/ 0 h 1982343"/>
                <a:gd name="T4" fmla="*/ 1890660 w 1890659"/>
                <a:gd name="T5" fmla="*/ 1982343 h 1982343"/>
                <a:gd name="T6" fmla="*/ 0 w 1890659"/>
                <a:gd name="T7" fmla="*/ 1982343 h 1982343"/>
                <a:gd name="T8" fmla="*/ 0 w 1890659"/>
                <a:gd name="T9" fmla="*/ 0 h 1982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20">
              <a:extLst>
                <a:ext uri="{FF2B5EF4-FFF2-40B4-BE49-F238E27FC236}">
                  <a16:creationId xmlns:a16="http://schemas.microsoft.com/office/drawing/2014/main" id="{617A8524-F7AC-5F95-236B-4D98DAEB99D4}"/>
                </a:ext>
              </a:extLst>
            </p:cNvPr>
            <p:cNvSpPr>
              <a:spLocks/>
            </p:cNvSpPr>
            <p:nvPr/>
          </p:nvSpPr>
          <p:spPr bwMode="auto">
            <a:xfrm rot="10739848">
              <a:off x="2803959" y="1115372"/>
              <a:ext cx="1890659" cy="1982343"/>
            </a:xfrm>
            <a:custGeom>
              <a:avLst/>
              <a:gdLst>
                <a:gd name="T0" fmla="*/ 0 w 1890659"/>
                <a:gd name="T1" fmla="*/ 0 h 1982343"/>
                <a:gd name="T2" fmla="*/ 1890660 w 1890659"/>
                <a:gd name="T3" fmla="*/ 0 h 1982343"/>
                <a:gd name="T4" fmla="*/ 1890660 w 1890659"/>
                <a:gd name="T5" fmla="*/ 1982342 h 1982343"/>
                <a:gd name="T6" fmla="*/ 0 w 1890659"/>
                <a:gd name="T7" fmla="*/ 1982342 h 1982343"/>
                <a:gd name="T8" fmla="*/ 0 w 1890659"/>
                <a:gd name="T9" fmla="*/ 0 h 1982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21">
              <a:extLst>
                <a:ext uri="{FF2B5EF4-FFF2-40B4-BE49-F238E27FC236}">
                  <a16:creationId xmlns:a16="http://schemas.microsoft.com/office/drawing/2014/main" id="{4CC781C6-2EF0-28CB-3C83-8BD8C0F1F706}"/>
                </a:ext>
              </a:extLst>
            </p:cNvPr>
            <p:cNvSpPr>
              <a:spLocks/>
            </p:cNvSpPr>
            <p:nvPr/>
          </p:nvSpPr>
          <p:spPr bwMode="auto">
            <a:xfrm rot="1377244">
              <a:off x="1241718" y="2236061"/>
              <a:ext cx="1890659" cy="1982343"/>
            </a:xfrm>
            <a:custGeom>
              <a:avLst/>
              <a:gdLst>
                <a:gd name="T0" fmla="*/ 0 w 1890659"/>
                <a:gd name="T1" fmla="*/ 0 h 1982343"/>
                <a:gd name="T2" fmla="*/ 1890659 w 1890659"/>
                <a:gd name="T3" fmla="*/ 0 h 1982343"/>
                <a:gd name="T4" fmla="*/ 1890659 w 1890659"/>
                <a:gd name="T5" fmla="*/ 1982343 h 1982343"/>
                <a:gd name="T6" fmla="*/ 0 w 1890659"/>
                <a:gd name="T7" fmla="*/ 1982343 h 1982343"/>
                <a:gd name="T8" fmla="*/ 0 w 1890659"/>
                <a:gd name="T9" fmla="*/ 0 h 19823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" name="Freeform 22">
            <a:extLst>
              <a:ext uri="{FF2B5EF4-FFF2-40B4-BE49-F238E27FC236}">
                <a16:creationId xmlns:a16="http://schemas.microsoft.com/office/drawing/2014/main" id="{A6A075EE-72F6-CB36-D02D-C5513A6F41D0}"/>
              </a:ext>
            </a:extLst>
          </p:cNvPr>
          <p:cNvSpPr>
            <a:spLocks/>
          </p:cNvSpPr>
          <p:nvPr/>
        </p:nvSpPr>
        <p:spPr bwMode="auto">
          <a:xfrm rot="-5130068">
            <a:off x="-1014413" y="4598988"/>
            <a:ext cx="3001963" cy="3055938"/>
          </a:xfrm>
          <a:custGeom>
            <a:avLst/>
            <a:gdLst>
              <a:gd name="T0" fmla="*/ 0 w 4504411"/>
              <a:gd name="T1" fmla="*/ 0 h 4584642"/>
              <a:gd name="T2" fmla="*/ 3001963 w 4504411"/>
              <a:gd name="T3" fmla="*/ 0 h 4584642"/>
              <a:gd name="T4" fmla="*/ 3001963 w 4504411"/>
              <a:gd name="T5" fmla="*/ 3055938 h 4584642"/>
              <a:gd name="T6" fmla="*/ 0 w 4504411"/>
              <a:gd name="T7" fmla="*/ 3055938 h 4584642"/>
              <a:gd name="T8" fmla="*/ 0 w 4504411"/>
              <a:gd name="T9" fmla="*/ 0 h 45846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B15A5-F611-8D64-EFC1-5B5E93A703F6}"/>
              </a:ext>
            </a:extLst>
          </p:cNvPr>
          <p:cNvSpPr txBox="1"/>
          <p:nvPr/>
        </p:nvSpPr>
        <p:spPr>
          <a:xfrm>
            <a:off x="723069" y="694772"/>
            <a:ext cx="7626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CCBBE-FC67-3ACA-985F-898356F0F0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584" y="2197810"/>
            <a:ext cx="11117368" cy="22379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23159" y="5379515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99423" y="3346718"/>
            <a:ext cx="1990369" cy="348169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30087" y="3129699"/>
            <a:ext cx="3656541" cy="3656541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3656541" y="166638"/>
            <a:ext cx="8307796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040946" y="3219168"/>
            <a:ext cx="1656706" cy="3481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8893" y="376404"/>
            <a:ext cx="3796145" cy="1187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034D1D-7FE4-4B68-A848-1EAF5157C11E}"/>
              </a:ext>
            </a:extLst>
          </p:cNvPr>
          <p:cNvSpPr txBox="1"/>
          <p:nvPr/>
        </p:nvSpPr>
        <p:spPr>
          <a:xfrm>
            <a:off x="3471147" y="1564314"/>
            <a:ext cx="8720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7: LÀM ĐỒ DÙNG HỌC TẬP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452EEF-D01E-4963-BA78-8DC669001394}"/>
              </a:ext>
            </a:extLst>
          </p:cNvPr>
          <p:cNvSpPr txBox="1"/>
          <p:nvPr/>
        </p:nvSpPr>
        <p:spPr>
          <a:xfrm>
            <a:off x="6726327" y="2333755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4)</a:t>
            </a: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948C2E1C-64A5-B541-1CB0-DE34BDA200A6}"/>
              </a:ext>
            </a:extLst>
          </p:cNvPr>
          <p:cNvSpPr>
            <a:spLocks/>
          </p:cNvSpPr>
          <p:nvPr/>
        </p:nvSpPr>
        <p:spPr bwMode="auto">
          <a:xfrm rot="2832433">
            <a:off x="11112133" y="3405992"/>
            <a:ext cx="657225" cy="650875"/>
          </a:xfrm>
          <a:custGeom>
            <a:avLst/>
            <a:gdLst>
              <a:gd name="T0" fmla="*/ 0 w 988020"/>
              <a:gd name="T1" fmla="*/ 0 h 974509"/>
              <a:gd name="T2" fmla="*/ 437182 w 988020"/>
              <a:gd name="T3" fmla="*/ 0 h 974509"/>
              <a:gd name="T4" fmla="*/ 437182 w 988020"/>
              <a:gd name="T5" fmla="*/ 434720 h 974509"/>
              <a:gd name="T6" fmla="*/ 0 w 988020"/>
              <a:gd name="T7" fmla="*/ 434720 h 974509"/>
              <a:gd name="T8" fmla="*/ 0 w 988020"/>
              <a:gd name="T9" fmla="*/ 0 h 9745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24">
            <a:extLst>
              <a:ext uri="{FF2B5EF4-FFF2-40B4-BE49-F238E27FC236}">
                <a16:creationId xmlns:a16="http://schemas.microsoft.com/office/drawing/2014/main" id="{2B44254C-DF75-8375-7F4B-2AC96F47A152}"/>
              </a:ext>
            </a:extLst>
          </p:cNvPr>
          <p:cNvSpPr>
            <a:spLocks/>
          </p:cNvSpPr>
          <p:nvPr/>
        </p:nvSpPr>
        <p:spPr bwMode="auto">
          <a:xfrm rot="1661043">
            <a:off x="5308834" y="456203"/>
            <a:ext cx="496887" cy="490538"/>
          </a:xfrm>
          <a:custGeom>
            <a:avLst/>
            <a:gdLst>
              <a:gd name="T0" fmla="*/ 0 w 744588"/>
              <a:gd name="T1" fmla="*/ 0 h 734406"/>
              <a:gd name="T2" fmla="*/ 331588 w 744588"/>
              <a:gd name="T3" fmla="*/ 0 h 734406"/>
              <a:gd name="T4" fmla="*/ 331588 w 744588"/>
              <a:gd name="T5" fmla="*/ 327649 h 734406"/>
              <a:gd name="T6" fmla="*/ 0 w 744588"/>
              <a:gd name="T7" fmla="*/ 327649 h 734406"/>
              <a:gd name="T8" fmla="*/ 0 w 744588"/>
              <a:gd name="T9" fmla="*/ 0 h 7344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231BA969-FE0F-94FE-68B4-6EC547A14102}"/>
              </a:ext>
            </a:extLst>
          </p:cNvPr>
          <p:cNvSpPr>
            <a:spLocks/>
          </p:cNvSpPr>
          <p:nvPr/>
        </p:nvSpPr>
        <p:spPr bwMode="auto">
          <a:xfrm rot="-714928">
            <a:off x="10940617" y="247464"/>
            <a:ext cx="877888" cy="877887"/>
          </a:xfrm>
          <a:custGeom>
            <a:avLst/>
            <a:gdLst>
              <a:gd name="T0" fmla="*/ 0 w 1317310"/>
              <a:gd name="T1" fmla="*/ 0 h 1317310"/>
              <a:gd name="T2" fmla="*/ 585046 w 1317310"/>
              <a:gd name="T3" fmla="*/ 0 h 1317310"/>
              <a:gd name="T4" fmla="*/ 585046 w 1317310"/>
              <a:gd name="T5" fmla="*/ 585045 h 1317310"/>
              <a:gd name="T6" fmla="*/ 0 w 1317310"/>
              <a:gd name="T7" fmla="*/ 585045 h 1317310"/>
              <a:gd name="T8" fmla="*/ 0 w 1317310"/>
              <a:gd name="T9" fmla="*/ 0 h 13173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F7FB4407-D41A-6499-AB30-BCBFEC571304}"/>
              </a:ext>
            </a:extLst>
          </p:cNvPr>
          <p:cNvSpPr>
            <a:spLocks/>
          </p:cNvSpPr>
          <p:nvPr/>
        </p:nvSpPr>
        <p:spPr bwMode="auto">
          <a:xfrm rot="-9162297">
            <a:off x="5627055" y="3431846"/>
            <a:ext cx="864272" cy="902157"/>
          </a:xfrm>
          <a:custGeom>
            <a:avLst/>
            <a:gdLst>
              <a:gd name="T0" fmla="*/ 0 w 2363783"/>
              <a:gd name="T1" fmla="*/ 0 h 2045746"/>
              <a:gd name="T2" fmla="*/ 1051279 w 2363783"/>
              <a:gd name="T3" fmla="*/ 0 h 2045746"/>
              <a:gd name="T4" fmla="*/ 1051279 w 2363783"/>
              <a:gd name="T5" fmla="*/ 908996 h 2045746"/>
              <a:gd name="T6" fmla="*/ 0 w 2363783"/>
              <a:gd name="T7" fmla="*/ 908996 h 2045746"/>
              <a:gd name="T8" fmla="*/ 0 w 2363783"/>
              <a:gd name="T9" fmla="*/ 0 h 20457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749710" y="607140"/>
            <a:ext cx="10940846" cy="5860027"/>
          </a:xfrm>
          <a:custGeom>
            <a:avLst/>
            <a:gdLst>
              <a:gd name="connsiteX0" fmla="*/ 0 w 10940846"/>
              <a:gd name="connsiteY0" fmla="*/ 976691 h 5860027"/>
              <a:gd name="connsiteX1" fmla="*/ 976691 w 10940846"/>
              <a:gd name="connsiteY1" fmla="*/ 0 h 5860027"/>
              <a:gd name="connsiteX2" fmla="*/ 1757909 w 10940846"/>
              <a:gd name="connsiteY2" fmla="*/ 0 h 5860027"/>
              <a:gd name="connsiteX3" fmla="*/ 2449252 w 10940846"/>
              <a:gd name="connsiteY3" fmla="*/ 0 h 5860027"/>
              <a:gd name="connsiteX4" fmla="*/ 2960847 w 10940846"/>
              <a:gd name="connsiteY4" fmla="*/ 0 h 5860027"/>
              <a:gd name="connsiteX5" fmla="*/ 3382566 w 10940846"/>
              <a:gd name="connsiteY5" fmla="*/ 0 h 5860027"/>
              <a:gd name="connsiteX6" fmla="*/ 4163784 w 10940846"/>
              <a:gd name="connsiteY6" fmla="*/ 0 h 5860027"/>
              <a:gd name="connsiteX7" fmla="*/ 4765253 w 10940846"/>
              <a:gd name="connsiteY7" fmla="*/ 0 h 5860027"/>
              <a:gd name="connsiteX8" fmla="*/ 5636345 w 10940846"/>
              <a:gd name="connsiteY8" fmla="*/ 0 h 5860027"/>
              <a:gd name="connsiteX9" fmla="*/ 6147940 w 10940846"/>
              <a:gd name="connsiteY9" fmla="*/ 0 h 5860027"/>
              <a:gd name="connsiteX10" fmla="*/ 6749408 w 10940846"/>
              <a:gd name="connsiteY10" fmla="*/ 0 h 5860027"/>
              <a:gd name="connsiteX11" fmla="*/ 7530626 w 10940846"/>
              <a:gd name="connsiteY11" fmla="*/ 0 h 5860027"/>
              <a:gd name="connsiteX12" fmla="*/ 8132095 w 10940846"/>
              <a:gd name="connsiteY12" fmla="*/ 0 h 5860027"/>
              <a:gd name="connsiteX13" fmla="*/ 8553814 w 10940846"/>
              <a:gd name="connsiteY13" fmla="*/ 0 h 5860027"/>
              <a:gd name="connsiteX14" fmla="*/ 9155283 w 10940846"/>
              <a:gd name="connsiteY14" fmla="*/ 0 h 5860027"/>
              <a:gd name="connsiteX15" fmla="*/ 9964155 w 10940846"/>
              <a:gd name="connsiteY15" fmla="*/ 0 h 5860027"/>
              <a:gd name="connsiteX16" fmla="*/ 10940846 w 10940846"/>
              <a:gd name="connsiteY16" fmla="*/ 976691 h 5860027"/>
              <a:gd name="connsiteX17" fmla="*/ 10940846 w 10940846"/>
              <a:gd name="connsiteY17" fmla="*/ 1588732 h 5860027"/>
              <a:gd name="connsiteX18" fmla="*/ 10940846 w 10940846"/>
              <a:gd name="connsiteY18" fmla="*/ 2239840 h 5860027"/>
              <a:gd name="connsiteX19" fmla="*/ 10940846 w 10940846"/>
              <a:gd name="connsiteY19" fmla="*/ 2969080 h 5860027"/>
              <a:gd name="connsiteX20" fmla="*/ 10940846 w 10940846"/>
              <a:gd name="connsiteY20" fmla="*/ 3659254 h 5860027"/>
              <a:gd name="connsiteX21" fmla="*/ 10940846 w 10940846"/>
              <a:gd name="connsiteY21" fmla="*/ 4193162 h 5860027"/>
              <a:gd name="connsiteX22" fmla="*/ 10940846 w 10940846"/>
              <a:gd name="connsiteY22" fmla="*/ 4883336 h 5860027"/>
              <a:gd name="connsiteX23" fmla="*/ 9964155 w 10940846"/>
              <a:gd name="connsiteY23" fmla="*/ 5860027 h 5860027"/>
              <a:gd name="connsiteX24" fmla="*/ 9272812 w 10940846"/>
              <a:gd name="connsiteY24" fmla="*/ 5860027 h 5860027"/>
              <a:gd name="connsiteX25" fmla="*/ 8401719 w 10940846"/>
              <a:gd name="connsiteY25" fmla="*/ 5860027 h 5860027"/>
              <a:gd name="connsiteX26" fmla="*/ 7530626 w 10940846"/>
              <a:gd name="connsiteY26" fmla="*/ 5860027 h 5860027"/>
              <a:gd name="connsiteX27" fmla="*/ 6659534 w 10940846"/>
              <a:gd name="connsiteY27" fmla="*/ 5860027 h 5860027"/>
              <a:gd name="connsiteX28" fmla="*/ 5788441 w 10940846"/>
              <a:gd name="connsiteY28" fmla="*/ 5860027 h 5860027"/>
              <a:gd name="connsiteX29" fmla="*/ 5097098 w 10940846"/>
              <a:gd name="connsiteY29" fmla="*/ 5860027 h 5860027"/>
              <a:gd name="connsiteX30" fmla="*/ 4405754 w 10940846"/>
              <a:gd name="connsiteY30" fmla="*/ 5860027 h 5860027"/>
              <a:gd name="connsiteX31" fmla="*/ 3714411 w 10940846"/>
              <a:gd name="connsiteY31" fmla="*/ 5860027 h 5860027"/>
              <a:gd name="connsiteX32" fmla="*/ 2843318 w 10940846"/>
              <a:gd name="connsiteY32" fmla="*/ 5860027 h 5860027"/>
              <a:gd name="connsiteX33" fmla="*/ 1972225 w 10940846"/>
              <a:gd name="connsiteY33" fmla="*/ 5860027 h 5860027"/>
              <a:gd name="connsiteX34" fmla="*/ 976691 w 10940846"/>
              <a:gd name="connsiteY34" fmla="*/ 5860027 h 5860027"/>
              <a:gd name="connsiteX35" fmla="*/ 0 w 10940846"/>
              <a:gd name="connsiteY35" fmla="*/ 4883336 h 5860027"/>
              <a:gd name="connsiteX36" fmla="*/ 0 w 10940846"/>
              <a:gd name="connsiteY36" fmla="*/ 4232229 h 5860027"/>
              <a:gd name="connsiteX37" fmla="*/ 0 w 10940846"/>
              <a:gd name="connsiteY37" fmla="*/ 3502988 h 5860027"/>
              <a:gd name="connsiteX38" fmla="*/ 0 w 10940846"/>
              <a:gd name="connsiteY38" fmla="*/ 2851881 h 5860027"/>
              <a:gd name="connsiteX39" fmla="*/ 0 w 10940846"/>
              <a:gd name="connsiteY39" fmla="*/ 2239840 h 5860027"/>
              <a:gd name="connsiteX40" fmla="*/ 0 w 10940846"/>
              <a:gd name="connsiteY40" fmla="*/ 1549666 h 5860027"/>
              <a:gd name="connsiteX41" fmla="*/ 0 w 10940846"/>
              <a:gd name="connsiteY41" fmla="*/ 976691 h 586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940846" h="5860027" fill="none" extrusionOk="0">
                <a:moveTo>
                  <a:pt x="0" y="976691"/>
                </a:moveTo>
                <a:cubicBezTo>
                  <a:pt x="-2137" y="456921"/>
                  <a:pt x="362288" y="98719"/>
                  <a:pt x="976691" y="0"/>
                </a:cubicBezTo>
                <a:cubicBezTo>
                  <a:pt x="1305794" y="-32438"/>
                  <a:pt x="1376008" y="-19626"/>
                  <a:pt x="1757909" y="0"/>
                </a:cubicBezTo>
                <a:cubicBezTo>
                  <a:pt x="2139810" y="19626"/>
                  <a:pt x="2160233" y="-21558"/>
                  <a:pt x="2449252" y="0"/>
                </a:cubicBezTo>
                <a:cubicBezTo>
                  <a:pt x="2738271" y="21558"/>
                  <a:pt x="2708476" y="-24405"/>
                  <a:pt x="2960847" y="0"/>
                </a:cubicBezTo>
                <a:cubicBezTo>
                  <a:pt x="3213218" y="24405"/>
                  <a:pt x="3254763" y="-15817"/>
                  <a:pt x="3382566" y="0"/>
                </a:cubicBezTo>
                <a:cubicBezTo>
                  <a:pt x="3510369" y="15817"/>
                  <a:pt x="3917986" y="-22044"/>
                  <a:pt x="4163784" y="0"/>
                </a:cubicBezTo>
                <a:cubicBezTo>
                  <a:pt x="4409582" y="22044"/>
                  <a:pt x="4608877" y="-27979"/>
                  <a:pt x="4765253" y="0"/>
                </a:cubicBezTo>
                <a:cubicBezTo>
                  <a:pt x="4921629" y="27979"/>
                  <a:pt x="5294701" y="29866"/>
                  <a:pt x="5636345" y="0"/>
                </a:cubicBezTo>
                <a:cubicBezTo>
                  <a:pt x="5977989" y="-29866"/>
                  <a:pt x="6022271" y="13550"/>
                  <a:pt x="6147940" y="0"/>
                </a:cubicBezTo>
                <a:cubicBezTo>
                  <a:pt x="6273610" y="-13550"/>
                  <a:pt x="6497344" y="-12955"/>
                  <a:pt x="6749408" y="0"/>
                </a:cubicBezTo>
                <a:cubicBezTo>
                  <a:pt x="7001472" y="12955"/>
                  <a:pt x="7175612" y="9531"/>
                  <a:pt x="7530626" y="0"/>
                </a:cubicBezTo>
                <a:cubicBezTo>
                  <a:pt x="7885640" y="-9531"/>
                  <a:pt x="7855713" y="4828"/>
                  <a:pt x="8132095" y="0"/>
                </a:cubicBezTo>
                <a:cubicBezTo>
                  <a:pt x="8408477" y="-4828"/>
                  <a:pt x="8441191" y="17653"/>
                  <a:pt x="8553814" y="0"/>
                </a:cubicBezTo>
                <a:cubicBezTo>
                  <a:pt x="8666437" y="-17653"/>
                  <a:pt x="8993586" y="-8459"/>
                  <a:pt x="9155283" y="0"/>
                </a:cubicBezTo>
                <a:cubicBezTo>
                  <a:pt x="9316980" y="8459"/>
                  <a:pt x="9762935" y="27780"/>
                  <a:pt x="9964155" y="0"/>
                </a:cubicBezTo>
                <a:cubicBezTo>
                  <a:pt x="10490891" y="112536"/>
                  <a:pt x="10863959" y="511943"/>
                  <a:pt x="10940846" y="976691"/>
                </a:cubicBezTo>
                <a:cubicBezTo>
                  <a:pt x="10940331" y="1213096"/>
                  <a:pt x="10945026" y="1306408"/>
                  <a:pt x="10940846" y="1588732"/>
                </a:cubicBezTo>
                <a:cubicBezTo>
                  <a:pt x="10936666" y="1871056"/>
                  <a:pt x="10917357" y="2102152"/>
                  <a:pt x="10940846" y="2239840"/>
                </a:cubicBezTo>
                <a:cubicBezTo>
                  <a:pt x="10964335" y="2377528"/>
                  <a:pt x="10929667" y="2777355"/>
                  <a:pt x="10940846" y="2969080"/>
                </a:cubicBezTo>
                <a:cubicBezTo>
                  <a:pt x="10952025" y="3160805"/>
                  <a:pt x="10940039" y="3396080"/>
                  <a:pt x="10940846" y="3659254"/>
                </a:cubicBezTo>
                <a:cubicBezTo>
                  <a:pt x="10941653" y="3922428"/>
                  <a:pt x="10920586" y="4004212"/>
                  <a:pt x="10940846" y="4193162"/>
                </a:cubicBezTo>
                <a:cubicBezTo>
                  <a:pt x="10961106" y="4382112"/>
                  <a:pt x="10948294" y="4576291"/>
                  <a:pt x="10940846" y="4883336"/>
                </a:cubicBezTo>
                <a:cubicBezTo>
                  <a:pt x="10986932" y="5329161"/>
                  <a:pt x="10551425" y="5938406"/>
                  <a:pt x="9964155" y="5860027"/>
                </a:cubicBezTo>
                <a:cubicBezTo>
                  <a:pt x="9656387" y="5833647"/>
                  <a:pt x="9528309" y="5867857"/>
                  <a:pt x="9272812" y="5860027"/>
                </a:cubicBezTo>
                <a:cubicBezTo>
                  <a:pt x="9017315" y="5852197"/>
                  <a:pt x="8636370" y="5862665"/>
                  <a:pt x="8401719" y="5860027"/>
                </a:cubicBezTo>
                <a:cubicBezTo>
                  <a:pt x="8167068" y="5857389"/>
                  <a:pt x="7747353" y="5837768"/>
                  <a:pt x="7530626" y="5860027"/>
                </a:cubicBezTo>
                <a:cubicBezTo>
                  <a:pt x="7313899" y="5882286"/>
                  <a:pt x="7090169" y="5821562"/>
                  <a:pt x="6659534" y="5860027"/>
                </a:cubicBezTo>
                <a:cubicBezTo>
                  <a:pt x="6228899" y="5898492"/>
                  <a:pt x="6013417" y="5893508"/>
                  <a:pt x="5788441" y="5860027"/>
                </a:cubicBezTo>
                <a:cubicBezTo>
                  <a:pt x="5563465" y="5826546"/>
                  <a:pt x="5341980" y="5875409"/>
                  <a:pt x="5097098" y="5860027"/>
                </a:cubicBezTo>
                <a:cubicBezTo>
                  <a:pt x="4852216" y="5844645"/>
                  <a:pt x="4571143" y="5850948"/>
                  <a:pt x="4405754" y="5860027"/>
                </a:cubicBezTo>
                <a:cubicBezTo>
                  <a:pt x="4240365" y="5869106"/>
                  <a:pt x="3970565" y="5877839"/>
                  <a:pt x="3714411" y="5860027"/>
                </a:cubicBezTo>
                <a:cubicBezTo>
                  <a:pt x="3458257" y="5842215"/>
                  <a:pt x="3061796" y="5865081"/>
                  <a:pt x="2843318" y="5860027"/>
                </a:cubicBezTo>
                <a:cubicBezTo>
                  <a:pt x="2624840" y="5854973"/>
                  <a:pt x="2209430" y="5875032"/>
                  <a:pt x="1972225" y="5860027"/>
                </a:cubicBezTo>
                <a:cubicBezTo>
                  <a:pt x="1735020" y="5845022"/>
                  <a:pt x="1381713" y="5829209"/>
                  <a:pt x="976691" y="5860027"/>
                </a:cubicBezTo>
                <a:cubicBezTo>
                  <a:pt x="442638" y="5748797"/>
                  <a:pt x="28221" y="5382186"/>
                  <a:pt x="0" y="4883336"/>
                </a:cubicBezTo>
                <a:cubicBezTo>
                  <a:pt x="26154" y="4591914"/>
                  <a:pt x="7029" y="4503282"/>
                  <a:pt x="0" y="4232229"/>
                </a:cubicBezTo>
                <a:cubicBezTo>
                  <a:pt x="-7029" y="3961176"/>
                  <a:pt x="17541" y="3728023"/>
                  <a:pt x="0" y="3502988"/>
                </a:cubicBezTo>
                <a:cubicBezTo>
                  <a:pt x="-17541" y="3277953"/>
                  <a:pt x="19089" y="3101425"/>
                  <a:pt x="0" y="2851881"/>
                </a:cubicBezTo>
                <a:cubicBezTo>
                  <a:pt x="-19089" y="2602337"/>
                  <a:pt x="30401" y="2460578"/>
                  <a:pt x="0" y="2239840"/>
                </a:cubicBezTo>
                <a:cubicBezTo>
                  <a:pt x="-30401" y="2019102"/>
                  <a:pt x="-13675" y="1742426"/>
                  <a:pt x="0" y="1549666"/>
                </a:cubicBezTo>
                <a:cubicBezTo>
                  <a:pt x="13675" y="1356906"/>
                  <a:pt x="23851" y="1203587"/>
                  <a:pt x="0" y="976691"/>
                </a:cubicBezTo>
                <a:close/>
              </a:path>
              <a:path w="10940846" h="5860027" stroke="0" extrusionOk="0">
                <a:moveTo>
                  <a:pt x="0" y="976691"/>
                </a:moveTo>
                <a:cubicBezTo>
                  <a:pt x="25025" y="538927"/>
                  <a:pt x="507942" y="75510"/>
                  <a:pt x="976691" y="0"/>
                </a:cubicBezTo>
                <a:cubicBezTo>
                  <a:pt x="1132245" y="-7190"/>
                  <a:pt x="1349298" y="-14957"/>
                  <a:pt x="1488285" y="0"/>
                </a:cubicBezTo>
                <a:cubicBezTo>
                  <a:pt x="1627272" y="14957"/>
                  <a:pt x="1955632" y="-17697"/>
                  <a:pt x="2089754" y="0"/>
                </a:cubicBezTo>
                <a:cubicBezTo>
                  <a:pt x="2223876" y="17697"/>
                  <a:pt x="2612057" y="31302"/>
                  <a:pt x="2781097" y="0"/>
                </a:cubicBezTo>
                <a:cubicBezTo>
                  <a:pt x="2950137" y="-31302"/>
                  <a:pt x="3249622" y="-12779"/>
                  <a:pt x="3472441" y="0"/>
                </a:cubicBezTo>
                <a:cubicBezTo>
                  <a:pt x="3695260" y="12779"/>
                  <a:pt x="3903179" y="-25299"/>
                  <a:pt x="4163784" y="0"/>
                </a:cubicBezTo>
                <a:cubicBezTo>
                  <a:pt x="4424389" y="25299"/>
                  <a:pt x="4536076" y="26897"/>
                  <a:pt x="4855127" y="0"/>
                </a:cubicBezTo>
                <a:cubicBezTo>
                  <a:pt x="5174178" y="-26897"/>
                  <a:pt x="5282132" y="-22838"/>
                  <a:pt x="5636345" y="0"/>
                </a:cubicBezTo>
                <a:cubicBezTo>
                  <a:pt x="5990558" y="22838"/>
                  <a:pt x="5930610" y="13035"/>
                  <a:pt x="6147940" y="0"/>
                </a:cubicBezTo>
                <a:cubicBezTo>
                  <a:pt x="6365270" y="-13035"/>
                  <a:pt x="6391580" y="-18016"/>
                  <a:pt x="6569659" y="0"/>
                </a:cubicBezTo>
                <a:cubicBezTo>
                  <a:pt x="6747738" y="18016"/>
                  <a:pt x="6930989" y="-4347"/>
                  <a:pt x="7171128" y="0"/>
                </a:cubicBezTo>
                <a:cubicBezTo>
                  <a:pt x="7411267" y="4347"/>
                  <a:pt x="7513365" y="4374"/>
                  <a:pt x="7682722" y="0"/>
                </a:cubicBezTo>
                <a:cubicBezTo>
                  <a:pt x="7852079" y="-4374"/>
                  <a:pt x="8331811" y="26488"/>
                  <a:pt x="8553814" y="0"/>
                </a:cubicBezTo>
                <a:cubicBezTo>
                  <a:pt x="8775817" y="-26488"/>
                  <a:pt x="8885899" y="-11899"/>
                  <a:pt x="8975534" y="0"/>
                </a:cubicBezTo>
                <a:cubicBezTo>
                  <a:pt x="9065169" y="11899"/>
                  <a:pt x="9737755" y="41861"/>
                  <a:pt x="9964155" y="0"/>
                </a:cubicBezTo>
                <a:cubicBezTo>
                  <a:pt x="10570996" y="99229"/>
                  <a:pt x="10954069" y="430908"/>
                  <a:pt x="10940846" y="976691"/>
                </a:cubicBezTo>
                <a:cubicBezTo>
                  <a:pt x="10972174" y="1251682"/>
                  <a:pt x="10939761" y="1404644"/>
                  <a:pt x="10940846" y="1627799"/>
                </a:cubicBezTo>
                <a:cubicBezTo>
                  <a:pt x="10941931" y="1850954"/>
                  <a:pt x="10937333" y="2158686"/>
                  <a:pt x="10940846" y="2357039"/>
                </a:cubicBezTo>
                <a:cubicBezTo>
                  <a:pt x="10944359" y="2555392"/>
                  <a:pt x="10963996" y="2801363"/>
                  <a:pt x="10940846" y="3008146"/>
                </a:cubicBezTo>
                <a:cubicBezTo>
                  <a:pt x="10917696" y="3214929"/>
                  <a:pt x="10963389" y="3445567"/>
                  <a:pt x="10940846" y="3737387"/>
                </a:cubicBezTo>
                <a:cubicBezTo>
                  <a:pt x="10918303" y="4029207"/>
                  <a:pt x="10942047" y="4104631"/>
                  <a:pt x="10940846" y="4271295"/>
                </a:cubicBezTo>
                <a:cubicBezTo>
                  <a:pt x="10939645" y="4437959"/>
                  <a:pt x="10934636" y="4738174"/>
                  <a:pt x="10940846" y="4883336"/>
                </a:cubicBezTo>
                <a:cubicBezTo>
                  <a:pt x="10923259" y="5412757"/>
                  <a:pt x="10484880" y="5735507"/>
                  <a:pt x="9964155" y="5860027"/>
                </a:cubicBezTo>
                <a:cubicBezTo>
                  <a:pt x="9781524" y="5857605"/>
                  <a:pt x="9661104" y="5869891"/>
                  <a:pt x="9542436" y="5860027"/>
                </a:cubicBezTo>
                <a:cubicBezTo>
                  <a:pt x="9423768" y="5850163"/>
                  <a:pt x="8919380" y="5884485"/>
                  <a:pt x="8671343" y="5860027"/>
                </a:cubicBezTo>
                <a:cubicBezTo>
                  <a:pt x="8423306" y="5835569"/>
                  <a:pt x="8239811" y="5846730"/>
                  <a:pt x="7890125" y="5860027"/>
                </a:cubicBezTo>
                <a:cubicBezTo>
                  <a:pt x="7540439" y="5873324"/>
                  <a:pt x="7456955" y="5833819"/>
                  <a:pt x="7288656" y="5860027"/>
                </a:cubicBezTo>
                <a:cubicBezTo>
                  <a:pt x="7120357" y="5886235"/>
                  <a:pt x="6988541" y="5845966"/>
                  <a:pt x="6866937" y="5860027"/>
                </a:cubicBezTo>
                <a:cubicBezTo>
                  <a:pt x="6745333" y="5874088"/>
                  <a:pt x="6602625" y="5877973"/>
                  <a:pt x="6355343" y="5860027"/>
                </a:cubicBezTo>
                <a:cubicBezTo>
                  <a:pt x="6108061" y="5842081"/>
                  <a:pt x="5811502" y="5892256"/>
                  <a:pt x="5663999" y="5860027"/>
                </a:cubicBezTo>
                <a:cubicBezTo>
                  <a:pt x="5516496" y="5827798"/>
                  <a:pt x="5304674" y="5843103"/>
                  <a:pt x="5152405" y="5860027"/>
                </a:cubicBezTo>
                <a:cubicBezTo>
                  <a:pt x="5000136" y="5876951"/>
                  <a:pt x="4845894" y="5863167"/>
                  <a:pt x="4730686" y="5860027"/>
                </a:cubicBezTo>
                <a:cubicBezTo>
                  <a:pt x="4615478" y="5856887"/>
                  <a:pt x="4192862" y="5891347"/>
                  <a:pt x="3949468" y="5860027"/>
                </a:cubicBezTo>
                <a:cubicBezTo>
                  <a:pt x="3706074" y="5828707"/>
                  <a:pt x="3630485" y="5844792"/>
                  <a:pt x="3527748" y="5860027"/>
                </a:cubicBezTo>
                <a:cubicBezTo>
                  <a:pt x="3425011" y="5875262"/>
                  <a:pt x="2987559" y="5862534"/>
                  <a:pt x="2746530" y="5860027"/>
                </a:cubicBezTo>
                <a:cubicBezTo>
                  <a:pt x="2505501" y="5857520"/>
                  <a:pt x="2416737" y="5849810"/>
                  <a:pt x="2234936" y="5860027"/>
                </a:cubicBezTo>
                <a:cubicBezTo>
                  <a:pt x="2053135" y="5870244"/>
                  <a:pt x="1493383" y="5914720"/>
                  <a:pt x="976691" y="5860027"/>
                </a:cubicBezTo>
                <a:cubicBezTo>
                  <a:pt x="541164" y="5813518"/>
                  <a:pt x="-33655" y="5545095"/>
                  <a:pt x="0" y="4883336"/>
                </a:cubicBezTo>
                <a:cubicBezTo>
                  <a:pt x="-7327" y="4638440"/>
                  <a:pt x="4155" y="4528509"/>
                  <a:pt x="0" y="4232229"/>
                </a:cubicBezTo>
                <a:cubicBezTo>
                  <a:pt x="-4155" y="3935949"/>
                  <a:pt x="-7382" y="3775662"/>
                  <a:pt x="0" y="3502988"/>
                </a:cubicBezTo>
                <a:cubicBezTo>
                  <a:pt x="7382" y="3230314"/>
                  <a:pt x="-13007" y="3005566"/>
                  <a:pt x="0" y="2812814"/>
                </a:cubicBezTo>
                <a:cubicBezTo>
                  <a:pt x="13007" y="2620062"/>
                  <a:pt x="-4033" y="2431265"/>
                  <a:pt x="0" y="2200773"/>
                </a:cubicBezTo>
                <a:cubicBezTo>
                  <a:pt x="4033" y="1970281"/>
                  <a:pt x="-21447" y="1709771"/>
                  <a:pt x="0" y="1549666"/>
                </a:cubicBezTo>
                <a:cubicBezTo>
                  <a:pt x="21447" y="1389561"/>
                  <a:pt x="-18548" y="1132474"/>
                  <a:pt x="0" y="9766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4278EB-2695-5501-F921-9747BC7A1792}"/>
              </a:ext>
            </a:extLst>
          </p:cNvPr>
          <p:cNvSpPr/>
          <p:nvPr/>
        </p:nvSpPr>
        <p:spPr>
          <a:xfrm>
            <a:off x="1338416" y="1993837"/>
            <a:ext cx="9763434" cy="2143258"/>
          </a:xfrm>
          <a:custGeom>
            <a:avLst/>
            <a:gdLst>
              <a:gd name="connsiteX0" fmla="*/ 0 w 9763434"/>
              <a:gd name="connsiteY0" fmla="*/ 357217 h 2143258"/>
              <a:gd name="connsiteX1" fmla="*/ 357217 w 9763434"/>
              <a:gd name="connsiteY1" fmla="*/ 0 h 2143258"/>
              <a:gd name="connsiteX2" fmla="*/ 9406217 w 9763434"/>
              <a:gd name="connsiteY2" fmla="*/ 0 h 2143258"/>
              <a:gd name="connsiteX3" fmla="*/ 9763434 w 9763434"/>
              <a:gd name="connsiteY3" fmla="*/ 357217 h 2143258"/>
              <a:gd name="connsiteX4" fmla="*/ 9763434 w 9763434"/>
              <a:gd name="connsiteY4" fmla="*/ 1786041 h 2143258"/>
              <a:gd name="connsiteX5" fmla="*/ 9406217 w 9763434"/>
              <a:gd name="connsiteY5" fmla="*/ 2143258 h 2143258"/>
              <a:gd name="connsiteX6" fmla="*/ 357217 w 9763434"/>
              <a:gd name="connsiteY6" fmla="*/ 2143258 h 2143258"/>
              <a:gd name="connsiteX7" fmla="*/ 0 w 9763434"/>
              <a:gd name="connsiteY7" fmla="*/ 1786041 h 2143258"/>
              <a:gd name="connsiteX8" fmla="*/ 0 w 9763434"/>
              <a:gd name="connsiteY8" fmla="*/ 357217 h 214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2143258" fill="none" extrusionOk="0">
                <a:moveTo>
                  <a:pt x="0" y="357217"/>
                </a:moveTo>
                <a:cubicBezTo>
                  <a:pt x="20547" y="134086"/>
                  <a:pt x="168492" y="8237"/>
                  <a:pt x="357217" y="0"/>
                </a:cubicBezTo>
                <a:cubicBezTo>
                  <a:pt x="1640992" y="-98775"/>
                  <a:pt x="8125465" y="-50732"/>
                  <a:pt x="9406217" y="0"/>
                </a:cubicBezTo>
                <a:cubicBezTo>
                  <a:pt x="9569159" y="17696"/>
                  <a:pt x="9751570" y="184766"/>
                  <a:pt x="9763434" y="357217"/>
                </a:cubicBezTo>
                <a:cubicBezTo>
                  <a:pt x="9779304" y="998702"/>
                  <a:pt x="9772619" y="1531335"/>
                  <a:pt x="9763434" y="1786041"/>
                </a:cubicBezTo>
                <a:cubicBezTo>
                  <a:pt x="9760258" y="1960993"/>
                  <a:pt x="9605201" y="2137144"/>
                  <a:pt x="9406217" y="2143258"/>
                </a:cubicBezTo>
                <a:cubicBezTo>
                  <a:pt x="6630695" y="2309658"/>
                  <a:pt x="3145341" y="2150796"/>
                  <a:pt x="357217" y="2143258"/>
                </a:cubicBezTo>
                <a:cubicBezTo>
                  <a:pt x="160382" y="2105952"/>
                  <a:pt x="-34772" y="1976922"/>
                  <a:pt x="0" y="1786041"/>
                </a:cubicBezTo>
                <a:cubicBezTo>
                  <a:pt x="-37292" y="1125614"/>
                  <a:pt x="63488" y="1010228"/>
                  <a:pt x="0" y="357217"/>
                </a:cubicBezTo>
                <a:close/>
              </a:path>
              <a:path w="9763434" h="2143258" stroke="0" extrusionOk="0">
                <a:moveTo>
                  <a:pt x="0" y="357217"/>
                </a:moveTo>
                <a:cubicBezTo>
                  <a:pt x="-10800" y="126724"/>
                  <a:pt x="145036" y="1607"/>
                  <a:pt x="357217" y="0"/>
                </a:cubicBezTo>
                <a:cubicBezTo>
                  <a:pt x="1556066" y="-90690"/>
                  <a:pt x="7200797" y="84271"/>
                  <a:pt x="9406217" y="0"/>
                </a:cubicBezTo>
                <a:cubicBezTo>
                  <a:pt x="9601941" y="3984"/>
                  <a:pt x="9768424" y="158880"/>
                  <a:pt x="9763434" y="357217"/>
                </a:cubicBezTo>
                <a:cubicBezTo>
                  <a:pt x="9771296" y="641580"/>
                  <a:pt x="9691122" y="1529894"/>
                  <a:pt x="9763434" y="1786041"/>
                </a:cubicBezTo>
                <a:cubicBezTo>
                  <a:pt x="9786620" y="1977669"/>
                  <a:pt x="9607280" y="2175959"/>
                  <a:pt x="9406217" y="2143258"/>
                </a:cubicBezTo>
                <a:cubicBezTo>
                  <a:pt x="7738503" y="2013353"/>
                  <a:pt x="4315326" y="2076301"/>
                  <a:pt x="357217" y="2143258"/>
                </a:cubicBezTo>
                <a:cubicBezTo>
                  <a:pt x="156481" y="2152173"/>
                  <a:pt x="-4464" y="1980936"/>
                  <a:pt x="0" y="1786041"/>
                </a:cubicBezTo>
                <a:cubicBezTo>
                  <a:pt x="-120408" y="1481368"/>
                  <a:pt x="-58846" y="948639"/>
                  <a:pt x="0" y="35721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A56F04F-6577-369A-74D8-43A146DFA18B}"/>
              </a:ext>
            </a:extLst>
          </p:cNvPr>
          <p:cNvSpPr/>
          <p:nvPr/>
        </p:nvSpPr>
        <p:spPr>
          <a:xfrm>
            <a:off x="1338416" y="4487284"/>
            <a:ext cx="9763434" cy="1661475"/>
          </a:xfrm>
          <a:custGeom>
            <a:avLst/>
            <a:gdLst>
              <a:gd name="connsiteX0" fmla="*/ 0 w 9763434"/>
              <a:gd name="connsiteY0" fmla="*/ 276918 h 1661475"/>
              <a:gd name="connsiteX1" fmla="*/ 276918 w 9763434"/>
              <a:gd name="connsiteY1" fmla="*/ 0 h 1661475"/>
              <a:gd name="connsiteX2" fmla="*/ 9486516 w 9763434"/>
              <a:gd name="connsiteY2" fmla="*/ 0 h 1661475"/>
              <a:gd name="connsiteX3" fmla="*/ 9763434 w 9763434"/>
              <a:gd name="connsiteY3" fmla="*/ 276918 h 1661475"/>
              <a:gd name="connsiteX4" fmla="*/ 9763434 w 9763434"/>
              <a:gd name="connsiteY4" fmla="*/ 1384557 h 1661475"/>
              <a:gd name="connsiteX5" fmla="*/ 9486516 w 9763434"/>
              <a:gd name="connsiteY5" fmla="*/ 1661475 h 1661475"/>
              <a:gd name="connsiteX6" fmla="*/ 276918 w 9763434"/>
              <a:gd name="connsiteY6" fmla="*/ 1661475 h 1661475"/>
              <a:gd name="connsiteX7" fmla="*/ 0 w 9763434"/>
              <a:gd name="connsiteY7" fmla="*/ 1384557 h 1661475"/>
              <a:gd name="connsiteX8" fmla="*/ 0 w 9763434"/>
              <a:gd name="connsiteY8" fmla="*/ 276918 h 166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1661475" fill="none" extrusionOk="0">
                <a:moveTo>
                  <a:pt x="0" y="276918"/>
                </a:moveTo>
                <a:cubicBezTo>
                  <a:pt x="8003" y="113913"/>
                  <a:pt x="126676" y="2594"/>
                  <a:pt x="276918" y="0"/>
                </a:cubicBezTo>
                <a:cubicBezTo>
                  <a:pt x="2248485" y="-98775"/>
                  <a:pt x="8203973" y="-50732"/>
                  <a:pt x="9486516" y="0"/>
                </a:cubicBezTo>
                <a:cubicBezTo>
                  <a:pt x="9618055" y="11026"/>
                  <a:pt x="9754432" y="142824"/>
                  <a:pt x="9763434" y="276918"/>
                </a:cubicBezTo>
                <a:cubicBezTo>
                  <a:pt x="9800923" y="721320"/>
                  <a:pt x="9696517" y="1171490"/>
                  <a:pt x="9763434" y="1384557"/>
                </a:cubicBezTo>
                <a:cubicBezTo>
                  <a:pt x="9760586" y="1517469"/>
                  <a:pt x="9643528" y="1646803"/>
                  <a:pt x="9486516" y="1661475"/>
                </a:cubicBezTo>
                <a:cubicBezTo>
                  <a:pt x="6744904" y="1827875"/>
                  <a:pt x="3600574" y="1669013"/>
                  <a:pt x="276918" y="1661475"/>
                </a:cubicBezTo>
                <a:cubicBezTo>
                  <a:pt x="124038" y="1656660"/>
                  <a:pt x="-4731" y="1536623"/>
                  <a:pt x="0" y="1384557"/>
                </a:cubicBezTo>
                <a:cubicBezTo>
                  <a:pt x="-23251" y="1153143"/>
                  <a:pt x="22111" y="657862"/>
                  <a:pt x="0" y="276918"/>
                </a:cubicBezTo>
                <a:close/>
              </a:path>
              <a:path w="9763434" h="1661475" stroke="0" extrusionOk="0">
                <a:moveTo>
                  <a:pt x="0" y="276918"/>
                </a:moveTo>
                <a:cubicBezTo>
                  <a:pt x="-7313" y="101495"/>
                  <a:pt x="107418" y="1787"/>
                  <a:pt x="276918" y="0"/>
                </a:cubicBezTo>
                <a:cubicBezTo>
                  <a:pt x="3060530" y="-90690"/>
                  <a:pt x="5728052" y="84271"/>
                  <a:pt x="9486516" y="0"/>
                </a:cubicBezTo>
                <a:cubicBezTo>
                  <a:pt x="9634896" y="11626"/>
                  <a:pt x="9780681" y="120347"/>
                  <a:pt x="9763434" y="276918"/>
                </a:cubicBezTo>
                <a:cubicBezTo>
                  <a:pt x="9816198" y="719036"/>
                  <a:pt x="9808161" y="1259509"/>
                  <a:pt x="9763434" y="1384557"/>
                </a:cubicBezTo>
                <a:cubicBezTo>
                  <a:pt x="9790234" y="1530955"/>
                  <a:pt x="9642080" y="1684213"/>
                  <a:pt x="9486516" y="1661475"/>
                </a:cubicBezTo>
                <a:cubicBezTo>
                  <a:pt x="5910465" y="1531570"/>
                  <a:pt x="4372431" y="1594518"/>
                  <a:pt x="276918" y="1661475"/>
                </a:cubicBezTo>
                <a:cubicBezTo>
                  <a:pt x="117490" y="1678243"/>
                  <a:pt x="-12011" y="1531061"/>
                  <a:pt x="0" y="1384557"/>
                </a:cubicBezTo>
                <a:cubicBezTo>
                  <a:pt x="-86124" y="855165"/>
                  <a:pt x="4882" y="534613"/>
                  <a:pt x="0" y="276918"/>
                </a:cubicBezTo>
                <a:close/>
              </a:path>
            </a:pathLst>
          </a:custGeom>
          <a:solidFill>
            <a:srgbClr val="FFE575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6817085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5B714-9FC7-4C28-81C3-EFF3AD9C0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954" y="607140"/>
            <a:ext cx="5736833" cy="1487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9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12EEB21-E20E-843C-2500-3A43E1773190}"/>
              </a:ext>
            </a:extLst>
          </p:cNvPr>
          <p:cNvSpPr/>
          <p:nvPr/>
        </p:nvSpPr>
        <p:spPr>
          <a:xfrm>
            <a:off x="0" y="4405"/>
            <a:ext cx="12192000" cy="6853595"/>
          </a:xfrm>
          <a:custGeom>
            <a:avLst/>
            <a:gdLst/>
            <a:ahLst/>
            <a:cxnLst/>
            <a:rect l="l" t="t" r="r" b="b"/>
            <a:pathLst>
              <a:path w="18288000" h="10280393">
                <a:moveTo>
                  <a:pt x="0" y="0"/>
                </a:moveTo>
                <a:lnTo>
                  <a:pt x="18288000" y="0"/>
                </a:lnTo>
                <a:lnTo>
                  <a:pt x="18288000" y="10280393"/>
                </a:lnTo>
                <a:lnTo>
                  <a:pt x="0" y="10280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</a:blip>
            <a:stretch>
              <a:fillRect b="-77892"/>
            </a:stretch>
          </a:blipFill>
        </p:spPr>
      </p:sp>
      <p:grpSp>
        <p:nvGrpSpPr>
          <p:cNvPr id="17413" name="Group 3">
            <a:extLst>
              <a:ext uri="{FF2B5EF4-FFF2-40B4-BE49-F238E27FC236}">
                <a16:creationId xmlns:a16="http://schemas.microsoft.com/office/drawing/2014/main" id="{14FB4D71-224C-1F30-F099-7581F95870F6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554038"/>
            <a:ext cx="9121775" cy="6045200"/>
            <a:chOff x="0" y="0"/>
            <a:chExt cx="18242782" cy="12091182"/>
          </a:xfrm>
        </p:grpSpPr>
        <p:grpSp>
          <p:nvGrpSpPr>
            <p:cNvPr id="17420" name="Group 4">
              <a:extLst>
                <a:ext uri="{FF2B5EF4-FFF2-40B4-BE49-F238E27FC236}">
                  <a16:creationId xmlns:a16="http://schemas.microsoft.com/office/drawing/2014/main" id="{54D0312B-5C82-F0AD-3F6E-0FD99376BC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17423" name="Freeform 5">
                <a:extLst>
                  <a:ext uri="{FF2B5EF4-FFF2-40B4-BE49-F238E27FC236}">
                    <a16:creationId xmlns:a16="http://schemas.microsoft.com/office/drawing/2014/main" id="{31D73577-1499-1DDF-7E81-6E0152631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13" y="0"/>
                <a:ext cx="10809882" cy="7119301"/>
              </a:xfrm>
              <a:custGeom>
                <a:avLst/>
                <a:gdLst>
                  <a:gd name="T0" fmla="*/ 278431 w 10809882"/>
                  <a:gd name="T1" fmla="*/ 16918 h 7119301"/>
                  <a:gd name="T2" fmla="*/ 1062559 w 10809882"/>
                  <a:gd name="T3" fmla="*/ 12454 h 7119301"/>
                  <a:gd name="T4" fmla="*/ 10535814 w 10809882"/>
                  <a:gd name="T5" fmla="*/ 0 h 7119301"/>
                  <a:gd name="T6" fmla="*/ 10757988 w 10809882"/>
                  <a:gd name="T7" fmla="*/ 85073 h 7119301"/>
                  <a:gd name="T8" fmla="*/ 10802439 w 10809882"/>
                  <a:gd name="T9" fmla="*/ 320281 h 7119301"/>
                  <a:gd name="T10" fmla="*/ 10800735 w 10809882"/>
                  <a:gd name="T11" fmla="*/ 6356717 h 7119301"/>
                  <a:gd name="T12" fmla="*/ 10809883 w 10809882"/>
                  <a:gd name="T13" fmla="*/ 6870054 h 7119301"/>
                  <a:gd name="T14" fmla="*/ 10552875 w 10809882"/>
                  <a:gd name="T15" fmla="*/ 7111167 h 7119301"/>
                  <a:gd name="T16" fmla="*/ 9081481 w 10809882"/>
                  <a:gd name="T17" fmla="*/ 7098467 h 7119301"/>
                  <a:gd name="T18" fmla="*/ 304023 w 10809882"/>
                  <a:gd name="T19" fmla="*/ 7119301 h 7119301"/>
                  <a:gd name="T20" fmla="*/ 8532 w 10809882"/>
                  <a:gd name="T21" fmla="*/ 6815685 h 7119301"/>
                  <a:gd name="T22" fmla="*/ 4815 w 10809882"/>
                  <a:gd name="T23" fmla="*/ 1670849 h 7119301"/>
                  <a:gd name="T24" fmla="*/ 25592 w 10809882"/>
                  <a:gd name="T25" fmla="*/ 330596 h 7119301"/>
                  <a:gd name="T26" fmla="*/ 278431 w 10809882"/>
                  <a:gd name="T27" fmla="*/ 16918 h 711930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9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8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4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2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421" name="Group 6">
              <a:extLst>
                <a:ext uri="{FF2B5EF4-FFF2-40B4-BE49-F238E27FC236}">
                  <a16:creationId xmlns:a16="http://schemas.microsoft.com/office/drawing/2014/main" id="{DC945A62-4C29-CD77-5213-C85D9C4731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17422" name="Freeform 7">
                <a:extLst>
                  <a:ext uri="{FF2B5EF4-FFF2-40B4-BE49-F238E27FC236}">
                    <a16:creationId xmlns:a16="http://schemas.microsoft.com/office/drawing/2014/main" id="{48F4F8AE-29DC-7080-A202-E2A349DDB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13" y="0"/>
                <a:ext cx="10825342" cy="7087086"/>
              </a:xfrm>
              <a:custGeom>
                <a:avLst/>
                <a:gdLst>
                  <a:gd name="T0" fmla="*/ 278431 w 10825342"/>
                  <a:gd name="T1" fmla="*/ 16918 h 7087086"/>
                  <a:gd name="T2" fmla="*/ 1062835 w 10825342"/>
                  <a:gd name="T3" fmla="*/ 12454 h 7087086"/>
                  <a:gd name="T4" fmla="*/ 10551274 w 10825342"/>
                  <a:gd name="T5" fmla="*/ 0 h 7087086"/>
                  <a:gd name="T6" fmla="*/ 10773448 w 10825342"/>
                  <a:gd name="T7" fmla="*/ 85073 h 7087086"/>
                  <a:gd name="T8" fmla="*/ 10817899 w 10825342"/>
                  <a:gd name="T9" fmla="*/ 320281 h 7087086"/>
                  <a:gd name="T10" fmla="*/ 10816195 w 10825342"/>
                  <a:gd name="T11" fmla="*/ 6324502 h 7087086"/>
                  <a:gd name="T12" fmla="*/ 10825342 w 10825342"/>
                  <a:gd name="T13" fmla="*/ 6837839 h 7087086"/>
                  <a:gd name="T14" fmla="*/ 10568335 w 10825342"/>
                  <a:gd name="T15" fmla="*/ 7078952 h 7087086"/>
                  <a:gd name="T16" fmla="*/ 9095460 w 10825342"/>
                  <a:gd name="T17" fmla="*/ 7066252 h 7087086"/>
                  <a:gd name="T18" fmla="*/ 304023 w 10825342"/>
                  <a:gd name="T19" fmla="*/ 7087086 h 7087086"/>
                  <a:gd name="T20" fmla="*/ 8532 w 10825342"/>
                  <a:gd name="T21" fmla="*/ 6783470 h 7087086"/>
                  <a:gd name="T22" fmla="*/ 4815 w 10825342"/>
                  <a:gd name="T23" fmla="*/ 1666310 h 7087086"/>
                  <a:gd name="T24" fmla="*/ 25592 w 10825342"/>
                  <a:gd name="T25" fmla="*/ 330596 h 7087086"/>
                  <a:gd name="T26" fmla="*/ 278431 w 10825342"/>
                  <a:gd name="T27" fmla="*/ 16918 h 70870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5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8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60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414" name="TextBox 7">
            <a:extLst>
              <a:ext uri="{FF2B5EF4-FFF2-40B4-BE49-F238E27FC236}">
                <a16:creationId xmlns:a16="http://schemas.microsoft.com/office/drawing/2014/main" id="{620DFF56-855E-E2C3-FFC3-7A7538A6D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056" y="2212886"/>
            <a:ext cx="86700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5" name="Freeform 7">
            <a:extLst>
              <a:ext uri="{FF2B5EF4-FFF2-40B4-BE49-F238E27FC236}">
                <a16:creationId xmlns:a16="http://schemas.microsoft.com/office/drawing/2014/main" id="{E625C432-E77D-BAC7-89B4-C1A79840D164}"/>
              </a:ext>
            </a:extLst>
          </p:cNvPr>
          <p:cNvSpPr>
            <a:spLocks/>
          </p:cNvSpPr>
          <p:nvPr/>
        </p:nvSpPr>
        <p:spPr bwMode="auto">
          <a:xfrm>
            <a:off x="0" y="4776788"/>
            <a:ext cx="2170113" cy="2171700"/>
          </a:xfrm>
          <a:custGeom>
            <a:avLst/>
            <a:gdLst>
              <a:gd name="T0" fmla="*/ 0 w 3254085"/>
              <a:gd name="T1" fmla="*/ 0 h 3258158"/>
              <a:gd name="T2" fmla="*/ 643639 w 3254085"/>
              <a:gd name="T3" fmla="*/ 0 h 3258158"/>
              <a:gd name="T4" fmla="*/ 643639 w 3254085"/>
              <a:gd name="T5" fmla="*/ 643107 h 3258158"/>
              <a:gd name="T6" fmla="*/ 0 w 3254085"/>
              <a:gd name="T7" fmla="*/ 643107 h 3258158"/>
              <a:gd name="T8" fmla="*/ 0 w 3254085"/>
              <a:gd name="T9" fmla="*/ 0 h 3258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54085" h="3258158">
                <a:moveTo>
                  <a:pt x="0" y="0"/>
                </a:moveTo>
                <a:lnTo>
                  <a:pt x="3254085" y="0"/>
                </a:lnTo>
                <a:lnTo>
                  <a:pt x="3254085" y="3258158"/>
                </a:lnTo>
                <a:lnTo>
                  <a:pt x="0" y="32581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6" name="Freeform 7">
            <a:extLst>
              <a:ext uri="{FF2B5EF4-FFF2-40B4-BE49-F238E27FC236}">
                <a16:creationId xmlns:a16="http://schemas.microsoft.com/office/drawing/2014/main" id="{0F1AB80A-F52D-59FC-4F5C-E26AD244FF20}"/>
              </a:ext>
            </a:extLst>
          </p:cNvPr>
          <p:cNvSpPr>
            <a:spLocks/>
          </p:cNvSpPr>
          <p:nvPr/>
        </p:nvSpPr>
        <p:spPr bwMode="auto">
          <a:xfrm>
            <a:off x="7793038" y="4906963"/>
            <a:ext cx="2170112" cy="2171700"/>
          </a:xfrm>
          <a:custGeom>
            <a:avLst/>
            <a:gdLst>
              <a:gd name="T0" fmla="*/ 0 w 3254085"/>
              <a:gd name="T1" fmla="*/ 0 h 3258158"/>
              <a:gd name="T2" fmla="*/ 643638 w 3254085"/>
              <a:gd name="T3" fmla="*/ 0 h 3258158"/>
              <a:gd name="T4" fmla="*/ 643638 w 3254085"/>
              <a:gd name="T5" fmla="*/ 643107 h 3258158"/>
              <a:gd name="T6" fmla="*/ 0 w 3254085"/>
              <a:gd name="T7" fmla="*/ 643107 h 3258158"/>
              <a:gd name="T8" fmla="*/ 0 w 3254085"/>
              <a:gd name="T9" fmla="*/ 0 h 3258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254085" h="3258158">
                <a:moveTo>
                  <a:pt x="0" y="0"/>
                </a:moveTo>
                <a:lnTo>
                  <a:pt x="3254085" y="0"/>
                </a:lnTo>
                <a:lnTo>
                  <a:pt x="3254085" y="3258158"/>
                </a:lnTo>
                <a:lnTo>
                  <a:pt x="0" y="325815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7" name="Freeform 8">
            <a:extLst>
              <a:ext uri="{FF2B5EF4-FFF2-40B4-BE49-F238E27FC236}">
                <a16:creationId xmlns:a16="http://schemas.microsoft.com/office/drawing/2014/main" id="{D2379451-9C97-D9C6-4A4B-51729C7224DB}"/>
              </a:ext>
            </a:extLst>
          </p:cNvPr>
          <p:cNvSpPr>
            <a:spLocks/>
          </p:cNvSpPr>
          <p:nvPr/>
        </p:nvSpPr>
        <p:spPr bwMode="auto">
          <a:xfrm rot="3063438">
            <a:off x="4106863" y="4916487"/>
            <a:ext cx="2090738" cy="2144713"/>
          </a:xfrm>
          <a:custGeom>
            <a:avLst/>
            <a:gdLst>
              <a:gd name="T0" fmla="*/ 0 w 3730215"/>
              <a:gd name="T1" fmla="*/ 0 h 3942103"/>
              <a:gd name="T2" fmla="*/ 656797 w 3730215"/>
              <a:gd name="T3" fmla="*/ 0 h 3942103"/>
              <a:gd name="T4" fmla="*/ 656797 w 3730215"/>
              <a:gd name="T5" fmla="*/ 634822 h 3942103"/>
              <a:gd name="T6" fmla="*/ 0 w 3730215"/>
              <a:gd name="T7" fmla="*/ 634822 h 3942103"/>
              <a:gd name="T8" fmla="*/ 0 w 3730215"/>
              <a:gd name="T9" fmla="*/ 0 h 39421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30215" h="3942103">
                <a:moveTo>
                  <a:pt x="0" y="0"/>
                </a:moveTo>
                <a:lnTo>
                  <a:pt x="3730215" y="0"/>
                </a:lnTo>
                <a:lnTo>
                  <a:pt x="3730215" y="3942103"/>
                </a:lnTo>
                <a:lnTo>
                  <a:pt x="0" y="394210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8" name="Freeform 25">
            <a:extLst>
              <a:ext uri="{FF2B5EF4-FFF2-40B4-BE49-F238E27FC236}">
                <a16:creationId xmlns:a16="http://schemas.microsoft.com/office/drawing/2014/main" id="{0614869A-269C-404E-AF8F-1F30B3F2CE7D}"/>
              </a:ext>
            </a:extLst>
          </p:cNvPr>
          <p:cNvSpPr>
            <a:spLocks/>
          </p:cNvSpPr>
          <p:nvPr/>
        </p:nvSpPr>
        <p:spPr bwMode="auto">
          <a:xfrm rot="-2827985">
            <a:off x="9055894" y="658019"/>
            <a:ext cx="739775" cy="728663"/>
          </a:xfrm>
          <a:custGeom>
            <a:avLst/>
            <a:gdLst>
              <a:gd name="T0" fmla="*/ 0 w 1108076"/>
              <a:gd name="T1" fmla="*/ 0 h 1092922"/>
              <a:gd name="T2" fmla="*/ 329731 w 1108076"/>
              <a:gd name="T3" fmla="*/ 0 h 1092922"/>
              <a:gd name="T4" fmla="*/ 329731 w 1108076"/>
              <a:gd name="T5" fmla="*/ 323893 h 1092922"/>
              <a:gd name="T6" fmla="*/ 0 w 1108076"/>
              <a:gd name="T7" fmla="*/ 323893 h 1092922"/>
              <a:gd name="T8" fmla="*/ 0 w 1108076"/>
              <a:gd name="T9" fmla="*/ 0 h 10929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9" name="Freeform 26">
            <a:extLst>
              <a:ext uri="{FF2B5EF4-FFF2-40B4-BE49-F238E27FC236}">
                <a16:creationId xmlns:a16="http://schemas.microsoft.com/office/drawing/2014/main" id="{A6A5BC45-6403-6E7E-CA0A-B7F559F45D39}"/>
              </a:ext>
            </a:extLst>
          </p:cNvPr>
          <p:cNvSpPr>
            <a:spLocks/>
          </p:cNvSpPr>
          <p:nvPr/>
        </p:nvSpPr>
        <p:spPr bwMode="auto">
          <a:xfrm rot="726058">
            <a:off x="911225" y="625475"/>
            <a:ext cx="795338" cy="784225"/>
          </a:xfrm>
          <a:custGeom>
            <a:avLst/>
            <a:gdLst>
              <a:gd name="T0" fmla="*/ 0 w 1192835"/>
              <a:gd name="T1" fmla="*/ 0 h 1176523"/>
              <a:gd name="T2" fmla="*/ 353586 w 1192835"/>
              <a:gd name="T3" fmla="*/ 0 h 1176523"/>
              <a:gd name="T4" fmla="*/ 353586 w 1192835"/>
              <a:gd name="T5" fmla="*/ 348434 h 1176523"/>
              <a:gd name="T6" fmla="*/ 0 w 1192835"/>
              <a:gd name="T7" fmla="*/ 348434 h 1176523"/>
              <a:gd name="T8" fmla="*/ 0 w 1192835"/>
              <a:gd name="T9" fmla="*/ 0 h 11765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912A4-8E1B-8F28-4AA5-D320E7C7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5068" y="56524"/>
            <a:ext cx="2476739" cy="3192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5D5458-0E1C-CE11-14C2-DEFEFE23247E}"/>
              </a:ext>
            </a:extLst>
          </p:cNvPr>
          <p:cNvSpPr txBox="1"/>
          <p:nvPr/>
        </p:nvSpPr>
        <p:spPr>
          <a:xfrm>
            <a:off x="1516041" y="992202"/>
            <a:ext cx="61179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-372738" y="1629033"/>
            <a:ext cx="8432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động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VN Da Lat" panose="03060902030302020204" pitchFamily="66" charset="0"/>
              </a:rPr>
              <a:t>: </a:t>
            </a:r>
            <a:r>
              <a:rPr lang="vi-VN" sz="5400" dirty="0">
                <a:solidFill>
                  <a:srgbClr val="FFFF00"/>
                </a:solidFill>
                <a:latin typeface="UVN Da Lat" panose="03060902030302020204" pitchFamily="66" charset="0"/>
              </a:rPr>
              <a:t>Thực hành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986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7966A-0DE6-0B7A-9820-8915022AB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18EFAB-2E94-0018-5E6A-7A8CD9BB39D3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Làm ống đựng bút - Công nghệ 3 - Hoc10">
            <a:hlinkClick r:id="" action="ppaction://media"/>
            <a:extLst>
              <a:ext uri="{FF2B5EF4-FFF2-40B4-BE49-F238E27FC236}">
                <a16:creationId xmlns:a16="http://schemas.microsoft.com/office/drawing/2014/main" id="{21AAD4CD-DDCA-3FD8-0C3A-3FE950CFBC4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0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915837" y="765119"/>
            <a:ext cx="6590113" cy="101605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oloLens MDL2 Assets" panose="050A0102010101010101" pitchFamily="18" charset="0"/>
                <a:cs typeface="Calibri" panose="020F0502020204030204" charset="0"/>
              </a:rPr>
              <a:t>THỰC HÀNH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29" y="1510156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48F2DF3-F437-4764-B9B2-8AB946441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221945F-95BB-4531-9452-593028B99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391382">
            <a:off x="3964944" y="326308"/>
            <a:ext cx="4973395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4513774" y="1820897"/>
            <a:ext cx="40533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CHIA SẺ SẢN PHẨM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COURSE_TITLE" val="PowerPoint 演示文稿"/>
  <p:tag name="ISPRING_CURRENT_PLAYER_ID" val="universal"/>
  <p:tag name="ISPRING_UUID" val="{8C095C91-BB94-4D73-B42A-9ABAEEB8C516}"/>
  <p:tag name="ISPRING_RESOURCE_FOLDER" val="C:\Users\HP\Desktop\Bài 7 Làm đồ dùng học tập (Tiết 4)\"/>
  <p:tag name="ISPRING_PRESENTATION_PATH" val="C:\Users\HP\Desktop\Bài 7 Làm đồ dùng học tập (Tiết 4).pptx"/>
  <p:tag name="ISPRING_PROJECT_VERSION" val="9.3"/>
  <p:tag name="ISPRING_PROJECT_FOLDER_UPDATED" val="1"/>
  <p:tag name="ISPRING_SCREEN_RECS_UPDATED" val="C:\Users\HP\Desktop\Bài 7 Làm đồ dùng học tập (Tiết 4)\"/>
  <p:tag name="ISPRING_DEFAULT_PRESENTE_ID" val="{008A1470-7A65-4FC7-9089-6898FE16D057}"/>
  <p:tag name="ISPRING_WEBLINKS_TARGET" val="_blank"/>
  <p:tag name="ISPRING_WEBLINKS_TARGETMJT" val="_self"/>
  <p:tag name="ISPRING_LMS_API_VERSION" val="SCORM 2004 (2nd edition)"/>
  <p:tag name="ISPRING_ULTRA_SCORM_COURSE_ID" val="B8352AD2-A6C2-41A0-BF74-FCEC88FCDA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`\u001D\uFFFD\uFFFD{24A41576-2C8E-4093-9E15-3A123C0015F4}&quot;,&quot;C:\\Users\\HP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PRESENTER_PHOTO_0" val="png|iVBORw0KGgoAAAANSUhEUgAAAToAAAFACAYAAAAs+7D7AAAAAXNSR0IArs4c6QAAAARnQU1BAACx&#10;jwv8YQUAAAAJcEhZcwAAEnQAABJ0Ad5mH3gAAP+lSURBVHhepP1lmB7Xta6N+sf5f67vnPOdvRev&#10;cMx2bIcc2zGDZIY4duJw4oATO6aYw4ljyySymKmZQWq11OJmZpJaLDW83W+/TerWOPcz5lst2Ssr&#10;e3/f+TGuqpo1axbNedczJtUFm2oSJttcN2pb6ljWjtlmtjfWjbmF/aNuvg9T2MbqOMtxtif+mzgf&#10;jR/ZxppJS6mbsoy6CUtPWsrH4qTWjc+GnTs+pP/xc4Tt5HX/3zLSrp1y21x7Lq0tXIPsv8aPLFxn&#10;Rv2kZbHMxYpY31o3adsaJq20ccLKGoLtYL0Iy2N/PlaIZWMZDVOWiSkNLXOwAtaLiVtCGiWNU7a9&#10;edJ2YCVNU5bFPr+u2nFLbcCIp2U6y8z6kFYWllY/EeLVE4fn6+domLbsxjGuMeHXV9I8YaVNk7aT&#10;69vJ8TqPTGF+3Y2TtrtpwvY1J2xv0znb3TTu+3ZwPdubz2BTpMWxbO8mnX3NY8Qbs/0cV9Mat8aO&#10;uDWwbGgetYamUatvimMjVtsybBVtI1bF/pou4rYnrKpVNmrlLQnb1zLuacn2s36+HWgZs3LiHSB+&#10;FFZOmI6tah236tapj1glYQe4hgr217ROuIVzyRR/gjicF1Occ+FnuM4Ja+TYpnauXce2jVtj+7DV&#10;tY1Zdfuk318L197cgbGvpW2SuPGwv3V69hqq/RqS18s97eZd7OA5buW55fHulC9kyiN6X7PvEIvy&#10;3BaVx9pJ7IznvygfKmxj/bRtJi/812PC+mw4Zc+P9zI1Thmf4liOr54MYZTnjeyXbWDf37No//kW&#10;9k3ahvpR0uRcXp6CqWxtrJ3GuPYaXdeU71f4evKn4kfx1hPn79k6rnVdzYTb+o/Zao5bWTdtG4iz&#10;lvXl9TNuy+rO2ArKiuLMgm4TkNukh+cXApCIoJvezMFa+rrCiOsgBAobeYBhn6CjfSGOW3ScvxwB&#10;LqStsBQsnThp3GAq+yOobfSXlgCEgM5vPrysYEpfL5nC7ufQiw7nEGy3ROeicMs2s37+C/7vjWN4&#10;QZt4UVsEEjLdFh7+x+PINrOue9V5t3BMCudJx7KwvPoxKwQQgt02gQMglJKZtzdgrBcDEGViWS6g&#10;ySJuJktl6gAp4EfG174C9m3FSjhmO0DahhWyrjgOOPalsJSlco4M0s8kXYEzDUulkLgRL41r87RZ&#10;zyduIcdsZVugc4hS0Eo47zaBqwXQUQjLGsdtF5DbQ7p7AdQeABWBTmG7dG9cT0nztANuB3F3NQMm&#10;oFCuAg2oKlpGrQ5oNLYBO5YNFPKGNmBBuGAn0NW0Agz21QOKmrYAngrBQHAjPdk+oBlgF8whR/qC&#10;RjkWweMAVqHzto4BrUlMgJNNepjiVQCfCmAlqwRKlR5XkAtxKrgGWRRexfGCoq6xjmuv495q2af7&#10;qCVeNWnUkmZD+7g1AbpGlo3tgFFQbB9j3yT3Fa6lom0iXCvH7+O+dnNfO3mGeu6FPP983onnC96j&#10;3lea3jHvbouAp3zseU75Wh875dEkxJQ/68/YJj5km8+D49817W8AcuS3zaS90SEDqDif1lV+tNwg&#10;cAGMCGzrZyGGKb5D6zzIzYJOxvHEFdSCCZxKX3E4p28DvmRZDvvCegS6dR8zwWttDfvgy1psDWm4&#10;aR1byf6VXMMa0lzF+jKgF9kK4gmOFwRFJgsXIZg4WNjezEXrQUZxQrhUlB6SbloFX+DhGG5yMzcT&#10;gMcxXNhmTq4Xo3REbQ8nrS0sUzEBzlWk9uk8fsOKE6ASABdMYBGMNvKSNvHCQpheTgjTS/YXpReI&#10;/e+DDktmqBQyQQoZJoV0o33RefxcSlfxyFgej3WBRIosB4DkkTkLyDRSb1uBwTYy8zZfjgMtqbpz&#10;mTmDY5WhM2SEy7JQcLIcpaFCAIi26TgsR6Bjn+KlASmpORWEFOCVTvqZwCmTOFJ3KiTpxEtnmYHp&#10;PDnEzdM1El5AelspbA67FimyAOYdKoAURBXGAJYJX+5zE8iADwV/HwV+N/t2cexurlFAqqLwC1Yq&#10;+DXArZbtBkEOa0bhNLfHUD3Dvu2qrmXElV4TcGpSGHAQRKo4VwXnEczKUYUHAK2sXIAQ0Dh3OYAp&#10;BxwOVcHOwScIJtWd4pxnvk/GcTp+No3kfkGvAkgF0AFSWTKeoCh1N6sASV/qrIo4Oq6adAXDegBX&#10;3wH4SEdqrsZNSnXSytunOHcAnVTjfpZ7uc+dALyE56j3XNx0hnczxQcpfJT03tLIJ8pjH//whrDk&#10;OvuUbzdx7CaO/Yew075GyiTxNhJ/A/l4vQDE8YKdFKHKoQONMiXArcPW+lJhlGP2bZR6cnApLBnf&#10;17WkPMpgwnrK+nqlFxlxAzekxFgSR9BbnwScttf8HVtNeqs430qWKzluJWHLOWaFAMf2cq5nOfBd&#10;AW+0FOCComPpx4wLdEEybuZgmaswKTxXdiK8oKF9hPs+XZwAyHFugM4BFpnUGXEA3SZuXFDSFygA&#10;L0BRluKmfUo3pBMps49DLlh4WRtRSBt5Ifoi6Uu3ieM3kCk8LAm3803HnL/+j41Mg30kTOcV2PTV&#10;9PsAcGQMKT/FdahgUmg53G8+ikpfaFdlwGfbeVZAeA4gyuSZCD7BpRTk2CbjpUuRka7iCG5ya/TF&#10;LxDgiCe1lg7M0oBSKtsOWtJNJ24mYVm+5HpYV3im0mU9HZA5SLk+ubZ5hG8lXimA2knBLcN2u2pK&#10;qhkKqLuGhB9A5TlACJeVq+CiUioo5HIJqynQUi+NWJMUDXGkaJpx71rah7Bha+uIWXvHAMtBXLuY&#10;NQK5euDWhJJrIW4L+1s6hvyYes7toAAG1VxPsFGAwrW5YgQamC8BbVBzuvYAuQO6buKec28D1GZh&#10;9xELqrA8CbhKrqeS+9C2TM8jpKPtCJooQqAlBaiwSo4TCGvapoAcCg6rY1+14gC/KgedriF8PIIa&#10;RSHz7Mt4NzsJ28F9SV1vaz5jxZg+Rtm8I30MBbstvOtN5Ke/BzF5Psq3gtRmjoniqAy5Z/SxY1wQ&#10;kJ82cg5Baz3lTsDbSL7QOTbimQhYGwkTtNawXAk0VuMarydvbuBaBMFzoKP8EX/WOMZBh8ktddDp&#10;PB6P4yjfChM4IwvAC0BbSbqrWF9FeDBcUcJWUO6W1kXu6BlbJnOQaalw3FUg53Ye6ByGnO8C+eu6&#10;KF1ABIRZdxYLFA6A24yqE5Hl1s6CTQ85uS44OiBJz9UZ+1yWsi1FJvMHTZpBwelYtgkPD0gvQyA8&#10;dy3nm6CjuK4OSUNg09JBR7rn4n0UarNh0f7z9n3cZtNIbkdfzBRekoDnRtjsfs6dTibLwIKLKHUH&#10;9MhI+WS8fMLzucZcwKOwbK7TlRzLdJaCWwYZL5NzBPU1QVyUISAq4itfjHtYQOYXFL1OjnBXcsQT&#10;8NIpMIKbLEuFg2031jMFN+1Pxsn28wikUoqTqLdJV2sq0Cq4glYthbeG9SoKp1SICrcgcICCf8Bh&#10;gGLplHsG1IjbhIpplrGtOqpGoCDQtaDeIri1y9oH3NqAn4DWhEnhtXaOED5E+CBx2Qf0mghvah8h&#10;vaQCdHWoOjKuMQKbrodtqbkAOIAi8/sJFoAnJSVTnACqCHwBXsl0sAC7yIUV6JV2OEc4VqAStII6&#10;03VEIK3uAHCALdTHBeBVouQqtN9BGeKGY8ZsD+mU8Y7k8utjsz2CXcsZK2wOHyNXduQT/6iRf/6e&#10;unMjP0itSalt5phg2qfyRt5NxvGyx75NvH/FEewELndfibsOIK3BUxH0FCawnQ86qTuV0/WErXew&#10;hW235LrDMArTdrJs+zrQcZXHtUgtRjYLOvav4DwrST8CnVTcciCmOri1sErKbllStX3cFG8F+1ch&#10;spbOhqHySOcC+dvRBQWlpgfEw6Swq15tA66lN0wISIId8QQoQdDryVz5CTqqIOWr4GkE0Em5Sa0F&#10;2BEuUHGTG1BlG1Qf52lwvIDFeSVjpSr18uSGRtA5HzxbuFm9PH9hvEwt9XXR+aN6vdm4kSkT6CVH&#10;aeqls/5xIMr+y/mwSOUpo338Cxntj+rFBC+pPCmwLEyZNYsMJdWlujQBUa6uVKDXsbGellRzDkll&#10;cOLnsi0lV4SiE/DyWEqxqd5Nx0ihyVUNLi/noZBkC3YUHFd2pOVxtJ/1XOIqjXxMbpIaSFToa4CU&#10;KzJBCmvA6gU8Cm2ljHUVehVmbdeieho6xxxuLR0T1tLJEmsGftpuJn5jR8JaO+IBcFibA27AOqJt&#10;gCZrBXCtLAU6rbfh3gqECousuWOEdGVADxe4BnVXgctb3jrCNcW5h3gSbAFiAl5YD40ZB3gewQWX&#10;hfUAqmgpEGHsE5AEOam5SBnOps1S9Y5yXVV/J1gFmOqjMGF13HsdsK+Skms9Y9WCHrAT6Nz00dD5&#10;HHiAjusS6GQ7vQoB2LEsQaVuBXRS/7m8K+UJeQD6mIb62Y8CT8ASuIIJcNpOhlHQ5WZu4RiPmwx3&#10;IJKG3NcIalJna8lXa+vPIhpmAugox+sAV3BdA6zcdeV4Ac1hlwwPpnQCTzyuRBTm4ZTr9ZQ5r7/D&#10;HHpaEi/Uw/190AXYyW0943G8Di6p2mYhxzlkirOG/atrBLcAxKUsl8KtC1T3JsUWCB3AFCo7eTDe&#10;eKAGAhV+xQMwnCyCgSxSfg5CLioFmqbUTAfY6WFikY+uxgs/zteJj4WGBYFF+zg/8QWwj7uhs1AR&#10;SHnQmyi4+moJkJt46FKmwcX8ryCaffmeLpYE3cfT/v/LSNPrQHiGUlypmOrLBDctvfGAr7JUmNzK&#10;NEFLX2kZ9yKX1OvgyHiCpECnBoxtZHpl/ELSyCWTprFPX3ipMwccyxxMhcILBuvuBjtY5VITzv0X&#10;cl7VFW4nrIx0VeEv9dYKtNq7cCEdXGx3jAGuhDV1jQE0gZCCDOiqiFuFy1pLYRUYXcEJbsSTNXcJ&#10;esFUMd/cGSdtuayADLh1dApyApnCtC6wCXLJcLmvbQMOvPZOHYPaA5atncklsBP0aoFNJSblFlzJ&#10;c5CLABeAF7ZDvV5y3d3zc/ujll2pvigt1QUG11XLEE9WLiO+3HU1Xvi2w0sfgsh1RdlhFaxXaZv9&#10;cl31gagR+LxhIpxrH1Dbzbvfhe3kvagaITQ8TaLiAR1LqXopO9Xrhlb68AFVi6x/dNnegn1EqRHP&#10;8yHxNvPuVTaU/z2O4OcmNzWsC3RyXddiq6XmVG4px9rv+1gGoAlYAlgAXeTazrqvviTcwZaMJzsP&#10;dO4dKi3WBbeg6OS+Tvj2Gral4Faz/lHQSdUJcJPn6uGSqm4F4SsIV73davYJcqtYrhQMYdlSeJEE&#10;nRoXpNrkSwtIPBDWz4eMbBMAC4QGLApLAi4yBwjHqu4tlbgOSz1cPQSl675/ODa4pnqgxJkFXQCG&#10;4m/USyPu34UdS3d9ySCzcdwEYLmVSfCcZw5EHaP42Gy47Lxz/69sM/cgm11Hmerc7t4qbc9QIW4E&#10;Ni3dtSV+OvEddGTgNGCTSubegskdlQoTmASyTOKrUUPdS9S6KTiVNI55vZ1g54qPfd6wQIGQq5Pf&#10;GCqzc1lmADxZJiYIFmFqbNilQk1BlkpTdw65n21Aqb1r1Fq7WMe03tbNdneAVyPWAOwagJsUi6wR&#10;IKo+zsHokAuqrlXKjuNaHJxSYQLWEEoOA14BcnJpg8pr7+j39aDoVH8X1J7idjgkh/2YNtxYKbom&#10;XNnathFggdriuTm4WMo+DjMt96prDOZxCPPw5D615qoFWeb7/gvo5JKeA2ZwjQGXlB1xKtgWxNTd&#10;RI0S4SMA8HgularDxIUV6EK9nUCnqgHisS7wKb29/k6k6EIrtj5qDjl9tHivqsKQwte79lZZ1vXh&#10;co+Ad59B/pJnkJbMf4KdgBYBUR9EbQeXVvDSetgOwAvwU2PEOiC3lmVUpx418DkXOEZxBCx3cwU5&#10;zN1Oyp23tApgboRpH+uhXi4KjziA2+oskLojjOPX4zX6OuxQ44NUm1zQ1exbzbFaqtFhBaJM9Xfe&#10;ygrkVmFrON8a9ssEOsHSG1AAneI6IIkXupeosAtgFFp3U5N91c4Vch6Ubp6lLtgr5WuIj9oL+0Nh&#10;l+qLXFmvIBUYpbb0oJI3p3NoX+QGng+xULEK9SnoUeOCQ5Xl+fHOhbN+XrjvO2/9fHPXWNeN/b39&#10;H7X/qgplDjbM1Sfg2Uxh2cRSX1V9QbeQcSIQppKBlNHcnfUMOoapgSAoN2XUVDK3qznWBS93N7E8&#10;wqTmtnPcDtJXdw91R1DldQlhxRSOIi8UqtNRAZl2FzefNAoFtiT8CgGjWnrV321PUrXUUuCaAFET&#10;QJNyawVkAlwbgOroTlgH4R09gh+wEsCwJik8YOcmt9XDgJpUoFxXxYvWSaMN+EmFeSNEF7ACWgJY&#10;BL2g6HBlO2WC3EASckHZtQO3Di0djqg51emxrQYM9c1TNxIHHc9E/fwC3IKp64ZahqVY96hLjEB3&#10;HuCibjL7MPVlkwsZICjIRe5q2HZ1CLS8no+wCsJUR+h97ICW6uTkstZy71FrayMfECnemg7AB+Tq&#10;CVc3E3dpeX6VfFhUz1lOmLrj7MJ2cB/qJ1nEe3IVx7tXfavKlNSbWuELyDv60AmC+qBJ6eVx/VLr&#10;agTLIV6oKmGf54Vp9wrk6roHo7LGfld2DjstKReko7q6TcSV0tuiY4BMKuVEH2d1AZO34uqMfRsB&#10;noNO4HPgCWwBbptkUoUeLhCeD7gk3NySYaQdYCfuiCsAl/OuYSmT2+xGmCs+TG50cKUVV5DUtQme&#10;8koFZu6F/V6XzzWEYyfsAnV6TWMjDSh5513dGLDSUoXUm7g5yMHE/tCAQEIcLHWlDqleP8XSYZlU&#10;eA4GxVM46w5J9qdwU1GzeQQ6By1xUngRHiaQCSYyHohLceLMQs3jh2sMLu9Hzc+dNK27kcYm/P8t&#10;6haSPM/5FsXzbTKBlJXMK/4J87oRgKMGgS2CGZlMSszrzJQpySQpbKcANO9IzHaG1BWZyNUd6aiB&#10;IJtMqK4iUXcRN8Ky2PZMiqnVVi6M3JldTaO2n0J5gAIr9bGTQqHwEgFOXUNa1Gl32hsXtmLqE+d1&#10;PX78WDheBZPCpQKoxoMWYNUGgDq64lhQcR1dI9bZEw/Wi2kfyk4ADGqPJSBrc0O1ATQBzsN8n0yA&#10;jAcTNDley1apREDl9XFAr7MLkOGSSrEJdK7wkiAMpv1SdIPuyjah4tQVpR4Q1bSOeF2Zu66YA06V&#10;/agsr+gHRDKBba+UW2QOtwh0IcxBiAmKUnOzDQwcu99bm6ccSDJ1eakEsHJdQyurOg8LZgJdaIho&#10;4Nk28gxkDTybRp5NA6Z9il8H5OoAoT42cmH3c/we0grdTPRhCtUM/jFU/qOcqH4un7Ct5J3tvN9S&#10;YKhO2qVc33blA47Ruy8hj5UQzz0A7Vd80pHq987HbvoYAzvlYZVLQRDTR1r1vqnkPVWdqDFNEFVD&#10;Wh77MlUGyNMOyaQFaEr5CZhSf9rGowKAOo+23U1l/0chF0AnaIbj5Pmp3p1tLEBTUAVYLL1XxUfS&#10;Cut+HVyT9/2FAcEL1H2pvl772adzKB7cuUBwywBI6cAunQSkKCSN0wCZJLGPXuCGvU+W9hNPD0UH&#10;qx+ch5FgBhfoEjoJjFA5LxglocfJpfgUR+dIZ39oPicu+9XxNmqF1LGzFfyE6XwRkBSmYz0uS79W&#10;3y+YACBf6iVyPhnbDjBdG2mn8aJd7itdTMeeOx7oe5pqQZWxL2lSXTpWLqcUms4fPSvde9R66q2d&#10;hIeuHGQSj69rDY0GAlweIMohM2YnGxn0Bc8DkuoUXMxSGVejIdRXTQW5msJd7UpmlAI8ZrvJ4DtY&#10;CnRSa6rMLpMLRHwt1ZK3y902Hav6MkADbALQBKFRgDZs3YKbrJt1rEum8J4Rty6g1wHEBMNOV3xj&#10;LDlWaSUhprB24mhd+7pIr4tjOzEpw9buieDSegOF4DocQCeYSbW5CXiDbA+yL6rPC/BrQt3VtwC5&#10;ZrW6jgKK8CwqCdPzCJ2E5c4qTPV3bGOCYACWlF/4UKhrh4NRRnpBEaKueE7qVuMNE8R311RgY6n+&#10;cjK5+g6pttBZOLjxuPYouiY1wgD6UK+pxppzilfLJlSzu/pYM5BTVxzBzjsRY2qB3QG4vGsJeSab&#10;D2SOzPNFyBOlcnNZ7uWd71fXGhSl+jPuBZhunlfC9QclOuoqfiv5UiNulOdDR3PlZ22Tb8mPcnPV&#10;NUr1gPII5DrLI1D3o+3kz+3kaeXLHLa9zlnHk5fdi6GsBDEhwISllzNfFxgDrOSdBZf1nNsa+rpG&#10;xwbTtsONcwQ3nDhwxhs/OZdgJgsdnjEUnoSOjpWC84ZQNynEBHHDeQREB53kqQq4Wgu9p76MixHJ&#10;tXSXi316ICq8WcR1MClOFObqJTxAPQiHpsfjAfuNhJsPQ5I4hoea25jghZK+AMBxMq3r/A4Htt30&#10;gJW2gyS8IFdCfAk0qmD23MRzGLEu8xfBdfpD57zan89LU7cP3YvgJBdB6w4tP7daPccJx9gfpev3&#10;yLH62uYIVABKFf+u0MgcatU8p9ZC3UoemTMfE9hyyTTKSDq/3M4ilFgRSkx95VyJ6evsKmzSdpFR&#10;1WetkkKgbhVy/dQNo7F1yGpbh70bSAUFZRcZXJlZikbdP/YTV6qkEvM6uA4BLu7gCfCKY4IZ670j&#10;1sOyqwc4Yd2ouAhwPaz3HtRylDgJLCx7D7KejNfVTbqY4CagdWKeTjKNAE7c1x6pR6AIADoAbheQ&#10;6+oOik331cF9dSbhJ9O+zi4pvyHvXlIL0Kowwa0eN1b97poxjVSol9LD6jTkCmsApvXcu1qG1YhS&#10;jambjJ5HFZDTELGo/5/q+cIICNQuSz3TqCOw+u7Vsl9DvZpwwVWX6d1okgBzhSql2j0J4AV5fQDG&#10;/LnqWbQAtpauyVlTvNauqeDey3BpBcg60tI7lvqUC7vTP1xSawAGC9AJSq6M/CGg7W+bwvWd4t5w&#10;iWWkoZZz1QPWdcpVxlCK1TwDgU8d1eXqZpHPvF+ll7GQd5VX5QoXKw+S3/WBLdX5Ab/69+kDuoMw&#10;7cvHvBsTyzSvvolA9Y9NAifU0alLCYpMIPJw9kfeV3LpXpt7cck4Cgd0qjP0URSESc2F6ieZGj21&#10;HXp8eK8RvNHQBoBn6d6ezoXrqjGnKVJnJBL6gwlC4WsSCnukbsa9qVvdJdQXLJttQSKXddUP6Csk&#10;F8zVGnGCMgrQ8qFJnMeHfAG3NOAmYAg4BYDAAaEHr3P7iyAttqM6K6kk7Ve4A5DtDK7P67U4j8Kz&#10;AMmsK+jHn3ElFj1w3bRAVqAMxJc8H8smDQFKUHL1hVursGxecBbAUebQtes6vFKYMO+mwTKPDBG6&#10;ayT7PZFunupYOH+k0grJMGrtLCCT5vPFzuc41b2VEE+ux06sjMyr0Qh7MQdXK24SBUuV1wKVXL1u&#10;Cr/A0QYUWjulyCjwXagK4FFN4a5SoWa9hvi1mHf/oLB1E+9Qb8wOHhwFUsBKcEsCTsAT+Hp6A8AO&#10;941a36ExO9iXsL7DY26H+rQct74jGMuDhxRX6ei4AEQB0mFJQe/GFB7Bsrs7qEIHK+u6ngDJEVQg&#10;94Jp2eFQFOSSqpJ1AVogqwJwYZSE4KZ6P9xjANTCfbag7tRY0cJzUf87ubmh07GUX3g+tcSv5TiB&#10;S52Qw4iGJNiIo6VGMVTzodBIhmoBlHeh8aqqO2xDbQpOPpZVqo00wzsQ4MYBt9SxoA/wuT+Fu4rt&#10;nuIeMODT2sm2oAeUvNEGUDXJ3UUBCsSqU9zt7z6oM3VzUf1dKflIIyd2JsPl6lYkGzdqk6DU/dXx&#10;/utdWfJxA+QNxNM9lZO2OiOr7i+/aZr8qI8sZYC8rFE8UmoaXigvQB/M3eRHNY7sAXK7uYYd5F0f&#10;ogbg1BAiNoTuLVHd/P/KVAU14XVpawGdloLR+XEiyLkKJE6AnNSZPEDCfL/KsWCmai5UHVAT2FLq&#10;BTo1kCiueoQIfoqr7fOrsQCdIBeomXTbVOAFDswhIyNiBvulfHysJibIhP5eLLlAB4XDSapOaknH&#10;6Xi+AkqX9VAZP8rDGnOlJ0ktKAh0Ok5qTirKvzgAJLtxOgktgVCwiUAW4CPQCsC6bldnOoYXKtP1&#10;S1meu1nOSRr5rqRQdklYFQBd74nOSxfccwmTQsthvxvpqo5ErqVaNgs4h67Zu3N4BkqGNc+EzESc&#10;XK5baSuDqFtIgc7n5530L/UOXA91EpVrupeMeYACV4VVUqCqyLD6Uqu+p0Wupgo+iseVDgVJCqq7&#10;R+uoIak1oCH3s1WNB14fBgywTqkwYHMI8PQBp4MCjwNoBFgFUPk2hVRxDhN2mHh9hzAAJ8gdcugF&#10;yJ0Puo9Ak3Sl/Bx0qDdXgR4Wzhfs/HW5yuo2IlcWMKDeVD/YpXvxJeoO11XdSaRK1Zl5f7JurQrX&#10;VNBpFeSAjbqbqKOxAw7YqWW22RVYspXYIaDGAdxJrJbC6+oNAPjQLYcc6geIOOgEQ4FOQFOrsdIG&#10;oGpBjhpkmrXkvTTzrNtRb4KbTPWU6lrj3WwAnZRcM5BrwhTeCqBaAJz3NVQ8IKUPktTYAa5HdXUC&#10;nepTBTot95CHdrWecQgKhhqVotbdMPICYHOcRnM45NSth/TUQu6tv0nQyTuQl6AGK41lVr5TtYgP&#10;LyT/SS2q7tdbmzmvVK76/bk7zQd6K/lcXohEjsqyd2ehzEWNbn/PHDKCHFxQHd5avK5VlEVvPBDo&#10;BEssihu5n+6OAi41SoTWXcqvziMhpvo/4nh3OIDmbQRJZRcGJkjFCXLnQOpp61owB50G1itA68Hl&#10;DDa7zkGKk85S6i1yMQUoQUl1Woor2EQKzmHHSQU0DTgXwOQWZqqynjBBSKASSKI+YeeP9RTUovQ9&#10;DMuVdCYNDZPSeQJUuTaZoDcLOkFS8AsPXDctP13HCnKuwHjxgpUUpUDkSo5rkGrL4XiHHftdnZGW&#10;zu2tXezTurunHkfbQc1Fqs4BiBsSVBxqjjTzuC59WUuAnEBXigVXNXzNK6XKKJRySZRxG12VAQIU&#10;nbt7KLAeANcrUDnAhgHYsB05FANQw3aQ/b2E9WBSfwKKgCTA9bF+ULDRsUlQCXZB1QEr4HmQwnuQ&#10;wtsLrA4COz8WsMkEPV9H+fWwv5sC7q6uw4y4SRe3G4UTQBdAeD7cIuviHFI1GggvIAlo7dx3B+5o&#10;OwqtNdmVpAFFpbo21aGpjk2tp6p3q5M7z/Eq1I3ASaMwGkijAbdY9WOaZUQdlutZrweI9azLpVWY&#10;6tY0nlb1Yz4O1eEGFHj+UnvqjKxlHcepykCjMjRKo5lragYoTQBEdWwNfFQadR/eMq37EQDllqo+&#10;MkCngXVvlSW+7lOD/ZsFOVlXqLdTP0WpMn3cDrB/H+mrS4saPw7gomqom7qh7BN8AJf6MqpRQx26&#10;dV9S/UH5B3DKrdazUQuwXGKHpbvFGuaHWtOHVfWTCueeBcFd5GH16RPkfPYW9svk9pbhkah+UCLD&#10;x2dTLlXWvBHjfwt0AIiyqhZSdeT1VlgApbpCiY7Zurworlp0HXBqRCAu8byxQ1BzsKH0vG9vWPeG&#10;UfbLNnBNasxI4bjZ68C8d4ZAJwipQcAlIqaOrqpbOwe7UBeXxj41UOSQuA9MT4JJ6kp1e1Hi52CX&#10;hKSnH1xZNTp4YwL7IkUmqHllvAMG0KCwCgBUPqZhUw5B0vdRAwKdAMYNBeXJkuuQKysLrVWKL3iq&#10;lVNfgnBds6BzsAXlptEEgpnOG7p3JMGaBGwG+4PKDFB3ALIUREP9HEA9H4iALhfLF+gIzyNj5Ql2&#10;WrJfoxKK2C7hK72tdQbwsU0aakHdQ2bWGFMVQo0A8H5oFCKpl3bUilw6geyQwHVQCixmRw8NYcAO&#10;0PX1DtqhniGHXy/uqis3ARHACXKCUQS5SHFFqqwTVdgDVHsBXlcPsAJmAXQBdlJ2WjrkgFk37u6s&#10;efxwTDcqxreTaf9d0HEt6nun/mbVFFx1v2ii4LYIWsDFx7T6s1BjQmg4UAupOtfupUCqsNfxMfAW&#10;Tj9eQIs7nFT4Bbom1hsBdz3wm1V1DrZwXk08UMuHRZAI4BPspPL40ADXagp8LUu5sLqmetUPqs5O&#10;8PPz6WOkVlUpP4GGdV0T6cjqcEurOjQ6Qq2xii91GTpah5ZZTQCQBCHbarlVd5RqwvRMpNoqUH8B&#10;eBhpVPu1ql9eUG7NpBm6/PD8ZABO16BzSNHpOXlnao6R27vboaftoNyijtVR44tGguznuai7jcY9&#10;C47qe6l65VCtE5igHglRvfc/MocMZV3Q8k7BqK11NSi6GnlgodrLGwyJMxuXbcFOis67iCiMYzU8&#10;TGotNDSQvis3qT9diyCJiUHE94bIj13HLOjUQBDq0NRiou4fgh035/vkP4cuE6mcKJMTB7Ul9YRb&#10;CRwC6EJrS9SgETo2so80dMIoDdWbCU6Cl/r/qJVJdQZSVqq0z2tMAATW/SHjVgI3QUjxHUI8CJnS&#10;COkIesHl9tEApBXCuHbiq6U1yFm5rqQpqBIuNeb1cEoTiyDnys7vgfS5HnW8VXpyiwXAbCk3ziMw&#10;S7kJbAKcXNgAuMgEuMgiV1l1hKFlS7aVbW85JVPtxpTpVC+lgfCtwK5NsKPQqk5IKk2qTSA7LBUH&#10;5I446GJ2BLD1yQQ8qTssQCwALqqj+zjsXJm5SS0GMKrOrqc3qLqg7EIdnh9DXAFN+7sEvCT4ulAn&#10;YV9I7x8pOrXGysX2xgJBR2CgcKoPmmYHUcW8CqSUh9SIWo41z91OvthqbVZLpeqnBAxv0XTYACKe&#10;UT1w81EZAh3QFvwENR97KpABiSoBBXj4km2NURWQ1M+tioIfDdfStaiFVY0eQflxjQKgf4x03WwL&#10;YlpyDeF+lB7H4q5WALqqjinCA9D8GK5FrbXeJUXGvpCW4Bigp2fhoyvcQoflcsIELr9OwZN43kBC&#10;eARaPT8HuM7hcaUOdS8CGs9RHwzMw5Sm7hPzOfy4RzVoCW47yPPbUNDFlJUwGieUO4kIiRWBLoWy&#10;GQ0r+0cmIEqRqX/bWrihaZQ0r1zUiV4twAJdiKuWVYFOgAt1cIKadyFhn0MtGc9Hf3iZ1nnOeW3/&#10;yC4Q0EIfmtBaKiCpm4ZgJ7fT5WVS7ekAh6AA0xjq8QQBqTgBTvvS/CYC7KTcXOomL8pVXhJQenBS&#10;aVKH6gxZKAiRkXPd1Ttnhdgs7Hjg3oWDY5R+qK9LKjpBDtNsHVJyaYSpX89m9Z3Tw0w+XAFOPc3l&#10;fvqYUNZ1HxpUrzRzOD6H40OdIwb4fD+Q85EGuLxSoFKFeUBKrmo+YQWsa/C9Q24WcH/fCjheFcEC&#10;nSqLVbA1lKhKqsZdNxmgw21Vh1u1SvYCiIPA7DAmwMn6Dg65sjuM0pOprk2KT+6qQ05wcqgF8AQT&#10;vLQvgpogFqm7c/siNXcOdIoj2AE5XC+Z3FZZFwqtG7B0+3mS8Ty94Bqr9dX3A1R1cZGrJShUSvkI&#10;KqxXUwC1vg8oqb5K3WN2ADm1+pXyHlQxroIolVODImrk/HLXfCgawGnsGsHi7sJqvYFnJiUXXFNV&#10;zifPCSh0Xi3lMmpdFfw+cQHv4gDnUNcNBwEAqHRTo0FotfXuJoBF16pW2gA31a+iQhUu4/oEOwcd&#10;++VuC3CCWAAccGO/1gUtQdvB7e4s8The+wS26Np0DT72OAlmgc0bXFyxCqLhGep61K9P51VDh1eH&#10;EE/uqKCp/nuKpzG9Xi/JNWlkxx7ypVpcNdww3wWHPBfl+3NlzUf0UK40TdgWGeUpcj8/boKPg4o4&#10;6zHNTLK6Rm4sQKNsfVR5hbjeHUX7PSz0j/P6O7gymy7r/0hRer2cloqnZdIcdFE3Dq9b40SqjxPs&#10;5PalQlaZTub93VBZKQ2JpAsa3NBZ0AEI7ztH3AA77Tt3EedAF+Ait1ANFVJQqgeTkhPo1LIZWjdV&#10;n6ZGAOIkH3jUCuoqywHFNbMvgp2mKEpvQj3i+vpMqshgfUH0JdC15io94kUtreE6zjfCBECHIMfI&#10;dE7tS9b/hbo9gMZ2rkOOddzR/BatfxxsyjjBClqDFRK2lTRU2auvrNwp1SmpZa+dgqoGCDdvhEBp&#10;sTzYHXPX9DAACWDTNgquR2oOyAmEkZvqsIqgFUAj11fgEYAUFgEtskjddbmNf0T9RYquFyXX0z2R&#10;BB3xUWZyRR143hgRqbkIeMHl1j14Cy/XqvuTe6eCqEKsOikpKHXzqKLQadC7qzogV8o7UAt11Dla&#10;fc1UwV4PWBswuY6Nct9c2QA4nqHqz5oEPT4UwT0WMFTglX6AnMPITdAKXXV8WiauQTOVhCmq5N5p&#10;XapKwBFoglUAyOi6ywUfhXF8tF9WBbBqHGaRAkwqOMzd1gh07BPgos7XqsNTHZ8UntxZAdlVGPH8&#10;GggPsAvw9XMpXM9QUPT7i6aM4hq4T1kYlsZx3JNalqvVRceNY7lH1dnp+aqRInSVmnYPRmUglFnK&#10;AWVHZUyw0yigFBn8kNqaBQ0mBRb6wanubMonC1iJotOUSQ46gYr9gl1QaVJurEeNCRIoHOcdnKN0&#10;AVgEsf/WSMfhqvQo22G8rtxnQOfw4IIFKtV9aVvdQKK6rRQuLgVgpCS7hUSgU4KCiTcEcMFSchrH&#10;6Z12uViBzrugEEf7FM9n7gCGqojUqIHIZZSpj1oEuOAWS3VJOcntC4pO8bSM6tSCS6vrDwCVAtPS&#10;vzycy/vX8CXRV0f3o33ev430vE+c0kPJaUSCriWCnXeTIQ25rkpLoIv2ef8joBW6l6jh4R+DzuFG&#10;uFplC1qnbSvb2zFVDh+gQOtrq4pyKbgOd1EjOASTy9oL0A4BOndPD6l1lDCFuw1hMQAXQNcjN1T7&#10;vR+cAHMuLd9HvKgVNOyPICTXU6pMHX/VNSWouHPA1HKMa9G+pKsK3KJuJXJjIzBGoHO1JzWna+Ac&#10;Gimhesd6QYDCJ6UihabWRO/fJlhgcqmkqPbw/MMEn2MUQHXJmXKACHLqUiGTAhLs9AwbOuSujnll&#10;vVpda9umKNQR2AAHYAkqSbBIgi4JC0FErZ8+3nUWdlJ5kbrjupKm1s7zt31sLADx6xc4SDOALig2&#10;1ecJaIKPXGVN4VQNjGRSX2qUUGfj0KFY6k7KL8BZIFW3EjVUqAuSGibUUr+X61IXFCngfeQnH4vL&#10;/UbualU7z0rn4fjwUdFsy6zLFRfgWKrBR3WPqpcU2FVVoD50Gk6ofK3y54IgWRZ84gnKdQZl2iEH&#10;SLzODnPICFICEus+3x1lRVM6aWqlMCh/HBdW8QUl1bEFb8vr2ATMpLs6O7EtcIwg9t+DTl6nuqOQ&#10;Bksv86QdRlKE/nsaT3uBOtx6fRYnV8upCr+2Q71bgJYuxvu/4bu7e4ppn4Y7aSiUJKxg54PY5TYK&#10;fJhaWDPZH4EoqK0AnEgJBoCobgyVxdfk/AYCV07E1fg/NURIbUn1qV9aNLODww7oqO+brl0Q9Rl4&#10;2e/DXQjzegCuSzOJqCFB5xHo/LxugmsyrUZ9ybgm4qgxwmcAIY53XdGx3I9Al9Myw1L1dQKeoAaQ&#10;KYgCoNfPkfEEueK2M1YMBAuBnToJl6nQqCCQmeU2eKscSkStj3JRPwI5FFAXJhgJYnJNVf/Wh7sq&#10;deTg8rjJdYdWAJqWwW0MYW4CWxJu6tsWXEuZ1FdQYBGgojo3mUCn8AAyqTagllR8XmfncSLIhXQC&#10;5KQSBW9cVpScRhAIUj4jCoVYKsRbGVUQgVNUZ6d6r3oKq3eh8IryMe/fpVbDAA+5duHZqaJf3TQE&#10;BzVGhEYGgTSopwhubmzLnfPzcay7hCwFJlX472NbIAnDyqTuAtB8Qs4k1GbhBiAiwPnQMY4LcfV+&#10;g1ssmKurSgB7gJsApA6/wYU+BzvdRwumZyTFJ1dUKtfHw3LvGtYnUyu96tFkGgmzi+ekPnACntSn&#10;IOf3xj3qHIKlTEpQ1xVcW54R1ypFpy436lajDtSaDFT/D1En4zC5APlbeZ9ykcn5Qh24hEqCsg8D&#10;KFfuIlKWNTmAgOfbmNSUICeXNUBOE2RqNhKNh1UVmUCnqdXO44wgmIRZCD8faB81j6fzCGzqQwcs&#10;w+zicn+TEw6gEMNMx1N2QTrwcgBxg7N1XwIGB0gFSV66SZnpJlmPuo2ohVaD28NwENZxGVN4WEpL&#10;9X6SuN6PjvTkroZRC+pLF+rv9EVwl9BVldzToLSCWgsAUn2aN28nwwQ31XHJvLWWtEOfNh0vMEmN&#10;AW62t5Cez9Lg1y9lJoiq42+AV3SvDj2F6fxJ5ZbpkCPc9xOPly4Aqy9g6HOnL14EOs6PQpOFOjsp&#10;PFxUMp83NpBpt5MJ1SG4nELjnVg7oi+rMpy6JwCfLkFN6kfLyAKYBDEHGAou6kDskEoqQN8GMD5W&#10;1evEwnER1KSotK8DEKlBIPRZSxrb6ncXXFyMbYeVWmHlogp8s6AL6s/dVFd6Ats5IIZtwVfADGpO&#10;16vxr+qGIfUlFeuFkOejOq+oBVB1Y3LJvL8aSz0bwbCCguxjW9kfKvCDaeSDXEPVVXk9FIVVFes+&#10;IgIgqsHBgRIZx0rJRXBzMCVNdaSCnINOJmBwXQ45twiKXAfn0bl0vA8b49rVHUPrPi27VKpAxX5v&#10;aBB4ud5oyiZXr6TjsOcag6spwOteAqRVb+mNCORD1VOqo7la6LeSnzTLiaxEeYpzCNB6dt4RmuMF&#10;2QrS9Do9Pw/XLWOf1zdyTDXx9fx92nruZX/LqJVRljVphEZI+CQRKlte9gQ7ldkgZLysywQ2LMyE&#10;gqtJ+fIxroAmzFkXZhPxaZaAkeaQW0NZ9xZSGBLV0320vu5/zwS60E9P6k2TDaDcZKTrM6JwHfrv&#10;RZiqHUWX0jAKBCA0BwkEXv9FpNDtRNIxuH+u4KDmuX52qsvjhNGJ2e99a/QwkmAR6BxyMoee6vI4&#10;lgfjjQr+AEM9W6h7E0hY+n59PYKyjPbp2kI3E4EtKD41f8uFPNf1A2iyLwfgSqVuJB1JZb0QjfEL&#10;rifXxcv0+jc/D0vCJM/dpSXNUEen5yFwCnShfs5BLEXHUpnA1Z2fj7QBnFSeGie8gYJw9Tzf5QWH&#10;ggHYqgGcvqhVrKsAqWCHwj3iw6IcMq6yIouAJXiEriAam3pO+YURBQJdF3BqJ24bkHHY+XGsAyuN&#10;RdX0S20ASZ2LfYQBSlJL38b99DGrmM9igum4Tra71AAhdzRSbkmwBfgJbNG+sH1ORZ4DtsJkakFW&#10;BbqApW4YehZh3KbqiQIs3B3FpDZ8uJYKI6b10DcNEFBgpVz8+VFwvTsK8dWAcK7uTVA5Hywyqcig&#10;EoPrrKVUHudmGaaOF3R1fICj6sd0vNeRJQGp4wRegTj8RYz9XKPWq7SOSSX5bM1cl8J8BhOuyc/p&#10;aZEGaXsrr66PPHHOldb1kG/Ix5qcU/ApJP+pfjfMXDPtHYE19E/w9v6XXeED4Cq2E/UoYBLuQNX5&#10;iBs1sGgC0QruVYBWd5KdCJ4SWLAV2Pmkn5SXbKDhZVFlhXInr03m5Z3tc1M9BdgpzAf0wwvBLMxg&#10;POGdhaXqBLu1lKfNgiVlUnxRI+j/LdBhDjrBjXR8uiiAF+bN07rCAuTcdT3f941c11DRH+CTBpU1&#10;bUs0WNc7BusCdcLkcbNp4F+HCxnD1UUBuqsqmARwCBIOOW5eqk5QctA59M6NxHDFJ9P5BSgepD9w&#10;9nmfNralzHwMaQSZJIhCB97QkKF6OoEuTEUT0lGdgwORYwRab1AhLbmpOof3keO6Xd3penX97Isa&#10;IiKX2ruheDqCW4CvKz8yYg5qTh2SJf01jdIeCoT+bqWMJtBFXSvchZWqw6ToWnFd21BYgplDTB2F&#10;ffxngJ0aJ3wqo85ocPxQiCfQOVjUQ19pjXlfNcHKZw8BGuqkq/BmwkO3jAnvuqK6Qe/s2iXTUKXQ&#10;6VU9/Ju7J0lvwoc6KS0pvOCaJs0VW1g/1xiRvPYIwLOwC9cpNam57jRZZ9RpVoVQBVZ1UFJTgp+7&#10;uBGEgMcBCqTcTtV5eQW6g0YFN0BDYAj1UwJGAFKAEbBieU6V6bkrLvuTxzhQlI7CgKnClEZ1xxkg&#10;gjJyUKhuTxbiOaiIp5ZXwSyMlZUpTIoJl9D3h/sLU9WrnizASfcp2AZFqHNyrWyHOstwfn8uHK9u&#10;Ndu4f/XBVJ21+maWkLcEZfcOeH/6ODRzfRpaJldedZXeAMMy3LfSDufSM9CHQrMtq/6ztDnhfea2&#10;UV62UR7U3cs9NsqyYDQ7SawEDOZdPCiHAXRScYAK6LjS4/gwbZmApumccFfZvwLYaF64VQ3TeH6U&#10;RbGBfeo87L0iONf/FeB5PaDKt5tUnFTdNICdBnKCnaAn0Gl5Huh0Et2UqycAIPNWSUww8G4iUn0A&#10;T8CRAlTF4UdOnkxL6m7W1eVYb4Hl4Qkc7opyfIBagE2AnYwwTIAT+AIABajwUEIcwVFyWsoqgC4C&#10;poAXRjZoHw+RONEXR6BTP7o83Gu5nDK5xlKJOq/XQ+je/VrVoZFtXoYb5wnDy2QhfcEujKAIfekC&#10;6LgOtmXaJ9BFLqvqfNTSpfGo3gqIVZBJawCNBo+3oOZagZpm1G0DbFJtgplPeUTG1SwiYdZdDUsK&#10;wNO0R52dgh0gFByl5ojXQroCWIBX1NdMLXpSSqFOULDzv3NxPgcgX39ZC2pA5kOKAF2YNVhTMYXh&#10;TrMurpSiQCflqG3OqwaMSH1GCvRcPWCk7MKQqWgKKI0SELxUCHdjqmgXQLwej2fkE1TyLjUyQs+u&#10;nutQvzWplFDHpioAPhgOKrmLQTU5IAUPlu6iJgu7LKg9YEO4GiD2+3kUxjEcKxWn+rya9ineE+Bh&#10;vRzoeSdeV40hvSq9PwGNYwVlAS5Mysl5dF7eu/9akbiqq5OrGNSi3E3NrKIB/RqtIEWrMa/sx+SK&#10;OpS4F8VRC/R2gCTQ+aQU5DU1ZgmsaoDx9ycjfj3HuyvPNYdJPpMg5zo00kLKWdevD2z4Exlw4/lq&#10;Yolt5HmZQOceHWUhqK7Q0OhQYt1/wsN6gF2yDjzJh1A/xz7CBR3NJ7eGcqWZgJdhq1lP4Rxerkkz&#10;NF6KH6HOLoLePzS443NnOuTOwU7TMqnF1kdVRLBz0E0F0OngiKbqPOwKDHAIBD6VEgnpJiUXpez0&#10;AEKrLGFJuOnYc8twAw4zbjQCqNJTvZogE8EtzNmmdcFEsJgGbAF4av2Uaxnc3XBMZBGgXFklw7Tu&#10;dW0AT8dKFod58oO01nVrtIWPiiCjZJG5HGI6F+HeokRcndthypfHr0twJu2oscRdV87n0NZ6EnRh&#10;ap1g6vunCTJLlZGV6clw3hOfTKevcCh0qnwHQhpiBLRagZb60GmsqtSdD1ZXQwWwkQlg/stA4guO&#10;DkjN2iuFJ0B6PRgAERDZ58OCyPDeW5/MP9szHyg1AgzNmdaEWmvGpK5mC4yOk3UT1gPseoLSE+za&#10;gVeYhRjwouCk9nzmDsJCnVxQn5FJ4QX3VttB2QUDdkBTExQ0cc2arkiD13ez1GgAL+QU2t0o5DKe&#10;7T6ee2njqO2oj9s+zbHXol8gJlWyCjbPWCMKQj3UJAU5rCuO16kJTjLiupvLswigC8pO70fxvVXU&#10;VVxw/aSKdG37MW8d9nhJaPI+Zs8NVNSpVy62N2QIXL6uxhLcQmC1aueQ1eAiCqqh4UN9KKWq1Loc&#10;OkT7yISWRPivLvlHYdqvRghVheST54rJm4ovL8EbFWTcY52eB/ASaPX8ZD6OVulzrNJT+qFVOeHn&#10;CR2ENUInqgeUi6wuXfqhUxAcKvsOOrw0B5PKvqCWBF2k7NTIIADqT2LRSId1LNdQ/jXV+cpa/QEs&#10;VGu5AOIcquf3XhGorhRAl8oy4sh/Z7NdSLxcAznOF364zzWQhgb3y4UN/7UIdsFHEkgupZ6iwu/d&#10;RrioALYAM42gmPXVzwPdOZMCFDCkkMKMI163BQC824hAg7lryj65hmoR1Tm139WkAyaoR4eehyXh&#10;yHE+hpZ9gl2kQD2c88gN1bxxYZJBvQR9cQQ6IMu+XEGOl59JZskgU2Rq3ZUb1yDjRQuYCvfREYI0&#10;6akRw+EmqGGzDRGkmUOarii1T91NiLuV4zX7hNwiFTBN2KiuDxogLhUj10ZDoNSTPwz5CoPTA2yk&#10;upLhGsAuhcUx/rNnGapELpw6jjYAPo33DL8cVOum+pFpDKjihwp71WUJHHu4t51kjOKahBVXjtm2&#10;ymErqYrZ1soh1kdYl8WstDpmu+qGbR9wKadwVvB8NA40jClVdwhNP4RiRPUJgj7BgFSclB7wcrXn&#10;QBPsgnsbXPAIdprSCGiiXDWmVypsD4DSuF+1IAouglxp87TtQUkt2UuG3tlv5XVxq6wdsf3VQ1ZW&#10;Fec6R620Jm67GoCfxsNS6FUX5n3oBB/S8iFlPIOoldRdRPYJRt5XTtDydyR3D2OfrkfbciE1DlXP&#10;rrwVVxbYne8OBrAKcoQrXUCjNPdhe4GxfgCuKZ2eKkpYWvmwnTw0zDsZDZ2iyX+awUbTM+0kD+lH&#10;4Gp4CB2lNcmq+g5O+GB8jc8O1TKavol3SD5VR3Mf7ZA0dYcJc9RFkOUcXFMpXkxIm+MwTakv2wno&#10;VIesuec0E7U6sfus1Jy7iLKvxghVCakciwM+4azK938BHW6jjPi+rX3Ek2lqJZ/q3BsFiMO60tLM&#10;SF5+xQeWAl9QkP9rRedpC6bED79t5DzAL3JXfZJf4BqmcyeM5Szo3P/mhAKYJtdUg0Ok5LzCUOqN&#10;xN0tlWJLHne+zUKPE6uOTfDxyn8uxqdZ4iWdr7w0RMsnsmTd6/B0DA9Lykr1ZKovi9xZr5/Tfv/C&#10;BN/eGxI4Phyjrw/rpKN6NW91dcAFRSdlJ1c2m0wVKT7BN5P1MCVTAF9wU0lDEJSRoXzERfI+IkWq&#10;4V+CnNyI0K0k6cJiArn2KXNq4L66lOylIKkVT+ARsKLuEE0UIp/RQusAzfuCEdddIpYaW6nOr9E/&#10;G1SAQ8V1cH+9pz4FR9M0CWgqRJqpQ3U2cq1KAUBO+ZBl7B213H0jVlp+yvYCsYq6EWtqBDatA9aN&#10;O9yNCtSyE0hqgH2H3OP2IWtsjllt47DV1sesqnbQymtjtq8mZvtrh6wCdaV/KMgta0bthdmItcTd&#10;lqIDYufq6oLC8/XktuoiVaeoztJqIZRiilw4mQrzdvVBpKD/qSRhx3GDTx4esRN9Y3b80Jgd6uU6&#10;AW9rW5xr5HoaBmwf17erZsR2c9/7yEMVPH/BSM9CoFP6UlKq+/JZhAUwAUuqW+qNdbl6DjDW5bbu&#10;57o02eV+3u2BNtXbBZcwtGSGY/VO5C4LclJxe1nuaea6iLOZ67ls9YBVNg3Z6SPq+6iuKVL7mrJL&#10;LaiaOmzKW1RlReS7YgC3Fcjr94fFyl8uEshfxNUcchpVo+4mAqSA6f0NgZf+0asZSvTsNCh/O/Av&#10;ZtshRv71H6MDGc1/KMAJmtqnfOyTVngeHw9dt7xMyWAD5d/LOOXpXP1c5C0Fj0lTl4cWV6m54F4K&#10;etGfvgQcuZeqo/f+eZ62ym8wwc775v0j2Gkf5hAlbZ+osz781MdnIHZVpymhEkBOk3zq/OMBdEo4&#10;VPwH904zDusnNyHx5Ek5QN1HtvAQRPYAteTJkxYpO6WnB6QHFeqzpt29DP3SuClu0ls1ta4wgc4B&#10;oxsWVNSFA9O1CDrsC3V6gp4elIAn5aW0yAA8LK9vY9vjcoz3o0ted1B0fC0Uh4wl2HlLKtv6mYyr&#10;SD+PwKbzh+v0c7MuEHo/P8XneA0Dk2k99J8jo7iKE+yIQ/phCidlXE2iyBebAuX1TwIUmV9qToqs&#10;gQLeSEGS+pIb610vKCTu+iQLUA2FVF0C5BqpcKluT3VTqmdSgYnqqnRsFdDZrq/l/oRl7B604j0x&#10;q0T9dLUO2qmDIzZ6bMjGTwzb9Im42YkhO3t82CaOj9g4y3EKYQzrByb9fVrG7FTfiB3vGw2AORy3&#10;I33jdrh3zLpVt9cSs5qGEStvGLYqlF8D1+w/ykHB+FRRgKwDd1wzB4cGishCC6xmKlajhPqbBWBz&#10;b9yH7n036snn7GubsgUVEzavOGbDXEMfLvCRQ6PBcImPHIrbUa7vmJaHEoQlrFsNMmrxbIgB5kHb&#10;XTNsO2pGraxu1P+9odl496G2AvQAGO9Aox0EMK+vw7TtM4rwbvbyjFWPtpu8IaDoOMFQrbRSTVFj&#10;gtxRNajI3SxDBe9DMe0lna9nxGzu5gE7iZrVNffxIZAyDD+sDl2lVJ/rHc/JKznKP9om/2h6dR9a&#10;yLbyU+Q1RFOECXgllJVSzrcDqGm9qDGBCWDqbxpNbhvKkGDi/w0mL3und+VnttW537t0eTmTugrl&#10;2EUFZSgqSw46jo1At5lzbKJsbCTPhenPNaoh7PMfWGH6N4RgoxmGNSQsEi0qx2FdCk9VXaQPuNwk&#10;rGQ+kJ+0YI1XiQEyQVcdhNfhlayrBmbs138n1tcDt1qsBtBpv8OOOCxnQaeTzk6yyYncNXWYJU2y&#10;lX1quZSScvlIuD+A843jlJ7q5bwrCJnDXVVeilzUc904zpn/fV5A8e2gqkLdGPHZJ3Wmlp+g7AQl&#10;0ibMW155SD6ki3P5l4FMoD5vUpRRr+0AOs7BcYKjv1ziaF0g1nkddGTmdMy/MhzvUGwEaspYFDp9&#10;TYNiSy7JkD5LCft90L4DjmPcwnkKMHUU1pdaPfv10+hyCrarAMwnzqSA+5+h2N6NC7SLc/nAduC2&#10;vxU3jUKryTk1GeI+hRFfykMqsYz0XW1QOHM1hU3ZqGWVxSngQAFVNgqozhyL2xQgO4Xb1AigylA/&#10;2TWDtqly0FYdGLKl2CZgWFI/zDUM42YOOfDGj4zYyCFAp9lSNEtKn8ACVPpQV4fHsTEAMwb4Etau&#10;RhXUX30TrhnXKndcM6+ovtB/eIPyakexaiYWNbCovq8NaKujtIZvyYXXIHxBXW7kXp7DDp7XLtzk&#10;X5XE7d2SmMUOq7P0OdAd5TqOcA2HtUTdaU49Qe8o13nsPDuIgmqR6uPayutiVoaru60Wawiz6Gp2&#10;jwA6wMVz3eem1nLAxj7VkZUBEXXQ9XpEvRuWmtZcQ6ekEOUuqs5LKqqU/fqFoVT7i7tH7f+5LG6r&#10;dg7yTMNsMkdw42tx96Xi1FVEwxzDUl2SAsR8THUyD2mUgrorudegPE94bvNZDy/imraTp0r1vFCb&#10;+veE0spjfw5qOIu8p8axTOKms5RltiI8WmYsuy1prTOW00b67Wb5nWctq2PG0jvOWkrbWdtC+CZs&#10;I8f4/17rDaCZrW84axsaz9rGJsLY3qDteoz1jY0G0AyP6izLs7aO42Rr67T/LOVL4uSsW05DEEHy&#10;+CQ+VM69DGs7WQ61TOddZHRyL11cZwfll/eT1U488koWZSeL95dL2cjmWaj+PZfnoi5mebyLPD7C&#10;AXQQUkpu9k9VggmmholoPqcIZN7cDDQEutCj+RzkPJ6MNORahk7AASZaCj4OSl6su6tJmElByU+X&#10;RNaXx/cTX9ekZu1UMo3+mKXzSnlqn6ss4oVZTjgH4XJ1I8UlN1muatQYoVagFD1ATF9FwUsqUJDT&#10;18u7vOia9KBJyx+yxwvuQoAc21hwXXlBCiOdMEedQKg6vgBbqUSdR4BX3EIUiv4JoPoWdTdxVcAL&#10;CgpNBSwAzn92g8n9KFPBkQE4NWrIVOeiwreT40s5XwmZO4Uv2KqdI5a7d8haKcyDh2I2fnTIpo/F&#10;rAfXMbVqwJ4tGbI56f125cZ++/e1Q/Z/rInZv6wetE/gUv3P1aft39b02yfXDtjn15+ya1NO2w/z&#10;B2zhHlzWVqB3eMiGjmhaqGFgItAk7BigO4oL6cDx7QQwHOd8CaAyYo2taiEe9oYSwU71jur5H/7V&#10;qjpHQIh6a1ODiuohgZz+BasRAmq0UR2dZr7dQQG+OXXY1u7lvo4KZkBNoANuOr/DDrgpTKA7cnDU&#10;JzaQW3uY5ez1OZx1nZocQfPeJayaArCfD0JZ9YhtQx1sJ/9LGQlWPo8b70nPeQfvUeNu9X8OTXOu&#10;/VJ2mg06uI2hwSD6baE+aGqlXYPS+NT6mD2XNWhHAZyuT5MzHO3RhAOhA7BaUn26LtKWqUFAyk15&#10;yxu+SCu4rPIgUHmcIx0VvaUujqAYpjwOkl8HLLdh0HJx29P5gKVgm6v1Ieu39ZUDbmvKT9uaA6ds&#10;1f4TtmzvCVu676Qt3XvcPtx71BbsPmLv7j5sb+86aPNKuu39gm77MKfX1uYesi35Ry0z/4Tl5xyz&#10;0poO29nRYjs7m62so85KOxpsW2ed7eioxaJlPftqbVdHue1pr7Cd7eXk0f2A+ADLA7ajfZ8d6NiH&#10;53GAvL+fD/weK2/fzfPabQc6y+xAVynlYSfb2628c6tVdBZZRW+uHcwqs5Pz9tqpv5VZ/192WP+f&#10;d9rpP+2w038osZOvYy9vtYHfFNnA81tt8Nki6386x07/It8GnsR+mm0XBJ8bxYOsVEVg8MkDSQW1&#10;WUV3Huz+O/M6PDKL3FsfI0o6SkutlaqwF9hcPhMmdaVzOegUl2tw2BEu0GkYlxSZ18UpPY6NQOdu&#10;MceEjrqkzTHngColNo1qFNgC5NzYpz91ZSgDkVmVeQQ5uaeeNsvQrUTLcN2Ru+pg5BgpOIedMl6y&#10;X50DDfNuLlKDZHi5464WuQfFVYWuvsZhrCsFgcIjV9ZbGF2djbsy0CB/7/XOufRlVkOGer9rKTen&#10;hEKhymn/05O+XFzf/F0J27g7Zs3AZQD1Ndo3ZJNArrFzwP64Y8Bu2tRvnwJk/7HqtF20bsA+x/Zn&#10;Ng/ZZzcP20Upg3ZxSr9duOW0fX5zP2Gy0/bpDf32+XUc5/Fj9kThCC7RsMWPDHGOmB0DFMeARwSQ&#10;E4II6ycA3Ulc2+Ms+1BRclk1Q29obFF9pGA2bBp0r6mV/H+tanBRH0LN5Nsetwa+ymqZVouihmKp&#10;zufCVcO2Hffz9GGghdt8/KAAN+Gwc7gJfD4GeBTFl5wslKXPrgzw+lCchzhG65oUQfEFvRO6VuL1&#10;AaGuNlRl06jtRentqAJ81cNWUJ2wPPJ1IXlQHXSLUUH6EO3go1WGqtjdCeD4QJW1T2MzFGJAxT7N&#10;yLO2atKeyRu1D1Gip7hfPSu1Pguyus5yPlCq0pEnIBV3/vBBuabBM+HDz/Jc/0zyUkPC7n1pq135&#10;2DK7+tH52AK7+hsL7ZpvzLfLH1lgFz8y377w4Ad2xYPv2eUPvmuX3f+uXXrfPLv03nfs4nvm2cVz&#10;37KL57xlF8592z7D+n/c9ZZ98ra37drr37HHrnvffn/9MltzwybLvTHVtt+eZXvvyLfKm4rs6Isr&#10;7UjVfGvqnc/7WmgtXYusqXuRNXQttsaupbzTJeQ5rX/IOvsI17Kxa6HVdC2w6s4PgNt8lOwCa+5Z&#10;Yq29H1pLz4fW3M125wLi6Vilt5CP3UKrI66stmOB1RNn9G/v2eQDC2z8wcU29tBCSzy4CPvQRh9i&#10;iY099IEleA6jjy+z+OOEP/EBxvYTi230uwvtAm8hSZoqAsOPZQKMBB//sc15oPuH0FM6GgYGMLyu&#10;T+AAfJr2yEFAwXfFxjnchaXASsU52Bw4nJMwdeDVz50j0CmOq0yOU52cOjQLLkFpCaLhC+iZgqWk&#10;sdL5KOgAJ2FSXLPupV+f0uecfj2oWUyQ8r5wisuxAXQ6Z8ic0fk83O8reT1ASPWQOndQdewjbYeh&#10;D+wPym4rKkUD+3cAsTIUmkwzR+jHKCooRTLOV0QcN9b9P63az7pU3OqaSVu8Y9gqAEAMwPWjtsZw&#10;7fSPiNfLhuzzGwbsEyv77dL1Q3bZlkG7ZEs/ywG7JBUDcJelDtnlqYN2eRrLpF2aMgD4BuzCTQAQ&#10;u5z1z24etP+59rR9cv1pe7GU8+DWjhyO2XEK7HHgcgI1dZrlKeBxisJ8CqCcOjjB+oRDyWcURrFq&#10;SJdag5sAnaZT8hZl1JxUn/oOalr0qNFFw+M0lEv1mH8sG7fPrRi0quY4EMVtBhInHKoTrAt0Qc1F&#10;iu4QpungtTyICWyCXx/XNasGzzfSPI57exponu6b5ByKG7dOrqmhZcSqGuMBfqi+wspRy65IWE7F&#10;mOVWsqwcsSzC0tlOL09Yyt64bdozYul7T1th+ZB1tKGED+M+u8IcwW0VaBPWxfUXc28ZvEvlDe8J&#10;oHxE/lK+0YdcZSGNMC8jylPkrWxAmlkft1uf2moX3vWhXT4XmM0BZHe9gwliwGwuUANel8juPGeX&#10;ArfLsMvnzLNLsE/f+bZdcvu79thNi+yDW9Y71OruLrK2B7ZZ8/2lVv9AidXev9Wq5my3o69usOm8&#10;RXakbiUgWgrolvH+lll953KgtMwaOlcQvgwwEdYRwuo9bDlhS4DcIt7nEmyp1bZzbNdKa+leASxX&#10;AMdlvPelmI4Nx9e5kR5Wy3pD92KLb1hhZ/68ziZ+t8km3mD5xhobe2OtJX632pejr6+yUcJGX1tr&#10;46+utYlX1ruNv7LBxn6zIUzTJOUWtWZ4w4QDRWordAHxfYDsf6nstB931ltmlY67hKGSUSrJAeJG&#10;unqRSchFCs63ZQ49IEcaPtkA8BGMZvvQkYa7qElF5RmETJMJLAQX/5s9S7m7UfcSLdVRMXwlWZJ5&#10;VB/o4GU7ug7t90pZ0gyKDJOa8/Opvi7U2X0UdFKToW4lE/MMyr7wDLlGjxvS0Be7sG0KZRcaKQQ4&#10;uaRScMWtMw7CMBOKTF/6UE/jIz9Y5gK5RfsnbF1ZzA4BhyFBrkcqbtAK6kbsK0Dt/73qlH0a5XY5&#10;LujlAO2StBhgC1C7ImlXpsfsCuwLGbIQ5rAj/oWkcSFQ9GMERcGP7f/XuiF7NCeGKhm2UVzZkweH&#10;3U73qfECWACOALpxQDfG9pi3kPYQJte1CXdRf/DS5Jia3rypXT+oHnQlJ9dVik99wmra4g46zZT7&#10;aO6IXbNafwWLO5BUT6jGkRNSdpgaHwS7CHhyrVWP5xMgSD25CXjBzT4MlOXeHuXa3OR+A7dgqnME&#10;ohx/jLgnjrCOi656SEH7oKaoAtAdKNEOXXMr4EZJN7ey3jbsLdW9qDzVwZ3go3OMd9MH3Nx4Zqqf&#10;O8yzqOFZqBtTejLPBpDp4686qinvjaCuUZrzTeVC+VK/CsgiX2Q1jNqdv9pql94N6O6bb1fe+55d&#10;efe7dvk979oV92J3v8P6PLv87rcB2zy3yxWGXXr3e6i4eXbV7fPsqVuWWvptaVY3p9Ba7i2xmnuL&#10;reL+Iqu+vxjbZuUPFNmBudvs0CubbSp3oU1lLbbeug1W37PMmgFYM2Cr7/jQ6tqXAjpgBwAbOjFt&#10;A64GACe1V0Oc6vYPrLptgVW1LgFcAh2Q45gWjmnWMVhjB/Hbl5DmUgeegBhAx36U39AfltvYPai1&#10;u7F7VrJcYyNzV1l8zgqLz13O+gobuXMlttRG5ixje5nF7l5uw/cssZG7l9oF6o8m9RX1k9P8Ugpz&#10;sFDYBT2Fz0LuYy2t55sAF5qUNTIC0HBsUIm8LIDpriwvUu6ggKI6tFnIJOHmoMPU2hOGiqm+T+pO&#10;sBM8uC4yhtzV6Cvo10mGUabRfHaqK5MLqUH954NOmcddZsKjwf/eQVgZKnl+1dMpXCCUayiIqdtI&#10;aIAAXJzD3WQBTPARENlWB2FXep55w/0IdGrMyG6aIQ0pOtXnhVZaTdRZTLpSaMVsF+GKFmCa9UTd&#10;KbxhA8thO3SHAaBk9Hm7Rq1w77ANUDDVitqPghs/Mmjv7B5G+QzZp9cAOAAVwDUI0ALUtBTQvsDy&#10;KrZlVwC5SzKBXOawXZUx4tC7Ij2ovcsExORxV5LOFwTLlCH7n+tO2705g3asZ9iG+oZd1UkNDQCf&#10;fuwU60EdKTyosKO4iJ09al0eB2ZqaQZ0AK0JoHndHGGaGtz/64DLqn+zaibfbbiSV2yM2Vzc5yOc&#10;7yhK6xh2gnMeBXAyd0d5DsHkuqqOTi4rys6XYT1ScALdUeIc7w0u9gmgfJzrlQvubjhxTnKMgHeM&#10;6z4C5AJAdS7cX86jltOjpCMFeZh7VHpHAZjO7WOAe4AsSvZQT9JdJp5U4jFUt34LqckevAcC71VK&#10;LRVln8rHT8sUtuV5CHKb5dWQX8JMIeRpjpGiu+MXBXbZPYvssnvn2xUAThC7DIhdPvd9THB7GwUH&#10;6LSOyruM/Z+d+65ddMe79sPbFlnOnVus6Z5Ca7p3q1XfXWgVKLnyewut8r5Cq7mvyGrvZXtOifW8&#10;vs4mCz6w8eyFNpGz1Lqbc4DXCkAF7IBTEyBq6QFMQC2oOYDn4MNwZRs6BbmlVgXE6lB1FS0fWhUA&#10;k9Jr4pgWuavsC8pwCXljsbXh2tazrJH6A3K1HYuJv8hiKz60sVdW2uhLqLeXAdyrK2z0ldUY2ywT&#10;sldRd6+tt7HX12JrbJz18VfXucILjRGoLh+bSkGXZBb0vIJe2w5BHnqk5FQPpxbYJNy0Ty9BFjUn&#10;qwlZ4QKTACdoaUC9vlYCiMCgpaAj11Suro835dyhC4niCxTB1fUGCcXRfrblDkpNRWrO3VbgIBDl&#10;taDSmjXO9pyamwUd51ALrsA26zbrvAId6w46wr3jMmFKVyaABdDpHFJ5AXRZuKKCrKs6wtU3UGCc&#10;7WistLhGd4MddHJ9pdCSXVKSYCsgg/s2+2V5uKvZMj8faXBfGai9t3DjCipiNoLSOE6BOYlKSBwd&#10;sje2D9q/LBuwS9cN2BXAyNWaoCWICW4ZApkswO6apH0hM2aXZwGzLFRT5ohdTfyrAN2VQO3K9GGg&#10;GI65KkNhgicKD2X372sH7OniEa5jBEUHGCjkAxR4Wf9hAIydTLqxgtIxYNd3aML72tWi2nyKpVZ1&#10;nk7guoR+hfXtmpoo9BOs4N5bCVt8IG7/uWrQfsz9nDyo+fgECyB6eMSGj8VtBBvmGgax07jTR6Wg&#10;BDqgIvUUFFQwwUoNF1Jw6oOnaz4J7NyA3UmFyYDZCdxLucVSfKrDO4Ji1fGeNs+9r2fcr0UWoJqc&#10;2Zn9mt25V+HdYw66g6Tl143y1fVoSGAa7zSTpSwdSyUPpLZRDngmWwS6JOw055uPG/Wypo8w5Qk3&#10;+safFtgl9y62y+77wFXcZfeg1gDZZXPeC3C7C9DNDaC7mPBP4LLOueU9W3vbFmueU2SN9xVbJYCr&#10;vBv1dg8G8CruLbCq+/McctV3brdDr663M3nv2WTOApvIetcS+euttbUMwK3GPrT23sWAaZnN37LI&#10;GnuXufspyAX3M7ixrshYth5ZaW+ufc+yyonbHeI0E79JkDtPwR08tsTW5H5g72xaZO2HFqPuF7Nv&#10;IaD70IbfWWVTP1lt4z8GYD9YaRPfW2Xj31tjie8S9p3lNv4twPfEahv51npso8Uf22Cjj66zkUfX&#10;s1xtFwhI+mJIGnsHXEElCToN0fh4Bz41NvjUTBHsFBcV6H/vT44z08vxjscsQ5OxVF0AmNxhFX5X&#10;TaSvOjydJ1J1iqOlriXUy2k72Rjh1yfQCTJSOkDBlY+UnNYBA4UlTKceFN1HQMdS16EM40PFWHe3&#10;QedOnl/pumsqI025x67E/BwY1x0aPYKS9JaxZIbNUAYmkyot3bPAHFUoB2DKBLSo750gF9zTMAux&#10;7gEFKBcFtSeXWedWnLd3j1vxvhGLU6iPoSpOoBrGjwzZH8uG7H8sx93cAOhwOS91SKG+gNalQOwK&#10;BxxqDZB9AeV2NdtXZgEx9n0R0H2R5TVask/bWr8au0ouLelI+V09CzvgKMOd/dyaIcusjtkY0BUc&#10;BoDBAICTmhOMglrCFZTiAXRqldV0TprAQAPeq/kgaWxo+AfDGK6qBt+Hedo07blmTXlya9z+x4pB&#10;+03OkNcBCiKh4WPE/oSqfXP3gG08MGDbWtTAgaLEnY4fDX0B1ZXmKADSJKWHOVbuatRSq+s7CcDk&#10;/s7CDqjpenUvsuOCHXYcRaZ6QbU0e4MHYYeIH/6uNuyQc9DxPtxd5nyaO/Awx6nl9whgPM25NExu&#10;m6CmvM37V17JYDvtY6CbNfKPPCLvrI+prOmDl1Ydt689WWCfA3RX3Ps+rqsUHZBDtV2BerscyAUl&#10;N88uxG296I537Be3Lrc9d2Zb290lVgvcKucWYVoW47JuRcVttSoUXfU9RVZz11bre2WTTaHkJlBy&#10;45kLbDLzXRvalsvHqRoVttraBCvc0dcXv2OfQkm+sfJd3tkih1cErqi+rg4ozk990z57/zt2+6/e&#10;sm2Vb1pz9/LzwBjiC4D5ZW/aLT9/1z7zwLu2MOUPqL6F5BcUXTuK7nfLLPEYMPvWUhv9tqC2yhIA&#10;bhSLfxeX9QdA7ke4rT/EXf0RbqzWf7zEhp9cZqM/W3KeohPYBCaHQYCd94ZOQi5qUfX5qJqCqnOV&#10;56ALYAsz+urFsM3LUR2dQ0tfIsFN4MIccoSrMSBbHQVZd5dSUONYjavTuncYJg21tsql1nl8dARp&#10;yZULSkmuJfDhHKHuTPuIC1DOjXNNgo50dGzoCqL1oCpTOD5NKox9glKoHA7pqQVMMBWcwnkC/Nx9&#10;9XjcB8e6imO/vtJym9N0z5xXHZ+VTobXsQlcUnRyTYNFwMvjmFwyvCCn+kavj8EKKPwflvM8d6ub&#10;B4BDnRxH3Zw5NmRry4fs3wDB5zeq9RS1lYpCA1CXAa/LgJVAd2W2oBZH3Y2wPmJfzI7bVdgVrF8N&#10;8K5GzV3Fuuxq7VeYlB3pCIrBAuy0rnCpxE9tGrA5Gf0U4hFcWDVIcG0AJSih8VD/RZg68h4DIEcB&#10;ncI1TtanUnLQjTvo1Ojgk1ECu2rW1beusm3YvpaZsH9Zddre2jZkg4dxAXtGLQY4u7uG7ZKNI/ap&#10;NaftP9eesn/i/q/ePGw/yB2wP5T225aqmB+vnwgNAb6Ro/Hw7DDVvQlgJ4DSKYEMpSmQHROU2CcF&#10;p1Zd3ccxgKf70DKATm5oUtnxHs4HXbDgLh/tQYGitsePjVjsWMKyKyknNeR13rvyvsqDGiJU3bIF&#10;836iWnL/W1zVBUshvuqZfdpyymAGH77Uqrh9/cf5dvHdC3Fb33PX9Yo579qVcwAdJjWnernPSs3d&#10;8bbNv3291d8P0FBx1YCt1hUcqo11Wc09W61W+4Bc1R2lduiN9TZZCOTy5ttY9iIby1xsZ9Let4O7&#10;dtu+9gZr7VwJ6JZZddN8+/OKeXb9d9+yN1f+CSWOWovcV9XXyXXFxa0GgGsK37Rbf/a2/ehPv7U9&#10;tX/1+r0GXFK10gp2Un5yXffWfmDPz3vXnnjtb7b1wDw+gIushnCBbmT5Spv8HW7pbzdY4rcbWbL+&#10;xhqbeGmDjb/E9svrMNSeG67rS2z/Bnt+nSWeS7quWwCY4CWp7CMKKJwONCDj3UWS7mo0j5TA6I0O&#10;gM4VoSAEROSentsWlEJlv9dFUMjTUWLemqsvml46S4EwKD7W2ecZwYEn9cfLJR1XlJjcYFdzDhqA&#10;4NAL7mWksLyzMOdLwbawX91KNnPN3tmZ4wXEML1TgJDPRkwm0zEhPYFOcQI8c5P1c7lkPHdP2Q7n&#10;V1rEIX2tu0plOx1YuRFXStRHeBDurbCEOdRIN4dMnQPEItgFNUo80veGlTbOwfY6nsPiHaglCpBg&#10;oha80b4YmWPIPrNuyD65fsguQsl5C2r6EJAbsctzRhxkV7IMJrDF7crcuF2NXaVt7BrsS9mj9oVk&#10;+FdyRu0rHPeV7Jh9CeBdAyC/zPpXtZ1Ug1d7XR6gwY39xNrTllIeCrRUlsNBgNPoCWCgejPVXwXQ&#10;jaPucOVQO2po0LhfAc5HRQA5TZLpM/K2AYzuYcuoiduFW4btX1f324qyGIpxGHUUtwSKtrZ1BLCP&#10;2EXcsxpMdP8Xb0TRrg9uta7r0g39Ngf1+ey2Eduwb8gONMdQWEMoYtx9ub2ov6HDakhBJerXkSix&#10;I9yD6uSk2oIKVAuslqGeLViAmtbPh5saG46Rjlqkp45LWcaspClmj+WO2K+2jvHOgzqXKsvUxwyV&#10;rjyXirk3wftPIUzgU/1cSgQ7yoeEg8pABmlsrojbDT/MwzXFbcVl9To4wHYlrurlcldZ//Rdb9kX&#10;b59nG29PsbZ7t+GSFlkFQKvGXMHdK7ABOIfcNpbbrOKOEpTcOjuT/75N5uKuZi+w8RwUXdYCO5P5&#10;vlWV91hZWy1u60oAtdxaepYDoiW2peht6+pTnZuU2QprFMS6Flk9oKsnrA5ItfQutM1Ff7X9ze+g&#10;vD8EXB8ST27sAgdc5Lo2966wsqp3bU/dPI75kPyhrim4uK2LbfSFBTY2F1f1rjU2Omeljc5Fzd2z&#10;3EbuVUPEMovfhXqbs8yG70bNaZ/C5hJ2zwIbwi7QD2EdWigrdQ1xsAEFubJaagryqKHCZysBFv4j&#10;2bqENzxon7u9vAypOm17f7h6gQOl4wDD9EIp7AKbvmD+FYtMYQBDLzU0PIT01PVDCnAzxwpcoRUT&#10;YAAaBwzp+u8PNf05mUCNEe42ApRU4LKFeJs4p3ed0XURP4zU0LGCZoCtFKXUnadPfCkwqTa5jqHF&#10;NYAuC1OGDKBTI4Pq6HRNAbo6t84rcyVLmnKFvfuJFJt6aVPA81B9Um4Cm4OueZol22R09fGTa60v&#10;fgZx3tmZsIbmYRtQKyeF6TQ2ikr5RcGg/dMqtYaGwv6FdAwAfQGgCVyC25W5o768Kg8j7At52h61&#10;K7Su1kz2fyUPFZc3bF8i7KuCHeHX5rDtym/UvgooFfYl0pEa/IIUIO6sWmgvxl3+Qc4gqgVQ4LqG&#10;Dryy0L8tagk9v37sMCBp7kyqOg1Z04iEzimr7pzAzVGjxDBqa9BeLgN0m2P2yZWDln4ghisahk+N&#10;Hx+17Y0JuzR12K4A7DJvTU62Dl8GgC9WFxq1Oq8bsM8CSvUhvHj9oN2xeYDn1m9/xOVNqx22/ai+&#10;TuDndX48UzeUo9SjIDjEOfXM1Qgit1X9B0+wrWqD4wDuNB+cYeLEj45Y4sQoyhEXGkivODBoj2YP&#10;2v+5qt/u5J1omGCB3jfvVnWvWXzEBDtXdsl3LUUnz0Lmf9gir6WSVyQ83HWlbCmPbyyP2/U/zLVL&#10;5nwQGiEAmxoevE6O5Sfv+pu3qmbdlWodD8gt3RYUnCB3vgG8WiBYe08JkEPJvYS7mv9ucFeBnC+z&#10;Ftpkxgc2lr/cCik/e1pqeHerAJ1suTciNHYDrg7ApW4gXSusoRtwdS12lVaHW1rbsQhVt5DwhcAM&#10;cLV96ACU4qsHenWCoSs64gO7eqk8IFiLyyqrJq3mlsU2vmiZNyqMvopCe32ljb263BKvAbQ3gJ4a&#10;Jl5eYWOvLLex11mqMYK4Y6+vtvHXQvcTV3Teogq0pOy0jH5/GPadYYkBHe9vJ3eW9WjOeHd5gaG3&#10;3mIClLunpCG4SP35/mTBl0sqeMpcycmARPjHQ4CpgKkxr6pD0zi8yjK+yOVj3mHS69Vc2UmRCaRk&#10;HMGOzOEtpg4uQEP4FiAUpo+RIpSiA1bsE8hcvbkJcOH6tM9nDWYpmAo67hoDK4cj4XJvg3oEcsnj&#10;dT5XrSwjeHu40taxHKMWVKlEdS9Rmvo66+vu4S3TXgikIN0tblYr7ZR9UEGaeymEqBANaD+BqzQG&#10;8LY1DFGAKdS4j5fjRl6ZNWTX4G5+MTPA6CpXcaOu3K4GZFfns3STegsK7pp8QId9OS9m1+XjJmJf&#10;lgG9rwG2L2NfxL5KGtcAymuA5JdJ8xopO0B3heoC1e9uwyDuZ8wGj6jrB4rucABdBLjg7mkfagn1&#10;pH5rmpFYUxz57CAdWKeGwqHmCOvS9FRdI3ZTwbj3//sCMNcsKlJdAs3k0YRlkC8FOtUbfkF1h3Kn&#10;/ZpCS/GlUrdbBrwu8TKgdyHXeame1brTdtGafvt3daBeTfzVw3brRlQX6vWXxcP2VmnMNu0ZsuL6&#10;YdvdPkwB1oQEA6Yfh8sNlx0HbBoSp9bXFt7HvpYR21IZsz/uGrZH+UBctHkQdxpVibr8WtqIaYxn&#10;cRt5lXfr3gCg8/q5pDnsCE8HfoJcKlB0JddKecSk7PTh3Ex5lNJfd2DUvv69LAfdZXerhXWeXQ7g&#10;rrjrHSDHOu5q1m2p1paEWQ0wq0GxyaTc6jw8uKzaX33rdjv4UqpN5AO33PlAbpErubEslhmL7Wzq&#10;e3a0tBCxYba/pQ5Ftg5bg4IT6ABWp5QbsANagp6rOIdc6Asn17MKVVfdPt/r8WrVJUX7cXPDUvFD&#10;XZ26pdSj9upQigpT/VwNQGxq+dASv19tE98DWt8FYFji22ss/q11Nvz4Bht5bJ3Fv7naRr8B9L6x&#10;zBKPAMCHV9noI9hDqy3+4Mqk6yqb7TYieFFYKaRyJ8MAW+BEWACdQKhhYrwkAU3QkXojnn6G44N0&#10;AY9gJ+Wnej6vqyMtFXyvj9M26Un5yZ3U0pWfx2W92/jyTXsaRUBj8LVym/lRme2ojfMlBDBdZ8kY&#10;M5xHkANAnDv84JrjZZ62gKxW19D66kPWcL8FJUFLCi6MsGA92R3F+6kBJW9VTS6VpuDqLbE6F9vu&#10;qnKswgLQAlxdFXJ/gq0D2JWm0mFdcES5SR26m6s0BVcyt3dZId5sKzIm5ThvR9y6W+M+GuEkKkI2&#10;eXzYflQwZP+8dsguSQktp1fjWl6dPTxbB/clgCSgfTk3gWJjuwCFVsC+AkAI8LT9Zba/il0H2G4C&#10;djcSdl1BzK4FjNcBteuB3vWsX8vxX2bfNaxL1X0Fd1bu65UolUtRT/+85rStOiB3UF0xpNqSak4V&#10;9wKdIIcdR92F0RPaL8CNm+Z20zhfn1EYZae+duqOkVkPUFGOX9g8ZF9ZM2h1zXKB1bgwbBNHR+3D&#10;8nG7OF2NJ0N2deag1x9+EcBdg52D3kCyawzrqr/EBL4rBEGU3ReBaN7+QSvZi3rkGfyaj0MGSm8r&#10;auyaDUP2TyjAz2/sty9uOmm3pZ2yhzNP26NZMXuEj8qD6f12c4o6YJ+2T28atP8B2D6Fu3wh0P/8&#10;FkALcC8h/b/sGbNtqo4gv3kdNaDKcNCRP7EAOvKPeyNngByeC+GhQYLyBuRkDjrlF/LImn24rt/N&#10;xGWdH0A3N4DuIoB30Z3zbNOdG631nmKrkopzoKHoHGrATgruvhKrEwDnbrPKu0qtDyU3kYtiAnAT&#10;OXJXAVzmIhvLEOgWmOG2Vla227oGs72tdbica7GVvKtl3jWkUWoO2PmoiE5cVrmiSfA56NqXAjmU&#10;Wet8q0LZ1bJ/FnJa53j1x3NTw4MUn8MuWC0gbG7CdX0dtfb9pZb47mKLf59t1tXgEPvRShv58XKL&#10;/4SwH3/IconFf4r9YpmN/nypxZ9aZiNPLT0PdEnTTAHpAEv1Y4KGu5KALdrvbiVgyWFZyEss6Zqy&#10;0q4ztq1nygq6kegd+mnMhFfeF3RPWz77CronrRDLYl2V9IKSAJPdBayIk64vHbDM656yfQ3D1v9m&#10;rbVmHUPiy7WjMPCVTfyt0aqrhq2sacQOL26x2q0nLbNt2jI6Z4DetCtDQSatnfUOMg3rPssB6lCz&#10;Kmzmi7mlk3NhPlWT4COwcZ0aACzzaaG4FrmVPkxMX1rUVlrLDOA6Q8YEvoR5Q4jcVZbKpGodc9By&#10;DVHHT8VTw4VPUyWgKR6gS0MJemdiwnSsD7J2EIYC4S3CFIDF1Xzd9+EW4UIdB3AneuI2gipq76Qw&#10;o04+791I1EAQWkql4lQ3dzUw+hKgklr7GnC6XkuH2LBdC9iuLQRkhWwXxuzrhN0E3G52k4rS9jDQ&#10;0/oIYcN2g2CoY0lH0PwiEL0a2MlNFlA+ARBe2DpiY1JyyQp9d1VZl8un/mYnDqqVc8y7cagz8YmD&#10;kxQGzRCiefLCNOCa6FOw01/FXtvDOTLidsWGYbsZ97i9S/VroQU1cXwE9TQG6HC7geEXAY/qFK9O&#10;R8mmcV2o2i+jOr+E0hMAv4DyuzxlBLd2eLZ/oEZ8XLY+Zkv3DuGqxizGcx1CbY6ekNuJS75u2D67&#10;acg+jTr7FPC6aC3uMB+WT68dts9siNllG1GyGwftswDzwi0aeaJzaGSJGoOGcZ2H7ftFI95XUlN/&#10;qQ5YrmmY1ALQJU0NWJmtUnZs8/5lakRTXnbvALh5X1COlVei/LeWa/7ad7NwVQGd6uhwXy+Z+559&#10;6s6/2YI7V1vH/YJcIZCTyxrgpu4jDrr7ir3hofbu7VZ++w7rfWUDkJOLugS4ATtAN5aFpasRYqFN&#10;pL9n8YKNCIkR21h7FtDV8p5Wen2cQNfCsg1XtRHF1qxuIN7hF8gBOrmlUm9yVasAWH33IqtpXQTY&#10;5vPuBTsUm+J1sE+ABJRSci3dSx2ctW1yXRcSf7G1NH1oo/NxQ9VP7mVU2ktrLf4ibiw29sIqG3t+&#10;pSWeDQ0PYy+g9n69xsZ+tcrGf7nKEiwTv1xjF4SfPIdGhAA6YFaXAGZqCOBhY1HLq8Ah0KmhQbMe&#10;tGV22fhzhRb/3U4b+XOZxf5QZTEgVbH7pB3Yd8xO/XmnHX23yg6/W2NH36+y3s2dVkoaabzcnVVD&#10;1rOk3g4u67AD2wfcreva3GDH3qm0ma9n28m3Gyz70LTtrx6wQ5ta7fjyBuvb1G7HpaGvzyReg5U0&#10;J6w9u9fa84/a9vqE/+2/jfW2gpO2vSLumUONEdtQcvV5B607td3ai47YTsEFOHpfOTJR6DKiCQLG&#10;bD9f9PJ9p62c5YHyEdtfnrDd1QlXYjtrEra3Km47a9kGZDvrRm1XTdxKeD5SY4UozDKuo6whYXuw&#10;vVxPCeDPBryackezuW4nc2v6IR8NAVAL1J1EDSwA0d1f9qkRYt4uXLlG3FZAdxI36QR25tiwrdo/&#10;bJ9Yh1umltBMCrq6hbiSA0RSXO6qsg6cvg6kbgBONxXG7esA7gYAp+WNbAtktxDnFgrkzdgtuG63&#10;FQ3bHditCiPOLUUyoMdxN6HwrkUNSikKpt75mGu4lAL/PVy/OLBQS2ZUcR9Apwp6hYfuHDLvWyfQ&#10;oeI0P5xPWQ7kVF+n+fQ0o8v9WzkH93bh2pg9CECO95JXukN3kcTREXt+x5hdnpXwekUBXl1nvpkb&#10;s2dQrD9W/SMwvjaLNFB9X8V+nBOzX+QO2VwU2RfSgBKw+/yWfvvP1UN2X2rMVpQM2krc1sd5lp9Z&#10;j/sL4K7CLgF2N3H+n3LcT3FLn8xFCQNSKbarPI0Bux94PouL/xyq8Fme0ZfYfzPqWv8oVeOD6qJ9&#10;hMP5oNPHErjlKu9hoR5XnobyIwAkjs/XRn6S8ndFp48leWntnph95dsZKLn3vI5OXUr+/a637ee3&#10;L7f2ewus9v4iQKdWVtTb/YJbSdJ1VeNDsdWp79wdpdbz6nqbzHsP0OGyAjnZWPZ8S2TNR83Ntwls&#10;OuNta9pTY2sbZmxT7YztR9E1o+bUUbi1S4pumW0v/9Bae5fwkVKfN9W1Ra6rRjUIXkDw4FJL2zHP&#10;qtuAnMNLkFuKWpN6A37qRoK66zmy0gp2LbaSCuDWsyS4ut2LrbUOpfYzFNucxRa7e4mNzGX97sU2&#10;cs8iH/kwfO+HFmN96O4PbfCexTZ47wLifWjDxB2+exHxFtoF+u9h+MuXIDc2u5Spzs1bUoGdVJ0A&#10;F7mcGZ0GqNCzVy636ZtXYZvs7E0FZndut/b0o1ab2272JXz8m9cDJvZ9dZPZDemWeKXSK+TLdx9n&#10;ewX70uzQolYrJpNP3LvU7NqNZnNK7cjiTitrRyn8MNPOfm2dnb1hg03fstbOzMk0u7vEOld1W2XJ&#10;EY7/0IxznHy7BjAdt7O3cvxtmda2rsfW9wCjAzEkb77NXLeGuKvZt8Wmntlne8tHLb1dmS4oKXVm&#10;3to8ZqNPFtqZuzbZ1IPEezDTpu/byhdij5V0Juz0b4ptZk6GDbxRbrkHp+z0S9ttek6uxd6oseze&#10;M1aT1WNT30i1se8W2Ph3cm38e/mWeG6nNW47zvliNv4twr+bb/Ef8XH4QbFNfKvEDi3usNTus3zN&#10;QwZXg4YaUZbuHLXTPRpSNQoYtIzbJKD7WdGQfY4CeJXqyijgaiX9ck7CrqHAf43CJnfzq1oCtJsK&#10;Ru3r+aN2SxJsNwMsrd9aPALMWLI+h+XdRaM2Z+twMLZvL44DPfYDuVsB4M2kJdUnd1au7xc51zXA&#10;7SogcjGF/fbUEVedGm8bgU6dY/sIU0umRjOcU3NhSJV+eyjQqZ5OP5rRPxI0MmIjH5Hr1CgCXD4J&#10;6H4GTDUCRL9MPN4z7N1EvlM6Acy4Z4B+Ber10ylx21sfs6mjA3a6e9B+zbVfBQgvQln9pOC0jfbG&#10;bPLwoC3eCzxRdwLd51Bi/4pb/KfC0zbQNWT9PTGbv33ULtuE8mO/6iA/h5JbVDpoU0didqw7bgnA&#10;/dZO1CHqUXE+jYtbW9dvicMDNniINID7t4Hem3sTPrecqnXcFeWd6gPmeQ3XVeYfWD74ankX3HxW&#10;HBlhubitgp5Uvuqh5V2py1c+H8zVu4CtQHd3GO71SdzXm+e8YxX35lij6txQbA411usAXV2yVVWq&#10;rlrAu22nHXlpnZ0peA8lh3JDwanxYSxb9XIsM+fbePp8m0p730bz1ll23bCt15xwdZp0tNp8nCpq&#10;rvPgh/b+xoV288/fs4Ly0FVESs0bFRxyckuXEH+xbd76nl312Fv2+7Uf8CF73+vivB4OyLlqwzT4&#10;v6Rqvt35y3n24EvvWkml4kn5LbbOpkWWWLDSxt5Ybgm5sCzH3sCN/S1KDht7A3t9tU28ttzGX1tq&#10;44rDtholxok7/sYyu0B/5dfU6CncjJRb6B5ybt1nDxHYsFCXhvuG+lC91r7SE3ZsYQsFNtWmgcvE&#10;D/da36peO7A3ZvWZHcBpk808kG+nUXn9L5TZ9K3pZvfmWXXBCdtVOWDTc4Hg3CyA2WpFnUDtmxsA&#10;Ua4lnqmwbbioXctqAd8aO/NwkY08vccmHs+26Tsz7cyPdtvOyrhVbj1iM3esJp1Um3o4y/pSm2zi&#10;4RSz2/Osaf1hSz1mdvCv+23mmpU2dW++TXy7xGbm5gLGXDv6XpNt6Z5J1q0BdOCSj6KLPbvPzt6V&#10;Y2dIc2Zuttn9pcjhKttOoez/VaHZV1Jt6NlyK+qdsNhTeWyn2ejTByy3b8aapDZvXA8MOcfDeaST&#10;jTpNs/EfbLfm4lNcZ7HZrdzDXRt5XqR9xy47Ma/T0v06AnSzea6ra3jueynUfaEz7imU0GDfsJ0G&#10;JLfikl2IirgGAKjLx5dRD2oo+CIQui5/yG5k6a6ooEaBd8UmUGG3A6072b4LoN0F7O5AOd2NPVg8&#10;avdti9u9W+N2D26olncTdhfrtxP3Vo4Nyk5usFxYuYyhM/FFXMtXNw9ZV8eIX6PXy2E+aqAngQpT&#10;51tAx9Ihx71ovyboVB2dJg8Nf+HSj5vH7A3c1q8A0i/jkv77miF7nXsZBJaalfgUoFHH4UeLx7gG&#10;ueJqbInb5zbHbF9L3MaOjdrQkVFrauCeUHWfAWY/z++30SPaN2wL9o7Z55KK7tO4m5filnY2D+K2&#10;8hHjHM0o6FvTE17/p/6In13Tb8vKBt1d1v0M9Q3a3rq4fTVj1P6dcz5EOsO8E6lWjWvt6ozbW7vH&#10;k9UXvENMoPP6OQAWQc67JRFHDRNZAp1aZKXiCPPRMDwLhXsXLPKnd7PC8jT1Uxmu67dT7ZI579sl&#10;uK6fmfs3W3f3Fmt7AOUmqMlFBXR1LOtUH6cwPtYCXdXt2+3QKxttUg0PclNRcYkMwQ7ICXYsx9me&#10;SF9oZ3FbG/Y22JpG1Jzq5vH8DrSVA65V1tHzoe2pfNO+9+pfHbQvz38dd3YBJtAJcGptVT3dUitv&#10;/MBefv+39ol73rI5v3rJdtX+DTc3gpwaJ9RCKxd2vm0q+J3d+uS79vXv/dEyS//CudTYscC6ahfh&#10;Oa6wsccB22O4qo8CvEeA2cO4pQ+ttPhDuLMPsLxftspG7l9uw/exft8Ki9+7wkbvXRUG9WcAuoyk&#10;qyqYnbMpV3X6QU7416u+Lrwc5HSOV+zz5To8aUNP55h9PQPa1qNseFndZ6wlDcn39Q129pvFtm/v&#10;KdtX2QekANncImvb0mu7qvlS3gPo7s6x3iUtVtwxbIlvb6bwF9jxec2WdXLGTr2xHRW2xaZ/ssd2&#10;taEU3isHJOl25snd/nu2quLDKLzVNnl/mk3N3WITTxfYxGNZpFFojRt6Latv2vp/AVCu22KxX+yz&#10;nQ3DNvyrXaRRYIkXKnARzzjg/G9n3JdmRN6Gku3a0GUGjM7iAvSsO4jrG7etgG7gGUB1Y5oNvbjf&#10;tvUAumcA300ZFgeEuYfOWmNKC5BFfT5SYk24yD3L2m36jjTgXmgNuUdsNx+A06/vddU5880S60g/&#10;bjv3j7sb4/+wUAHga77kwJhtx0UeORzU3GkU0eiRMG/b5RRe9ZfzUQzZFHQUhBoXrgdAci9vLowB&#10;JSm3pCsKnO4AeHeg0uZuGwFkghnG+t0lLEtG7f5tsrg9SPiDLB8Afg8Qdi929zag6C4tLhmwU33f&#10;V/ND3zoNG7sY5fOFjUPW0DoK6EIjxBGAJOvrHbfDPCeNMvBhVQDFGyuIp98u6ic4Pv04pr9i7aLg&#10;P1o6al/FRbwSiH9i1ZC9vzPMeKwZiU8fFjzH7H6UqK7jKyzVT/BiFG55y4gDTeNUx4ifs3fULlkz&#10;Yj/IGUAF6vnF7e19o/YJtdYC6H/ZMGIvFKMCCZdi7EPRDfGs/1gyZpekxTGdv98W7IrZCKDr6eK6&#10;+Rif6orZE/kJ+5eVQ7ZiZ7+NH40DebnqCTvIPWkuOc17GLWcauRDqLNNgo537UMJAZkmgFA9bejC&#10;pFmrVS+seFJ/ypuhvleNW+qCldM+bevLYnbdY5txXT+wf7v7LfveXFxHV27bre6B7Q61UBcH5O4v&#10;sVrvYqJhXdvs4CubbKJI7ipwk4LLRCllJJVcEnRqhDiT+r4NbM2wzIa46V+p+i/D5nqBrgL4rEZ5&#10;L0XRLbKte96xeSvftI5edS/RONdQR+eD/YGZxqoKYuWtC+31Jb+3vQ3voPwAIC5pfYfq65Lx2sOY&#10;1s6+RbY28y9WvG+edfR96PV09Si99mqNc/3QRn+6BI9rmY39FDX3JKbtZKND4ucf2sgvcXGfWmbx&#10;X+KyPrPU4s+wT/Ysii6MVuDBo9zUtUJzaXkXCxV+7QNwapzIaEx4vKhLhsCXXZ+wrbzkoV8Bl69n&#10;2ugrdXyJJrxOqi2rzWZuWWMz9+daU8lhq9+HW3eHFBwQ2HzIyqoHbOr+dYAu3/o+bLfSdjLjd1Bj&#10;gO7kW02Wf3jaTr4m0KXaxM9ReB2T1rOwivOk2cwTe6ysctSqth216dtX4l6m2Jn7gN2d63AlAcud&#10;xdayvssye4Hwj7k23OPB35Rbet8EsGyw6e/ssvgfG6wQ9ZSmryr345Nwcr+pXWettriPNHC1VYlb&#10;cNTW9ZrPOBJ7GrB9fZMNv7DDdpwg7RcEvixAVwnopq1pSyvXv8bOPlbgnUX3HThlM7enAs0Cq804&#10;bOsHcPfnV3I9KLrHd1lhU9w2dc2g4sjgZGhvkCCjL0TV1KJow1hSlBwFcfzosO0n7LO4VmoI+ApK&#10;Tl1AvoSyUfcQNSZIed3lJteTJQrubgB3D+rtPhkQC1ADZADuwW0JbNQe0nJrwh4CfA9vH7GHtsdZ&#10;D/vuFwxRdnNJ53aApzo+d5FVXwVoLwQcl2wYturmUQeKZgnR/G5h1hCNCR03DXiXshPkjvMONNxK&#10;fxrbx4dGSk7Tj+sfDhtqJ3GXR+1aFKoaF/5z5aCtxt08hVLU7x81Q4p+1SiXXPWNUpdXoizVWbi6&#10;JWaJoxqsj+rrG7FhntnPcesfyYz7aIoxru2tfag/XNcrUGyXAce6pgGfSn4vH7LSmlGvZ6yqG7Eb&#10;MxP2mdSY/SswW7o7ZuMn49bEh660PAEYh21eWcIuWT1g7a0D3N+wFRyQmtUgfrmsclcnbQv3kwq8&#10;vS8c267oBDflN0wfNIea3r0UnXoZOPiIQxoCXGiRlcmzGvf+d+t2Dtn1j22yS3FXr7rzLSu4J8Oa&#10;vgHQHkLRPVhqNSyrH0S9SeE9AADvL7JK7wy80SYK59tkHq6pt64utInMADt1JQmqbr6Noeamsxbb&#10;noo+20B50FyVAp1+enOgrZIP1Cre3XJrxaVsAlSauURDvxqBnA/rAlzewCDV1rnUR0xUty6wyjbN&#10;LbcQeC3yOOp7F7qiyI0FdFJ3vk8jLJLxcGnru+ZbW+0Sm3hzlY3/Zg0CZa2NPr/OxtXg8AxK7pnV&#10;lvgV9kvsKdTeL7Cfo/x+gev6M475Kcsn19kFORA7F2jlN074b9S28kD1B6BitjWvvICXprGtwC4M&#10;wQrdI6SCchoSth3XY1Cgux5F95tqB11O+5S15nTYzK0rAE8qJyqwsScycddwXR/aaRWFx62s5pRN&#10;PbgW0BXYkcUdtqMjYaNPALo782zgr01WeGTaTr1eanZDmk3+fD+uI6B7H0h8HaX13VIrqxqyyu3H&#10;3HU9yzlGfnvAxr6RhrsIoO4sso41PZbZc8YGfoLaRBUOvrDXJ488urXTThf2WQdfYzWAKEPpXnxS&#10;UO43o/2s1RdAtjs2cm3FVpd5xDZ2nrX89klXcGdv3mCTT+RwzdUW/wFp355j8ecrLM9B1865N9jM&#10;w5nWm9Vph5fU2/QtxLl7p1XnHrONR80OvVvtSnf6sd0+uWNKe4CcupSETD1pC3aPWmurZgqm0Paq&#10;0yoq5eiI7cC1+sQmNQSgqnIEm5jdkC8lpzq34JbeB4judrdU7idgA1IPosYeYv0hVNzDwOsbSdP6&#10;o9vG7LGt4/Yo9tD2MXuoNGGPALlHAOHDQO5BoOfAQ+XNId3bMTVyqDVXHYtVMf/59cNW2TwC6KTi&#10;5LZqRAEKSLN3UPg1wiD0pxv1+jnNcKIB/pplWf9j2APoKin4f9o3breglq7LxRVPG7FPrRi0osoh&#10;O8Fz0L8mBFL9KvA2XOebi0KXmCtx5S/e0G81LUM2fTxhlXw8lu/TPzASVl8/an/gI6BRGwnOOY/n&#10;egXp/jsfi+fyhgiTS5uwF3h2L/CMRlHOAyi2F3iOn9g8bP8E6JbvGvJGoHY+6H9E3Y5wj8WVcXsa&#10;xTl9PG5FdcM2HxUqZafB/EXk0zTuyTv/ck8pwC4FyKWh8DIJV0dhqThvfCBcHcZ9lhqO0zTgap33&#10;SRxUx0cctcKqB4G6euV0zviU7F97fJP9+5x59vM5S60DmNU+gj24DcBtt6qHMBSeTK5szZ07rPd1&#10;8iyQm8pVfZw6BKuvHO5r1nyHnVpcXdVh05nvWuvuClvnP4MOwyf9J/BSdK0VDjrV0bUCqWZNs9S1&#10;yJoAVRPA0iD9Jik2B12k1tS1ROAKLbCatil0L1GDRKjPCwb41LFYak+ts6g5X+/5wDoqAfAPF9vo&#10;XE25hLJzU2MECk6NDfcutPg9C20YG7xvvsXuX2DDDyy02EOLbPCRpTb00HK7QD2eZcUArhTAlQpe&#10;uKWaVlp/7i5iXw6WLlcVczBCdwHQQdc5FlzX69Nt9MVqr2dKR2I353TZNKCbmovaun2zTd+MW3pn&#10;vsVeruXFJqys4rhNPLTGbE6hHVrUbtuQ/YkntgCYPOv/S6MVHJ2202+UkG6qTf1sr+0AqL0LK1BQ&#10;uMPfKbGdVYNWVXrYzt4JLOfg/m7qtpOvbsMtxD2+K9/aVvdYVs+0Df4ECF+7yU69tJ/4R2zq7vU2&#10;/UAWX4ByK9BQN6Dtffi8no5lB4oO0M3cqUaRbVafccI2d52xvM4JG3i62M7eBqTmZuIOc093pdrM&#10;3blJ0M1YY2qHg276Ic4JbO22AkC4w6a+32DbK4ctFaHY934N8EbRPbbLSqtGQoMImVluqzdIkMEX&#10;7Z2wztYR6z8Ym+2Fn6CQ75aiowBelY3rmjuEshoKLqrcU2wuCu4+uaQyQHd/8ag9gj1alABoo/ZN&#10;4PUYy2/JgNlj2Le2J+zbwO7xbRP2je0T9uj2ceIAv+2KnwCG2NYxh52U3Z2cQ1C9Li8B6EZxo2N2&#10;+foh/x/DYF/Mx4CG4V9jSdCxnqy3k4Upzcf4ak/YLhR1GTDQFPL6P8RPSifIInG7AYB+MW3ALgM0&#10;B1BYR1FnXd0oriOj5NMEoEPBch3qA3hZOqBbPwjoRlBncavBhf7aphHbD3jHUWiN5GNd0yjHztst&#10;l5RnuHHQdtXiqqKYD3J9Pybs6UyAivs6gOtdgrdw9aYx+9TKAftw17DNHI1xL3H7Bh+Y5o6YHcT7&#10;2Me7s1Mj9hofg3d2Cpga0K8JNcn/KDd5Ct4BONknTktN/OD9JnnP+rCpJT9PsCPc5x5kXUpP1Rjq&#10;XOxQJJ1U4qsTf07HtK3c0W+Xf2uTXTjnPcu5J91aHyKPPlRs9QKbACe44YnU3ouyu73UDsldzX8/&#10;2Ucu9JObUGdgrWcssElM8JOim0l7305sK0DQTNp6yneYjQilrXVAV956wOvoNJtwM6qrWaMWWEbd&#10;TTR1UzOQ846/QFAjJALgFviY19BhePEs6EIrbTA1TqgFtpG4ja3zgR6KTsd2L7KOOq7x3WU2/js1&#10;PqDSvAFCjQ2outdRd28oDCXHMvEappETGhHxMuHYxKsr7YKdqIQdjaMAbpzlhJXhouq/n6VkkO0e&#10;DsxQdNuaxlB541ZAvPBzWwDI/hIANfh0rreojkrRyR3khdTldtuZW9YCgkw79n69Df5S9VlpNvDn&#10;OktHae3ArRt/ANf1DlzX+e1W0o2i+x5u3m25dvrPDZZ/5Kyd+r0UXapN/nifz93ftRBFd+N6O/tE&#10;qe2siFnFjj47K+WFa9iUdchaVwCR6wHdnYXWvqbTcnpngut67RY7+ZsDVrZ/CGWZzzkybPLJClxH&#10;Nf0DGL5cUnMa0ZDOtVflH8blBMxzt1pjxjFL6YxAp3vYiKIrspN/q7LJb+fa2duzLf5chRUcPGNN&#10;ae0ozI0280CBjf6yzobfaLPT73RaeclQqHdBKB5+H/cbWM9wD6UougwKhVxWQc7dFdyTJfsAXVto&#10;bTxOAdNA/vjhEdyzuF2B63V1zpB9FchJ0cidvBObiwq5F7Wl+rUHsYcdcMAKyD1ejJWMALA4yzEH&#10;2xMsZd9BxX1HcAMy38B8P2FPYI+Vjtk3tSTsIUB3L6rwLgB6G5C5MS9uX0N5XSY3evOgtflU7kHR&#10;hQHxCXdZHXiYVJ3GvJ5A0R3vG7dqlOy2lmnbyjOXWtcfor4BVOfgdl+LW3zVliG7bp3q/tR6O2bd&#10;KMBhYL8FF/O2ArUMa9TGiCtKDUWrbkZhobw0Rftl63gGgOsU4B08lABAGiMLkHCD/21jwoetxQ8n&#10;p4TvBsxtQK590JWjd24Gqj/Kjdtnlg/aclzXKdI9DqSv2zhsq/fLRY7zEeJDxDu5BRd4GXFGgOxB&#10;7r0QSOmdylX1gfpqdfX6Om2rHlZdkQQ7eUbTrt5c2QE9n0gC0GkOQm+sIC94owTrahjMRkCs3N5v&#10;n390sz1y1zLruA/APVBsDVj9/aqTE+SwuQDvjlLre3m9u6sa8eANDVJzUnIawyrQCXhyXXFZpzLm&#10;W7wo1YpqhngXZxxw/gtDRI2DDjf2QNv+UEfXKeUmwKlVVfVzAp8m0hTsQj+6xm5NjS7QLQ7951zZ&#10;aRlc16guzzsYY1J/gltbx3u88wUOyDqsqmehde7Hzf7xMks8tMJGHlxt8QdW2ui9Sy2OjdzH8n7s&#10;vmXe+DA6l/1zV6L8NPnmchtG9Y7M+dAuqEA5VPA13AvIdgOv3UBtN3DbCeh2sq3WrAMt+jnwmP/l&#10;ewfxtmIFPIg8oFfSPW79z+ThjqW766rxnJmolNq8gzZzM4rt3lxryz1kPX/e6Y0C48/usQKgtQNF&#10;NvYgULo13w6/12rbycjx7+PaOuhQdIDu5B845utbbOrHKDoyQNtC3L7rcV2/U2Zl5TEr35kE0l1F&#10;1pLeZxVFh3CXAzw7AF1u71kbelJu9SYbeH6vZaO6Di1tMLsZlfirAw7uzUlF538C4/4yyEyVuLYz&#10;twmg26wl44il4jLkdEzZ4DNA8toUi71wwF3r2G9QnDemWuK5/Q46KboZFJ89WGI12wcs9yBuSSdf&#10;8g7SlnvcA+jeC7CeBnQl1XFLk+tKxhfkVBCkBpYfSFg7rms/Lpf6pgl0Q6iTzs4Ruy5z1K7JHnHI&#10;3VoYC/VwW1FyFPyHgd2j3qCQsIeA3WNFKDUg9y0U3rdxu74l0DnYxuy7wOt7LL+P/QDQPQHUHt/B&#10;vtJx+y7bgp+2vyUjriD0IGndA+zUsKHOxF/FLbwQ0N2EqjqKa6lW4TDBpOrKNAtIgN0R1tXtRDOE&#10;aGTEkcOqn5sCCpp/b9Knhv9j+RiuMRBFmX4ZgF2yKWZzNwxaL/fci/t7sCtusSMJW1oJDFF9c4D7&#10;17LD5AKXA7raljCji6Zkvypt1P5j9YD9eccwLqWApjq6hL2LS/vpNcNWiDssN7tf41cPDtmhQ4MA&#10;GtXWpecNtLiPLQeG7P9cMWKrdw/YmeODdpI0btwyYj8t0FTyw96Re19b3P5z2YBtUsdu4Ke559RR&#10;Xp3ivRMwoFO3Elk0vtsnfdXHlbBoRIT/AEcuK+ZDDsnr2foAouhUn6d6Pbmv2R0ztqSk3z77yCZ7&#10;/66N1nlfmO5cjQ519221ejVE3FNilbeWWO/L61By7ybdVUFtCUruQ9Y1zCvAbiw51OsMqi5RuNHK&#10;qk9440NwWaXoAug2AlkNA61o3WfN3atQcoLaYmsDZlJhakVV3zrBLsBPSm8BYQvdBW3sWGR7Gj8A&#10;XgKYWmeTM5cQHkz97RZbe88iK69/z6paAiBVT1fdvcC6Drxj468Bsl8DrWdwWX8FxNyWW/zp5TaK&#10;janR4TlA9zzL55eE5Qvsf3EpAmyJXdDMF7CpfcTqkPyVzQANlbYPVaf/X+ov7VUtw1xs3E1ugf56&#10;vrtZs7+i8HggO7qnrP85XLQb0mzsxSrLa0pQWCetrqAHNxK38t48a8zts/YluJ3X4tb9YAdu57CV&#10;NAzb2ENA6tYMO/JOvW2lQIz+ENDdnmen32wBJGfsxJ93A6UNdubHO2xHx7i1LzsAtFJs+nt7cH1R&#10;dDuP4GJKeRVaa8oR21V+2s7csxpFl2ftK3ssu3faBp4Ewjess8HndllK3zRp1AbQ/XK/Fct1JVN6&#10;4wqmaaMyAV1V0WE7cwfAmoOiywR0XbgVnVM29Gvu82spNvj8Acs/OGFDzxej8ADd8/stX3V06e1A&#10;dr3ZQ2S20kGOI6MCUXVf0djbrG6zI++qQWW9TT2+y7ZVjVoqhVwjI3y2EwqCGiNWVSWsjo+PTy1E&#10;ATvVO+xqKXYoZt/IT/gY1lsLRxGuclGH7X7BDfX2DVScVNsjAp3czxIBS8pt1J5AkT2BKyr7Du7q&#10;d3eM2w92JuzHO0btyVKWpaP2fRlg+y6wE+i+A/xkUnjfIs1vSi1K1akFlnN/LX/ELkofsh+inoaB&#10;m6Cs2Up87jeu22HXqymPpPI0DEwtnAk71Bf+Pl+AolHlvWD3y53jrhbVifkrWRqBMGgPp6DKuHf9&#10;2V+/LBw6MmZ/3TuKgBdoRzyehqFdhuvc1TFqNqCxqXKn4/6Tn8+vG/Q6NDuBnRq3P+0etm9nDvr/&#10;bO3kIAUsbjehRm/cMmA3bOq3h1L6vfFH8eOHhuwGFNzavcQfBG64uXekoWRxe08CR53rD7vi9v9Y&#10;FrOc6pid5Zhu7rWA+5KSi0AXWdTdRN1FXLnPxpGLSt7w5bRp0L8mgJCSE+ik7NT1RMfl88H9oOSk&#10;femRzVZ2T7a1PJTsK+eNDsXepaTqth3Wg5IbL3jfFVwC5abplsYzlwC7D21CoFPdnFQd4VMZLAs2&#10;2e6qo7ir4efTGm4WQBdGFQl0qYCuqnUvoFtprcDsqCbJzH7PXpqP4jq83OvoQoNEaJSQC9vYscBa&#10;Dy6xvL0L7KGX3rKiWlQg8GsEag47NTxgGvKl7drWhfbtF9+0D1Lex72dD+jm+491ug8stEn1i3tm&#10;rU3+aqVNPrXaxp/Cbf35Gpv42Uob/ymuqhvhTxLvx7is319rYz/UJJ3BLujuHrTuzpi143poausG&#10;XKYaVJz+wF7tcBshbNia22PWgsRvZFtTXesfo6Wov53dk6gllA6gG3++2v+zmoaiqyvoBnSbDAlg&#10;DflHrDGlkThA4MEdVlV8yvI7Jm34iRxU3zobfqHUGnYcsbHHcoDUdjuxsN1yjs5Y9we1NgMUznwj&#10;x5p3HbYj7+0CUhl25qcHrLQ2YVU7j9r03C1mdxdaU8oh21k3ZGfUkntrrnUt77V0wHbyGdzf69dY&#10;4jv5tqsdhfEusLwxzc4Auq1AWdOTe+syMPKpotrOWjWgm76ddO7aag1ZfZYOzAsB3eAz20hrsw29&#10;sN8KD43bgFpdb8rgS1Ju+UC1LqMTV5rjHt4G6PotBdBpvKzGwPqU8t1nUXSAFtdVoJOic9CRqXzS&#10;AxUEMvmq6gnbXR+Gf6mjcH/PqA0AjikUy1uqUM8Orar3YA9tHXHAPYraUp3at4Ca6uAeB3ICVFBv&#10;qDRUmRuQ+x5w+2FZwn6E/QT7GcB7cueY/Vi2A9du56j9AOD9AMh9Dwg+sT2OIpRaHMM1RlGhHr2f&#10;Hu7rJakx+x1qUa3Cx7o09EvdS0J9nE9ZDtjUtUQzIkuZDvSNWVsPhVaAw3XVFPKr6yft25xLLvct&#10;qDUN4fpXIPWzbM1DB0BQWgdJW5N6/pbrvbUANxLIfjkL5YeavBRIPVs8YL/fOWRPc63eTy5lwD4B&#10;LG9KGbSXS2P2pz0xuyUTWGXGSGPQXtsZs0fUhWX1sH1uQ79dtO6UXbH6lP2icNBeLR2yN3YM2W1A&#10;8OGMGOuD9ktcxstwp69Yf9qeKTxlr+wcsKuA/H+gJu/N6reVe4b8r25qSRXIZlXbx0zDu3yeOdZ9&#10;pEQSiD6BK0uNkvD6WvKlYChXV2GauiwP0L299YQ9/nCWtdxbbE0PAji8B/+RzX0au1pmR15GGGgW&#10;EpScAJfIDaZ1r5tzQ9Flf2BnAN5IYTbC45StAXLqL+dzN0rRYeGP+5Puum6hjFS27fI6uvaDy61o&#10;119szi/etn+/c579ZfUfvb4uAGw+wkkNFB/6cK6dtW/aY6+9Yf/HDe/aIy+8bFVN7wUYEreROAKd&#10;XFlB7a8rXrUL575pX/3mK5a9+y+u+jQyonvnUpv4zge4rItxU5dY/CEZyu7BRTb8MMuHPrSRhxdZ&#10;7BuLbfgRVN/DS2zkEeJ8c5GNPI59e5Fd0Nsds96uYesBdl24CV0dQ9YG0JqBXGN7UHvNbLd1DFpr&#10;+5A1ATopO7V+leG6buucsP7ny8y+kmtTv67xho1UzRJbcNihZHN3AItjVr0Vv+36VBTbLmvb2Gdp&#10;h3Ej/4Irem0qUMm0yTvy7AyS2x6ptPq8k5Z6EODkHrPpW7NwB7Nt6v5Cm7wbRXVXiY38vgkZz4Pf&#10;fpx9qECA1Jhy0Err4nbmrkxAUmC9S3tt4+Gz1vYugP0qL/+OTB7WVpt8ELjeUWRTvziAqkxYiiYJ&#10;QG2FCUfJiICupgCleBuQvn27NWQesi09M5aH2zD0NNBE0Q08W2mFB6cAPNvX5dnoM9o+Y3XpXa4W&#10;7YGddqBkwLYAOh9mJoiRWVLlur5bB/BRpY+X2bbqUT4KZHCUpbs0MkC3sW7KNuwZtcSRoGhOA4nT&#10;uH2jFPqKpiH7Oq7dHUUx3NXhoOKAjyD3mKs3gWnU3U831Nn3SidYClq4qii5H5YBNIDxJMufA7df&#10;lI3bT8smMC21T9ADhMT/IaD7HvCQKvzmtnF7oHgMFTlit6G8VE+ncZ5p5UPed+1od4Cc/wYRU71W&#10;BLoTXL/qHDUFUlVHUCr5qJdiQPd25RTXP+6NJzcCuqtRav+ypt9eA16aLkn5U79PlAv8820TPrzr&#10;i0Dr6lSgvzlmVwGbz63st0tWD9mX18d4vEP2lZRhVNqIXbueeGsA82bAvAm1iOt6yUrc3VUx+8Lq&#10;Ubtm45APY1NfwCtRhv+Gy/v/XTsAaGP2ecI+s37APrWBJdC7FEV3hcbJbtLPgwbdbb4ENfg1gLqy&#10;Yhxwa/5BPpqaYj8JO41l/gjoeL9hunTWufdoth3NviMlp4+iKz72hWFj5B3CNRWa8uBfC0/Y3x4u&#10;sq77yZsPlKLm5LaWWPVd2+3gG4iCovdwVz8Iik2Ay1tsiTyWGtOqAftSdZmLbSZzmZ3ctg2VNWLr&#10;k52Cfdp2LTHNlrIRuEWg03ZF+85QR9elbiHv27x1b9vP//Q3O9AA3Nx9lcuqdbmtApj+GbHQNhe/&#10;Zd944feWV/YXjlM9HeqvTRNqCnS4sCzdTW15z16Y9yfbVPxna+xeaPXEqeteZD0VS2zq7bU28XvU&#10;2e/W2djvUKxvbLRJ/Q3styi41zbYuP769RpK7lVUnU/Cud4SryJwXlltEy+stwtU93Gwmy9m9xBf&#10;zRh2DnodWLv+si7IAcDGtlGrRc1J7e3Dfd2BeituG7PuJd0Wf7bFTi3sttx6TS2DIuGLF/91FSdp&#10;sMrCfttegfx/ugrZ2WQdG47aZhRS2f4RG3ilyaaf2G9nHztgMz+psaPLjniTu0+HRGHomt9hZ7+J&#10;krtnt539RqVNPN9k+7eP2KauadtTOmAzD+8z49iG9MM+vc70N3F3H9pv3WsO23oUVO6BYRv8OW7z&#10;bUD0lu2AdA+KsNLOPFvlDS7+RRVgpKrUb0h1dAWncUFRb3N347oetQ09Zx2ssV+XA7qtKNBaK+gZ&#10;t8EXcEOv227jz9VZXi8qNq2XcwDje/dbxdZ+QDfjdX/qCe999HBdD77TTBoo12/us9KKEZ9V1l3m&#10;JOj0ZzJVSr9QxHPlvQzhsp7CdTuNS9WPDeNSvVaqfnNxexh39THA8yhK7ZvAzRsXZFJtQO8Hghqg&#10;++HOCfs+EPsxKs0htmvcISewPQXongZyT7Eu6P3UTfsVP7i0PyS9J0jnm6T9MFB9QO6rXMfcON8p&#10;Po4oflX6yzXVDCU+S4kaHnDlBLsTh0bsFHayb8T/4FVKIc7lHRdimnT0pb2kDZTnAjp1W9GMLJ9E&#10;XS3cKXdd+TNmGk7W05mwP+Oav4p6ncd1Lcd1TNk3bIXlMSutGrbdNcN2oDZm1XWjVs9HrKFpxOqb&#10;R6yxeZT1BGHj1kD+rKkftQri7KmJky9HLWdv3NaWxe090n6lMG4/yhmyu3F/v5YCUFNiySFfmE9J&#10;H/PZYTQE7jKNDAF07+9P2Hbg7f8taQoQD7NOqw4u6h+XhB3vVpNtalhYmCWI984+7zSuFldA57Ph&#10;OCjVQBWUvsaY55E33807ZhkPl1q7fkn40A7U3HarvHOHHaGwnylS66rq4RZ6p+BxAJfIF+g0YJ8w&#10;lNwZXNgzuWutd1etZfI81tWf8VmJfPRDXXLyDq2764rKI98KdPJIqtrLUFnqMLzE2nsXWHXzO1bZ&#10;+L619yxFEAE5d0VV95asgwNganyoaltg22vftwYpNPWNI1ydixtUf6d10qtnXe5rZYPcWyApdQgo&#10;aw8utN7SBTb5rRU25qMcVtjIPStteM5qn3xzXF1N5nKPc5ayXGrxO5bbyF0ovDmoO8LitwH2W1ed&#10;D7rIhh14PQCvC+volJoLlbx1uKvV3udpzHaTcbY3jVkJmaa4YdTy9CWjoOrlZdZRuLECHlIeDy2T&#10;h6eJOPNxUYpYz6slDvs0fVFR87jtORC3fXuHraxqxPsT+Rg/Xrbkuuou9rCvBne3CrBtJ4Oqwl4q&#10;LK923Mp2jljZjpgVVZFhAde+HQOAMGZbqwIsN/AyM6vHrSLjpLVsOWE124dtb+2o1eCO5HFuuQX6&#10;ogoyGsebSqYsrBpDyZ205qxTtr087hlOfy4TAFs3H7OarQPAeMxqi/utK+WoNbBUpfHOfXHr3XDY&#10;ejcet50Vce8gKpckTPvEvRCnkrg9yw9a+/rjls+z0NQ8fm4ys3/ZAd1W4j2Jelq2Z9BmjgM5VF0/&#10;SukUbqFmsK1rHrZH8lFXAp3UHPY4ikuqTeagA1I/wQV9ku2fAK8fAq6fALSfATnZL3aP2VPYr3ZN&#10;2K93T9ivdk/aL1j3/UngPSmXVrDD1f0uS7XAqpvKw7iu9wGEr2TG7dcF6o+mP2fpJzPJWUq0DuR8&#10;G1Cd1vA1IDeA6mtFlamDrP6RoRZKuUi/QF1+E+U4R6DLHQUmw/afKKss3nv/4bj1ADp9iI8A/P6e&#10;QRs+OGhjfZhmC0bx6X+2cp1HeTaa4WW0L841jbDOx/WQJscctEE9QyljPhwnga7+RatZi2OAeOTQ&#10;GMpR07SPWpzrHqIM9LWNWC15bcf+mK0qG7WXi1HQwO2raWN2Dfd9OdC7cEvMXkTt7sRlzeWdecdf&#10;8qs+bP4PY8CmRgbBz+dKjEDHO/eZg8njmnBW03flNM+EDyLhmh/RW+FlSdCpMSKr84wtBnQ7vrHT&#10;WqTo7iu1mjvKrPe1zT79+aQUHCDzOrm8hTYJ4FzRoeYmchbbdPYyi2/NtYpKvBS1pqqRQePbZ0EX&#10;xrrPgk51dqg9dRxOofzWtO5AaS0DYvq362Jr7dYPqAWrhdbiFgDloHPXVI0MC6yGfZpuqbpFf/da&#10;QBx1IwFwUmyoO3UvaQZqzd6wEY6T+9vSARR75lvf7g9t8neA7cVVNvb88qQBvheW2diLgP03S238&#10;xRWW+M1yG30Ze3GJTTy71M78ivt9dbPVbmy0Cw53jdphYHfIgZeEHoCTu6DxhR1Ar0WNFbiylYCu&#10;AsjJbRXoVEdXAkgKMf3bwSfiBGZe58WD0u8M5e/rS6G+OT7BJl8Jr5jHcjD9IFpdLzIFOH3RlEG0&#10;ny9ImO9NXzYyiWQ+4FBmCf+aIEwvg8y1icyldP3H1Wzr13FphGnmlU28SNU1bGidsfVtM7imat3i&#10;+lj6FOcyzuHzzHEeuR4ZZLzNHdM+5ZPiaiYJ/38F15BOZssiPJ8Mmk2cbNzarGSraipf79RuvuDd&#10;pE3GF8i97oU0fJZijpE7sgEXZCPHRrNZRKZ701I/rP49KudaXKLDvJM4hfA0ClL1dYJdnIKcXTFs&#10;DxSoNXTUvoUr+W3UllxTNTB8T4Z6c9cUVfdzFNrPgNjPd48DNuAmsO2ZsKf3Ark94/Ys9szeScIm&#10;7ZfYzwVEHQMcpfp+EsEO1fg4qufhrXFU3bBdjyu3FaUuqJzoCT+V8f+6OugC7PRfBo0jHZABkj3t&#10;AkAAXTHPaAEfJClOud1zUWo3ALqrUE3/uTpmu2v7gSOQw7M40TXEcxiwM0cH7cyxmE0eiwM33Pmj&#10;Iz5t+RAmxah+cLE+Tb2u7h+ADBjqH7TqcD3BMZPH1LAA9DTH38GYdyU52pOcMw/3Wv+LUMuwrnWI&#10;ZezwOOAcs1E1iLQO8TGO2XuoyW9n8Ny5Vs16UwSwVefoHX8xn0WY9x26kWDcawQ61btpynRXdBwn&#10;iCnPhX+RKM9HoAv7zpny3lnbmHvcqvBwmh1yO6331Q2mYV2TclV9dIPcVZZAbzJnGUpuqU1hY1tT&#10;rX1fg+U1xCkPM4CL60CMuKuqMqqyQhne7C2sYanREFJ1GwCe4le2bvNuI/qdoUZDNHeERghN0dQK&#10;wJpdoWEosiYA19Qx31tTawjXLMOCnKZH17xzDjog5/+ABXJScc24vGqtFeyagaOn2TvfjpWiQp9b&#10;a+M/XWuTT66z8R+tsglsXI0OP8RV/e5aG/3uGht9QvX5m+3sA5vZl2Ntyw8guPptNTy44ARfymMA&#10;7XAnsOvgZao5P2lSderSoJ8OV+Cy7kXF7EZx7OJF7OThlPJiSrCiJAhUD+UznAAg/+M/6/6jHR6g&#10;9vnMw5gAphfqc9IJMk36osmkfAIEo5ZQH7VAOlr6MC32RVOXKzP4DMV8bTQrsf8nVuEsNW7Xf9gj&#10;Y31T3TQG/NinueWin1SrxTOAjvST1yNl5V1OktcsU4YVlPPYr1YwjaqQ+yUlm9cK+HBL87tnLJPM&#10;qDqaaCJNZV4to3/Ael0d6XjnZDKw7kGuisNOBYH4Snt5zbj9x+oRe75QM2+MoEhQIRTMk0nYDaBQ&#10;Vu4Z8y4kalH9ASruRxRAqbif7FL9G0oJuP0KhfYUS9mzKLgXOOY5gPdrQPfMvkl7bh/bhD0LWAW+&#10;pwGdgPcUMHwKlfdzwU7QBHY/QHU9rhbdEg3DitvPcofCdWEn1dgg2KHiZmGn2Upc2cW9rq2zK8Hz&#10;Cu6qTC2uv98/ad8Hqqqju6soYdfnaYjboE9kuXL3gMNIXVc624ZsV8Owbagdtvf3DtmrJYP2q6Ih&#10;e6IQN5Nj7s1W48KgzcmI2Y2ZI3ZPlqZdGrJv5gzb9woH7aWtp+ydskHbUBnDC5HHMuRQlBqMC4xS&#10;ejxXTRDqP6/2esUA7xN8ZE4CQU0uMILC1IfmSHvMqupHrLg+4WPBc3m/uS0zKH2AxcfW5zMEXv4h&#10;5d0GNzS8Y/XXlEJTPsigPMkTciCSt5Tng+sa8kdkypNpnTOWm9dvTY/st/o7y+wwamUKd3UyV62o&#10;GKCbQNFNZC+2qdwPbTofOGzLs949tVZaP+ijLLZQVgQt/+0BoHO3lfK1mXPLzk3JFhogNhJ/PeVG&#10;nlpl+3Zr7Fruw770p35BTqDy+jmptM4wC4nGs6q+rlHdS1iqnk6dhb3DsNxZjqnXaIp2paFWWrmv&#10;4Ri5r3JZ1ZjRDAybexfa0eKFdub7qLdHl1riW8tsFBt5dKWNsj36jSU+wH/yweU29fAai/8gz9rf&#10;a7SCsn5bjxhbBXvW1SbsguMotmO4BkeB2jFe/mFc1VnQdZLBcFnVGru3ecz70JViGjUhJbeVl1TE&#10;tjoRa4ysICbl5l8JHlgEPj2kaEytJqjMRQmqw7Fm83XXTl8/VzzJURe8aFXQ++y+qkfTF85hE154&#10;AKbUT8gE/ks4zudDZdjvU7ZrnTCHHOmoYlUzJet6XE06fFCBgk8yIwl4riI5xqfHwbw1lDBXdsSR&#10;G6K56NTBU90iVG9StW/ITv1xn516fZ+1ZJ6wnHa5IZpqh/2kmcsxEfjkkjjcuD+Zwzx5vZFpW5Ob&#10;Xpsas39aOWCLd6NiUCUDB4cocMPeidhn8kCNLN0/hqIL3Uh+CuieQs09Bdx+CaieBmjPAzGptmeS&#10;6y9iL/g6tm/cXkzaC4DuOUD3jFSegMe21J1c2l+SnmD3A9J/AqBqtMTXM+JWUqUhUQk7JsgJCO66&#10;CnTJeeeSjRD9gE59AouAgp6DOsQWod41KuU5zvNjQPco8LyzKI6i0ySag3bZhgH7/KpBuz4lZnN4&#10;Dl9bN2CfWjVk/5+1Q/afawbsP7BPrO23T68/bf9G3E9v6LdLN5y2z7H+rxsH2R6wi9n3mbWn7BNr&#10;sFX99q88y/+5iuNWnUQtn7YH0ofsN9sGLat6yKtpxo7g9uICa2yxlJ4Ad+rgJPeke9H2OejpnlQv&#10;eaw7YY3eA0Gd6KdQ+mEWafWRC/VswA4Fp64kQbkn8y3v2Vv5k3k4yn/+L2S2BUNXfUnTz6rUil/I&#10;x6V+bo0de22jnSl6F/f0A1TcAofbZCbuWvZKm8jbbKdLt1t9eacVNQx6XzjNFO6/NuCcMv0SYRNA&#10;k23EZVUXkk36F0ytXFjCa9muxfsg3lpAJ0BWdmwFZKusQe5rd/hHRF3yb1+aUbgeyPn/IjoDvKTu&#10;NBJCrqtUXQ3w0tTqGu7l7ilhzSzl7mo2Ya3LmlB9TUBR1tCz0A7tWWUzf1pvU79dbRMvr7Gp59fY&#10;9PPrbfqFLTb2uzQbnJ9tB9PKrXzHQcuvGrH1reO2Fiatr9H46XHuYdwuONY95nOJneihECHPTwK9&#10;w94SK9DFyAAxyDpsu5vHbTsZs4SHXkIBLeZhFTQmsFFAh7rBpIAElxQ1SGCq8/LZiQk7H3QFWBhd&#10;IcgFAMiUUfTF14gFdUjewddvH+tlxMvn+DDrqsBDhiAtV0IeFkxT2WhKG7kJnlHYF355KNgFN1oA&#10;yUaKCzBScD6lugNG63IbBDquh+McOH6+ACO/TjKuvtrqGqFMvQ0VN/DSXpu5Ftk8N93Hx1bvGPDZ&#10;lP1H1YKdvvJSrKSh4T86h6tObes8WAAf58cUp5B99+XF7RPrKMyrT9vqfSM2Q0HsB3T6d4T/KAe1&#10;M8h6RjlqDFAIRqpz+yVwegbQSam9uDdhL+3Vctx+A9BeStpvgJmWL0dh2k/Y88SVunuWMEHvGWD3&#10;NGn9HDdYavEHuLC3c12/RUmNALKj3hoaRkPM/gTagSdVFMeCy7gNl2lpuWalBnRtE7itE7asZtJ+&#10;jcp8EtdVLrgmJLguZ8SuSR+2KzYP2YXrh+yTa7h/oHbhGrY3qvI/Zlem6v+yMbssbci7klyeOmCX&#10;qjU0VVOlD/ny0hT9L2LQ92vK+YvVakrYpZsH7IpNpLdh0D67eogPyaD9G3btxiF7snDYcutwfwGd&#10;oKfRDye5R93PCWB+HNAd17x6vRPcV4DeKZb9xNH/W2sBXgl5zP9lQr6OxqxqKJf6xYVZScirvN9Z&#10;4P035qovaarP898YdMxYYcaAHf19rp0pQMHlLbLRvBU2snW9DWzPs75d+6yushvFOgJgZ2xji9nG&#10;ZrMtTWfdUtlWr4K0FqxphrKj6h6WDWexacoQys0//NNeV615EbewvqnJvJqpDte1pWMjqmszCizd&#10;6jEtZY0dacArFWiluTW2pfIBSLGa1s1W3bKJZYrVtWwhDe1Ls5a2dFxTLTmmlTRYb25NtabWTCyb&#10;9Uwsyxp7c+x4TradeXCzTd+31uyHGXbm2R12+q1y69zYZnu3HbWsitOo0rit5TmtgTvrUXAbsPWA&#10;e2Mt7jfAvkADxgPgUCXdI97Cp6Exh7pGHXa9hLfj0lbitmpkRBkPfifLEgqnOgwXAI4iaK+GBkFM&#10;LTlp6p+GRf9ukAlMwR0NXz5V7uewPuva6UvPMo+LLQSgWwHF6Tf32/SjW+3sU1VWubPftqiOTTB1&#10;yAl2uKysp7IMLmn4vWCkxLaQdqhUVV0EGYa4Xj8I6ALUAhiDyxAUY2T+m0LuMXJdNQtwUGWCFtfp&#10;qg7wt03a+E922/T3tlvsnSqzmwqtJfuoZfacdRfUf7BNptFxgqTX2yTh6fVyAhzXEGVwXZeeRwkq&#10;4Mfb4z4u8xIK/GUrhmzJ7iHc2NBzX6CTqpNSivfGrL4pZu/tGrNf7JiyXwC654HVS/sn7JUDk/bK&#10;/nF7FRf1DdTfbwl73cOn7JXySXuV/a+x/Sou5MssXyLeCwDu2b0hDUHvGdxcqcQn1WiAcvxGFkq/&#10;KVTkH+nRf041vlUtrhT+80Anl1Wdno/1jdiPtsa9aqEQwBW0TPhzeat8yp4h3Z+UqttKwm7OH7Vr&#10;Ad0XMkbsEiB1IXC6BCjJPo9dDLD071r9B+KqDFxcgHilm+A3mPwTWtinn3Z7uIz4lwPASwGiplHX&#10;T3Q0rbq6igiAFwHQS/VDmxUD9tkV/XY3Sm8TLu7AIWDeh4KWSwvMj3Jf6jqjCURDHSTAc4WHi677&#10;7uNZoLb3tyT4kJMfBTfA5g1e5BeNmBDkHHSEhzpZfeTCu//vTF6I3MmNAGrf/iN2Ng9Vk7sMt3SD&#10;JXbn28iBIusvL7XDFfutp7LSeln2VeyzIxV7g5Xvs6Pl++1o5R47JqvaayerdtuJyjI7UbHLTpbv&#10;sRP7dtnxfWV2bP8OO35gh53EBvZvt9N7t9np3cV2ev9WO9rZboe7evH2+qy74zDWZz1th6ynPWx3&#10;Yb3th+0Q1tvF/t6j1nHouHV1Hra2tj5r7z1uvX1H7RDhRzqPWF/nUeIdt76OY9hRO4j1tZ/g+FN2&#10;qPMk+0/aycODtjen2X503yp7/O537Hs//dB+8sct9vSq7fZmQYOtKT9mua2IrW540s7HAA9Qfyjc&#10;WDdq6/EgNgC7DcDuAs2OIYVwojvMlKGBzXKN9LPgQ91xThbq6VrbhyHxiOmHw5VtY8GV5QVs5YXK&#10;CoFImP5ZknyMl0MBBn4+9ImwYFJTFGQs1LmFfkcOAV62js9jn1yb6vLTNnNrttlXc23o9RZvqFAL&#10;Vfhrv+AQZL67rEnFGMYPEk7mkFLT7Mjuukqyk1EU19Ug+1y5cU4N+/JB1g47QShpDiRZgGAE4wAs&#10;1dGh6lhXpXpd4Uk7tPWIjf9qp9k9pbZvFyqr46yDO6oL9Do6Bx2Z3+8jysjK7CHDa6l9Au1WCsGL&#10;AOazKJirKZCX4ob9M7B7DiXVz3s6c1SKA+Bhpw+ptVGubMx21cZt/t64vYwL+wJg+g0geXHPlMPr&#10;N0DMVZsaIFBoz+MyPodaex2Y/YF9r5eP2avYy0DvJbcJjpPCk1IESMS9O5tMtT9mcQr8EWCrUQ/+&#10;V3ugFvrPqQVWakf1Wxr4HrNXd8Tsh0W4d52Cvlpbw4fp96T/DIruh8DzvuIxnw1Zox0EJymxiwDb&#10;hSg7deG4hGegf2RclREmHdXfyL4IzDQnnv6Zob+gXYVdkzXk/fCuyVK4/lgm6MW83u8KQOh/L5Ni&#10;JH2Bz9XfFim98NOcS1B6qh/85PJ++y7p7OMDInWn7j3HuR/V4UVqLriy3KfWBTuAeOoQZadrAgVD&#10;eXCXVR+useQ7D6bqC6+3Y5/Xx5Gnzwfbx031uYLdJlRYTXWvzeSvw1VVY8MCm8z+wCay3reJjHdt&#10;Kn2eTae/hf3NpjPetDOZbwXLeMtmMt626bQ3bSaN7fS3bTJjnk3JMt/B5Z1HnL/aTPqf7Qxxpokz&#10;TZwz7JtSelv+hHpcyDM4iUsPE3Dz1d0n8CHuS/XW6OsetKPyDE/yjNTgs/+4DWyss6O7m6237ZSd&#10;yq214fw2628+YieOx+wYEDvWM2Anuwa9sekE3uMJXydMaXUO2ODxEcvP7rTL711h/3rjn+w/r3vZ&#10;PnHtC/bvX3nWPvnVF+zi235vX//OAvvRnzNsXnYTz2vYinsknkZtc+0oik4KD9c1TAMkOx90eqmq&#10;sxuGrGqUGLFuLkJdTdQCq47E1QBPQ8FKeUklvIgiMq67r0nouKsKYDIbEoBtLEANpZYHBLOJk4kK&#10;DO5jEgK8cFme1FPHGevY0G1n79tlU09V2J6dA/5zG9X5uSlzaEka3pqbBKorNcCijCGlJ+Xnv2VU&#10;6xKg89ZfwkI9mMAoeOm8OjZAOoA5bLuac1ABX0yQ8kkSKaiFrOs/EF7/dvisNWcdAcoFduytdkvr&#10;DHV/OjbU+yXvEfOf7BAm2IaMfM6VUQEIdYeoWqD4btWUfcqVSSiUF23st38FdrcDgMKaQZs4MkAh&#10;HLT+vtCxuP+ghmLFrJ931d40YjtrcGH2x23VroS9XzZk7+2M2YelcVu3K2Z5BwZtT+2g7aobtHWV&#10;o/ZHQPc7XODXqlB4FZP22wMAUGqQ8BcBnerzHioat/nb+m2M8x1T/kBZnqBge6dguXYHx4Cd3Fgy&#10;eveYnT0RR/Hjfq4bsXdRb1K/UrlqbV2KO/EiSvNpVKhGbNwL6K7X8Dbg8gXuV/cs1XUpCk4u6hVp&#10;gw40/Vjbp4/PHvZpoq7VOlDTtpb6YU5YKl6IH/4WJovUXlB60e8RLydtPV/9uetiwHoxwNP42c/w&#10;rL+4etBWAvbxw0Pu0ga4hfv1ddVDnhemeff8B9g8k5rOhANO/eRUx+szlyRNSi+Dj6x/cD3PRvnh&#10;fFNYqLPTR3lL41mrrei26YI1yTGr6jai+rkwnlXTLk1mvO82kTnfx7L6rCWKp/2Z7MsEjCzHsj7A&#10;NNg/2ETme4AP6OlYTPvV6VjHTabOs7GC5XxUTwM61eOrv22yOxqe3yGWhwHVUT6+p7Dh9HZLPFVs&#10;Y7dvsvEf/9lObs9A6R23xKLN3miQeGSDDf+h1E7hZp84EeB2rOuUHeseIP0B8g7Lrn473HHaBo7H&#10;LT+zy75yz3L7/C1/situ/a1defvrdvGtv7NP3PBH+/TXf2ufvuEV+w+g96nrnrfrH/+rPfVevq09&#10;cMiKuvRsx2xLTTyA7nyTuhPotH4c6EV960JXkyGUners4laLXNyHO7sDGKhhQkO/NBlnDhDLZVst&#10;lDkdU7a1e8p2tk9YWdu47WC5tXvaZ0qNWj7l+0ctkrIcYJVHgShrHLX9NcOANOEjDOT+CqKaCFT9&#10;5dQhUwMR1OSuqZXSO3FrOzAtO6cthfUtnMddVkFOdRysezqCloOZa1WG0/Gqu2hV3YQgTWbkPBqG&#10;k9E+Y9ntKEXVs+h/q83TruYKiKelWl3zuafeJV02+usq21o5Ypu5Bm/F5RkIpuEXivqCq56Ec3C/&#10;mkxA9YehQjoUBvWbchee9TyexXoAfU1u3P8NoUKpgqg/gP3HWuCxasB+lH3aihuAG+7sNBksodk6&#10;eqX4VCjjNgR01NUiBgCHegcxlB/KJIE7eeZo3Oz0sE2dGPYP0R/KJ+xPFeP2OyD3u4oJ+z3Q+/2B&#10;cWAH/Nj3/Z0T/gOY0+QH/bhZvx48cjDmqk6jIaKCL9gJdFPH8QA64nZlyqBdD2z0XtVvTm6rRkTM&#10;q5y0F/apD92Yfbsk4Z2Fv4aiE+iCOuNegZ3/uhD7AqaJPjVjimY3+RrPRVNFfS1XxrG4vHJ79R9a&#10;2bVu2g6zIQt46uQrWDrweKb+w29M0LvMPyZJuPKcLwN4V+DSfn7toP0Lz/r3O4ZdNeu/ED6cTUtB&#10;TpCXaR3T2F658+7KY/vwftLIJ1lSeP6RJI/zoczGQxEEQ4ss+dtBp2qf8dm6uVAtQx5hXV6MFF19&#10;VZfNFKwFWAKbYKUB+wvCvx4wActBBdBCIwXhGR+En94IXg5B9hMuwI0LfIRNZryXtPc9LJHzgY2r&#10;NZc0ptIAXdEKXPbTzofDsMD737qNOvSOAKTTDQM2/jzi5La1NnHTSht/YbFNbPmzHa/eg4vbb0M7&#10;i21qySqb+uYSm7x5iY0/sNyG1+2zE0eBXE8/z3UQ0Al6A3a0ux/lCOiOjVhuWpt95e6ldtFNf7LL&#10;bgFytwG361+zlx9/3pb97Dl7+N4X7LLbf2eX3Pq6feb639g/f+lZ+9xdv7Pv/yXNNpQfsWKAd4Hm&#10;O5MacNBJzZGRj2FqoDgiSeo3E/rVtePGtnYMWwuQ0wiJA7ivuwBdMQDx+jZejIaAFQGpss4xa885&#10;aKf/sNtGn95mE7/Mt8SL+Pxv1Vkbrl4BIPJuGEnguWsIHApRbu3b8eGX19mhta12aFWHNeYdtxTV&#10;cQBQ1asJTvv3nLauNa3WuanTOlI7rS2t19oyDllHTi/n7bOWrMPWxHFZ1aEf3RZ1huQ6vS6PTOV9&#10;+Fjuqhy2huJjVl1yGusnXQo+ICwgc1XvGbTGXaetbvcANgTUcUEAVWhxFeSmLR+YHqiPW/OBAWuq&#10;GrTyqhHbxj6dw1107ktdDJTJd3D9u7mO3cjpPTUJK2LpdY6cz/sKAj3FjVqipSjvKkyqHAqk3K5L&#10;UXOfT4mh7gbtolWnsCH7ZtqALeQaDzTjNqCyEscAGCDTNOFTR2NAJ2YzJ4dt5sSQTWMjhGmM8xZU&#10;4Q9yhuyVvZP2VvWkvVkxZn/BddVMIn8CcH9C1f2xfBLXdcJ+nDNq7S24y0f4gpNfDuOm+awkFOqj&#10;mLdKqqADgdHDuLGon7uA838C5p9sG/G/numP9YWqkOfZ/IV0BToNPXtse8LuKhq1GwCYq7DsIcAk&#10;FzWoL7mrUmXXArev54eJP28siNsNgE6TdCrshryY/0dC/5/Vbxmvw64VFAXApMrTrC8aOvYld3f1&#10;cyFMbi2g8/+/usILsLuYZyx199lNMfvcxiH751Wn7Y3SIZSdhABlQ/V2um/ArpEgctn1e0fN0HKM&#10;cHlE/cQ7jLItcQWnul1A56a6W94zYeosrHfuMFO1DOY/cndPRNUtAuWYeybrG6e9sWEGRTcB6MaB&#10;UgJoncldbFa4PFjRIuwDbIHZNta3sa94YVjXUuG+TbjCtmKFhBXOD0vtY5nAJZZqFEynMv5m48XL&#10;YYRUV8wV3DnQxa37CG57bb9NfbfEpm7eYBN3rrKJlzg+802Lp71nvc2HrLt9yE7v3G+J/DU2tXi+&#10;TX1niU3dvcIm7lhkw8t32LFjuKzA7pRA1zkIe4ZwhQdsgPyWmdpiXwZ0V9zyB7vittftn69/3Z56&#10;4jWzLX8xy33L0l54yS6+6Q276JbXgN3LdinA+/yNr9k/ffk5u3Du7+zFpSUCHSqOlxK5rmqYkB+u&#10;1jRNmugdidUCC+g6BLt2QIeiq9dMJs2jXle3jRfjoyB4GepXtBvInZ5fbtM3rbAzN6+06TvW2/Sc&#10;tTZ9J6ZplO7JsJML2qygbSZZjxX6qGl9X/OITXx/s01fv9BmbltuMzetNXukwCoAzQYpK2CVh4pr&#10;29Bs9hVezO283NuWmWlKqFuIe+ca/zfFzM1ZZg8UW8muAVuLGot6fcs9jEYraDaRLoB69oaFduae&#10;tXb2rjRLPFNuRUC8tGXUxr+XZTP3ce0PbyGtXGsBpKm9PFsAJ7c1Dyjvrx2yyR/k2MQjqTb2eLrN&#10;PJBmRxc0WHr3WXdZBa8UoJqPWhx4tsimH0r1n/zMPJRtrWt6LUWqFNjNdmNhqYKg6ytk+UTJhF2F&#10;W6bCKbfrcgqk/ht6sVTHRlwsjcVEcfzz8iG7cNUgbm3MnioYtPdx99dWDNkmwJuOMt4A1BbuG7SX&#10;Sk7aQ5kD9oX1g/Y/Vp+2azYM2zxU3PvVE/ZO5Zi9VTlub7L8C5B7C9f1t/vP+K/+KqqHvOOtd64F&#10;Zj5bsAo5Ks5/behKRxOEjthJ7BvZGlQfsy9mDNpfAeVWnpXuS5NLrqubstdxZZ8DdD9BKT66fcxn&#10;RNEU7Zoe/nqgdZ1P1Y7bmYWSA3pfBX435OuHP9FPf8I/aQU5zWRyY34MRQgo2b6WdJRGUH9hgtCv&#10;oAa/DOi01E+49c8NQc6Ndf99I5BTA4cU5GU850sA3uc36a9rPGOe9T/zUUmvOvccIrdVyi7M2iL4&#10;h5Zm1empQeY0+2rbVRcdGrF85IQaqACdwKefnPvsNZGaoyx95D/K6sFAmPrcbSJuNa7rTN4qlJeU&#10;mMa1LrDOFe/Zhjf+Zht+N8/WvTHPVr/xti1/7W+2/JW3bekr79iS19+2Ja++aUte/Kt9KHvpL7YE&#10;W/zSm/Y+2+89/yd799nf27znfm9//tUfbemLf7BR0p+MVGD62yi6ldaPolOf2z738pKw470f7k7Y&#10;xC/22eRtGwHXBhv/zSIU4Ts2kfYX69+WY52dcesCXkcrO20kL9PH4E4uRkV+m+XcFTYG7E4VVNvx&#10;o6F+7ljnkB2BNcdwaeNHEpYG6K6+d4ldfsvvcV3fsP9x3cv2ys9/T0F8B3DPs6XPv2GfvfF1u/Dm&#10;V+yim4Heza9ir+Devmqfuv4l+/drn1WH4RFviDgJ8E7i8qi+Tl8sNUaoBcnpzf7QeXgI0A1aixom&#10;WuM+q+t+gLAD91ItpfkNCSvmpXaU9CJfkahzN9nU/al25r5MQJduU/eG3wjO3JMO7IqsLfu4ZWo8&#10;KEDIAZL5PVPWvb7ZztzKsQ+us6mHVtrkA8Drtlzr/3ODpeHCptXxJeyYtpYt7Xb2ZuLcv5l0N9r0&#10;3djcDTZ1TypfijQ7e2u+2cOlgC5maylkPmjZQcfxwET1g5mArmNFHZBcapP3bwSSGZb4dSWqI2Hb&#10;HHTpdpY0zzyQajY331rS+izt4FkHnermCg7N2PF3ym3mxlV25t4twHKznZmz2c4+nGd798csFdWq&#10;+kB1ni5ACQ7/KNPO3rHMZu7mnm5Ksfbl3Zbac9aVm9fZkeFdbeoaydhFfER+UzZO4Qyu2RdRJfrF&#10;4BVpw1539Xlgd9EmGcDDrlgfs8+oy8TqGBCjYK7ut38Ffp9l/RO4YP+klsU1p+2idf1+3Ge3DNmN&#10;qMWFVeO2GOU7v2rC3sXm4bq+J9cV6P0I8OwqjznATuCqumJJFuxQMa9tfRhHUDvkob5BeywXJQdI&#10;r0CF3ZA5apuAaCEfG1cy2MLqGXvpwJQ9vWfCJw7QXHd3FA7bdQBLs5IIWl8HWppYU//G+Brup8Cn&#10;OfBuL4zZHcUxuw27tWjIp4vSLxw1m4pMf0HTsV8njRtQd5pqXupOv4G8AQAGdzakK9UokAZ3NjR0&#10;SN25wnPY8Wy3qMW33z7D8/pPnuEdW067y65GB3WSPpmsn1OrrJ6HlgKdGmIC8BAJ7JfLrvsPI2Tw&#10;Yv5/dP3lmxzHtvWL+l+49zn3vGevvRd4eZmZbZnEzDIzLDPLKFsMlm3JKMsWYzMzqyW1Wt1qUDOT&#10;1EzF2CSNO0Zkle31nnM+zCezsrKysrIifjFmxIwZfG1cV5ZDExzMcmJUXEjJmWlYbNTVvxxD2Enl&#10;CXQ1FW2YSmP9SPyF7utPrOh7ELVuG/7X/RvwP49swt8f2IB/PLAZ/0P7y7SN3PL1Q+vwjwc34G8P&#10;bcLfHtyIfz6wjuetxV957K8Prcd/P7Ce5/HYg2vx/71rA2Ys2ohxwm0i5XujGMfjBbojsHXTvSQL&#10;utVHx/+7W/vDPnj2d2JiThrG50cjuGYPxtJ+IBy/gzf1IC400MtqdaG9xYGuJrmvpQTdcZ5DRbeb&#10;bvJz+6gC98H/+lEMd/Yb13WIpr5A9dV5B7yIj23EHcv2EGTbcNPsjUa53TJvLXZ+uBk/vLcO98z7&#10;EtfTpb2BcLt+pva/xHVzQvsz19HW4goBbYBgGzZxdE5+gQKICTnje5PY/DGaVH3BBA9rQEIT/BVE&#10;7DM5085R1Z1uUAZiQk5TwgirkR1FGJ9xgBCKxdTSNFx64hTG3zqLsSeTML6MMFhJhbQoG67t9Ujt&#10;kuqZMq7v6ZYAvG+lY3JBFMFDgC0luFZQUS1JweWnCnGmxIVoKiNNzaqL6yWYUjG1LAXjS+N4fjSB&#10;ymsvSyBIlOXkNPBcMQpPOqjoJkxgpBmhpXoyMXi1bEWpptoOUdFRdU7onpakwfexQBegogsg+Go8&#10;Li+LIHCTzEpeTUkXkHhRYSVUXq2XUFJF9flkLL+f92rWgY3jdbTATzyGvm9AwoXLpv9NAMtiRXe9&#10;mYFLC1lIV0ZQiSbxuzt4Dl14xfWx8Bs3V6pO4CPoslj4vykdw8NUJFYlVeW0VIjcLK2pKrsh1sat&#10;lUbohlg3Aah4Mxuup13Lfbm61gijNcpoLM5hwjUWsNLvrxrD3qoAfiWQfibcfq6gG1s5jlezfcgq&#10;U9YUVl6WEY06SslZ06WkZlSxuc9CP97PcsLjyuz79wgBhFBO9uKJLM2GoApnBZdpIOb7igmsKx03&#10;oPu3QJfnM1mSlUh0joBF4M3MJJwIWQ02CPIzCKp5PL4oh5arbQh4fG2tdMb3eWxOtuDnIvystTRm&#10;Eo4Cn56f1th4iNd5kOB7UNfmddXv9+eR2/CAhZSdFZJiPdvrYvisCbt/HbAhuYyqjr9Xv/9/H4zQ&#10;a8XeaQRWMy0U96i+unyWQRMUb0wDYdZoazheTn1wZuCMx9SfbGYt8JwoHregF0Bk/SXUV7RgKp0C&#10;IMnqk5PrGbtxKyv2Ntw8/yuqmC24fe5W3DFvC2GwGbfOpwpasAW3ztuOm+dtxW16rf6suZtxE7e3&#10;zt/I8zbQ1vH9DbjykS1Y/Og2M+I6SdAFk77HRNw38GcTdFR0/YYFdF8penp76A02OzDx0mmMz4nB&#10;2Jf7CDGN4n5LUO7GUFU92nl+R4vNzGzpokAarh+At+AEgmnHMa7UUb/8RA9nD4Jzd8GWWo4BquVh&#10;jbp2OWh2+Aa9iI1uxG1L9hJgX9M13UjXdJ2B3V+mfYm/3L/WgEyvb5itfQt0Unc3zaCqC8Huioss&#10;wD0swIPGbbWmg6nfRXF0fwadZkl0tmmiv7KZEHStyl3nRWWj1jKw4uq0sM6ZtjG4V6dSxlJeLyc8&#10;lmVh8KcmFLIwdB2pwcT8I0blXVqahfH3yvkZ9dlM0Q2cQEOulkQkCJbFU9ImEzAZBl5TS3idBTno&#10;OtiJaKo6wSq3zI2qjAHU5QzA/S7huDCCkIshQFPhWF+N87l2VGaMIqWciiKk5v4AHUGiEVuCrv1w&#10;LS7P3kuXUovhZML/UTlyW/g7Gv3wU4FdWkKArkimosunouul60p3m+o1hS5s16EWk0V5YhVVJH/T&#10;xBLeN4F5aUkcJl86YRIeKA2URlW1oLHzjUy64wSn1OP8ZLQfaTcwFOjUV6nYQmu0V53T1iDGnvPj&#10;mJ8lt86qmA+kOY0rFx6VFPBMrBhN+6qct4ZhZvb/MAXTKmxDYRa3027k/vJ0Lw5VjRN0QX5XEPto&#10;Oysn8E5mAKeo5Mb61BfFympcMku1aB1T9U/JVR1m+Zka8KCGjeA8wuDq44pnc1ExqS/Mh3WnfSbn&#10;nPphVckVYb+zwm8GOVafoWIsDJoFepbQHV1AhWYUGxXavCwfZho4EVRKNEpoLeY5WrdCyzUqbbxW&#10;N1NWYh1XKvlFBN+8HIdRevMJuPl0X2dT2c3kNWfw82GF93Cmj8CTWyuX1od75M6marBD4SkCnZ6n&#10;FaOnxkGwuyHOblIz/e2gDZ9naMTbUmwKNRm5OMbnYI3AWjGE2lccoc8EHY/0UAy0Sq3zf2bDJ7OC&#10;xAk4A7qQ20qTcosR8KTmuDWgC0UNKJ1SQ3kTLhF0YxpgEOjyf6OiI+hmbSW0tuDmuZsIgs2s7FtY&#10;8TfjOto1s7fiar5/zSwen7sF187exGMbcQ3Pu5r719EdvGXeetwyl2pv+iYsX7XJpFafSPkRgeTv&#10;CLrt8Oce4u+0kQ9OiiBrJlXvgB/ulD5copoLfvkLVdpOAu5H+FMOwFFZhx667x3tNnLDQRPonEYN&#10;DtX1wFV4mu7tMTMXd/wnqsClu+HakonhAao5gk5qTjzyDfkQc7wBdyzey99DmFO5CXQ3EWo3zaJa&#10;I+Bu1L7657i13FYaIXfrjHW4jaC7ecYXyl5CqGkQgm7rKE1hA90s2L93OAp0/FECnTVTgsqOP9Qa&#10;fbUyEyvV+kkCRFPDztGl9b5JdbOAQFuaAKzIQ0dMH1L6LxNkF0LrsMbi8tJ0XH65mG6Rz0SQ53ZO&#10;Ymh3CaZmHSTckqgEMzH0Wx28L1AVLjpOJZQB75oKpLaqAFAlsQAkNgeR1TMO29osuqqH+BkqpQVZ&#10;uPhrGyL7LiFSfXMaiKgOIIamwhIGnYmR67yENsL30tzfMPVYBC4vz4D/kxK2vgEUEXS+19MJLYJ2&#10;JX/H0jw0xvUhrgv8bAA57RNwfZxv+h8nVyRg7MU8OD8vwsRCglHqcEE6alMGzPKJWpNC6eNdAt2C&#10;Y3yfruv8NHQcbafraik6KxTFGihRn43CUwSHaBbypblBU1GlcB6kW2jBLjSSaPqatFXHujrY5Yap&#10;E59G4ITNcsnonhFwdybRqF5uSlDGYg+OVI+ZubXHqv34tnwcH6b5UVqh/hGHiY8zne7GVImt6Wfq&#10;01Uc3+UhF3JqNEVLq3E5cC8hcT9NI6MP0+XcX+ZHnoG23NYxRNZoxDWIDQTdRwSd0rg/kTuG5Tk+&#10;LCGollKJLdU+1eR83psAt4DAW0hwLSfUlJzTLNlYYK1MtozHBD+lkl9KVbgw14mFVHZLCbhFtHn8&#10;nFTiTO7LrTXAMy6yl+6wnqfWkbVGaC2FZw1YKOBYA0AKbZELexMVsNTxP445sYIq2k731c7fP0KY&#10;mbhBAzkFS8u8dFn1nKTqtBSiF2Vt6jKxuk00jzqJXpCJowurORnfE9SiawJmgv0f7qvVUAt0jQZ0&#10;B0yYiD/VGnA4/uVWXEuI3baAkKNKU+jFkufX44lXv8DTb32JJ99Zjyff3Yin39+IZ95fj+c+3EDT&#10;68146aMNWPrSBkJyE24h+K6avhmPPbaRak6hJT+HQPcNgvlHCWzCx3Rtyevzoqd/HP4fWzH1cRSB&#10;RVWWdgieE9kYaejgOQ70djjMMpWd3Ha227nvJE/k/tItbRmB7WwVXNlZ8GdGYHzHfvjXRLEh1fsK&#10;LxHsnPBT0UUeqcMdi34lyKhSDejWEuzr6IqvwzXTBbwvcLOARmWnvrmbaNfy9ZUPfcH31We3xgKd&#10;/G2lwNGgRB//GMv/FuS0r5gZQo4qrpOtdocJIHai1cTUuVBrspr4cJZ/VBFbpIpmN7yvRxJORwke&#10;unwrC9Ae04/0i0BjTjcuL2RFp2K7tIju5XMlKDvjMMsjFpg1GdIwNfco1V4Kpl4qQGXZEEY+TrFW&#10;45f7+kIhiso9oZi6MSSyIGjU07aGoJt3gIDUOg8Z6P6lFVGdl02hkYpTIfkddOoTYUFTOqQMQqbr&#10;WB0uzduPyUcJp1Up8H9ajDwNRhDYvjf43QTdJYGLCrSR7rKSZypP3plyO8Yfl6scjcuLU2Ffex41&#10;2RcwviiaYJT7moCBHfVmFf5EgZGg87yVxd9xHBOPaV2LJHRQ0cWF+ugUbmPS8tCsIGVL5alSCAaL&#10;WUHnsXJOZ6WfTqWiUUbTaU+Voj4nddxrhXujTAhAuY6WO2YF11pAtNwzq4PfY1INPZMbMIk+Vbm+&#10;Lg1gNdVjdY3msFoDDGadB1kIdFb/kzUZ3t/vwc/8//511Iabohy4L1H9iG48xHuYTjfxsSwXUmoU&#10;iqNRag02BXGUbvLOyjFsKBnDB0V+vFwQwJME+UqqtOU0pYR/jJBbRZd3SSaN9yNoybQOhkkTn6s1&#10;MbTurB8rqeZWEHZKWbWSsFuR68YKwvJRAm6FXF1uF1DRzeO9aIqZFt+ZzeNSd+r30/NTH96DaT5r&#10;8ILqMezOmv5QNhBmcIJq+Foqun/RLX+YsLvI8u9SkLZi60LPaJRqTumf1C+n9SgMBAk+zYkto6ej&#10;9SDU7aEGzfTJNRFgWjiH/7EUnFzVGNajaAqG8ApcJvtPqAxH0PNpKqMXkb6f6ulHBAkijZIeW0uF&#10;NpOgIqz+RVW2hCpu6Mh+NHb8RK/rR9S2cdv2s8kOotRHTe2/oKX9N7Rxf2hgF3bt/xY3UtHJrf3n&#10;jE148olNuKT4vDS6x2ZQYSfGCiJg77aZCA315WvKqOY4uzNb4Tt5Fq5zVXDWtaOPIOvuc6NfQcM9&#10;AQxU2XGhaQDdrUMYqB3gM3FgaNiDAWWk5jMcruvHSEUD7GcrYcss47ERo+bCqs5H1Xj8UD1uWfgr&#10;1dwm3KYR1Znr8a+H12DNcx9i54sfYN68j3HHHAJOLiztesLvmgfX4MsXPsCu1z7EvAUfh/LR0brp&#10;gmgkqbfTAp+Z/kXAXaB6M1sFDhN2XdwqcLiNUlSDEgJdFRWQpoidIyCq6bP7CLpLiw8ZoGFVLi5E&#10;9yC1G6jNH6B7mEErpJ0CXipD6Wk7ktsmUXLehcBTxwkCKqsldH3fK0ZhaxB9205iarZUHmGzPAdV&#10;aYOIaZ+iSqLcrx1HVutlOD7PpLIirFZGE3SZ6N4l0F0ycAsDThaeGWFCP1iIMui6dkY0EJK818cS&#10;6b4mYuzdQlTVOVFJtep7Q8pSio0u8RJrXQozeNB+GXXJJLc+p/62BRno+b4JBdVujD0Wh6llcWat&#10;2bG3i8w6t+qDyafr6n47i8/lGF3ySNNH13647XdFJ7jJlVEFUD+W7lGjsVKea06PYRkr52JW1AXc&#10;zpYrluU0plFHxZRNkzoxfU/WwMU0gk/AU59e2DTSaCBH1fIQQXdHshdvngiw4k1gw2k/vuJ1+/j/&#10;uelqDdAVs+LFLFViViTjvjKnXGZB7WQD+Eq6HX87RLUTY41W3kOgar1ZhYEoVGQ1lZdcds1p1gr2&#10;UtJKE/91ZcBMS3uP36msK0/RdV2Vq4W0faa/7inCSyuYraD7upK/byVhtYqq7CmC8CnCzSzHqCUY&#10;BTsd42efMJ9xm+3jBOXjBNqjbBiW8XNSikvo2gqAWvdWrvFsAk4ZkmfSrPAUGp/hQwIdn58aBrmw&#10;Go0ND0zcSFWn+bf3HnaiocnN52QNOoQVnKbj2bqpdGkC3hCVnKaG2bvHca7FclkVRqX/V2FFiqMU&#10;2KTclC1E+zFUeWZuK5+Zsf8NdM1lTUAaQZeiUdGfTCjI0S834vqZG6nmNuNKKronZ27BpWV0NROP&#10;oKZnN+oItub2X9Hc8RuazFKF+8y6D23tuwmcXfhu3w66tFJ1G/F3uq7PPKURTeW3UywegZr4DcYK&#10;j/F3OKwwNJoZwNRsBgM99dnS8yP4e0ZZRmpH4d5TA9+rOQi8uRv9Z4vRXd8J76YYBF5LhuunfDhO&#10;t2KACrH3op1usGZIKKSEbitdXQUQ99PdHeiwwTPgwcH9dbhlwW90XTfitrnr8H9NW4/1r60Fkr4C&#10;kr/Crjc/o4oj5GR0X/9r2lp8/u/Q+yk7sP+dMOiMcvPQ96YcpcKzwGbBzYJd2EIzJHgjrVRzTUq1&#10;3uxHTWuAgAugjspOSs//Bt29xQeobAiIlfnojbiA1AsTOEGYNaQO0kZRl0LLtJl04qltQdSc6CPk&#10;BCuCg26rZ005Mi9eRuueKqq8PZhaQTgszMaFfR1mndUEqrX42glk0IW0rZFLuM/6LJVi389NJgOx&#10;6dtQNgbBjoVFnb1SgnIfFOCcSbeyXaBbeBiTTyRi/Ml4TD6ZgPHXshB8PRvjT8RQfUVjQpBdkoWW&#10;mB4ToGz6536txuVZh/kbLbg2HuFv7JxC4MVEqlUeXxqFS08W4GSFB/FSrM0TcFLRXV54nOC0BiPa&#10;j7Qh4cKUBTqCzfTbsIWXS6NWX9N+UhuD2FI8juWs9KqoK1iZF7PyziWUBDx1tj/Myiplouy8CqLV&#10;CKPcsbtN35MUnzWQoeDZ+4xi8eERgvAhgvC9k1bW3kMnRjBCV8HBCjqgghvqWJdSGWFlHmVB1pKL&#10;gUG3CVl56Jji+OxmetrtmpYlyFHJPcTvmEHVOYffv7M4iFyqGM37VAe8kjcePD+Oryo1vUzZjYNU&#10;dEE8Q2g9SWUp4D2T78Gz+S6T924l1dwSgntJup+gd5s1anXOc8qmHFp39skCaz2LZ/NceJqK7mmd&#10;I/Bl+40ylNKTW7yKz26lAZ/cYg9dYZ/pB5RKnpPpI/jo1hJwj/CZ6XlZoS3qAvgDdCaGMYquLEFX&#10;T89FoLOUXBhylin/nlF5AiD37YSdFuvWAIQGnJQ3UV0oGnAwHocBnVU+TSgJ//c4PjPNzdZ74YY6&#10;ouESQddIl2KvCS+RIWc3Dq7Zgmtmq59tM/5B0D01dyvL3wHC7jD64o+jvpuAU8649j1o6dhjICdF&#10;10wA9vf/gp17vsV1c6kIaX97eDOeeXoLkPkLQfeDFYAcv52gizS5AdVlYbmvCv9wmcGJPlp/HxVe&#10;rxeuffUI0jMav/cogi/8jLGDmzBUXY2LDb0IxLM+vbMHY7N/Q1DLEG7JwkBzHwYJUEGtXyqOprCS&#10;XnqPvRRT7j4fDuytwa3zduP6WRpEWYe/UK0d+GIHkPUD7/N7bHljPZXoBlw32wop+cuDX2LLB1sJ&#10;62/ZKHyPbW9++YeiE8Tkoho1F4bcn0CnmRFaLd1yWx1sDQi6Ni8aCbm6FpkXTVRBHXwAvjepahZR&#10;7SynolteiP6jF5HdqfmwlO+aFdFyyYxaJimOjn9oBmV9c2ILpubswYSAtiwDjq3VSOm9jIbIOh7/&#10;lX+aYuQyYdtah/i2cdN3FU/LJkRGP6dSWqDPakGbTAwSdHEEXXT1BAvI5O8FReBQf5mVTidgwlk6&#10;eP3LdLMnCLhJgm7qUW4VJkIbfzSeFkfQaaWxTDRRmSa10w3j54Y3nyCAD+PSCkJwcQZq4noQT9Xq&#10;fCsNlxccxNRy/Y5sVOQPI7FjHPlUds530gm6owSdXOwEtB1qR7wZjFDAtACsykAj3KxROYWaBLGr&#10;bBxPZREGVCVPqJ+KqkWd9xplVEjFTFZchV7MYqWdScjJvX2A8FPKbwFPCz0rz5tGHzXaKHuY+7cn&#10;+vASK/GZUjZOvQ7jcinY1YRLhNScWmvNrtDKWc1sZV+lu/yXAy5cE2nHvaz4WiBG7vD9BJxGNR+h&#10;izmfSvNZQjfyfMAEXms2iWLGYvh/7SPktpVP4rOScbx+ahwvEHRK/661ZpVqSmptKQG0iorzFYLm&#10;40wH1hHon/O3fkCAvZHjx4u0p/LG8CzPfy60GJCSjz5LOBqTysvh8yLUHqML/Chd4Cd5TY0AP0oA&#10;rqSiW8bXiwnSxVTIc/m+nt0sPq/pbBjUKIRVsfo7zdxYPiclGlDw8H2EfBsroougU0oqO9WvnWBT&#10;vjoNPpj+ua4gbDpu3NkATvP/V9+rGjTFcpppimzYZCYdE+uBMZbP+PoATfD7A3Jh0DUZRUfQJQp0&#10;P1LR7cb+NVtxNUGnEda/zdlI0G3D5VX0gpYcZtk9hoHkY2jq3mPUXAuVXVv7z9wKfFRb/bvxLUF3&#10;A13XWwnJvz+yCc8/R0WXoXm01nSyifivESiMwihhNnwhFP5BBaaQIk0q6JWrSvgFvyzF5OwoTMyK&#10;QvDNXxGM3Y5g/A+42NiDzqYhuPMyMJFIAfTJfkwsO4jxWbspiiIwXHsB/b0aCLXRZeV1CdDudjKJ&#10;HqOrN4A9v1UR4rtw46yNuIkgu3bWOkxftB7H12/Hzvc34pY563Dt7PVm9FX9dNfM/BK3z1+H7e9v&#10;xqbX1+L2GZ/9WdFZiu139UbIXSTwzHG+b8131dqi1hoSltF9bfOhnqBraNGsCSe62Pr73onHhEZP&#10;taL9snwMUu3kdlxCPv/EbIGiRaOsdD8JvZQ67vO9zsPncWnmL3R3CYHFaRjeUYuUvknUprRjct4e&#10;QpOgW5yOwKfnzaR/9Weojy6f0LN9kY2peXx4K6SusqnoWqno6Lqq76n6MhXdpCk0yn6s4OQsmpKF&#10;ZnVNEXT1VIFHCLpEA7upx5LpOtONXUzIrZIRfFJ0izLREt2HJKq23NZxOD9Ix6WFbDWX8zuXZqEs&#10;vR9JPYD9s1y60YS83N2F6XR3LyKpaxJ5zZMEHa9NtTep+1yUgPZDrUgk6EzSAN6P7s0k++TWGpjQ&#10;jJNxqF/r33TTnmMlfk4qhvsrWek10riQKmZhXii+jBXXLFpDM6EVtBkEnZlNQABqFHNmhha/duH+&#10;WA/WZTpxgf+bhwXV6nuREgkPPlClXHTj0iBdVrok351x4I5jNvydakbTujR6K6Ujd/hBgkEqciZB&#10;Z5ZgzHJhNZWWGhQpOTPtifvKDfZb5Ri+Irg/OzuOt06Pmxx3ylz8Ml3YFTljeCyJBbvQjsoaO1rp&#10;RvcQKBrhUwCpksO2NREaVW7sOePBu3lBqrcgnlc+Pj6T5w3oPHxNo0J8RkCkmnuapu1ThNxTcmuN&#10;wmODweeyksBfyP25PD43g6Cj4lWQ8TQFGdPND4ebKFD7Dv7um487MeO4pig5qNSswYhRQm30QsBM&#10;uRPYbNw38ONztEsVdwfNPF8rQ4/6iMfN/FUTJG5eS+lZXRaauWPCTBQ79yfIxfDZaWZEa2kDLqXu&#10;CYFOrusu7P9sKyu35br+gy7oc/Pouq5Ut8oRjJsupEMYTo5AY5+y+O5iPf2RoPuFwPsFQ1R0X+/+&#10;FjcSDLfM34B/PLIOL72wgaD7GZPJPxiYTiR8hcCp4xhR6AcBp74zmWZJ9GhGSL8fwfWVmNTi7vOP&#10;I/jWXvjjv8NY3HY4chLN4GUH/0fb6fMIZBzDePwuTHz8GyZWEnZUd553oqnk+jBwYRT9mhVBxvS0&#10;kT30Gl09fvzySyVunPcT3dONVGzrjKq7btaX+NuDX+CvDxF8oZHX6xVOMuMLMyChwYj/nrYGf79/&#10;DW6c/jlBx8JjQc6C2x9mQS4MQUFPxzt5nkJMpOw097WFqq6+lbDjjTURfl1dBN37BMR8VmiNui7P&#10;wcDRLuR3jaO8hp/L6kFrVi+asvrRRLVTWBVEBt23iz8V4/LMXzG1TH1e6ej/sREpPZM4n9PNlumg&#10;iT27vCTFTPKXMoxtmkAyZX+uViFbl2XUlVGQdDF7fmxFFEFnua1Sf3IB2FLS5LJqPdccFqzMLhB0&#10;zfw+usyPxWJyVRKmns3BMNXk6OZyjD2VzBYxjmCKI5jS0RZz0QxG5PPz/lcVr7efSpMQXJGHUv4W&#10;gW5oSxEu8bdPrbIGJC7sazYDDnlNl+B4O4OKLoJuuMJgEtFxsJ0Q1CiuNeoazoxsoCdXlvtKcqB5&#10;t5+dGsPrVDCaAP8sK7XWbjAd8gZ6Xj5mtxl1XESFN4+mfqhFctFYmecQgPNZoedRbWla1ap4F3KK&#10;7Qh2O2HvkauqOEqCzvS1WEGu4wNeuqlexFVTNVK5XX3IhptjNCsjNHqbZPX3PZDugJJlzqGC1Hc9&#10;ynt4kt/z9RmpOc0GmCToLHAf43+h1OlflY3hc4JOa7m+RshppTFlF34p1YGWOicm6CLbqJaUIcNq&#10;ZFn+2CBrHq29228GSpxUT81NdvxS5MMLhN3LfA4v5WvdWi0SxGNGJWrxbh9dY62toYWEvIQen51g&#10;x2cie5T3vIwNxjKpZKo89dlZU8eoho2i0++1YurujXXg+sM2PBZtg4/PTg3BKEE3IveeWw06CGxa&#10;m8LGZznKRkP9dRf4XraA36jZEGrABDRLzek/Tw395xp4UpYflVMTKEz7D9BRFHSU1OOykmwmWRBS&#10;H92eTzbj6hmbTGjJlVRmz1LRTa04gimCbmIVbTE9FpbTwcRjaOyVy7qbIoWg6/gFA4O/Yuvubbhe&#10;sXQE3d+mr8O/X1hP0BFGBnTfU9FtQ/BUFEZ6VUbksiqY11J1XaN+uCI7KDSSoJkRwbd2I5DwHYJJ&#10;OxCMppqrbSVQyQzyobuqH96cDPjpek/E/oCJj2gEspSd49cC3gtVXbudoLPTbaX72uqEsyeIn34u&#10;xw1zfiToNhjX9EaC7sY5G3iM4OMxDUIIctfO/ILurUyxc4KeFUenUdkrBC4VpC7CTPb/CDq5tXzd&#10;RcCZwQm+b2ZK0DT/VYtgywzoKGH9qwmHBYf4cNVHl4n+Ix043TeOprN9VHp06xYcpRoilJ7MQ/WJ&#10;YbPq/eA3J9ki7CNY1M+Whr5fG5E0AtQUD7JFkgQ/DgUfT7xSgvyKAOU+4cACkN02Cdtaqqh5PEdA&#10;WkzQ/dRiQKdsJTF0X8OgU1LQdAJO7lQWYZVBAHVE0hWQGlwZg0uLkzD2bjFy2v0oIJh9b6WaqWsG&#10;dFSTrTFdhNYlFFY7MfaM4uWOWKOuq7Jx5vQoYgam0PvtWVyex+OrYujCJqLv+yYkd15CLkHnejub&#10;ii6GEBToktB+oIuKDqaT3rTyLOhq5U2ST4JPgcPphKAWet5ePIa3C4NUQEGquiArsNw8VlpW3idN&#10;R7y1aI3VJ8VKy331RS2na6aO+EeoUmbFu7Gdyu9ikxPBfqvfzaTo0jRAmo37Y/1u0w+XU+fGE6la&#10;u8FupprdS8Ap5ZHCVBSucj/d1YdSqW4yHFhABalO/kcJWA0GvMTvO3peq9YLdEpSMGkGj45Vj5nZ&#10;F1vPKSlo0FpL9iTdTv6ep+gi9rc44O9XiJOiAHy4wPsJj/or3EmzMZTdVwG5WotCC984eU50Cd1e&#10;guzfhKYGN15mg/Ay97USmqbQvSDFx+f1PF1aAz0pPbqxT9C9NYMWvPeVvOcl6qujC2uFnXjojluu&#10;q8l7x99/T4wD1xwcxZfpo5hgQ6AlKO0XglRxiqXTQI3PQE6wU1IFNRhK117NxjiZaswMRLDsmf+a&#10;cBPorMEnS+WZQHYNsknREXgmNOrPoOM12gk6pAh01iR8ZO3Cbx9vpju3ge7aRio6gm72dlwmQAS6&#10;Sc0wWkV3cnEUJgm84ZRINPfSdW2hEXS9g3uwcdd2XDfHCh7+24wNeM2A7kdMpgh031GBfQP/6QSC&#10;TuXEUtf93CqecqjZi8mXT2JiZgLd1d8IuW8RVOqnqB2wlZwx3V0dLXYTMKzV4kbLWhDMiMZEyq8Y&#10;iyJEP9mDiaUH4H/qAAbqu9nQqr+OsGuVudh4BPDd9yW4fs4PdEvlumo+q8JL1uNvj6zHv6avJ9AI&#10;v+lrcN30L3DdzDW4gWD7F4/99wOf4cpH1uCa/wCd7D9AFzK5s/KXtf0ddDyX1k5raWPL2uanaUuJ&#10;epG++vsEndw3hZcso6I72IVTvZNoKunGOH/U5DJBi27tU4U4XzCC3N7LsG0+QdDtxfjKSL4XD9cX&#10;p9CUTd/9YC3G6bZqRFWgm3qhCGdKPEholtLxIadtAiPr8nFpLlsGqi8syiBcmhHbfhnxdFljzVoR&#10;yoUv19VSSgp1yKFldwLtUc1UYITyo/FUjMkIvleCvAYfXc0gvG8QdEuowMxMjky0RmlmxBROnrNj&#10;7NFIgo73tTyKrWcyanJ7cZJ/yuDOUlyao5Y0kuotFcNf1SHpwrjJweZ8J43fwd8u0C1IQuv+TiRq&#10;FJeF3Cg6FnQro7Fado3ETpq+u2yqgO+pgt7VcoUng6zANLqwUi7P0IU1FTdkT9KMa8aKu5LKZVFG&#10;ELMSPXib6uR0OSHWo7AIjZ5pJoxcERami04zs8HX50FujVazt1HBDeOqI07cFefCrVRwt1PBKbbM&#10;xOuleDAt2YNZvOY8uqyC6eP8vqcMdH14l2pK8FaAsFlTg5ZIV+xo1QR+rJjARhNDZy23+M6ZIBan&#10;+pFdwXvg9w9QJSkoWaEtF3lvCmg35ZKmSfMjdAlHCUFBZriTYKFq6m4LYDWh9kaBxyzPKJX4upQi&#10;n9FL+WN4hbCTvST3li6tUs8/lR0IubUePEFlt4LAkyLVotwagVUcoKaJWTF1hB0bibujXbhmnx0x&#10;Z0ZN1mStt2tTXxxdVZOJmDbK+7MJflJ3ZgTWhzMsa6Z/7nfVzuch2LEsWlu+X6v/XyovBDaWVxM4&#10;HAKdTDMjOorpugoSiYIQXVeCbtdHG1mZ1Ue3AX+fsx4vzNpOT0pdJMdMd45mDU2spFu5JNJsB1IJ&#10;uws/UZj8hP6B3djw/dcmiPjWBfw8AfH2ixuNohtP+RFB2njCdoIu1gKdaYQUfkbx0z8GJ92YiZkZ&#10;GHtjDwKx3yKQuANjVGuu06fRTWZ0UJV1sgHrJOg6Ca4BjeqXVBN2MQgk/4Zg7K8YX70bEzN+hj3+&#10;LO+H52hgotWGvhYlPw1gx44Suqbf4RaC7pZZ63A1ldu1D32ML579CJ89+T4enPMBVd1nuGHG5wTd&#10;F7iKcLvpoU+w5ZWP8e0L7+Dh2atDrqsUmwoTYfd/A13Y/vSezjcjsIRbK5VcS7uPD02T/d1oI+UD&#10;79MFNHFtBM+SAgweuIATlKD1xVR0y6nolh3DJYHumdOoPjmIE/1TsG8swNQczTmNpEUQiGyJFtCf&#10;n8/XBI2mV11axs88fwrlZ+xIaaUqqyOQOiYwtJ6goyob16ABXcyBnc2IV/omKrn4cKEh5AzoWNik&#10;NAS6rM7LaI9pIpDY8j2RgMvLUhF4r9RMZytsGYPvjTS2gmwJV2nAIQttkT1I6L6M4jM2ftdxgpwt&#10;5co4oySDzyYg8CpByetMEMrjSgSwMB32zdVIoDrMIpjdBN2U4PiYZkZQ0e1vJ+i0gLYFNVPYeY8m&#10;3x4rgHU8aNTnbgLiPULuvcIA3jrhZWVWDJr6pdQRT3ct14/n6MI9w63gtyIrgNnJrOgEU3KxGw4q&#10;I5/pTLbmMqtl1hqxlwddJlNwYqUHzyTY8I9DdvzPERtuixk1fVJ30GVT2nK5qoLcvVR5AsDDqV7M&#10;S/NgKaHwKJWQRjmf5fc+TyW5tchP5UwFI9AZ2E2a/tEj5yfwXfkENpQG8Wmx32QXfuPkON4kVFzq&#10;xCe81JGvcA2B7kIIch0EnpRBv2BCuIzwuNSokk846CJqFs/7fC6v87m8rgWCaFrm8VUCV88oDLqX&#10;Cb3nNYhB0Cl+UGEs6rN7gtBbwX3j9hN2cl+VYGCagodTlDlGOevcuC7KhZsO0r1utrOxsEJtrKBg&#10;BQvLfbWOhVdDc9D97uikC8//01rKUCqd/7NAJ7ipgSPctJXCM5lsuG9i6gQ3bv8DdHWX0H6m/nfQ&#10;KZ0Ssnbjh9VUNjMIgblUZATey7O/osBQP/FR1h0Cjo3xBAXExKpoludIHo/EUFoUWi7+ir7eX7Bu&#10;x1e4jqC7XaB85Au89/ImIF25677ndxCoCV9ZrivLz5AJBHaZ/HOaGRHc0IaJF1hXY3bwvJ/olh7B&#10;aEWF6VftJuTaCLn2Zv5/rQ5caLObZJqDbTaMVjbBk5NnZkeMx+7B5Eu7Yfsmk+4rQdc+ij6e08fP&#10;SBF//fVZKtbvcMPM9bh51lr8r/u/wM8frAWSCfSYTVjz7Ae4hoC7kabpX//rvk+x9/0vgdRvgPgt&#10;2Pz8u3+Muv7naKsU3P87+Cw4UtURbpb76qGyE+hcaNEycV9mYmrubwQA3dBlmRja14rcnjFUn+vj&#10;gz9IRXfEBAVffr4EjWeGUTrIlmFTHlWgXEiBjn8MoaX+McFrnDAxU6uWpRB0p1FXNGqmaeUTYCcI&#10;upF1OVRle/kHaiAjC4PftyChcyq0fgUhJ9jRkuoCMFmMWQmVGViDEZ2x9VbIx5OJuLQijaArR359&#10;ACdaJuB7k79DU8DU37YoGy0RFw3oztFNlSrV9DQDOr6v6WeC4oQZrVWCQYEuBY71lUhs5/e1TMHz&#10;ruLoWOAej6aiS0HnAQ1GhMJLCDV1Rqu1V8E3OfG4rzg6hWccrxrHZ1RAH1PVfXDSjzdZkV8r9ONV&#10;Vu6XCrx4hW6sVJ767hZmEIDJXhw/bcdwu4NKyW1F8RNumnupNEpTgz70UMn9VubE4lgHrj5AFXfE&#10;yrR7Y5ydKs7qm9Ko6l1UcvemWNOkFGQ7ky7dPLp2CmJWh/7TdAOfo5J8IZ+g4b38Vh40gDOgJuSk&#10;ZtTndEAJA6hMN5Yo67Efn1PNaTR572neY7/V16XRS20FujDkOnnfF1hGjesqIPK3KMHoBN1v5Yc7&#10;eo4qjur2zVN8LnSHtS6tlnh8k8/pVT4jZTB++cQYXqQSfkH9eKbvzlJ2ahieJKBXUY2qj3OBRl8J&#10;Os1CuZ92V4ogz2dC0ClJwltJIyYJp2ksBDXei+5JZkDHe1TqJk0FG+0OorTZWghKgzEGdKHnof/Y&#10;hJuE/mcpO2s5UAGP3ge9EA2mmXVXVX5DrmvbWZZXgk5uazCFoMv+Bd+9twFXTZdbt4mgW4dXZm01&#10;oJtYrllIEgoRGDMuLBvZVYSfulyWR2Ag/Th6h3/Bmu1bCLqNuHXuJvz14bV4598ajLAyEI9RoY1r&#10;CphcV4JOgzDdrPPKSTfY6oF/dxW8iXHwFaTCUVKOwZZe9Mn97OU5LGMXevxUclbXVy+PDQ3S5e3V&#10;pH07RpsG4CithudkAfxxyXAcK0R/t6aA2ay+ujaHaSy2C3QzfyDo1pmJ+//1wBfI/YoQy/7BhI+8&#10;/8Jaqjwrhk7xdP993xrEb9zM978j7L7Gx899+ifQyULqTsHDRppK6fFHGQUn+P0ZeAIdTWnWNfe1&#10;RembKE0b2dLZd+Rj0mQEicXl5fHwrS9FWcc42jNbCANKarYymut66Y0yNFbYUTswBvdmgY6wYqsz&#10;sSKFfwTVDxXWxOI4jPE6pg9NrvCzp9Ba5ERx+zjOEFynOycwuj4bl+ftpYsZSdBlY4Cua6IBnVY+&#10;Euw0IBHKfMLXAl0OK2JuJ12B2EZcWnQEUwTd1MpUjL1fbpZwLKRL7HsnNzQFTMo0B62RFxDfO4Gy&#10;U0O8R7qgSjhAoE2tSiQsk3gPiZikqzuuTuCV1uwHx5rzSCbospqn4H4/3QQMTxKEmJ+CjoMEnZkZ&#10;EVJ0LOSaIWEVfKo6tfq8F60kpoDSTUUBA7vVpwNmta/3WKHfNQpGkBnHsowAXkzz4vAZFUI3pgg4&#10;tzr2CTcv3Sgthj0+6EEllffGAjvuOW7D3/ZrfirBFmvFxGmOrEl0KQVHl+0+qjgFHivcwsw7pS0k&#10;CJbT3dPshSep5NQ/9ioh92ahFx/xniKrlaHjD6WaSNMCJfsrg9hJt3XDWUKuOIAvS8YwN96LU+e9&#10;hAddPuMKEhB0/TTwIC+jg0q0g8rtAlWbctw5CDhlLvYMepFc6cQ2qsd3CbSPT3vxvlxhAu49bt8P&#10;PaO3+WwUFK0sKa/QXibgXmJj8AIbBYW0KIbvad77E3L16YIvVEA24W2SKKQL8nRZE5ymAbhmnw0F&#10;5XYTP6fgeqvPUCElGn3VqLXVf2gtjch7prLTtDeTEoxAC8+AUXiJiZsU6Lg1M2D4vJT6X41zokCn&#10;FfRDoFMZ1v7xust0XWv/UHSmj+57fPu2FUem5JNXsrK/PncbQKDhUQoNzfiRB7GKdYN1y+w/dozl&#10;We9x/0wEPt+2jaCk6zt3A/774S/xvgHd9zBJOhM1qf9r+IuSYSPglSfuIhuei51sKFnGRpsHMNw2&#10;ZI2Wspz1DPEZdPN/KuyBZ1cV3FsS0VvbgsGydrh3ZsO5twz2olYM946gv98a0Biighto7cdA24gB&#10;3FCXZkbwelSEWg/4q6+KcdOMnbh5+joz1esqbpesXIu4zd9g29vrcMvsT800Lw1KKLzk6ke+xPRF&#10;X2Lv51vwxSuf4dbpH+MKo9D+DDsCrkc3TNjptdU3938HnXW+3FflqKP7KsjxhzewgA7EVGNspvqp&#10;4gmuKEyxYgdfy4T/WSodunmXVhIMS/MQXFuLhiYXmvsCcFHRTczdR4BoEn8WvJvOozf/IpxHeC21&#10;RmyBjLv7bCHai+2ooDtY0ezBuYvjsG0owCV+1gQML87AEF3XZGUa/hPooljR4qpZ6PhaueRyWcAK&#10;OqZwIbaB8D2AiSfiCLQUjH9QiuJ6P061B+F5j0pRoJOiI5hbI3qR0DOFcrrbGhxRf8fko9EEXjoc&#10;H5dhaGM1fC+nmRZzwsxnpaL77DwSOxRScxmuD5Rt5bAJQsZ8jbp2EHRU4CHlZrISq8Un+EyHtQGd&#10;3G3FV01iG8HwuWB3xoePWcE/LJpg5R3Do1RFr6T5EH2arSX/i8kBjwnu9dAuEQoYYaXkfmylA6+m&#10;2nDroVFce5BQO061EsUtFZ3CJ25XyIhxU+miEnBKS/4g3bfpVDZz6KKq/2pulg/LCLnHsi237wWq&#10;Iampd074sJqQ0z2aZKqsuPod4fTxkXz2Sgf11bkA1hN0X5y1lmGcfsyJ5katQWGFYpi4M5Whi0HT&#10;2Joukg4/t354+zwYH/Yis9aJJUk2PBjvpgsc4LX8+OQMr0fAfVA0hg9DjYG2753y4T3e2zsFdJPp&#10;7v+bqu4V7mvqmQYoniPo5Po/xd/zGCGnuDoFECsWUQHW5lnEu3DVYRtejRuFj6Ad7PSjl6BT7rnh&#10;LilQa4aEcWVpgrFc2SKqOTMLh/+pBTo1ZpaiM3OtDegs2Al+ZlCKZVXxnpo18UfyTb6unkBErVzX&#10;8wZ0wQSCjrBD5o/Y/tZm/ItunQYTrpuzHguozPYv+A5753+HPQt+oH2PvfN24rd532E3t7/M+Qa/&#10;zN+BXbN24MfHdmLBY1tx4+z1uGPueqPoPnqNoFOwsEBHmAp0gdPJGGXDOdhFl5Kqrpew05xXzYww&#10;wcPc72fjM5TXDe97+Zh4OAKBhVSd36xFb10t+iqbEdhB8TNvF4IL9sD/cRJsp5rpqipMhQquQ24t&#10;3dY2ucfKSUdVyH0bn+PGbSep5L7GzTMEMsJu9jpcNeNL/OXBT/H3BzX4oMSba3CLBiUIQg1GXDNj&#10;Df7rvs/x/5umQYrPLdBZ4PoDeD28cTOxn7DTSvEmeO9PkDNmzpdrS1Un2FFmStHVU6a21rBAPKt5&#10;q3LtCDoNJCwm5JbSxVuZTGClszU5i5Goi6hlweigu+vaxIczh/76sgRcXpIH54FO1DrGTET12KOE&#10;yjJNK0sDnjqBrjOjqL4wjhqCrpKgG9lUiKn5lONSXgtzMLqjFSkdl02fh9W/YS2/mMT9TBakXBaq&#10;fBa0U1R9F+PrqSQPYuJRApiKceL9YpTVuVHaNmZAd1lzXQ3oMtF6vAfJcl3pOk8uO8bfpt9D1fpo&#10;Ls6WOBFnAzp/rsbULN1LNC4vSof980oktSkoWnN5083gxsTjVHR0azsOXECCQFdrxdGls/U3qZpU&#10;4GWsFKZC0FRJvi8dxwa6fVq28J3CCTyVPo4PCJ+ks6MYZKG4xILoJwyUYfgS4eagO5jX6MTqQgfu&#10;i7HhqkM2/OuwHTdHUrXFaf4mK7JGE7UNA47qTamRpglyVIczCbm5/I4lGT4sJwBWUcE9nuPFs7ke&#10;vJznMdmDpSo/MovxBPBLORVzoyoyjc8/je6WXPJjdL004rqlTEsrBui+WmEy0/bRFWqlSjLBtj5o&#10;jqgUkdZeMPOtVR5Z3oL8Xc0s/C9nOfCXo07cFunh92ldizF8UcpnQuAJdh8Rnp+c4b1w/5OiID4k&#10;fD/g/b1HZfcWQWe5+wEzUCF192K4v8701fmwItOPBek+uufWnNc7CXylvbr5oA01tcNUc+os5/1R&#10;0SizsjK4aI644hA1yjrC13b+jvNtAfMMTBp99c9x3/yvBmr8P2m/L3VJU6NmVDyfmSb5x9YHYPLQ&#10;GbeV+yzDkbVTbOSr6bqG4uhoyPyJqoagm6GAX02RWm9CMK6ki/d3Vnpt/zHzC7q0X+CvBMLf+frK&#10;0P5/zfkcf3n4C9zwyHrczs/dPlcT5dfi89el6H4wfXRadGc8lqArSqWi08wIpU+SErNCTLTOQ59m&#10;NvT76cbWY2J+NMYfOobgE/sROPAVvEnbcKH1Ivqqqehy+N6uvZh4UrMj9mN84V64IkowODBqZkUM&#10;kCFmjquZHUE3uc1lugPWbD6Ba2Z9axSbMpNcr6letBvppt8ya70VXmL66LTVfNfPCUMqPP7O63mO&#10;Qk2uuEC3U+Dq4VYL4agvJKzkDOj4x/XwTzV9eAZsYSCq38RK39TOc1t4Uw3NbtQ3uFHX7kRPahfG&#10;nqAimptoQkmmFiURVBm4vDiTkCvE2DctaGn0oIGFubPPC++6M7j0YAKmFvD9+Sfg3t2OpsEx9Ff1&#10;mkSaU/MIyLlZwBMn0Xt6BA10b+r4fee7g7CtOw08QndYAcpz8uH8thnpBJ0WuYmv89H8ptJp/dkC&#10;QuN00wSKWPjOdE2gJ64FlBV0X5NxeW4GJt86g4p6L13tIPxv5vB6Go2ly7wgGx0R3UjquYwSgm5q&#10;SSRBFsffw+9cVYDi005E9wFdP1Tg8vSjZuRYCUMdn1UgiW52ZksAzrcJzrl8FssT+RvT0LX/AlLp&#10;umbwvjJZyC03R4VfLqzl5qiCKEV9buMU9tEl1GDEu1Qb3+a4caLMBjsboWCvjxXQml+pvqOqOgf2&#10;nHTg+Vgnph104u5DHsyKILCiXXiQCu6mSCfNg5ujnbiVdk+M2/TD3aF+uHQX1YzTVPQ56oeTm0rA&#10;acBBIRnPEAbP5/jwbwLu7RN0FwkRgWUNQbOBcDl+XrM8pOQEb4FOKfAnEVEVxN7yILbSdV1L0G0g&#10;tO+J9uGLRIdJ6inISdHZLrr4O6xFZjTSqu6UAN9POG/D7dE2/ENTsKhAX+M9fFs6ho1ng1hPaK4t&#10;5rXU98drf659qt7PBTu6slKaUnbvEnKC8jsF6kuku02lJ2WneDtNHXuSv0/TxBZRyc0m5AS6u6hy&#10;/w+6rD/S1Z/oU9+SFJ2XFVyzR6zgasUfapBnRBlN+B80spE00974HAR9K2O03FWZ1RcrJacFozTS&#10;apkGJOS2hrOZWHD73Qi7SCq6rtMsX0kKL/kZE8mKo/sOW99Zb4WXUMndSmVmTKmX5qjfbQNuJsSU&#10;a+5m5Z6by2NUfbfyPbOvOa5USLfNWUdQbsBfH1mH9W9toktMJZfyHVXjDozHbCXo0jDSS8VK5WbS&#10;ubHuK7C3nwqvhx6E68dGNvAE2ewjCDy9D8Ej2zAWvRn27CgzW6qrYRjO3FwEM3jvv/Daz+7D2JJD&#10;mJj3G7yRxYQdn6sgR3Un0A0KdOSI+pbXrCvENdPluirH3BqCaw3+NX0t/vYg3VgqUAUJX0+43UDY&#10;3UBVdxMhLsX31we/wNXTv+Drz3BFB29WfW3dVGXdgt7vSs0CoHlt1J1CSwS3EOjMe1p7QHNf6bK2&#10;eHC+0cpPV03YNfBa7aV2uA40Y2xbOcbWViKwvgqunS0YSO7j+V7UsrC08XsvUP7a4jvh+7YOnh8b&#10;4P2xGUOZ/WjvpgvTMArX97XwbG+Ab3sjgj82obdiFM28pzq6yhWEcM/+Jvg+Lofny0r46Sr2RVxE&#10;hlbLZwVL0DoPLDQa+Srg9mxTEJWtNIKnvJOVKasHU6+ewsR75zD+VgX8m+pxjp852xqAe2M5pv5d&#10;hIk3S0x/Ynv8AJIvXELJGRfGXzqNqedOY/KZs7j87zIUnXGbCf9du5twaVkOJp4qAlYUwb6pDolK&#10;0cPvtX9USmV4iq78KTM1rvNwDzLo1mrBbq0qponvSilvZkiwMhiVx5Y/o2kKRwmJr/LcOHjShUaC&#10;zNvjgI8KzkaXSYGpWsxa7kNrox2lfD6l511obuCzaZMi0v/pM3FMzU0OVNH1Kyx3I4K/4+d8O75I&#10;t+FRKrjp8R7cR1V3P6E3J82NZQTq4wScBhs0q0AzDTT96t909d4kLN4/GcTHhMgaqqh1tJ2EjDJF&#10;axFywU73rrhFzUmOVM67igC+KvWb9ShePTGGGcfZILZYa6dKySn2TAVb+wox6WTZdFHpZZz34h+H&#10;Hbg+TokxPVieStBTOX5T5qOrHMQmwm5DCV2cc36TLEBu8Tr1AdK9/+wMFR7d/Q+pNt+n6nyHDYWU&#10;3ZsmBMVrYu9eCIXpPKGpZ7QF6Zr36saDyU7892E3Xo2lh0IVI7e0X5Aj3MJqzsrLp345Nxz8He0d&#10;ATPrJpO/3fyvTWxg9RwIfMUTWm4st4KdQMdzTaNGtSfTAuuKDtD6pGHIKTRKg2nRdZfQffocphJ2&#10;UWl9bwJ6kf0Tvnx9E/57+gb8a7ayj2xkJd+Aq7WduQlXztxARbeR2820TfgnX1/1CM28vx5X87UW&#10;m7ll4RbCcAv+zwc2Y81bWwm6H0yG4WDid1R0W+EvzsRQX5AuuUBPCGnUtcOBC8MeOBK6MTUnlZCL&#10;RvCpX+A/uh1jidsRiPwa3dX1JmBY9XykuB7B1ONmYZ6JX6kUnyX0Fh9CcMlu2Eoa0d9NldhuM0sd&#10;GteV5uBzXfNFIa6dvgM3PqIg4E/xP4LbI+9jwwvv4q1V7+I2gkyu683GLPjdPv0j7Pz3aqx94gPc&#10;N/sTXKEMoOFYOkFM8DJBmiEFd5GvL/BHWRaOo/sDghoZU4FUP11dCyV7M42VuqbRj1qFnXT70MaC&#10;0EyF1EDJf75rnDaGOhNg7DFzBrtI7k4W8I4+gq/Hi2YW7gZCqK3Nx+/xoouubScLUQePd5gKoAfn&#10;RD0/X9HkRzGV0KlmKrWWcRQRYGeafMg3BYywYEspxZTHQnWqgYBrDhDCXjQQkpqfW9vMFphwrm/y&#10;oLZeakhJNydQyM8Ws4CVVBF6VfyOaj/yWfiylE25xo8iguJMhQdny5Rq3Ie0GhVUFu7KIIrOunGy&#10;xItTZ/0oKPeZETUpykJWxuJTXpSe9qC0yI0CXtes5s/vUqyZGZnTuawYcmmy+AwVS7WDblZUoQ2d&#10;hFSwz2XUm+kAZ0UbZUFQh61dfVzcasFoH92IwABdCW59fT4aFbNcCxn3A/1eExjsl6vba4WZqI+k&#10;vs6OhLMebM134mVW9EeT6MqlBgmAoDWqmkt3L88aWX37JJXcaT++oK0l5DYSLvsIYwVjZzZa6/Vm&#10;sqIrNEZ9pceqJvAT399O13VLxQQWJniQWzbK32MNlLi6lZ6cyo42ytcmVovlr5e/bx7d6qujHFDq&#10;qXtpawjXXefHsYPX+kYL+RBuWwjQzed8Rt2tl2IsGcOXvK81Gt2lfULgaW3at6jw3iCg36C6k/v6&#10;Ku0FDUjw9z1FNbeKYJ9NN13ZYLRexBPH7ehlWVE8nLwbZfeRh6N1M4yqYz1RNg8thdhMdzWHikxw&#10;1/8qwKkMyhTSlCX4hxoxM/jEMvFnyBnQ8ZiZ6B/qm7O6Xgg5ua91U7h4phyXknYbt1IgupzxEw6+&#10;tw7PLf0EL6/8FC+t/BgvPvopXln1GV5d9Qlee3Q1Xn30Y/ybx/+96iPz+g3uv7nqY7zx+Md464nP&#10;8OEzn+GTFz7Cmhc+x9uPf4nE9VtwKVNrUmjAg8ox7iv4SrIw1Culrf/Gzd/uRk8PgUevavJlNvgz&#10;I+F7Zg8Cx6jkUr7FxPGtGC3MQZsGk1rtaG9lPW+wwVVQhPHUwxjL4PV/4W945leMz9oF19ok9Esx&#10;G9dVkLP66Ub5XZ98no/rqOhupIq7Tn1v09Ygec06M6IaPLwBL/D3XUc39Ra5rNz+7f7PkLJuDZC2&#10;HTi2Hu8+9h4VnUD1O+jCUNNWMBPULPt9VkQYdOZ9bQUq/hhCp4Wwa2wlMFr8dCsJFL428XV8T5Br&#10;bA+gmccUXKxjWlGsjddQcj4BVw/FTC2jr66pZQKd0kKZpJ88t4P3aFIz8zvVQjS2+kyKqLMsVEWs&#10;XArMPKt0UYStVks/yUKUx0qWx8JXwEJ0mtA436zgZmvwpIkgbmj3o6rVjwpeq1Rr1RKQp1kw8wm7&#10;7KZJ5DRzn6YsuRlNGrG1VIpy/lsrsLNwajqaCi2/K5bfGcfjSqEey8+b/HL8frmfiSzs8by+1vVU&#10;TjvlJ9NcUGtha7XyFuDk0mhF+wMVfuzMIdCV/olwU/+QSZMj946gG6WaM8saqo9TYT1sJCzTFCka&#10;XQ0Hzdr6QsbP8LWmWBklGFKDqqjOiwQhGxIPr9nb6kBhpRu7TtJFzfDjSYWsCHRSQ4VefEDAfUr3&#10;cAOV02Yqqm1ntVgwfyd/v9xv9UupUkuhStEdIZh2UYVpmcNV6WM4etKNcf6eMYK7ocVB1WlNktfE&#10;+CH+NvX9DrCQlzd4cD3d7FsStTqYG89TTe7hNX4h4H4q5/Op8BnYbSfkttI2UeEpfGUT3dp13K4t&#10;ocoj+D7jPa4m7N6jsntPyu6kH2+YIGMfXsxX4HAATxByy+mqz6fdFE3ARoyig5XTw8agT5Cjeus2&#10;xn0+N7mwZgU9grmRZSmX/7F+syCnsmLNwJH7Hm5wCUFuw6ALx9SFTf2yJnOJFJ3CS2q1XOe4iQMN&#10;g667iK5rym+YSNKyhlJ1tMTvMRn7jbHx2J0Yj9uJyfgdmIr/Bpfiv8bl2K9xie9NxWkB62207eY4&#10;Er4FkncSnN/hErdIpSuc8jMupxNwyRpx/ZFApZsZuw3esxkYZqM5wPLXx/o6wPrfMxCAM3YAl2ak&#10;IfD8AfiP7MRY6g5MRm2HOy+RzLCjg8DqoGpva7ayDGvx6mBBFmF3AGPJP2Ny10+49ORv8C8+iJHK&#10;dgxqsCfkwg7SRljnP/o0B9fO+NqATlO9rn7wczTuUnjJd5ji731mxWc8TlVHtaeBh3898AnKfiDk&#10;stgQRG/BC6s+CIGO8BDIpM66zL6VrcRsQ4AxIDQuUBiIAt4fcNRctja2fK1UaOqvayE4WjQwwXOa&#10;2OppBkWbjgkyUnMEWDM/qzi8Tr6v9E8KJejivgVOAdS6vl5bsLXOFexa+NCaW51GmdWEcuJVmZRR&#10;lqosa/CjhAXpDAtVEV3WIhagonq+zxaolddSQgJzn7RGnl/Dz1YQdFrV7CQLZx7Bk0PLpQl6ebyO&#10;aZ1ZQBWeosKbzgosgGlZQzNXkftKv6PwgGSa+l40T9V6n1t+xsTxEWRmwjuvl6F8baYfR66NKgVV&#10;AF/vLh/Hz9kOtm4ueAkozZ20s5CN0rRSv0JGNEPARnOwojkJCVevYOEi5CzgWWCzYGeZBTsDPqlA&#10;Qs0aAAh3pNPYII1SqdhZkbVerJcFT+5ldoUbW+nqvZobwNsFATPq+4VcxlK6o1SqP52Ti2VF/Zvf&#10;KYDz9wl6iTVjZkL/L+eDeIbA3JtPt7vbZtahHSXoHoywY1+RMqTotyh0wwpp6uV/3dTswkMJftxC&#10;BTgz1Yufz47h4Pkx7K7g9egK/0jIfUf7lsp5O5X1Vqq8TbyXTVR5m6nuNHF3cgMAAP/0SURBVHiz&#10;lvf5BdXdZxqZ1Wg1YfeBRmSpSt+isntJrisBarKa0G6OoRsbM4KORmV18dCVUsWmu9rhZyUPUNEJ&#10;enr+dGMvBFDZEjTuan5IwWlZx0z+l1LqmXwWgpyUm+WuEmo0jar/Wc3puYWjBFSGYmpkmtGjAGLL&#10;dY2tn0IfFd1U6h6qOfWhaXaEttZ6rH+sz/oTAUiIpOwymYit0VOZFq0hjIzRJaXrO5mqtSH4GS1i&#10;LZcyRZ/9ntfYYUAq0I2HFN0wPS4l3Bxkfe/ntpcewtgnzZh49AiV3NfmmsH4n+E+nUc1NooentfZ&#10;JtA5DOgu0i1VA+1o7oPv9CmMZ0RiPH0vJn7eh4kFu2CPLQnNjBg1SQOGtfwh6+oHH2fhqulf0V39&#10;AjfN+BxXEWTPPvE5UrZ+hS9eXoMbpn+Cm2d8gusf+RTXPqyFrD/E8hWf4NCXW/Duc5/hhkdWW6Az&#10;sUoGNP+5LwgpW0mbXhsjaAzsLLjJBCFjBIb6+9r143hOB0GmLKyKcB6otfEcxdtZIDSQIaR0bUHW&#10;dDorPoffcZGFyHKhlXY5BNOQWencuU+3QckDlBOvmTCVsqsnqOqlIuk+19IVPV/vRSVhV0Erq/fh&#10;XIOXbq5SSVnZVwQ4KcsW7istfH2bH5VUdmc0K4KFUCOzmoidTdAZY6E0oGOBTKepwGrCfSYhqoBQ&#10;FWYpNzNaqoItyNH0XiZdXg02qJ8wm6+16I2BHK9rLRrD1j6k8gS5GH7+q2wqG/5WX6/DQE0V7vKQ&#10;Bxj2WPFwWq91wIvLAzzG18oyMsZC4jGgIzCMqqNC+n8CnVRf6ByTKJKQM2sbKESCz1XTqgRQK8BY&#10;E6tddHM1VcxB196FyBIPNlMNyYVcT1X3LUFzqFpQswCnbCX6HVqRP7t13KyHsIWQeSvFgbRiOyHn&#10;IUC1bKAXr2U4TSzfnCg7AeKCj/fWq5FWUw4EEzfW5gdwE+HzIWEUUxnAkcog9tP9/Y0K8VeC7Wcq&#10;u28Jvq/lGpdrXVq/UXfbqOY2E4zrqTrX8fu/pKJTkPKnZ8bwSdEY3ifoFGP3Yr4Hz+W7sTzTjxup&#10;Ht9PGsYwK2qAoNczGOb9DBJ0Bnb0SjT4YGcD0NEWZKMYRFqt30DN9LMKcPwfLdBZas6ElghsfD8M&#10;N5URq5z8ATr1zRljudGMHlkYfAqRSqi/hP6iEkxJ0RnQCV4hkCX+hGCi5W5qNHZM7m2SVgpTf57e&#10;/4Xv/4hAPNVaPM9NEMx4jVCGEl1H4JtI/o77Vt9ckEpRrut4DBVdSS5dV58ZaVUf2uBFgqjJjYkv&#10;TmPs4F4E0/bCm5uCoZpmwt9tBhI0M0Jc6KR30N5iMzMjlB7dJECg0vOU1cOXlwN/Tjwmt+2F/VAh&#10;4alBiFE+bxuhasMw6+YHqzNw7SNUdASdVNuNMwmzBz/CP+6lPfgpbtJABGEnu/6Rz3nOx7jq4U/w&#10;P/d9ZJY6vE5xdOGUS8oarHQqykiilb5MByJBpESaApNgZ2UWJsSoyORKGuBJyvcHCSUfLtKHF4Au&#10;sBL1Keam3wHniYsY+7UKw1UjaGEB76D87eA5nfyxHRd4fhhgasV5nW66T929QfSy4vWy4vX2Bugq&#10;ELB9Aao9Hzr52WG2Dq7YFt6Tsh0Tntw28lq1HQHUKstxA2HXxGP8I7RS2flmL2oarcELDWIIbsqO&#10;XEdAVrNC1dDtqG0NoILnnWwIoICVNC9UcOV6aAQtk4VNfX3pLHipRqVZ+5kGZn4WaCo4Ho9ngVXg&#10;pwq33BSz4I0qAK+j/htdQ+l6zBxQFnpLzVmA0Hqf2S3j+LrQh4oqh+lHc/I5XRrk7+ZvjDlnx9pC&#10;B96j0ns3zYbV2Xas5+tfzzpwopbA5v/m7HVasXPDXsLQEwrbUB+T1f8lxRR2b7WWgfrFDOBo4WzC&#10;v5/P/0CDA1ofQSrSycrt5f8a4LF+FsCztS5El7iwi2rsAOEXQ1c7smoMEXRTIwmjw+f8+OWMG5tz&#10;PdhfwPLVqBXFvPAQrsE+Jz7MceDaozZMi7HjH4dceCPFzhbfQbhorVD1/zos97XOg+eTPdhFlXa0&#10;itetHMehygns5Xf8Vumn+g3gB0JvZ9kYlV0AXxN0UnfbqOy2lY5jMz+3nqpOfYlrCb01Go3VAAXd&#10;8LcL6JIX0F2lWpwf6cDBwmF4LxLudN9NnBjvw4KclJ0TAaqYXv7+kzUuZPP/V5+qcgbq/1PjZZY0&#10;1Jb/s9Y5NouYcz8Mtj/D7Q/IKbQkiESWPc2KkGnxJpUnjcJaXgLPbZzCYFEx3ctdmCK8JgmvSbqd&#10;kwTYVNwuuqt8ncD3CL3JJL4m7Ca1T/DJrHOo0EI2SaAZI9CmCMhLhNyU3ODE8Oeo+BJ241LU1/CV&#10;FmCIDe0wGzylaxph2bRRxDjLmmBraqHyuojBPooaNr5DLIOy3m4HunpoLDddLE89bDDN5wbpwg7y&#10;2faz/PXaYOvohaO+GUMt3RgetJsZGMO0EZ3Dz730RgL+595N+Pu0j3HltA9x1f2rcfW0j3AtX/+L&#10;W9k/eexK2j+nrcZV0z7A1Q9o+5E5/5/T3hPo7FRXdgO7P6BHAhN4JvccqSzlpNkPUmMCi2ZDyKXt&#10;IpT6i3rg/bEcI+UjcB9pxHDlCOwnuuCJb+KPt8G39zzGfmuCL6YNAw0jcMTUY7hiBLbcCxg52Y8W&#10;FiTBtKvFDkdaO4bqRzFyug/ukl6M1A7DkdeJwaZhDOX1oK/JgR62su6UNgQOtaOX9yVg9rLijJzp&#10;QVedA+Vscc83+umOetHWE6BspvvDCqkwlgt1bC0IkFZW5jr+tkb+lo5KB+roshbTSthCn6/1obI6&#10;gOwOuq5SYCxock/TfndTuU9T4ZVbmtZ6GYWEUyYLqhKKSgnm0JKaYdRaXvtl5DdNIb0dFjD5uqBt&#10;isd5rFkZLdQ/Z/XZyH1VAoL9hVYiTBdbzUsDbuwpduH2ow5cuW8E/3PIjv912IG/H7Lh6oM2XMvX&#10;/zw4gn8cGcFtx21YHmvH6hwnDhB+ZXT7lOFWim9CIQB8TnJ/1R+ngQuj5hTNT7AoFmyIz0Wreqkf&#10;0LxnjHCkW2zONwDke+oXpHkISvXnKYpdQb9a/lGjuXnn3MgudSGnxI6yymEzlUcJA5wEqVa614jx&#10;m1m870grGPfWWP6+KBeuPWDHO6mEHRs0N+9RK7XLhe2nFVV7cYggO0C4HaHreqRqHAfoCmvlsl+p&#10;7oyrT1W3g6ru63NBfEPICXhfUfEJdlvowmqQQqPDXxByn1LRfXAyiMezApgf68ZHaSwj9Tben5KN&#10;aqBBISQe0+k+yPsJCPB8homVbnye6cRxfpfV/RDuj7QUvumP4/9s3FWCUN0Zmunyv8PNApw1E0LT&#10;FBXnGcsGM47qP5HHTLcHgZfC11b4Cc9v0BSwRrhzc2DLz8dofgEtG6N52bDl5LJO5XI/j5bD4zpH&#10;r/U+X4fO0f4w94d57gjfHy7Iw9CJPAzThk7kY7DgJAZPFFnb/BPcFvF8fk9ZDQarqLTKbRgsG8GQ&#10;1nMpH8IA633PuVH0nRtG/9l+DJwZwuBZWskguov70Hm6Gx2n+tB2oh8XWK8Hzw5gqLiXwO7DwKle&#10;9J7uwUVuu0/SCmRd6M6/iIt5vbiY04fe5FbEfPYjfnrjc+x5+yPsf+tDHHp7NY688xGOvvcxjn+w&#10;GsdXr0bU6o8Qs/pDxHy0GrGfrEbipx8g8eP3aR8g+bOPcEUTJWVji7XQTTNhI5NbaRSe3E31s7V6&#10;jUnNGQBS4XXynM7+MQzE1GHqnr0YX1+MiefT4SSQXD9z/518DNUNILg0CmPvnoD7UA0cJZ0Y1+pg&#10;XxZi7O2T8P5Qi0Yqi+YuO3qr+82sCA8JEXzrBDy/1WMooQ5jT8XzD+vE5IoUDPMBjkbVYGxxPCae&#10;OAH/jjqTo96uqWWPJCCw9TxqOgOobqTSY2EdOdGNSy9lYyiyARdOUVmuTMPko1lwHm9Eo/qxNp7C&#10;5ZXJCH5WjLPNdH+z+xB8PhOXns4xK5elttPdZAFMIeRUMDWrIk3gU0dyvbVaf50+88EZlBaPoiLL&#10;+nzwtZM4d9KO/MYxONYWY/y5bPTsaUd69xQ6Iy4i8GIBXJ+fQ2GFFwmEozKqqNNervJRKpO8CpcZ&#10;jQRbtKgKJ/5yyI3ro5y4M8aBO6O1jqsdN3F7N929u2N4nBX15lgHbqQyuinChquO2PBfR0fwr2M2&#10;LOO560+4kFFDkBEecnsnqbRdoXxqdgM3gU5R/nJdFfzK90KgUwYODV4ob51Z+EVuLeFmU8ybMolo&#10;NgPPcQh+3UEoUaKn20+YBQhrAkuAJERtVEega13LMvVkIu8xwo47kt1msvydsU5MUzzfcQf++psL&#10;L/OY+mOlHHt5vro9+tgoqUsijm7y/rJxHKmeMvntjlBBHiD49hB2v1aMU9kFsZOQ20k1+a0BHYHH&#10;19sJOik7JRRYXTSO53PGsDLJg7VpDhSXU6lRfcjtV5ycwDrQTlef3z9FFaNFlAvYWC5P9GBxDF33&#10;Kk3tUpmwuiuMquO+peDVaPE4t3rfQIqvTZ/cnwAX3spVNSnUuTVp01nerCSxVHY1VHjc6hrqChE8&#10;U1UWjVmxd2baGN9TcPzvri/NJAgwx6zj1msqR32Ox4xarJ3k9ScRW0djmY4z92OlvFf2bmX/Mfut&#10;UziVNIj65cWomZeL6tnpqJqbhvNzuZ3D7ew0VM5O5TaFx5JROScZ5bOTcG5OAkqmx6H4kTiceTgO&#10;ZdOT+PkU1CxMQcOcdNTPsj5fMT0FlTOSUMlt+YxUlM1K5LlpaLwvAc6lR4HoHUDSVhq3iV/TdtK+&#10;AZL5mipUAypI0sCKjMeTdE5oq+P83BXNbPWVHVhxcOr4bWy2c+sg7KjeDOR8IcjJTbT6t9rocyvt&#10;SjshNZBUg4k5SpGUgEtPZMB1sgfOvSUY/6gQI/XDGH8iAf7YNgyOujFc3YPgY1GYWBaHqRXZ8O5v&#10;MuEnzXRR+uqGeG4c/LtrMf5aHmnfQ9A1YOqJRNhOXsDUkxkYKhqEe/1JBL4qgpPKcPzfecZF9mzI&#10;R+C1Exh//TQ6z45SrfnQRaXi3XYGU4/EYPRoA2zbixB4JY1wPYeJN7IwVNiJsWUxGPm1BlOPZaAp&#10;swcDm8/A/24OXD/UwfVlFbKb1L/GAsw/O5WFIE0Kjib1lUo34mQlFcoL6cDMRNQXXITtrRx4387B&#10;2Es5GNxciqb4NkwtjIVjXTEml2egqmQI/icy4f34FC49lmJi7mIvwIBOqaOyWRkSzgdQWu2gkuMz&#10;IXQeiHbhakLgJmURiXPhbgJNGUXMOq1UQrfw2A1URTebYw6+tuNWAvEmAk7gu4HwuPKQA9cdtmEO&#10;4bg2z4VTtTYDOrACazUvhajITRtmJRfslNlESs8Y4SjAmVFa/lcmDRHBqPREVkoiAo+mlEUCpszK&#10;QhLOdadQFi8mhgjtc07cd1T35DSxeiZNeYLLqLoHeG93HXPgdqrVKw/a8XDMCBJLFTAqqHrMGgIC&#10;5gABWFztQ1SpH3tLfNhDl3QP93+tGMOuikn8RGX3PWEn+0YJBGhrCblPT/nxZp4Pr6a78VmqE0dO&#10;2FHF5+DvYfmRiqOCG6GCc/G+/X0+TAzyO/nbj5W58GyyDVcecGFRks90UUixq/vCZB4xZkHMAhzB&#10;F1LoKYSK1T9HqAl2BiQWeKzgYMGHQOM1lYhTMLLUnaCn+dlBEyisvrokHtc8bXkRSRqt1XUEyBCg&#10;Yvl59e1G8xwtM6DPmv3/ML0/jih+d5R5zXP0HTK95jaK3xddzW2NNW0ySvtN4yhIHSXozhBUmagl&#10;nGoM5FJRMzsZNdxWE1xV8wi7hQmoWJCA8rmJODc3CaWzCLuZCTg7i6Cbk4ia+amoW5SCxoVpqJ+X&#10;huoFBN9cXmcuITmPkOTryvkpaJkXB9fcSIw9vR9jkd9iLPorTERvQyBqG7zR38AXvR3+mG3wc98f&#10;uR1Bmi/6O763g8e/QoDnB6K28Pi3PC7QNbnR2ORCPUGnIN7GZidVHUFH6LWYjnuFfAhy6qsLubcE&#10;ndKutLHwDyZWYWJVDHxbSzG1LA3Owh44BLoPCjDSQEX3TDwmXyrG2Hd0bysuIPBsDPzrTmNqeSYc&#10;vzWjigqhkQDtrR/EuNZtWJKOyWcL0NMwiqHEWkwtiELw5Wx+R4aBn2cDldw3lbAnNGPilSz0Ntrh&#10;/zcBFlFHJVWI/oQeNLCiXeD9Dl+08ZxM2A/Vw7blJMY+zIczop6gy4Mto40KMh7DmR0YfyELbUmd&#10;6N9chPFXMuD/tgY9qX3IaL5k+uCyCaKCpkmcaJ1AQatioZRIkoWdBbqBKu7y8mS0ZXXB/Uo6hn+t&#10;gHPbWYysKUbPvioEnk9FF79rbHkqWjI74X80GT3JbfCuLkDv17WIJ+gUWKvO6wwWYE1Rizxrx+UR&#10;O5Iq7fjLURvuSNCC0y6z/N7d3GqyvWYyKHWSsotoMWpl/b1DC1MnEHiE301xTtwQJ+BRBRJ4d8fa&#10;cA3V3j8PjuJmuohLoh34utCFKv7H4/1OurZOuosuDEnN0F0zqZAMvDTJXp3v6qujmeOCmXVcI7QC&#10;no6ZGQJS0gScg9fStK3Lg16cY/l6Kc2Gmw868QBV6MP8Hfen+nFvspf378Hdmn4WNYrbpfIiXLgr&#10;iuqUQLx2nwOv8zedrHIQrH5eT2DWgAX/W7rL9Q12nKpwIJONW/TpEew76cYvJzz4jgp2R4EL2/Od&#10;2JjNbaYLB/IdSCyy4XyVMro44etVP5wCkjXQ4sP4YMAM7igwPq3aiY/zHJgdKXVMl/qoE8+luY2i&#10;Umyg+mal7v8AnVQdVRbLhVFifG0pOAt0xnU1gBL0aPy/5aIm0FUV6DRKb/XfWXF0cmc14hql9U4I&#10;GmtivxQez+XWdJlwG1Z6Cjw2iQAEPp4Tjr0zi0OF9sOr4UmhGSDytZlaFjoe3leWFOtzyuUoIwAJ&#10;utwsO2oep6JbkEU4sdGeb4GthlASvMyxBQTdgiRUzE8i6Ag5KrpiQq54RjKKCbrSeQn8XBrqFhJ2&#10;tFp93pil9HS9Mr7fMCcJHmX5WXiY/KC3GPUNxmMIs5iv4Us4gEDCHgM1P2En8Pmjv6UneAT+hIPw&#10;xfxEEwg3wRf3Pbxp0fAn7sEVjU0jBJ0N9Y10DZo8qDeqzk1Vp7RLUnbWQIUA1yK3lkpOpjxTBnRJ&#10;BAcB5UhuxvjTKXDk92B0bznG6a4O11PBPZ0A15569JzvR39lLyaepcKJohp7NRcjP7aiuGsMNW0s&#10;YFR0E0/FIvBlESYItr70LvSl8DxC1P1jKSYfT0X/iT64NxbA/3UFbPGtBnTDlfyO50j/rDYE3qWK&#10;PNiBpr4AOrocGKALNv5yOkYP12AgogbBhUk8NxPjHxag/1w3oZuKACGnrCVd/L5BKsCxZ5MJp1wz&#10;ST+DUEtpGkNRuQOB98/wngnst8+jIm8E8c2U/VR1JaftwPIkVOX3offTE3wWyXwOmRjcVIraOD6T&#10;+YnwvZ2H8cd5jhqBZ7MQ4G8fpwut7MMJBJ3cngy2yAJoIb9vy0mfySO3NJGuKCF1l1KXC3IpPjMt&#10;aVqKcqVZK29p/dF7tFZrsoP7jj9SfxMeWrlK2Uik/m4m/DSz4BaqvVsiHLjqqAP/64AN1x2x45kU&#10;J6KpXDRBe2qALqOCiC/SfTUqjwqvUyOwBJwJa1GIC0FISBg314BO4Sgu028XoLuKYV5j0IfiRg8+&#10;znHgBn7Hv4458QjvYwHhPCfNjwdoWnZRAcD3CeIE4B2RvFfe361yxyP5Gw5Tze7h5/fa8EqSA6lV&#10;BByBiyG3yaM30UeYUpH51A2he1KgKT0PZabta7VhgGV3mI2ou8uOMQLycr+VwWVygIqNKi5AF76P&#10;v6OUZf5gqQPvEogPELbXHhrBTcfULcBnGuvBG5leZBAsapCsfrc/TCpLLquZ8cD/zwoRsVxPbeUq&#10;mvT9zYqtm8JBKs2fijwEUgCJBJ1GWAU3wTDcl2e5lXIhCRp+/ndQ0aTuDPAIIJkyEst9DoNUpu+U&#10;ajTKkOcaV5jn6nUcG9MYfkd4xkU4993v0DOg02upSoGODS+9jcx8NorPlKB2fgaq5xFyBNv5BXRb&#10;CSZB77yxVCqyZIIuFRV0Y8/NjsPpmbEooltaPDOOrmwiKqXeCLVaubDzElFNIFbR3T1PYJbTmgg7&#10;z5Jj9BAPIrjgIALP7EeQIBuL3AxHUQaU58558jS9RAItluotYgPsJadMKIs7P5cw/B7+qK/hP74B&#10;o1XF6O0chScrhaBrHCbkHKht8KCqwYXqRidq6t2o5n5tkxP1NLmyjcZckKtr3F0dl8sT24CJx6iM&#10;Crow9nwKRqhsRnaXYfzNApMaeWxVCuxxHWh2+tFT1Qety9Cf0AH3B6cw/HUjctonzUyGhvMjmHo8&#10;ga5wG9wf5sL2Sy0uUrWNPZ2KgaIuTD6Rht78AbqUhfATSCMp7Zh4IQfDZzsRfDyarms+giuzMXqg&#10;DXV942hRX0sXQfdSCob21KC7hEDccx4BKsvxVwjS+n74jlXDe6QWk0/m4ELKBYxuOA3vV6cwQgUY&#10;fPG0iYfSZOu8Sjfqj/eg9UA3Og70oLDUbQKFk6jyzp0cAZayNcrtR1tGL3w7yhF8JQ+jnxfhTB1d&#10;r501cG0oNgkDSs4Ooyu6E+6vywjuLHTvbDLTxuQWh2PO8mgx58dw02E3biCQ7iC4BDRlur0/LYAH&#10;0wUJa1X5+wm9+9O0PJ9ea2stb6i0SuEFmLWCldSgwHdzvNtM5Jfa09J9t9G9vZkuo1SL8tHNoIJZ&#10;neuiktTK6gppoXtLl3MqNJNijGDQzAylYQ8QiGNUgZN08S4RHFNUbg4CsqrNjd0ldjxJ6F5PVfY3&#10;us53yDVNcmIOf8siKqNFWcr5ZiUNML+B8JtGuE2LFdAFaDdujnHjNiqp248QzIeduGq/0pjbMJeu&#10;+WdUbFGVTpRSKSrDiVPT4XrtvC/+37yfyQGF3rh4fz54eU92QlvnaTbOyRoHjhBqGws8eDFtBPPY&#10;kNxBV1pLN95M1/nOKKpNPic1JnclePF6thcFVF95hFhaCEZhoFh9dBp4kGsazidoHVeoTTqVUEJj&#10;EAfKAvih0Ilvc2zYnTOCk6XDVLleAy0pJtN3JjOA01YQnSRE5aISbCFghSEkcMUZtRda9IkmwAqY&#10;AqWJChBk+VrA02fMNWiW62q5r9E0pWuP4rnGbeW9RPF9a18Lm/M13dcINsLJ53yofKmCLmqW6Z+r&#10;JOAqqOAq5tPdJJwq6IZWGFglo5wQK5tNRTc7gaAj7GbQdZ0ZjxKqunN0ZctnUvXR5a2YSzeXqq9s&#10;FuvGLLqzc+LhXBKB4PJ98C+lzTsE31N7EIjcgWDEejhLMjDY1U+g0euK2Un7lkDbBEdpDgZbLsKd&#10;FQ9f1HZ4j2+D7/h62Mvy6VU2wJd6DFfUNBBsDW6ax8xRNUbQVdW7zPH6RkGNrq22VH1ybfW6VgpQ&#10;I2KJVFZPpaPnBKH2Ug6G0joxvKuG7uEpdNXSdV2ZgamnTsK/pRIDeb2mgg/Ed8D1URFGtjQhre0S&#10;sut9KCuzASsyCIIujH5cBNfWMnTG0z1dlYm+zIuYXJ6O7oJBDP5QRZWXgcA7JXC/V4qusxcxtSgW&#10;3k9PYWJ5Hlw/NqDiYtC44heoQsefSsPI/gYM/nyOkKWC+/gcAm+fQdfpLgSW8sFsqaDrWYiG3EF0&#10;b6zA1NNZCL5bDPfbZUhqtrKfJLKAxbVMILplkia3Qy01jxF2xSeGAcrz6qweDK8upCI9g+A7J9G7&#10;qQK18V18NlSHP7ExWJiDihMDcL+WDfuu85h4Jg8dOxoR0zllCqQW1k5iy5/S4EcWt6sSfLgpijCi&#10;i3ofbRrtoRQvHiYctMiyBTZrARctz/dQuvXedLNVFhK5th6qQaolgkSurYB3m1xbmZQeoXEb4XIH&#10;3dh76DrecnQU/6Jb+499NtzGSr+csPo014lfi5xILrOj8LyT8HbTvDhV7ULO+VEklI1g5yk73st0&#10;YG7sKF1OB/5KBXc9oXk7FdHthJvuZSbd1IW81xWZbrPylplPSsg9SJV6D2F8J+/nXilXuuX6zTfH&#10;8l7pxt5GJXg7QXQXt3Jrb4100pUcxT8Oj+I6gvBhqsBVdMtfT7bj3XQn3s9y4r0MNz5Ic+HtFAee&#10;pKpdQJhPJ3BvO+LEv+g+X8nfeN1Bu7nX+/Tb+V330cV/yNyD7teH+3lPb+R4kMb/XyFBgpwGoQQ0&#10;q5Nfqkl9bFJwhBWhoL7WVDZ+Wgtid2kQW0+4sTlzGHvzhlFQOorWRpsZ/HF2O9He4UUyVZNcSAMx&#10;gkWxcspDp9yDsVWEE00Zp2Op7pTPT4vlaP3XeJZHzUKJNFDicQNA7SswW9fkdfg6nvtxKrv8DpmW&#10;/xTIZJF0jSN4ToQ+Yz6nfZl1/Di/9ziPH64awyGer+uXvlNLKOUQYqlUaykoIchK59Al5fYc3c2z&#10;BFUxVVwJj53lVnZmVizOEHZnZ8XTYnF2Brc0fbZkViK38Sh6JA7V02PgoILzLdlPt3UP7Tf45u+H&#10;97ldhNbX8ERsgzdyO93UHXRLv4Fbsy8itsNzjMcJNn/kV2brPr6VxzbDc3wzvMc2wX+ELuzRjbii&#10;kjCrMoCjmqPV0IyyI/jqaY0EYQNVXh2tlvCTiys1V9PkxnkCr7FiBF3ZPWisGkUbgdRePoyOM4RG&#10;di8a2Xr2JrVjMLITffEX0Fpux1BSJ1rPDqE9tQdNGaNmWF79DQWVBNPBLpSdtKMxsRsX0i+io2iA&#10;bmcLYTYC295mtJeOoLlyBK6dtfBurUfHyX5+xzBGf6pDR8UwlVgzBhK6UdnmM5CWErX/XIvutF40&#10;8D5dayrg/7Aczdl9ONlKd3lXG7yvnkXfDy3IbvThVP4onASc540ylKQNm05YFSIVlgQVJlNYKOtZ&#10;KOMl/Vmw80674H2tGKdO2FEa2Yvg0pPwPnMGhWy5U8654XilBJcXn0QH1Vuspp9tr8fU/AK4XzyH&#10;7FMjOE5waoqPVdh57To/0nkv7+T46O65cCOV1z2s/A9Q1T1CYGiR5YdpD4bSmc9ID60yz8qtNUkf&#10;oRIxi1PTpEq0HOGdVHdm2T5W3tuo7AS6mwm526no7omie6YRXW7vJFAElltp1x114b8OufFXKqmr&#10;99hw1R66n/sICNoNtH/SnfzvvdzuGcVV3Cq/3Y0E3L1UofdE83py+2RUZ9MIj9n8/qWEz2O8zxW8&#10;37mEsu71Yf4ugVxKTplCbqN7K3dbANYaDXdGEsa0ewi4O6J474Td7YTwXXQx7z7O+zliwzWHeE8H&#10;HLiW93qdIEa7dr+OEYp0f68h4G4lFG8T7Hh/dxOO99FVfpCQk93D77ovzoHp/F41KHcm+PFOFlU7&#10;/++EGn/IZfzDHdQ23J9lVBxV+CG+/q7Ih83ZDmxPH8GhvCHkn2PdaNLEdA/8VMGKX2xudaOS5aBQ&#10;fXQETwyVmcAk4Ck5bLTWOKFS00ySSJYHo8Bqpwg29dmpjAh2VFs8P5L3EUkIClqRfN/Ai9cSoPSe&#10;1FgkYakyq1yM5rrq++NnorgfwWMCnT5zlMeP0I4TbGY0m+ccJHQPVE3gEO144zhObWzFuZm5BFQy&#10;SqnKNMhwbnai6YsrJbCKCbii2TEEnKAmuMWZvjltSwQ6wS/0upRQLAm5ttUzogi5I/AtIuAW7YN3&#10;8V4DO++8fXA/+yvdU8FsK4H3FXwEmoEcoec1cNsK79EtBmbeo5sIuS1wE3CCnbbu41vg4v4VtY0j&#10;qGtw0EV1oY5/Sp1xY7WVgnOhicebQiquTgpPAJFLS/AZOBJ8cleqGj2o1HSsZiq9FgKT+406v92D&#10;GvrVCiuoExw7/CjnZ87xzz5N3z+PBSmdf1wqLYWVXssQnm0O4nyLF3XNXtR3OtDcYkN9V8CoNLnP&#10;TZ0B1F0IoLaNKpTwrdRK/4RDDQFXzetWyfWm1fP+aumuVDfyGN8vZytaRsCd4PVP8ntPNwdwuj5g&#10;+k/U0ZzYEER63RTtEmIbldWXhZqFK94U9D/6NExh5/FEWhILSwoLaBJbvAR+JvO8H6lVhBddj0ie&#10;n8yCllvqRVyDCrLV+Zxb6kMaC19UE4/VsyKx0BvImcLup/vjx1fFQVwf4THKSwvRCHKzCActKziL&#10;sJhNRTSP6m0B97WU4Rxu5xKAcwm/ObTZBN2MVJcB4v2Eyb0EjYCpVbzCsLuJFVx9dneyst9F2Ekx&#10;3X6c7i23txAst0fSbY6gmhIglIWYdgshcytf30jQ3CTXmlC8jYC8nTC6WxPvqZ7upRt6fywhQqX0&#10;CL9rFgG7lPf/WIYPj2cGCDov5vP+Z0mhEs4PES6PhICo3Hi38TffTsBP473dT9dSITX38X7u5z3e&#10;xe3NvL87uNW93cn70CDGXccJSh67iwC7lyC7l+/dy/Pu57EH+Pv02fvNvdnMWhh38XumxfH50E2d&#10;zu+exe+ez+czI9GD17J9SGSFT6glzPi/q69NgFFflv53ZRxRTrkj/O+/LQpgbZYL32SO4siJUZwt&#10;H0Uf64vngtvE5AW63ehroyJmo7eJ5+0+6zKjnVJNkQZsakx1baqm6inEVU1xn2Aj3I5LeQlYAhO/&#10;34yCmvNYdliuBCtdI8KAkaAjmI7zHAFMai+CnzMKjccMMPWdBq7KXEzFV2UNOOicozx+hHacn9U1&#10;9PqQ4MftUYLuqILZ9w+ibH4+AZdqQFc6k5Cj22lgR5AJZsVzqNr4+ixd1LNUcsUhl7WEQCuRohPk&#10;dK6UHI/VzIiEbSGV3CIquYV0VZfugW+xBTvv3H3wPPsbAlR0XrqovuMb4aGi88R8T9gRcpFb4I2g&#10;cjtKFXd8Jzx0cT1UdR6e6z2+Fp6jm+GK/h7OyO8UXjJKcNnRRMBJAZn+OL5ua6Eptk5gUX+cgCcF&#10;1+ThVul+BD/NPKARcurjq23wmte1gmIIlDrPfE6veU4N4VXVRPg0EzzcP8VKncuKrni1XJom5TdI&#10;+fAzrQphaXWYzAdtClamWXNpnWhhYWridap4zQpadT2/W9fXPgErlSpQKjmn+hwrG3wooous7zvF&#10;7ztDwBXXe3Carlh+LWHLAiU3IYF/rolKV6Hma9Ppy/tSPJP6OdQXYgV56lwWer5vxSdZ4Iul26mR&#10;rUQWEMExmmCLZMVQv4eAqUpznCogUi4P39c1wtcW7NTnovmwsVUBqguvWYFLMNAq8guo3hZqweVM&#10;qiNWmpWEm9zAZZlaqs+DVXy9TOcQInMzqKLows4SSKik7uH+NKnCJAKEdi8rtUY81R8msNxKMN2p&#10;WLZIwjDCbcB3l14TXvdLpREgt0fRpaVLKrtFRoV1O2FyF4EoF3Aar3EPIXI3IWKWROS9q19uMe0x&#10;fr9J95QVJOh8WMT7XMB7U967mdryHKm76fzMg7R7CMhpvK8HCLz75VrGEEq8n/v5PXfovrTPe5xG&#10;1Xc/9++K4u/h69s1qMH7vZmgu/q4B9cSxHJRr1dfH4F8p1RhrBXW8gDd2gf5vTMI4XlsHOaxQflE&#10;kDsvF9JSQlJyJmyELmlMwwT2VASw7YQPmzLt+D5zAHEnh1FFL2OIZdTT40Gwn1u6popYSDznxDv8&#10;r+6mu/zQYSd2FqlRE+D8hA/LBcuImcNKsKhRTSDgjLH8WOn/VW4sV1P9aCbkg+XTrFVMEEuhyaQK&#10;DShp0QSVBURu9XnCL8qYoKdjBKuM5yWc5/fwXLnG+n6pvhhCLYL3JVfWKEKawHesYRLJdOXLHj+L&#10;8llZZrChnMqunKCr5L6sYk4Kzs1T35zgR1NoidxUua4zYwi4RBNfd16hJ+qTmxsPz9KjCC4h2Jbs&#10;JeQOILBsHwJLaYu5P+cQ/M8RdBHfYvzwOrjyIzFYVQ9PTqrVRxe9FUENRpzOQn91K3wZ0QhEf003&#10;dgsCkRswdKYQfVXN8KdE4YqGZjuBRUVH0MkllWJqoAkkGl0VzAQpwc3AjkpOxxoIkAaCpI6w0TSr&#10;mkZCR2mOCBqBTK+l4JSMs4Gv681ry2qbNPHeb1TdKYKhgKBQh+/JOh/KNDDRqjmoCky2o0vBye0K&#10;cdGsDGsqmiblK0lAHT9fSaVWwWsrSFgQ1QR/C7ZUnbxOtcDKeypv8KOozouiWh8h50dJYwClVHpn&#10;ec+FPJbLezAxczTFs+USNprtILc6lYUxHBMlU0yTCbzkZ0z0Ol9bxte0P4/KJRGSBqD8nMCpEAJr&#10;35r4r85mXS+c4UTg20vFd6zEj6XJPtxA8DwQQ0DFU8kRTPOpjhYneLCM+ysIqWVUQ8sIxOUJPqxM&#10;8GKplAlBMY/vzaVamRNHtRTvYaXmNeK8WJRMFUiVN1NuIwGjla7u42szYptAZcRz76DdSbVzFz8j&#10;5SPXTirtLoJMq/Tfxu0dPKbz7uK9PKRr06bx3pSCXetMPMDrz0x1ErwEXKYXz+d48WKuHy9ke60s&#10;ITStILYo3Yf5hJ3uydwXAfwwf9ND3MoejuO1CCapr0d4L9OpRGdxex+P3XKE6k/rzhJi9xym63l0&#10;FIsiRrGKSvAJnv9yog1r0obwU84wfs61YWvGKFan2vAy7+9JPqfH42xYSPd9NkG6INaDN9lYRFZQ&#10;rVORy2VNZWOYTJdtj+LyCj3YlD2KX3PtyCoeQXPtCJxddjNKfZmm1FkSBbEldvw7la4xVeZf6T7/&#10;dY8Hr/D/Sar2mtAUjaiqUVMfmoJ1E6n8NcXLhKUQOH+sG2GVFcXMafqX1nmN4j0JZEaRhY2fEeDU&#10;SJrP8foy9Rmqy0WwjOE5xkKQM+cTXla8nAVa9fslcptI0Om+1ODHEXgCqRSjZuzEU0WWr65FzbwT&#10;qJmfYWLpNAIrq1mQiepFmWaQQiOr1XPTDAxLpOhmxKB4hkZdCbl5yaji+x3c+pdGYGzFQYwt24+x&#10;pfsJuQMILqdpS+gF5xF2L/2KsehvMH50LVxVZ9A7MAnviSyMEXQBHddgREMttE6FLzseQYEuYivf&#10;24zRpgYMto8gkBqBK+qbBwkfh4FDNYEmJVZPVVcvN1bKTCEntAbCpJ4wUfiJlFIdASOroZISSM7z&#10;/TJaKVVTKaEisCgJZyWvWyUQEWACYh23Vfz8OULmDP/4E/yT82lKinmaaquMykuwUgqnVoWwhKan&#10;WRlRCFu2nA20Wp5TTmiWU0VKwdXyvs7Tta3kd1TzO+v4ur7FTbXH7+K9nCXcThOmp7hVFhPBroju&#10;ZJE5ZsE2m+DJkitLyJ3gveXzuAkrYGGR4tMUH03ot+YvqqUXnGh8L52Fy8RX8dxwNhNBU8cERzOZ&#10;m6YQhHDm4HSep8KvxVMEOc2v3VfClr7QhpIKBwpLHThR5kYhlcGJc3YUlLqQd86F3DIXcmjZ3M86&#10;57CM72WW0HhuRokD6SVOpPHz6SU2pJx1IPmsnZ+14V2t6k+4LCNk5skNJoQephJ8MJ2KicpPI7b3&#10;UdkYo2t5H9WORnDvZWW9n+DR6O89Os6tXOoHeb76BuVWz071YTqvrbUlBLHHuH02y4s38rwms+9b&#10;yv+WZy3N+ATV3aN8fxWV3UoqvFV0w1fxGvN57TkyKqzp/O7pVF4C3MPcTufxR3j+g4T18wmjiDwz&#10;gpRiO5+RExVVdjTXOdHNBnqQDaGjw4uxbhcu9Skw2kHzYKKXiuuCC64ut1kd7WLjCBpqh1FaabOe&#10;cdmo6VfLrWbDx/9FsWlrsuw4nN+PUzx+sWkUvh4XLg+6TbC1n26pslwfKHbizTTClq79jQepJgne&#10;G4/Z8BDV59aTATacKieWh6BRWTNSy2PW7Amqf+6Hw0w0YmuNllpAtGLl1LhaHoDVnSIVRpAJYsas&#10;fmN5AwKcAR3fl5ttBiN4LGyxBpQ8n+/rswoI1kyPaH7eAJAwkyeihaTiCLgEwk9eiwbkYpvHUbz3&#10;IuqWniLosizQEXBVCwm5hemoIuiqF6ShbgHBNy+D6i2VgFMsXSy38QZ0ZXNS0catb8lxjBNuBmrL&#10;CTrCLriM0Ft6kArvMAJLDiEwj8ru1d2E2tcIxmzCWOpu+HKiEEjYbQKFFXYyThc2kPYzgpkHMBb3&#10;IwJR2+GjovNFbYFfqeCTf4U/6lvF0Q0QZKOEkIsqzEklZCc0bFRHDjOyalxBwklWK7hxK9N0HA1Y&#10;KEtIOeGk7CCCSTFBZ4wQKeG2hOeUUDWd4zkV/HylUijRigmUk/yDC/gn5tFOcL+IheEcP3e+RarO&#10;i0aCqpFQ06I7jQSbUYYEWS3V5Hluz5nv9hKylNS8vr6/lKYUTea7eE4ZzzlDVXWSQCvgnyugnZTx&#10;WAHPLeR36nUBX8uFzuHrHN5PDlVdDgFkMv7ytUbdMtgqWrBTcG94JI5w5GeUnSST2wwWEGv2hDWT&#10;wgCQ5wpqGpUzEfP11hxXTfjXcbmqmjqktFAHz/pxgW4P7KxMI7Rhj7Ud4bFhVtqRkGl/SKmNwsdZ&#10;mYdleo9b8x4/q605n9tRFzYXUQkSbo8RQMuyfFjM/fmE0hxuZxM2M43a0+LUhEwaja8f4b5GdDXI&#10;MU39foSNBkJmEXJzCUctnLOIym0Zj2mgQenIn+T1X6Ab+GqOD++f8OLjU35utZCOHy/mKSU7Ycfz&#10;tFbD07yPJ9V/R/Ct5HWW8rsWpvkJPCpSqq+5VF+zCVllPVZYylURHnxFdQWnfiOfzSh/36gWAfKZ&#10;DC+ThJDCYJzdhFmXGkaWHTaCyqajmR9KDzXZa8UMah6weUaDTkwoQWmPUi952AAFMIdK78loO8Gm&#10;Z+3GJV5bc33PNjjx/Wk7nk20496jmnPswo3HrVkrUp5y85dR3SqpQR7/c8EntsaHeNYHKbWwkjez&#10;KcxrKn6WE8Es7AmoO8PE43Ffak/dJynGFDoikFndHMb1ZbmWojNBwCx/GtTQAEpYuf0RgqLPWP2O&#10;CiuxXFipPkvZad/0F5qtFN+kcWeTqv1I5rHExgkUFrI+PncO1fNzCDMF/6aj1pji6ajyCDkdk+Ir&#10;m51MlzWRRthNT0TpzBQ0z42ju3qEkCPQaEbNEXYCnNkSeoElB+m+cn8u91+TovuWUNuGYNRmjEXI&#10;Lf0K3hiCTgAU6CJ4/PhmjEduo5KjO8vzZIFjGxA8uoHvb1Mc3ahxWwW6OraGUnFmgEEKz/R1KYuv&#10;leLoPE0d+4JeFU0uo6BSSqgUqe+Lf4RUk5SZ+sGklE6xwJzkH1vIB3uGr0ukpGg6doLH8lnJtVCN&#10;lN0p2tmGIN1XgkpuKb+vViqTwKsiHPWdNfpugY33KKiVEphnBU1+30kWgCJdh6/13UX8Y5Vs80RI&#10;pWXzfeWVO8HvK+B+Pr9fSrKA5+SZ+9BasQQcgZbFc7J5L5k0a46hoEUghSyDr81Ef4HO2BiBZ7m/&#10;JkMJLVwow7BT5mC1ztZ0oZDxM1YLr5RPdA8q/Th+hu5RpR2ZxqjKKqnUzjtpo9zn6/NuZFU7aVRy&#10;1dyv8SKvxmMyapyqlblxupava700D5+3m89ejY0T6+iCPZ4VxNNUdlri7zH17dFWEEzLCZulVGQL&#10;CJyFVHnzaLMFQQ16EDJ6PdO8Vv+aRlGd/Iz6CN1YxeMabJCbKhX3HK+tZRCVu+7Tk0GzdsMHBN67&#10;Bcppp3VggwZ2z+UGzBoUzxN4z9Ke5Ocf47VW8DuW8juWEJ6LCbuFtMUE77xkF649bMcnOQ40UZmd&#10;qncilc9Es0l+PjWCL3KdeCfDhZdS7FgRM4ppx0dwO9XVnVRZ0446MT/KgVV0f1/nvX+S5cSmAjt+&#10;K3Ka/rR0quIu1QEqwoVUkVcfcOBWLXFY5URprR1bCuji0nW/g+6yRphviHSZeboPG5eaCpd2W4wb&#10;r/I3yA1USq5kAYZAsWZAWH2yZoCLpi4LdW2kGoCxHITKiRpIwc5kLuFxKTENjCTWEjj8nEJe1Ccc&#10;7i+WWQMmIdAZWHHfqDe5quFr0Hgf1lQ0HuP7Uofq41N/nAkS1vlmq36/KeOymuN8P5HX1Kp057e2&#10;EWz5JlDYTOmSiltoBRLX8pgFvXSqtyQz6HB2VhJOP5yCRu4Hlh/B2EpCjC5rcPkhgu0Axo2SO2TU&#10;XWAFVdzyfdzfgyBB5yfoglRk/kgC7PgWuqpfU7V9Cw8hF4jV1C+C7xjBFrnDTBMLRvE8Am/8OLdH&#10;NsF//Fuev4OuayhsxOpbU0c+1RJVUiW35awcZcb1o0tKwJ0jgNSHZqw5wNeEjDr563wEldy/ALcC&#10;h98ARBlXE88HEF8RRAofVi7/oNN8wCcbCRo+sAIWBGvL1zxXJiBqJLSYgCltDKCc31vO77MGDlRx&#10;eW1W7Bw+9FxeM4/XzOWfqD62XP4pAlW+wMXX2ubz+6TQtDCOzKwARuDkEyp5/F4F6Apychtl+YRX&#10;ro7TNCk/t4nga5yClQbbcj9l2heYTE46fmeWea0sJpZppoMi4rVVQKkFNcGPLTbf1yIpppOb92mA&#10;yPcEyBP83Uvj3Pi/9o7iqkMj+NehUVx5yEaz4+9HbPgb9/9x0G5e/+Mw91np/66A2kNOXHOAEKC6&#10;uO6wA1frPbpR/9zvwlUHnPg7K+zdkW68cmICL2rF+vwAniJwlFn3GZqUlVTYo4TVykyZmy6uhy5u&#10;kCAbo1ILYjmV1/IsKTaBzUdIUoXxM/rc04TVc9kBvMxjr0jJEaSv02VdTSW39pTXzDVdTeC9k+/F&#10;S7kePMvzX8wNcp9GIL6k/jvas4Tf0wZ4/A6qu5VUk1ojYhltEaH3AMFyH13E+xR2ctyGa46N4m/8&#10;rf/i87jxoA23HB7FrVRZN/Gcm6Ncxm6nC3kfldldhNztEU7cfMxpBidu4PlX7+fz22/D/+c3Fx6P&#10;ITDZqCxMsqZ93RbpwJ28/rSIEV5TcXca5ZUrrdFZJx6kynyA7vsjtIdpixI92HbaR2UeMKma1KiZ&#10;RkzqPVR+1EVhKSyBS4NchBct3AesRlSzLazErVa/rul/C0FPgBTsTNAyvQPToPJ1ONA4ntcU8Mwo&#10;sQY7qMq0bx37w70NX8vALwS3sHtrRoKlCmv1WfXt6ToTSKjiefxdJzIcqHvyLM7PzUWV+ueo7GoJ&#10;u2pBjlZPVSfQlSu2jnA7PT0ZNTOj4aWSm1x+EOMrNTf+sFFxgRVWv5xRdFJ54T46DUrMp6J7/RcC&#10;jUotchM86RGwF56AN+Uo4bXTKLoxDUbQnbUVnaSrepigo9KjghsjAB35qbCfPgtfwkFcYcJCCLry&#10;OqWtFtQIMW4FOcv1VP+WD2f45ylTr9SaTKOWJayUZg1UAzY/4WEB7gQreCH3E8pcSD45hJIK9X3Y&#10;aQ7kl9qQWepAaoUHaVXW8oMCkIEN/0ypqVyCQf12xpVtCiL9rAuFZ0ZwpnQEJ86OIpv76UWjyDxj&#10;Q85ZWskot07klbGFJ2gF2Cz+gVJY2fzjM/nnqZXUwIJSL2mBaqlIgU3ru2bzfAM3SvP8hikWSP6h&#10;lUFEnPXhIF29g6edOHzShiOnXThS5KY5cYx2/JQL8cX8Xt5nJu9ZoBLkpAYNWPldem0UIffDhViF&#10;XW6vCrdeq08vrBILCfb1BMN1xzSayIoWw0pNV0hzRFXJpSBuYQW84agD1x5y4GaC7i5W7vtZ2R9g&#10;5Z1BGGoa0y38rDL33ksI3n7IjTsJx9ms5C+kWKv4P0N7KpHqKcmLx1MIqgzCLkcLUmuNU7qWhNrT&#10;WQHCxU/wEjbxdEtZwVfG0y2Ld5qBkFXxVF48tjzBhZW0F6n6XqVSe5Wu6bt0UT8u9OOLIoLujM8s&#10;VPPR6SBeO0Gg5ROGhNtbhK3WhH0530/YCXqCXwAv8D4Eu3Af3qNSd1SaD2huL3//A4TX3dzeFUPo&#10;cXtfvAP3854e0Mgs3ceHqNge5n0pCcIN0U7cQLfyZkLqdj6rO/iMjB124d4INx6KsuHaAzYs4vPd&#10;c8aB2XxuihW8g+C8nSC8i9s72Ijcxc/cy4ZC152jaWyE3Dy61osIYvVNzuP37yp0IIll8EgJy4zK&#10;TqkfB2jaHizx49BZqvVSX+j/ttzReEIursZP6GigQqrLUmsawVdfXXj+qwEby4cZBKOF++2SWN6T&#10;KTR0XK5tKveNi8rPxdRe+hPowq6pgEf1ZxQfv5+AS5DxnEQCLrGKSq5asXwaoBAMBUypPYKOwNM5&#10;Saz35VtbCbUTBFoOAZdGZUfQad7qgmQqPM2BTUP53AScmpWAupmxcC05QJDto8t6GOOraATd+DJL&#10;xQlw2jewk8qjwgsIeAsIvjd3IxhHcB1fj6H687jQNwFPTgbGo9RvJwW3GQOtbejt9cCfEUvXdadx&#10;b8ditmGosw/D7Tb4k47jCik1uZ7nqOBKCbdigY2gO0v1VEyAneXr4novoWMBTH1Z+XyQ2spdPMVK&#10;LldRak4KTdArMtcgYMo8aK1zYKrPBdcFlwmcHKJb0N3sQCuVZEX1KArLXUgv9yCpkgWAf4CgoA7/&#10;TD5QKbzTfKjJhJgyS2j4Xim+B9o90LJ+ymqha2pitqvbDm+PHd8VOBBRoT4/y9XUNZPZkilcRJbO&#10;excIc9i6CnQadMijcpO6OnougP0n7ThcYENy0TBOnRtG1XkbOupH0dM0jP7Q/Mn+FlfI7BjpsKOQ&#10;LqI1YEFVRrMgZ23Vb5fO36AcZXJLBESZgR3P/R1yfK01BXL5DGOqAriPcNEc1ZsIlBvoDl3LynoT&#10;K9ucyBG8luTAVzmjiCqy4QSf8Tm6rfVsrFrpxvU0j9KFtROUTuzMt5t7rGcjJqutdaKm2o5Kurxl&#10;NQ6Uy+gCN9Q5EUPXbUVmwLiSLxjYUMGlUYWljqC6ahRltBK6cGfPu1BC1XOW7vPZSqfZL+J/WF5h&#10;Rx7d67cJOZNq/XTAQE6r8m84G8TGM3RhCfC36L6+TrAp4eUHBR68Q1f6TR57g0rvDR5/nQrvNSrM&#10;lwTdLKsf72kqxvkE890E131UTdNoZnlGqqj7Et2YTtdR8XoP0m6LchNqbtzLhmBF9CjeSLZja/Yw&#10;DheOIpEgS2WDm1HqxJnzdrxC9/XhYw5kl9hwtmwYWWxEk4vdZnBHjXF6Cf/XEjdSCa4MbnPPjeAZ&#10;gn8+AbecUDcDKel+NjRO7OV3lJyjm8trFbAxP3Fu1GxzeZ28Ujtfa8BjFGc1yMTyYI2+UtkJSiyX&#10;6vRPVJ8Yjxu1RQu7m2ZaGQVAeB6sZaFBB5aveNY/nZ/Icp5cK+jpulSOPN9cn3U1bIrBM310BnSW&#10;SxpbJRAKeAIdgUaoKawqheck8VyBUNBTv2IGoZxNMXSSUK9+uRQ1CwvMgIT65KrnaoJ/EgGYTAAm&#10;02VNQd2sKHgXH4R/6V6zLoSANrHyCFUdbYWUHY/RbZULa5SdcWcJQL2eT9C9/RvGYr+lO/oV3IXR&#10;cJfkIZBIF5duqpW9ZBu8BVSLp9NDgxRyVenKRm+Fr5DgO5FIIP6EKxRmYUyd+XUe09cmF/E0K6+g&#10;JTdSSu4kLY+vc7hVMsps/mhlzFUfm6XgtKVbSiVXRDAW81hmhR9NNdbEa/sFzTl0mSkwjoseMxyv&#10;ieP2Lk3AphRmZTvJSiNXV8GaaQSdRquyCcyks27YCBSBbajDR1gqg4agZ+U6M9cmSIO96iAexeJY&#10;j+k8zaGLLHkengJj/iz+gYKf3E5lJFGB+YXuxgECUoW0nfdh61B2C2uFLMHVGc7cwe9T0krlKZM5&#10;aeN9bihbxv5zuleCiwXMGnwIQ42g47OQghMEs+luaN0JqcYw7AQ6KduM0Fap3NXHdX0s3VG6SjMi&#10;XVhLdyHzrAMXm+3wX3Biss+PcY0i8vtlSmypZzo5YKW/v02Lu9AVs3W6Mcb3vXzP2+MyC70o75ox&#10;rQnR4+Xv9MLR6cBndDXlOr5MZSWFNT/Wi4qaETPKGGBjpfVVda7SugeUSUTH+viseK1Lgy5ElPvw&#10;Xq4bn9NN1RoNgty2Eq3eHzCg++iUzyyso6UGP+D2Q5n2T3gIPS+33KfCe88AT26s+u78VHRyWR14&#10;gGpKwcUKXZlGFfpQiscMnDxItXn7cQ+mRzjwFsEWc3IU56vZKLU5+KxsGOtxIsD/McD7DPY6TWom&#10;DfJ8nunB3+iyZldpMELrY/C38RzN8TXn83Wg2wMv/2fXRS8u8VhciQ/LpIqpeB/P9ONOquXnjw3x&#10;c6MsJ8rgrLx8VjZmlXNHd2ihIr7n16pZF+nW8n83biL/bzMIEQJZIt1FHTeKixZWXyrDgtofoBMo&#10;LWUXb1xLAVLXE9QsSOozUmNhl1bANAAkuJTzTiOuVliK4vFkAp6Unt98p/oS5RKrnp+g6jyl0Kx6&#10;NznBRq6O1kZP8NAF1C07Q7Bl03VNtSb4U9UJeAotaaDb6lxyCH6qOc+i/QZ0E8v2032lC7viiBVa&#10;smI/gnRfxwi8cL+dRl+N+zqf0CPognHfGIAFqdTGj29EIGYrvMpkItBpzdnj66j4aFFUeAJg9GYD&#10;wEDERrqwmwi+rwQ6qi/aGbqn6mvTaKSUWiGhVqD+ML5WP1cuf3A2IWdSh/O1TCOMWTrOyixXUB38&#10;GtVUp74+l1jmR32Nk4WLgOMfb6XktvKfmUy3Xcp7ZgHDTRP0LrS6UMrPZJ73UCX5kcxrxZ/1YqTN&#10;a3L39xNywx1Sh4KmF1o0Rhk1dK1gjwMvJI3iqgN2PMXWPqnKUknWfD8LePrzBB+Fhfx6Wim+baik&#10;GnHxPsb7/XBrEni38qDp+rpnSzkqU8co788kpVTaImMuo1a/yB7FS3RnTlAhSo1aSo0AC/XJCGQ6&#10;pmeWWWeBTutGmEWr+b5xefl+BgudGo+ClglWdB+W0J2KPjmCvmYbJvgMtVShKozJ9HvBx3uTWfA1&#10;GUV4P1rbobnFg3sTPPivoy78ypYX/dYzNwkwec4wf4NZcFm/yfw2D3z8vSep1l5i5X0jz4MlVHMb&#10;05WQMtSomEoswPPZ8DNKtGmeS6eXn/Wijt8paH1R5MXGYh+2FPux/WwAX5eMYTvdNkHvPSq8N04F&#10;8MFJPz4hDGWf0r39pNBHN9eLj/n5j2ireewdurgvC3ZZY5hDF1tByA8QclogZ366C3NpjxB299Od&#10;fDzShgN5o/QeBF0lH2B5InBMGqku/lZ6A4MsO0OEvtKhD3dq9TE3Pk7z4h97XFgSbeMz4PPgecp3&#10;Z/3XfoyGctQNtVvlbojvDRGeawqChF2A3+3AtT9TDZbb4Oke5Wft9DSUg88FpbrS9yknn5ZE1AI7&#10;eu7F9J6MqqKFs5EIRGGICUgW6MKjnyHYsZ5JAcrkoWhAQt0eglkcYacknRpRtT6ra7O8s37qfdMX&#10;x6369pJZL3UN9clp7qs1uqp4Oe3r+wQ6SxTISxEDJIAUkaGJBC1NLijuto5lspIeQt2GFjTOO4na&#10;edmoXJiO8wvS6bKmoW1eAtx0U310V72LDsBN0AUJvImQmzqpPjoqOgHOUnbcN/11gtwhBOTWLqB7&#10;+/YeBGO/MQMM6qcLRmwn4HZYoIuyBiP8hJwU33gk3VbF0Ql+kVsJPwtyAULyCik29bkVUcGdpuwt&#10;4I/8PdSCDySLD0d9XFk0Vczf3UH9OXyQqTxuuWsTpn8th/sKuFX/WMy5IEGnqTBUFt0OC2whl1MZ&#10;JWwXefyi3dpnxdNCKE5unayQvSxQlbUupLKViTjjwyBBN9juptvKitqh/GRKI6RKai3iIvCN9djw&#10;YuIIrjqiKUFOPBnvR0yFYuH4h5sgUBYQ3tvxsiB25VJBlhBwvIaUkTLhqgXWQjBad8FJN1jJKQUW&#10;o+QENgJGKz+ZSmC2boLOjQ0E3a0HbdjLymzBbtwaaODz0mCD6aMLAU9AM/14BJ0ZqSUMDex4PJ8K&#10;8xgL2LocO47R1RppH6Vyc5pKqxXstY6rzKwIpgVGjHqgGqMZ4PG5SWE1t9GNo6unpJyPHHegm42H&#10;l2rEZp6/KrJ1HQFMlVmpy40q5uuvCaJX6HouoOvcUGtnA+QzlVTg13NxsTExK40RKALJCJ+FVOKu&#10;UmuwYRP/q6/OevBDaQA/lQaxk2ruaz6XjWd9+LRIa8HSpTXrwQbwubaE3edUep/TrV1z0ofPCLzP&#10;uP24MEBXNoCl6QE8RPf0ITYks6nklmbQbcz24t5EPxsCuu9sCGx6Tv0Oo2itxsiCuCCs3ybTfY5o&#10;q2P0CpTS/cM0quZDLsLOjuNnpOK0ApXT/K9qzPR8dB3l2dPShv1sYH1UbmllLtx41Iv/c58dHycM&#10;Yax7xKhHxe8NKXkpv384dB/aH9B1WIbaO/ymDBi3kmXRDA6EYCcQCXTqe5PKs9SZdY4VPhI6n8fU&#10;BaPrqC6mse6msd4KfoKadZ7cUyvMxCQDMNBTv59cW34P3zMzeriNNYCbMGpOUNX9qH8wndt8BddT&#10;/JzXhIGWUXS0jNAUyO8wM6ea+XubS4bQ9EYNahacxPlFWShfkEXIJcG37Bj8VGWa8eBd8htB95uZ&#10;8WBcU6PkrP64SWOHMSElJ9AZNUfQ6TVBN/bubxiP245xqjlP4q/wpEfBH78XPgJN7uuEpnvpuDKX&#10;JO6lm/oNYafBCB5PPQJvdhxd2l9xRR5/cD5/mJScVJyUWyYfSAZJLoUhqpuHqn1uw8GyVh+BOkAt&#10;taKKaiox39O++sJiygKoq7FcBuUyk2IzlY2VSokZ7YSfrdvOiuowr43aC70fVnwdrVSZ5SwsbWwZ&#10;O9S6SmE4jbIya2qawmhV4iDh9ErSCP55xGbmPN7HFnd5khsHy6yElhr53E2lsYcg6W628q4JsKav&#10;j6pEFdhN99cl0NEcfP27eyzFaZSTkk5qa1WmqX4XNmfyOw878CjVhvrppBjD8VEyAS/cR6cGITwy&#10;q1AUbbXCmNaP/Z7u3Ta6qNVVTsI3QND6TS44facSX+r3GmVmnpEUlmVO3pdcacFKbldTm9PMe5WL&#10;dyVV3fZcyzUTBIzyCz0zcz1WYJtyyvF6WrSmssGLxSlj+D7bbtaSVeZd87nQ/yX4a1lFrQ+ryuvn&#10;959hK/8xVZlU3NcE2velPuwuH8MvZeNmGcQdVHabigNYe8aPtRqcMObDOoJuXVEYfNw/rWNewo/H&#10;CM2Xc3yYT2U+h+7pghRNefNgaaYX06Od2J49jIEWB6YGrGdgVJj+K251X1JxowTLiOx30Fm584YJ&#10;ugB/22q6xNccduPGQzbMO6YFk1UutSL/H7Ac5u+XKhOs+qXuaDY+3xWxHvx9txM1NWzACTfNZ9XS&#10;lAKcydZMC4NuSFv+R1pK06h91hm5n1JWVpeKBSJLtaleWYMOel9bMxLK8ywVaEFRfWiCWyq9Hgt2&#10;VreJ6ZNjY6nRUk0XMy4pz7VgR8jyPZkJFdF38n0lrEjQfRB26qNT0Hsur6tIh/ONVsbxdoKtq3WE&#10;HpdW9nKaRam7mu3ouDCCluwe1D9fjor5+ehYkALfkkgEqeb8dFt9S/fCs2QPQbcH/uV7jWqTkrOg&#10;tp9K7gAmlxF0UnBSc3Jhjarjdh6V3nu/YiJ+KyYiNmOkvgF9fK6+LMJLoSSKmYvegv62VvSysfNl&#10;RNJ9/Y7u7WaMx+/AwMUBDLX0w5d8DFfk8EfnkOxyOaXiworNstC+OWbtm6lOrKAGcPxMeGaA4GYp&#10;E+u1gBhRHkBVlcv0d4TdJquvy+rjEtwM5AQ7uUQhmFiQs6AopeZgQRps95mkinIlRmkqzKai8pw/&#10;XFcnXk9RCh8b7oyy4YEYpRV3mmH/feWT+LloDEdyrak7PoFDgOR1lK7bAp2HlZgF17jZOm4B+o+E&#10;kyy85hhb/dCxSbpJG7NsuIGgmxbtxnq6ZQpNkctqqTpL2ZlwFELuP8NQJozLL5W5npU6snAYHv5u&#10;rbcwGkpVblKT814UqGqSXYbuQ+6r1QckyOnZ8b55XP1lSoO/Mt2H6QTvHcrrdsSBZrob6iMyLhrP&#10;syqy1KGVGt0Cha7hxCa6rA11DpNIUwG2BvT6Hj4fKVwXIaF1ZKWgHBfs2EZFtplKbieV2/dUdnv4&#10;vx+oHMNvSm9O9byjJIitxRqQoLLT0oPcF+A28/UWQm8TIbeR4NvI/fWC4JkgPtHCNRleLE31YBVh&#10;tyrVj5mJASyjm3nq3CjdcfUzWuA3yjT0X6rMqGEwmY4JOUFNK5sN87gWubHSvVtlZTXBeT0bAqWA&#10;+sdvdvxy2oGJAZULwVLPSsD0Gdhr8EuqboDXVKLPyJMubE21m0a8n41wX7uW6dOaExYUBcTwc1Y5&#10;amnxGrAoHEl1Rg2gZj0IWAKNNShhqTGrj02As/rJ1N9sXvMco+q4r5kK6m9Tl4xEhxJvqk5qX4MH&#10;iuMTuDSwFZ4ypq3JY8f6bmLsBEFu9f2J3CZVTbKOyyvToKLCzOimNtrQ3moza7L2to2ih8DrbnUQ&#10;ejzWPIpOWnOXDfVJF9G96gwmFiTQPY1AYEmESbnkXaqUS/toVFsCG82oNgIuQPCZUddwn5wGI6T0&#10;dIxu7vgcKroP9xB0VGhUcK7KE7DXVsGXehgBBQsTdAGqN0fVKTgqyxGkchuLUO46urjx38JddRbu&#10;c0XwJ/yMK7L5sBSKkckfl8Z9SVrjy3NfUNNISxhuxl39/fUfkLMktKZGWQ9b5+n8o3QbK0KgE8Qs&#10;ZUSlxEprAGOAx4LwO+zkxqr/TecJdHyPBUWts5ab0zqnpkCzEMusPhSCgMdU2ceoZt5JHcG/DrDw&#10;RtgxTRPSox24PdaFh1nhj2Q74CE0VUHDgPtzxbXWO7Xu09wrv9tSfBZMw6Z7MzCmTfZ5sIbXFeiU&#10;02xevAfRrNxh2MnUb2fi7WS/Q47nNAYRTXd/Q5oLRaV2jPdZ17YqLZUUv/cP43frPe4LeLonJ3+z&#10;kk6qsXBSiWqrARQlP3guK4CFmukQ76J75sRn6Tbeq81UclOR+X/I/TbrP/BZ6LrD6s9iBR/m5+Wq&#10;mwWyjYKVe6znY3Wsq69OjcEkVWJaBdVc3hh+KPHjF6o3TXo/el5LHgaxrzKIX6jsvqf7uoNq76uz&#10;BB7P21wsMPrN6v5f8fg22lYe20oIbqFJ/b1B9/mJNB8eT/Oa6WIPRPvwVvQIepptZuBDLrTKkgE3&#10;TapT5WVUriPLxADVmwauRjpDad75/Mx6GEahuTBOQL2fTjV3VFlblO7JjoePqUKzfPDZWMrM6l8T&#10;4IyyUznUNfjchqTg2jRAxm2nk98nVadFfLRqmVxdnsfvFOh0nTzWGbmKavRMOnXVFZrcVcW+yawp&#10;XgQe649xP6myNOop2Om8sMqzkkn8EXxsKbIJAzdzDuuw3FMNvGlf4SIx1ZfMoEU4a7Dl2iqMRG4r&#10;wUpTIgqTMo0KsaTemi/ewgZS6q2nfZhAH0FvK2FH6zNGhcf/o53KrrHDhoGILlxemoup+bEYWxxJ&#10;0NF1JLCstEt0XZccNArOjLLS/FRypi9O0PvzoARBJyCOz+P7H+2hOttqQDem0dTILSYw2G8U3Tar&#10;745gC1DFabRV/XiBqK3wcX8sYiPGI3muBiOSKVEVf6OHYlIz84eGt5Y/z61pgTQ6ZB1X+mYzUqQ/&#10;i+dYIRLWqKK1ShGP8bxItuw11QKQoGIpAxUMAwuzb4EvDDq7jMpEIBTsVHB1rtYxGGLhMS4UC42N&#10;BdnWGbRcLu2z4KmST/bZ8T4V3XX7nSZX2QME3QN0c26LdGF9MgHLQuyU8hHgCDcXW3VBTivSG9ip&#10;z8uoOwI4BDwBVOsLTPR7zJQhpeKeGvAal0lqTtOzNhTYcfUhK3vHg3FuvJcjVaeBG/WlWAMUZhQ2&#10;BDmNuGouZVStH2vSHHxGWrfhD8CZfkK64RoUsZ6Z4C7VYt2TUXg85tBvIOAEO+Nu8zMaUWymeniJ&#10;cFiV6cdcqiFl/bjjoB3lZgTcAoOlTC3YmT47vpaKkVqVqrOeNUGoxW/4TNRQWc/HUpEaxR3k5z+l&#10;Et1JeO0+56NqDrJxU660cQO6g1R1v5aN4Ue+LxD+cG6M6o7ubbEX2wm57SXqz9MKXX7LqAi/IfA2&#10;nPLj33k+PEtF92J2gMrcg/ejB+GiqhhjY6AuBSlv/V6jssOme1anv6Ck0XnjtspdJfD4vPQ71RWg&#10;1ebH+Z9/EALd3ZH0ACIc+OteB918By7xPdO48lpK3S2VZtQdn//vrqh5Rg5ej68NEKXqqO7Uj8zv&#10;HuR3CZD6P7WouhkMUH2imYEHmjWzgZBi/TOxcyEzLi2PWa6q1YdnBi14DUFPKc0kREzgMOGUQHdT&#10;KZe0lWtrVCHPNTMy+H2a/aABCzPSS+Wmyfxhhaf/Kgw7ua8SO6dqNbXSSsjR1uLChRYH+lpsBmzG&#10;qOy07W0bxkVutUB1q5KDdPBYfCcmHz2ByXnxCCw8Dv/Co/AuOgjPQoWYqH9uvxmQCBrQEXJhl5VK&#10;LmwKNdHsiXF+JvDpL5hI+AoTUQSdoEaImaleUbSY7UbRjUVuJPAINyXm1BoSEda0sOCxTRg7sh2+&#10;41twhfoD9PCtPjdrX52RKaEHqRbCQO7P5xFs5lw+KCnAsLqT26pU05oJYEY7qWxqq9wEnf5wVU61&#10;uqpcFsTMliAx8GNFM6N6LMR2qRQe1/tyVYfNSKsFOqtvTpXUUhpyXwVNZW291G+BTim372ThNStL&#10;RbnwZIQH3fWCJ6/BgqlRXvXHGXXJimtBTtC1gGz1dVkhCGMEUIdi5SjjkyvciD3nQkypth4kl3mR&#10;X+HEC6lO3HjEiWlxTkxP8pgpS7/Shctr9JnQEhMkTMswoKNrwGMJfKZfpnlQXzNqUpNbz0TA1r05&#10;CN9RPguHgZrpEzSgCyksHrMWlxZ0eO8CHk0NhFKHNzX78LLmj+YEzWyCGVR11x124kXCfoy/W8/e&#10;goMFuvDAigUDGp/RiCo3n73pzL+oZ63/ynpOemaXBj04WKawkCAOnPfikKauUcFHE3BKIRRZNY4j&#10;FX7Cz49d56jsWBb2EHpahPrH0gC+4/MR9HYQbgLlDkJvB5XfV3SBPy3w4O1cD17L92BGrB8fRg/B&#10;Tsi5CFg1Ui4qbxd/p6W+ee+6b/0WU8YIZj2jMORC75tRT4JnRK4sQadIgPcz3CZ1k/py7yHoFFA8&#10;7dAImhrd8PLagx0EF5+F1neVEhTkLKDqeiqTluIb4usB/jdaktEoOj7PPr7WwkF9VJRa6Nq4lmz4&#10;TJ8t/3uBy3T+8z0TR6c6RyWVUacpYapfAhxdWULJTMIPAc94WjLC0BjfT1K6JZPHTsG+IbUmeBFq&#10;AqX6AQVPA0cDOQGP8NO19V8pqJgmGKfymKYOnm9wQinczAr7VHR/Bp1c2F66rj081mkGKWwE4iga&#10;m0dQd2EEHXlD8L9ahslZCfDPF+gOwUOz1JsUGwEWcl0D3BcANXBhFJ7pnztizhmbx/M+20XQbTOT&#10;94ORX8MfuwtjsT9Yk/kJurGoTdynCxv7CxXej4QezzOQI/wivkEw9lf4I3fiCgtg/7tZoJPSM60M&#10;H/B/vM/XJnKbD0a+vYasjbKjGejxHAXLxrHg15xX5QqDToXRAlzYTMc6C4oKrPqBDHCMa2uBToMP&#10;gwZ0PJ+FLlzh1Dku90sFT5BUQPIkC++7dF3/eWjU6qOj23r/UTdST3qMO9LfxkJOdRiurOa7eb3w&#10;gINALMhcHrSjq8OB/UU2vJhgxz10aa46PIq/HxRER3DDgRGzxsJ1fP3PfdzSNbyPqvH+OBemU0Ep&#10;3dCr2aFYvnofn4s16ipVl81GILtxHOuz3SgrdxmQSi2Z/jaBhCpFbqgUmqBvfquembk/VVoaj+m4&#10;1R3A5ybT7+HvUFxcU4sHr1NVvpIbwKMZHsxO8eDeWCduOWDHCYJ5nO621Ilxh3ldQcJ0vMvFE9j0&#10;nlFH/C65fgSH1YdnKXEfn/NFvn6JbuWusgCOnaeKI+BMZzbLjSqSlMJRgu5QuQ/7qewPsiwcodrb&#10;T9W3WwvEnPP/YQSc7HvC7kuqOcXUfX7CixXJAbwWOYohqoXhDqdRTfrNAp1caDuhJtdUI6lGzZn/&#10;UY0B7zsEcKvcCdgCN43/v8pSkNf4IMttJReNdnHrwL3H7Lh2zyg+z6CCp2JUGIq+0yzbKLDpe35v&#10;BKQa5dZaoLMUnBQg4cjz+/h6mKBTfkXBytQp1g1rME8CQoMGlvqSyW3VVLB0mYDD16pjgqA1WV/n&#10;05XlZ6z6qPND0OP5SQIXvQcBzEz9ogj5I0RFxwhX9cPpe3idFE3UpzcnlzWGalCp2QXGNL6nWU7V&#10;9VRpLcPooGrrlOtKmA3IdSXk1D8nlddF62ixm4EKmRbPEhwbKQzaqkfh3FxF9zMVwdlxhN0xBJR7&#10;bukxuq5HrJkQ4f45o/D20Qg/QXDpYcKOrqwm9X++C+Nx2zARvQUjFecwWN2BQMpxjMfQbY2muovd&#10;iv66egxWtSGYdADBKLq2EesQTPgO/c2dGKpsQTD+1/830AleluuqgiszMwvC7/G1gWD4PfPQrT9R&#10;AxbptEy+jqvwoapKC6pYBdRSJdpaUDF9XTyu2Q1yGRUCYfWLqeKpILFlbGOLSpfAfI4FSXCywMRj&#10;umboOkq9M0lV804agSTQKeNthAtvxTkw2CJ3QtdS4dO9hJTbn++JBdhNVTje78CeYhs0cfuv+224&#10;/rASNnpwN5Xh/XSF74si1DQtK9ZGV9WOe81xJ91DO91WJ2ZS0S1Lc+PRdB82n7amnGkk1rj3LHgF&#10;TePYUehD2hlly7DuQf2Exgg2JyuYlFy4Py4MOgfBr+X5rOcm9WY9h7BiMY0IK7s6yrVO7zt5Abxz&#10;QhPnCV4qR01duvWIC8/zeXjosks9Cl7mc7yuGoxhcw1eS89D7xEi1mBF6BnpmfMcBRB/e5quX45U&#10;BqHGyqIKpr5amcIntHaB+uoOE3ACYUQltwSdVN5BAY+2j/u/EXq/Ue39RmBuO+PFJ4UefH4ygLfz&#10;g3iMDUxrE9UEv/9iq2DCe+O9KgjXoRhC/m4LOHJJBSSBSUDS/VqAsxpRwVvnqlzJLXWZ+MAPsr24&#10;jf/fnTE0bu857sDdR2y4hf97eR2fExW/4uoEOjUMQ2wITB+fnpV5bbmyf5iTxwhkjb4Sgp3tfgMh&#10;PSMLTqo7EgTq0uBrHvt9KlboHLmPGhFNoSpLDqksKblwOIrlklrnSfFpX9eUyymvQZ8zSu13iFoj&#10;sGa+qnFh+RlCLqlKwBMgpQotAKZym8O6rGS0NQ0CF0HXaoGt27isVHEabRXgmhViYi17GjYrSS6t&#10;aRQt7Q408dn1xnXD/9oZjM9KJPSiMbEkCpNLIrg9YkZaJ6jmlK5JNrbEStcUUAYTKb75exH8/GeM&#10;x39DoG2HvbkFoy2DBN0RM/9VI67B+O0YbW3FaH0bAklaBlFLIG7kOT/xv+qCvbKOyu9nuq56wHxA&#10;4aFsC2YhRaeHKOBxX6bj4X6CNAM3688zf2AopEKBjAKdwkuiWXjLz9MN7Fel/KMSCWZys7RYsPp9&#10;FKR7ga1BXQ1hJZeEx+VGaQBCfR7qGA5XNqvltiqoIGB1zBMQLMRT/Oxqgu4quiBKv33XcTfiTrrh&#10;4bX6TRyepUyknowC4ufD4HTzfoJ9NqzNdOCfe5Q6nC28+viUspst/l1URPdppapoNx6gcjPZb3lM&#10;dm8sX7OyPMzjs5KV781tJsm/lOvFkUqlfrJUrmZ6HKHC+SXXjkD4+/ndlpJTvxPdM0JII8By0YwS&#10;4e8cU/og/jbFFqp/TG6rnp+eo943wDfX0qirEp268DZB9/7JcbyY4zOpy5XjTfNBtZpWUomArmcZ&#10;AoKer7lWyAQEwiLcB2qgx+N69n42Bi18lo8lurG3VP06rIRUcur81m+UKYGkFN0xua9mYIIwrByj&#10;a0szwPMb4FnQC+IQj/9CV1ZzfDec8mBzcQCLIz04WUr3nb+vs82D7jZLVakcmUbKqDbdJ4+zQqkB&#10;02wNjQwLiHJbFWOp+7cGrHSu1BiN5/t5jfdzvLglxo37acpUfLfmBh/X+hg2vJ9k52+1EZyKrfOa&#10;0JIBNg4DBJ0ZpKAJdFY3imXWSK3uR0pYqcTcrDd+q36x3hhIcT/cz5ZKWAl2Ci/Re1Jvgp4BGp+f&#10;JtGb842F+u54jlGAv4NMz1/Q8vOaKme6vgVLucUmjVPY9F/xHMt1tdxdfW8663IOz1Xkheawn6ea&#10;q2MD00oV1y7XlLDrVF8cXwtyWrxeAxR/mEDHYzrOeqxj7TxP/XbN/F+6ah0Y3dOMiRcLcYkKb3Ju&#10;LCYXH8ck1d2E8tItPkyjylss6GlgIjQCO4eqb83PGEv8FoG4bxFM1v4uuq87TOYSua6aAREkCANx&#10;O82ggy+GRgD6zTSwr83nAhHqo+MPNS0ETftmsIE/Ojy6Gh6FNfs8rlbnD/D9oQDD60uaUBS6aEo0&#10;GMWWukygM4qOlZOFwM4frn45M1JIE+y0jN6JqlHcftCFQ0Ve+Dqd5rgZrg+7reHK+KdKbb2m8T0n&#10;r61ZCp+my5W0444oOxYSSm21/C4WVoUA9LPCqK/P6uy3OvpV0VV5Jgcc+CrXgb//NsrCPhxaY4BQ&#10;i3binhgH7ol1EG5UbvEuzEgIz6904qFEGl8/nODBI4nWlKTlVFBP5NC1y3NiIxWKGbLn81CSza8I&#10;nfYGJ7wElgk8JswEcY0+m+eheyPkBDspOOVKa6SqfTbOjn0Fdt6npQItNUz3Pvw8tOXz0DQvZYB+&#10;N8+PT6golRLpyUwfFimuLtllppRpArvzAp+/QEoYWCvvW583DYmxEAj5f5nXfE+DFArM3VCgbLw+&#10;/u8sM6w8qYRcOCGp+qAEOiultyqaFcIQTRhGE3iRBJ4GKo5T0R2jS3uM4DtYPo5vCbfNp734rjSA&#10;ZYl+7EyzI0iYd/O3d/H/72GDJ7AI/uqPddCk3AQ/B+9vkiozv8qGL1JGjNqyBh6sEBMTR2fKi36P&#10;3E8Pr+3Gh1S7d8TxuSiLMRuxuyMcuOMoGzk2lLfsHcWpapsJQ9KsCgFPatH017G8SD2qAZYKlutq&#10;vpPfoZFdQe5Cmx8ZBIjqgeAvV1VzTAWc8BQt40aareqVFQMnhWfgZUzws+qnyVRN+JkU/TrPXEsx&#10;clRpBJ2JxQupPHWZWCO1lmmGhLUAj0z9eErBZI2+SolLdQp0mjhwvkEr/VkL2AtW6qPTqGq7RlcN&#10;9GwhuPEYAdcWfm3gZ1kX7SKB18bPSpFrwfsWPpuL1WyoI1ow/kEJLi3JxuSceEzOjsHE/OOYoGs7&#10;toRG+I0tU746qr05BzH+5W66oYQYFdxY9GaM0TUV5Pxx6q/T4AOhFqF0TBvMNhDF/UgqOr4OHFsH&#10;X8R6Ht9gge53WP3J5Ir+PkrEhxbeD4NQrZQ1eGF91oKh1fJYHa4s1FR0Ap1XgxGsiC7BThWbFVQj&#10;rA62mAopCfTaUVQzjCvZkt540I01GU70sbLaQ26JjQXHgI0F63e4cRsO8dAMC8FsqteJT1lBrjlk&#10;w60Ro3g3md9JWA6zkgy2szU2oNPgg0Yp7QZwgowWNz7XMIob9tpx+1EFGluhKVJp01gJ7qPb9yAh&#10;N502M9FF95SwU6Q+r69o/blKCkmbnewxx5akevBUlhevUdG9n+cxHfAFzVQtrMwJhVSOVFOm/0hm&#10;YCP30/ptUpcy9TliyI7kCrpVR2345682HDtlxe3pns15BngCFK9hLKzovFhd4MOmYj/e4/albL/J&#10;4DuLoLuX7vW/9jlx+JSD19J3W6PWgpkZeQ092zDopJjCoBvvc1KlOLGMz2NXMdWD/mf+5yZYnKAz&#10;r2mamG51ilsVWt0bxv2iC6s1ayOr6EZRxcVU0MXl/i9UhtvP+PB9iR/vFk5g8SEHhtrt/O9Zafjf&#10;dfE/7NZ/yPvQ77UGXizQeQhDrdGwJdeGa3cPY8HRIbiNa87/XVBTiInMQDI8AivXleo/x2MSBUzT&#10;9DL+1xq4usUsuDOKG/fZ8EqizbivgulQl8Pqg6MJeiYUh1u5zILfAK9vqTz1Lbtwqt5n3HfVj3QC&#10;xayzymdl4uW4NUqLYDIig2CS4tO5UnA6ZhoH9bNpUMEAjZ/lfmLVJcJOLqi1OlkMVZ/OieY2ptrH&#10;8whAXs+AlO/r/0nkdeIJNgFP/4saIJlUoRoqiRp5Hafr/SZRrRaa0potbU1SZdaSCm0KGg6Fkpg+&#10;OeO6al0ZAZCKTjMmpPYIue5WNkzctvGY1ptpI+zaGm105e3ooxjR/2o/3QfP3nr4PyjC2OMZGF+U&#10;hInZcZiYFU34Ue3NpT14BFNf7sVU2veYSvoaU1R2U4nfhPa/xuWE7ZhS/13cVkzFbAKi1wOxG4CY&#10;jQDd10tUe5ditvH1tj+DzqK/WoL/sD8d+8NVDQOOLQwfXljlGTnOfTP8zfMi2Wqfq6B6MaOurJTG&#10;BDsVVLqvAh5B56fLVlI9iuv3EzTHPLjxsAurEyl3mwlJnavCo8rHAqVCZGAXgpQFTRtdVycmWAE+&#10;Sx/FNQesxYi/zdEEeLbGbT4Myei6SsEpsl/KSaN4UoIKPt3Ic6/cq1z/BJzUHBXc/YTCtAQqN0GN&#10;gJtHW0CgzSfMFqa6sJJgky1NtQJbpeSU1WI533smi6qHoFOyyQ2nnOZZfZvng1aRV7YVA21+t56H&#10;ICUFYkHH+o0YtCOizIUrDzpxa6QDtxx1IrKIimpA51mQswYwLAuDTwHDyv78UYFGMoP4vNCHd3N9&#10;eCHTixVUm3NYqbVy18xjNqokPgs+AyusRPdBEIRdZj1bmgEdTQ2K+i/X5LnweqbLqBCNICs+MDyD&#10;xgxGmcqpqUeaf6kyo7JglS0DPAWxCoIKhaDJdf3ubAA/Kti4fAz3sqGLPmEz/boXqcI76CZfZAPV&#10;2yr1Zik60+3A/18DTBq0eYsN45X0BpRuaWXkaKgPkm4kG7XfQUfoaRTUzAThcw/SxX2fz+XueA8e&#10;4jOZFuumcuezYQN3Z4TNLJ591R47MsusoGD11ZlwE9qABhyMCXo6rkBiGUHHMtpKNZcYmjMqRabf&#10;bokFSxTouYQziRjlFgKTCdoNn8Pnp2ckZWzi3kzDIXdz0sxe0LMMw04ZSDTKbS2HGDKpO3Ndgi4E&#10;M+v/4X+h7zL/h77PEjQKecoPTQctpZXXelFR54GWQ7XmuRJ4BF2bYEcAGtCFwUcYqs+ug9uLLVRu&#10;BF0Xy3kLP6OlUrVAVnujnfBz0KtyoLfDgT42Tv2E3mAnG7TzAxjJuQj34TZ4vq2Cd0MRAqtPIvj2&#10;Sbi/T8bA8d8wcOQ7DBzejv5DW9BzYBv69m/FwL4t6N2zGV2/rceF3zai69cN6Pz1S3TuXoeOX9ah&#10;9ef1aNm1Dk0/bQr10f1uKpQa3v4T6P5sPB4G4p9BZz2sUL8Dz9NWna3RLMSl5VQZBnRWBbXUiDrX&#10;WXkEOyq7QJ8d5wi6G/fZcRtBdy8hdfdhB37IdmOchVIunebEGsDxtcxSeH8CHQv2FAG2JnMI1+wn&#10;HA57cOyEslWwILLCDMlY8KWeXLwfZSVRtgoPK4uXn1/GAn79EWs5vPvpqk6LU14zS7nNE9gItCW0&#10;Zak+LEvzYWU6VVuaF8+m+/BUBt1D2tOZWgjGY1zFF+kWvUP3dTVB92Ux76uQhZ+gUlCw1b/I3yJA&#10;XdQooe7LciH1jCYHnChtdOAGKtN7NPhBJSlwRxbZTRyfUaL8jABnYtsEbVZu9Vvp92hhoo/yA/i5&#10;ZAzrTgfw8Qk/Xs/24Une98IkDx5mpf7rfhd+pGs9yWchtWNUZWfQwE7/lRnNFfR4P3rek2wMCutd&#10;WMzP/3zGY9JJmczKcslZDqRaVEYSWeGiq6ZMH5DKS1ooXMIylRurokudRFZOYNe5ABVdEAfKJ6HF&#10;gOYfGDVqVg1ZN0F8gY1TT6uXDYTcQz0z3itN3SD6v9cVOPGPY1TdkW4DulWRNnj5XCw1yns3YJOS&#10;0++UsuPv5PXHWC7eo1t/V6IXjyRKsXvM8oz3qZuCjZ3c2H/tc+EJuvkuNgRSj/0sP1JzJnaONhgK&#10;FFaAsOm7E/DoOZyqpVtPuGhutQU7S9GaGRDa8jlIuVnzWS0wWVPBNFBA+LChSOIzTDhvDSyYMBHB&#10;LhTgq1FVEx7COqv346o0YkrFZsy6ntXXJ3fZurayGCs3Yz4/o6UD8hXKov+H7+t/U2SAMpXk8xyT&#10;zIMQPcH7tsDnxvk6LW/qQAOB1mpAR5VmwGdBr5N2gQpOSk7W0eJGS6MLzbQ2ArCTas+8J9C10WMj&#10;CPv5ul8qr8uOftbj/j4qY9aPAUJwqHMUgxfZGNeP4JeNJzB73k+4f8aXuO+RT3HvIx/ivukf4O7p&#10;H+Luhz7AfQ9+gHsefAd3PkR78F3cRrt92tu409gbuPn+t/930Fmk/0OdWQMSYcj9p/v6B+ysfavl&#10;DptGgTRDoJSul8IRrJY4DDyrsiogNgy6stoR3LSfyuWIE3dTbSi2aUa0FznnlApJ07JC08T+A3aW&#10;0pDrqvmGl1jZv8wawlUE3Z2H3UigklJrPMiHqjx4msuoAmt1/DvMZHkPFcEAW5U5x+y4gW6LVpcX&#10;5B6hyzoz0YN5BN3SZCs55WO0xawYCxK4TfJiWZIPK7hd9f+n7D/DLCuudV2Qfp7uX/f2PXefc/be&#10;OltbBuE9CG8KjwBJSFghIS8QIBDCI7z3HspRRXnvsirLpauqrPTee+/d8i4zywAa/X4RaxUlHe1+&#10;un/EM5eZM6aLeOMbESNGKHgllfSO7Qm7jX1uyT5gvwN2D+cnXESOp0sP2v0oPtc355ynuX6uXSoq&#10;MpSe5ZEGivrlUkDlpk0K1x1zAx+XAlxVvDUl4SOmq793wUjzYPUcZdYlnemqdT6eAHRy4NWUK0UH&#10;0aI4v9s1jdqctuu2JNwyhZegFlUYkxrgAAByLQnqeo6Azvukqc9Qrj8P58Xsj8B8Y50P3KA+KC1T&#10;mVknQ53himmmCidHVsFNI81KAqFUn5s+SFKFXlZzyD7BbF2HQnl076x9c2HUFu8N2lcTXhnJXB0C&#10;HCMohNEegUWjnGokpu0rzO7tDXE7G8Bdsd6PmJ60JGp3ro9YknuRs7D3vVQ5UWOiRiSt7MhDoaYe&#10;x6xX2Kcracjm8K7VRaGFrOWWdOEaBTRN2HELY7a6PGyzrpxQjoCt+jGDUoxs3QwKlJzUnWZMNMk5&#10;WAMDwEUqTlDzsPPKTZ8FetUjPwgIpHiGUmBuZoSen2sotPShH3X1AxkZE9Uvcaik5yaTVcp4C8do&#10;CpfqsD+P8uUzeap+KsiG5rKXNietHPO0GLWmGRAFnHs3UHNBOzjWv1PNd/dJQT4U8KOyNWG1JE0L&#10;08JZ6n/z08CiLvz8ENAaBmajMlt5V/2ArhvzV6Zvn0xb1Nxoj+YTAzbq46ggx/fJ3hgWF4BDiExo&#10;Gp3bJ8yWxD5650Pk89qrxXbG1fPthMtfthPmPMf2aTtxzl/txEufspMvecJOvORRO+GSx+3kSx+3&#10;7136qB3P95OULn7ETrr0sQzoJGO9q4hXdV6VafTma3ilZS77C3z6TQ/w6GNdh2l6f4FOgxGVmK6a&#10;WeDNNFUgVSrf1+IchIHXLCCrbg7ZWYujdjaV+8xVIfu+3DVoYR/cRmHiwQlI8q3THFgHOwc4/ea/&#10;67+vRiP2/O6AnYwJfNHymGUVa04rD0+uCRR6uZeoUGogQi4cOr/iso1ihlyFYjpzdQJFF7eLMWW0&#10;6pSHXNJ+RmX4NbC7PWvantsZtPWFk7Zyb8CWUyk/Jy3ZF+KzVouK2lK2Kwoj9u7+lD2Aqfokauov&#10;ew/Z23kpB1035U2ml2AlYOuZUEHcZ+7tK9Tc2iqFQPejuxopvZzr0Lqpa4qidhiTzoGefFzfmiqw&#10;Kn/62SqeWlM7gC04YMtRTJpx8GwxlXpP0u5VDDVAd6OigfBsj18UssV7wk7duP4swdY1RoKCACzX&#10;khkHQq3A9mvM8le4L7kO5QA2BUfdLcDxXX1zbhFvKp7zrSR5VyNv1v6dedsss+yALauecSOyb5Vh&#10;sqJcT18cto62kLsHjaLKtUiAG+Pc+qxCr9H4BO9Naviu7TQC6kPl2WiB7ZOXxO0X6zFduQ83x1X3&#10;5MqK1DJqFdPVzarhf93TUzRC1/FutQjPFTRWl6DqLtkYc25DUnWKQnzi4pgL4KnpdgomIfcS51gt&#10;6KLwdA6Z1JMDUQc99XNJgak+SNF5mHll55WWQKTGQP1mvttHMJTSc6Oh/OanZ5GaNWgg9Sulp62g&#10;BgRRdhpQWCP1TD5yHxEEFZtODYwGLNR/LojqOtSw5PO5zM14iFotDW4FJqliTxY2TdueRq05MuOW&#10;J9hF2sm5BGqlnUC7sEWxKnWsj0bexPHd3SEbBF5jAhxbqTV5BYwAMfXRyXR1/XsyW1F/Go0d6WV/&#10;0qhAp3cL9Mb5Ls8KJb3jMQe/KOKEZ9oFANlqMGmqM2HvvFZk51z9sZ005yU7fc4zdsacx+3Uy3w6&#10;ec6jdgrKTqA7/pLHAOAjLp0A9E7k9yOgkxOhRoEyykzSW7a8B1va1YTkZK6Sg1oGjhkIKg8VZFpx&#10;/pOiKwd0M5ooLxipdQVwGjGMUTmVBLoDgK62JWynf6aw1WE7b2XImY8a4bxmY9L2VafsEJXRdYpT&#10;SDWB300dA24emuSNefvVWMie3xWwUzBhLl0Zs3VFtNwoHA1CuMEIjeBSKN1sAq5D59cAicyRH6yN&#10;2OmA7hIAoACPV2RpfdS4m1D+S1Ta73ZgqqLmcisTbkWoWQCq5e5mRqftIJJbJukhziVoaMWuHfVx&#10;++1OTNYimY00BmXax0PKqzHuwwFayT+TBFuB946ssJ272ocD1zqmP0BxyNzU/Rwa84rEjzz75+k6&#10;2gU9kkYJtcjRUwUzthbTRw69mj/67P5Ze6hg1n6zewZVl7JrAOjpSyP2UX7URSlRZBhN/5LrytGQ&#10;E/QElh4ai0fIc2GV4hLS+lN5tCqaghUoMosqtEL9bGmgPFCWMv5izmeM8nIEdCSF5F6L2txYN+tc&#10;S64HMqegLn+zdso1TLovAUqtv1r1MVp7mTtSebpXRYzZXJtEefkV/s/VmrNYAKdxP3euD1pyUAMZ&#10;gg/vW89KAKchEMidRcGzV7fFE3tm7FrO/QOex5U0ZJfLfAWcFwO7i9ZiFWASa/nCH64Icm4/uCHT&#10;VKrQjfjy2fnwSc31Rd1W0balsKSk1ms0lPt1KovvMiddQqlJjQl6cuLNqDZNCfOQ86tyreH7mvRn&#10;TcLXlC436grspOxcvxzw08DCWrcfYCRfF51E9VH1kHzl27iH81e6ifoJa2iNAS0F0ExaURP1C9Dt&#10;VWpKWSGKT5FLdpGcm5hAhyleDuzUZ1ePGeuciZ3LScTBbhT15ZSaAxUAw4RVXMmeTmCHGtPIbT/7&#10;exj6fcYBmIOdM2N9GhU4UXMu5JVAJ4HCPhNAMqhugq6gvfZysZ1+1Vw7+bKX7fTLn7BTLn8cwKHo&#10;gNoplz5spwG2kwDdSZcBOD6f4JTe0aDjQTjlxmcHNoGPBySwyVtaU0M85PR5ht8y5qwKtX73LbiS&#10;AgSohdhaO2NlAh0QcnCi0PlOdA8ZxZ5TWJyDo2EeYsiOXxC0c5cG7eKVYbtC6wEAugup4AtRSgc1&#10;SiqgoTg0cuvMPxVgFV4pO0zbv41H7IWcoB23NGzfp4VfUACIKNAyXZVcX50DXdIBTgMRAmZqMGy/&#10;2RS0U1b4Uck5W5J2LabMj1A+twOZX+9MYrIl7VeYp1q/QuGd3KAIrXhmUMFBh+tS39uXk1FbXRG2&#10;S6gsL5Qcsvt2p6y+Uf2FXnX5lD5Gx/McdD/yA6xsxqxcEUFxRRyMbtiasJtRHD/aPG3rSgA+UFVl&#10;d0pFW47XZ6/opjFdU9YK6J7fk6LAH7AlNDbvlx2wV4tn3QDFveqr00pf2Uk7DRX7YUHUxeObVIc9&#10;1+Mg6hSmlKKHqnwM+3tn7Z2iaedoqlkvilSjmR7bNUkdNSfFsaFBax9QdgQ3/tPUQZWHjG+l8/Ei&#10;SZlsQsltazjogg+cS+Ny0qKgvb075OYTe8dedfqr4KtCJB3sNH9V71swfzR/2rSo9xwag/NQ4erL&#10;PGlZ0O7cEOJ/BS/ABAJOPgCmf0YuqQxxT9MjMu81F5hnAeiupkG7nHeuRu4yyt6l8p1cE7NTgeeP&#10;VwQ4r++nU2PpoMf1yTRWaKZJrnNcFRLwKRK3QOddagQlzE/uVQ6+Unh6J+pj0yr9PoSSFJlUnjdv&#10;FVrJj4rOArqDtoZ9tMK+Ax7HSA0qf2+6etitJs815L0WEAp8PngmjQ55aFqmjxKs5UCTmJ9Jq2lB&#10;0QG7cqBVTHkrAnCKKK7PZfxept9bp62I44rJtwz4VWDu1mC6NmVMV6fSFMVECk3KTKCTKlNC5fE8&#10;evldTsUapZULiuIiZv6X+Zr57PrqHOzSoCPp9wnVWX6fJE1wvN7paHvcXn15v5159SfA7BU77fJn&#10;HOxOBGanALUzUW+nAjkPuodRdH8hYbqqIPpZD0pSZWoFNLlXEFPBBF48MIEvY7JmU9gVENP1Q+i7&#10;9ufl7OIh5/Kb1pSopwWoaIhbdXXMuQDIXHAKDLAIdBngaUK/AmZWNQTt2/MCbvL5hRSwS1B0czT7&#10;YH3MnqViznCcZi74sEQCiiqlh4aPNuxB91JOyL63NORWgXpxZ8JSVFpBTg9SLYhGzHwnfkZRRe1L&#10;zv/RnqAdi5mi0dY5tOzXA7tbMJvv3J5AmaXs3l0pu4tKkV2RdPMkPeh0vO5J1+JNJPWZfQXoNlRE&#10;AG7Mfp07Y08Bl6H2sHNp0H17k1VAIVFpBBaZ9VpbdH5xzE4EdBdsido1mKw3KYIHJqdGd9eWJuxw&#10;2jUlAyR1rnuXED0LKbqUtXUm7SVAp/e6BtU0H/P17RLM7v0zqDqNwM7Yj3ZN2ylrEvYRoFPQBYHO&#10;jWqTj58S5j/LRNaUuX4q8TLyUV+cC8lF0pq0zmSlnGQ6zQU61zcH5GQyqW9Opq53IveKTtaCjn2h&#10;cMauBFZyuj4O0G0pV5ikqLsOOfyqYRp3FUEO37pGFC/X0klrf9O2WRewQD6MFwI6zWxQYIVfrA/Y&#10;NI1i0E24Vx+PV10amBDoBCg9Nw1GPb13lnxSbhnFGwD/NTQqWrrwik1YE1KJmK+nLgN0KwW6qFdy&#10;DnRAT+CTktM5+E8+n4Lg/jaZrr4/TeblJkAkh2rn8sFvMuu3AHj1rXmXkIO2gWepaV7reHYCnJsv&#10;zHNbi2JeC/jWsI9At4bjleS2IlBuqFf+fhV9Kbq11Ds39Yv/5eIjEaPnntc841bPU1+bVFxpc9wt&#10;jVmImhPkSjFLy4FYJZCrxjSVeepgCPCqSXXqmwOQje0xa1OU4XYNRMSdS8mgM1cBECanU2dOpcVt&#10;hHcnPzu5psiE1f4DR6m4I8qONKH1V9KwUx/dOKBzgxYCn+puD0paefNds07GqEtvvlRkZ135Ecru&#10;FTtlzlOuH+50QHcagDv5Mm+6nnzJX4DfX+y4Sx+1Y3ZAfzcxWNDioaggq0Aq8OZ2jZhJqbn/04l9&#10;tvHipPIERDkxZvPCCnmILTwgLXpdw8Ns79CCLJikVREHOgc2gYoC4pUU36lQUmkzI1GrrAc084J2&#10;9jJaZ3WUr4ui6qRsovYI5kWMwqpC7iAn9UIeGSUUAzYRVNlX42F7KTcM6FB0a0P2G1rnUa4j1KcX&#10;4EeDJvmsCBwJkhSmgDGLquxvDdoly2UCUdAp7NcBulsp/L+kEvweKNwPbH5Jy7+1fNpHAHHHCjBK&#10;qjy+AsmEVD/busqoHYtCVEW8H0UW7AXUTk1w/ezjZhwILO4+1G80gwmftGeyI3b2ZzG7bEXMrsd8&#10;/Smgv5XruXF13NYW+Sgq/v69eelNMp1bcNAzSgK6lL24J+kaKbXuSzAT36/wqk59hvfmz7ilCs9e&#10;k7QP88MukodMejfFTvfCdXpzmHPxWQ3SIJXa+WU5f7k06CgnfoI6lZXKK6WmMqIGUefWnE45jzsw&#10;ukrnK55WXPu06jDPd8Y954s2JOzkxTR2dboWma4ywwU6lJxafiqIQiDJdD00GrVddZQP1PIVqLgL&#10;VifsLBrH02mkvvlp2H6+fMK5l8hxVwrM99WhVuVqImXnnv0s72LGnkfh3pydsp/yjn/Mu9Vi2Zfy&#10;vjQgcQmNrLoPpOhuWjnlj9UAh7o/qGyyDPTM9LvzpROUaQwKW1Fn1Ae/oIz64jRXdYbEu3CjozIt&#10;fT+mVJx+90BDufE817DvWoGwGfNUJq4DHf+RVvP7KrYrlPRfPVADdErq83PLFPLfRs6/jf814yGH&#10;elmAmiugru5pRKUBtxIUWhFJJut+QFdGfa1q8YCrJTWS6lV3MVE12trAf43ArhkzVC4mvR1hGwRc&#10;chdR8pBT0udMXUsCuKR1Uf8Ufr2nw5uzbiDCQU5gQ3Wj9hzodHwadqOowGE3gqv8tC/PVseRhji/&#10;VN9wW8hefaHQzrriQzvhsucxX5+0U4HdyeqbS6u5k1FzJ1/ykB0v01Vm6NFJfWtukRYgp0gK3uTw&#10;rbSgp8nA2zFRdijxkrbxUPex7WoPWaCHxEUMdIQgeNSaeVg11UGv6KhAGh0UlDKgywwkJAFNBYru&#10;JEzXc2Q+rqZFpRDPoVW9HNA9tEWjpnL0FSTS5qryIE8fxUOqKmxfjkXslTTozgd0166KWSHASSB5&#10;vVRWhVZopmmLD2s0UdDw+XzBNawv5hqWJk1RSH6A2XrLVkC3PWl/AHR/yk3Zb3ekLKs85RTd1zMI&#10;lHQ9gpU3reSKsa4iZscDqwswP+/KSgOee/b7zprCTLlJ8/ouFcVnqahOCldDQ9KaG7ViV9gFRWiq&#10;p4Wti1k/LaPUq4cq5xMQ0kpOsAxQgQW61o6UPYdpp2l56tNZXXPI5lUdsHdKZ1B10/bQHrm/TNtF&#10;6xL2PqA7DFzUByKT0Zvimfvy4NNI8CjX5+ZntvqQUyojmsOrPqANDdOkdL8cZUFlxfXzuq3KjPp6&#10;fD+dVmBbW3fI7s6ZsZsEOhqjczck7cTPozSMCoeva9D9+T7VUQq5K/BUBpmuWqSmjmezZG/IDQit&#10;2Rew1fumbDmKfFFeyPJKtP6DB9wRHzrNjnDAk7Lz9yQXlBcwXTUKrdW8fprtB58uRmGeT7lTHMPv&#10;A7rTlkTsp6sD7jhFRAkAMwc6rlH5KWn2zoSUCaqukPvbhNIS6Dzs5NQr2AEvnoF3D/HdRWogZL6u&#10;ScNsJXBazudVAG019WoNJqobWeU/BznSStTecrbL2FdT7DQgIadrKbstAh756nxbSNlAzFln7K+6&#10;KyttT9M0cNPi5umE5aVw6U7JAbV6VJ1SQxvlro06zLbZbSPW6pRc2PqBksxQDTwoZfrZZK4OkQQn&#10;DUgIcp2Ymt4dJXoEdK5PTsqtO+Sjomi0VkE9BTmpPsq5+vncoIUaOR3j4CkAhm0I0MpUHkbZvfri&#10;Pjv9ik/t5Dkv2cmXP+kgdzLAOwm4ebP1ITvhYik6HsQ/wk4mqdaJyCPtViGl0KpgK7n9mzzsZMLu&#10;pJBXIoVHu4O8dOxoQDfO55GukHW0hqy6Ku78ogQYdXYLcuqfy4BOKT4g0zVsp30etnO0nilm55y1&#10;USCndTpj9gDA0eI4SafCfEX0oPOQ8MrQx6N7LTfgTNfz1mL+0dq/iNmZ6NOQtex98qGQyrPeRRN2&#10;kPTw0TSiQ4Mh+2xf0M5YEbaLNyVQHHG7i0rwOy0Ygwn6mx0zllUB6ACl1JhW2NKxHl4edLqewxNx&#10;21IRtdOXR+wMgPkLTGD5+QkYUoBBp1gERQ86AcWN4nENup4EEFaYoBTqZQaoahU1JR0vBeFUpK6b&#10;7x70HnRBAJrEdG2hgD0j0Ak0MmXqFTJJ/moz9hqwe7xw2sV7uwTAfOD66NT/5dVJps/P9ftxfcHB&#10;GXdNo1TyHeS1FTWmvrZM0kirwjJtoty4/lx+8xE6ODeVXv13gp9Ap4XEFZ/vycJD9rOdmM9A5moa&#10;gvPWx+3MzyPOi15Rg31EYAWx5LwU8hEqgpL6wBQRJDY0jbk9jSWgFb00syXlIuQcHJ2hjMy49UXU&#10;MHrAyc1kBkjp+Qh2KnOaYigfvFk3Y+TWXTG7cXvUruFdaWqfui8uBHTnromg6EL2k9VBX+akEHUN&#10;TtWhMLEy5LKkpCmGU71R56O2oU4qS64iGi1Vv5xXWkciiciU5X/FgBPI1M+2lt+Xs11aD9DqZtwc&#10;6aW8t2X8thIw6n9BbWXdAQ879tP+K8lD64zoP6lF74oCUKmXm9Rn6s4ndxW9qxnLJe1RQuXlo/b2&#10;stWiWOp/a5B6U0OLiaqgm63tUWsDbloUpwMhIzHTy2fNfugHZpqxMsh9qzGS6pKD9yDKW/OSFXK9&#10;ByB1crymgQl0AxwjVyEJDhfTzsFNkVFCAAxwAbchKUUatRE+Kx+ZwEeAKkCqr4+yILcWjeCOcE2v&#10;v7DPTrviE5QdsJvzpJ102eOATqOvD6cTiu6fg27GAS6Xh7ObtFOtgmDHQ/QmSLpfjm0e28Y2brY3&#10;xIsP0bKJ1GFauYD1t08BOm8mBvuiDjIRCovrU1NFVeWGzLH+kFtW7zQK+5mr5MMkRRd1rgOX0OLf&#10;uw2QdKdM6xMoSomg5ExAlzImcNS+xHR9NW/SjicfuQfMWUcrvTZpNfVhS/RTUbq4DgplDFM5oQn0&#10;zqROmRaFUWezoHtwKGK5lQG7bVPEruP4W7ZNuw7zB/Jm7Hc7Zy2rEtOViuVGJp2nvQfd0Umjghsr&#10;UQPLonYWCuG3W6PcYzTtCCulpEojSCr570qCi8xgNxndJf3vr+vofj2Zk75fELA6Xzf9zrkBqMz7&#10;5nZM4AKpcA0MaLSOilI/Y4urZ+zdMr8gzZ/3TdOIpOy9Ah9GS+43ujYPGQFOykoqUwCn8PZPu341&#10;p+JIfiAKU4wykFEorm9OifM5C0CQ0zF8Vz+dFgp/h/P/Pjdpd+zS+qhJuwrQaYTzAt6ZVpfSzA43&#10;f5TnM0ylGaRx8lOK1OkvRaZr4z3y3DWVSLAJ9AIwkgMPFUMjdX5ElN/SKs4/H47Tc+a75vk+zzO4&#10;bVcC0zVuP9iesCs08or6lh/lxai689dI0YXsplVTlLEI5QST+AjkNFjC+fjsgk/IdYlrKuSZ+5h8&#10;UnIeZm4AgWekfjqpM0FrLfvItWa1wKYIL4BtFWBb2fQ3W9lqtrz1K1uMMlyEGl9aO+0AtxolvLLu&#10;IBBUOmArAKYixKxKJ/XfOfMYwDnI8k40K2KdGiO2W4Hfbq5vL4Dbh5rLRd3lN6SsqNF3N7UodDqg&#10;cbMZAFQHgOoEVuqTE6xkpWlC/yAg6ud99KOyBLbMYJHe0RDPR4ASDDVFrAt1dkTRwQY1WK6fTv16&#10;UmjsN9wZceAaIO8B8pZrigAqMOqzAx7/jZGk9LQu9CBlQgE/x/rDNgrsXnh+n51x+ad20qUvONid&#10;iCl7PMruWCD3PczYI6ark7hp6KnfTqsAHd2vklF1+q6VwdTBKWfC/eyr+XGtVC5dqAgte1ut2wAP&#10;qaZGE8gFBlVm+SIJUvoM5Cgo8pmJArrG5ik7awmKbmXUFfyL1seoiAm7dHPS/kgBDHZP27RARwH1&#10;i8F4qHh3FZmuEQe61/PCdvySKGpOqhATZE3SntzB/1xTkAenea9+rqvW4VTfnofl0TA5wO+T3MuW&#10;4pA9vT1sf9iSsF+hym5DXW4p1mI/qjwAgOQifXCsKl9mdsNXKLoNlXE7YxkVeFPSfr0lhqpEqelc&#10;3H9Glf4d5JQcvFQRyR915jz5XSVN7+c+p7+7Zyglp5T+n6Rugua2aXs2T8BRLDyAJBjVK0SSV3Wv&#10;lszYk0Upu2pTyt4BdIe5H9dhr3fi3lVmJoGPxhHlOQ9xLdtb1eAp3Lb3nctCGWhKl1SDc2Vw5QNV&#10;55IHnu/vxWTF5F1cdcgexlz8Q07KfrJj2nf+o9rVsH1/sUwjr2Bd2eAZjACPAYAlpTDSJcWk5+1V&#10;c6ZRcea7gxkAQq1lVopzo6MOdv4/9xzVKCnxm0D37N4Zu4XrkLvND91gRNKtOKZwW3N41+evjtup&#10;WBk/WTXJ/iHeWdSVH4HORTUhL51HgyQuNBPXLVNwHXUiE8QgM+iwkc9K+m0NQBPoVgK35byTNYAo&#10;q89sTdth+3TfmL26o89eyxmyzwTEXrONXWargdiymhlbrkAI6SgwSoKlklyJlNbxnqXmFDVFzr9S&#10;cDtRbXpX6nbK4fM+wLavKeFAlwfoivks0LWi4rqAiIMaZmE39VfpyFQvwCXQaaRVkBPsNMAg6AwJ&#10;SEBLoJOJ6mZGAM0OkkCpfr0BTNVh1JsYIdNX+ynJ4dgttMPvmUgoLv8ezZ3VPj5/mbZD7CvQumlm&#10;1GdFPdLo/BDW46vPFdjpcz6yEy95wU681IPuOEzXYy89ynQ9AjpaIZmlMk+1GpgelF8VTAX2kFN4&#10;+RTkWl5ofVvKSluTLn5VJXZ/G8pOAfnU4a/RxKHOpNVWhwGTVIpgon4g36KqMKsQqpDEB6PWzIWe&#10;i5mgSfWXUfAvRU2pElyyKW73UACnurR+qAAnsHk4qaALVDILw7S4X45H7PWcsH1vSQTAhexyQHf5&#10;uoRdhQm7cX/CpmVaazBCfYUKcKm8yEfJLdSjEWFgoRRHIc5S6WLk29sWtjKAnVMSsk5FQ5GZqAqj&#10;e2JfDzpdjx891ajrxgqBLm4XAZO7UHUJ9pep7Cuoh+MRaGWSQEeS2hPsPMjSv7F/mGeXgWnGxHTA&#10;SyftI0Uk0/VZFKhA47sb5GpAZaBiLapM2dulKbcYzXWbZuwtTNfDY+pa8DDw7yltCqsBIU+5AY2g&#10;XuVSImdfqUQBNIuyklV/2NQ350brUW+aVuQaRZ1bid+k5NbVHbbn9h2wv+Sn7Pe7p+0n22fsWqBy&#10;OUA5F+V05uchFAUqm3t1ipLr0Uir1JxzS6DiCDAebgDPAdmXAQ86/7/MVCk/rcOqsFyCo35zfXQO&#10;enp3gI5zPFNw0G7OnrVbgd2PUXSay3wFiu5SVOZlmK9yLzmZsnTzmgBljoaSsuoUXTrfjKOrM13l&#10;4Q/silr9wIPUmzdNlYCdIAeY1glOUm+Yp4LWVkC2oi5lv3tpnZ15/b32nbN+aN86/Vq219ultz1o&#10;dzyz0O5+b7stKg3apnazlcBuNcet5fj1qPQNAHMdea8DcgqYoMEP+bbuFMQaU5ipSQRJ0k3n0vQu&#10;fS8EdPqtgH001UsjsfUkhfeS24iPWPK1W4iPTuJnN+h3F6UkDbojUOKzV3l+2yvAAU7Nke2gAesC&#10;dFJgg8BrSFv2kVpzeZC3CxCgc7iUmU0BWB3sBFfBDbAJijR8Ap3ycH15XPOY+uzaQvbyi/vt9Cs+&#10;tu9d/JxzHD7+0kfsuwDPgU4KzsGNbTZbjZzJgXgX3zU/zk0NcQX3kFNzWrm7hhdai4qrR+a28IBa&#10;gFxHOxfPBao/Tu4eI50JqwN0KcDiKq8qp7YUSBU2tbjqyE0BmVZakPMVMBPQXaroIRsEOVpW0h9o&#10;+YPc0KxMTVfQlciT/NTnlxDwgN0XgO6NvKB9dzFmK4ruirVRu3Jtwq4Edj/eoLDncZsFdnFaZrd+&#10;LGaey4vjHeSGUZds3SiuKrkAyjmSXJ/il6k/yPeTpSuYoMD/zo8PMOqaNIr81WTE1ldEnaK7CPPw&#10;V1umLU4l0zxUZ5pybgcspwiVj1d4fv6rrkn5K3l4OTM1/XsGQh6WmFJcv5LyVB6aAtbK+3i+IAl0&#10;DruZC66rga3MmhVUlPlVMmG1duuM96Mb99OZjpjh5OeTzsdz4v7GAF0O71+KXopuK+Dc2gDk2Dr/&#10;SuAn09Y1hkrATUtfKqqJRuU/QUU+s3cW0CXtD7uTdnt2yn6QleL9JlBOKN/FYWtrpVHkfOpfE1BG&#10;u1F1AE5JndIBlJrro1QjoPvmGfg+M+DltoBMQOP7JHAb71WS+pJZ6Qc3XMgl/o/y/bn8WbttGylb&#10;AyNJF4FGTtoXbtacVwVujdopSyN2++qAewZ+BJdGAeAJdCq7crSWM7pMN+Vf2JLiOatvbNY0B1WR&#10;l9cBNim4VZicWjBqZc20i0uYjYp77vMqO+2Cu+wb//F9++7xF9kJp19iJ5x1mZ145mV26jmX2cln&#10;XGb/9p/n2BmX3WwvrSy0rE7UXfWMra1O2UYAuVnnIs9NAHQD4FMwAS38LrUmB2CNrhYhRLSqVxHi&#10;RKOu8pcraY5bKVv5x9W1xqy1TWaqZjEAOYHOgcYPPDiwOfjofwFQ/2VS2EHJgy6twkjaR2arvC/a&#10;2sUG5QMf0uaog5wDpIeaINdN3j5iinddUf6Z/ARJWYxuuUUaFXcuvsuMlVk7xHHjiJgR1Khgd8pl&#10;H2G2PoOiexJF92QadDwYZ8JqS/IzJYAbSfHuc1tmKeSZAQpsfB7ifpLmzTW2JtzQsQCnSb1q2QL9&#10;6o+jJQZ0tTWaZI1qoiI5yAkSUg/pFlYjWNNU2DZofA6gO28FkAN0ig8mL/UrMV/vw3SMcKOzzvHY&#10;A0GOxqoUMgfVB6gIvF9gur5ZELATMIMuW+XdD65aH7dr1pMP6a6tKRfx+BDHJ7mOGBXZjdxSYQQ2&#10;+fS5hXpc/v53ByCZ3AIJyQFGFc2pLW+GumMFu/S+im23VoMRgO6SjUn7zRZgQaufFMCUh/JyoNPo&#10;a7qfjwrk7o37cHDT89K+6XO7JPAKhul8vEL2KiUD3Wkag5a2pL0I6HY3acEiwUfKSjCaoXLM2NLq&#10;Wfuo4oD9BPjPzdPqY1LXugaSQMfWjVByj36xHIVJkkoAauQlpZhFJc5M89oBAHUOBzcglyPAus+c&#10;k/+WVB2wN0sAy96kPZQndx2BTr6KKbuM96Juhks+C1tHSwhFJ6D4/jhN5pebgkZc5XIg51yNDutZ&#10;yayWe4caS0HRN5p+EMJ/ngY+AAg4ukVrKI9OfVEZpOr1rJ/Mm7WbM6Db5p3Er0SBX4wlcbHWBXbz&#10;Z8P28zWTlDPOK0XH+d151f/HeTIDEUoedEmAMw2ANBgwi7k6axt45lLTir23vHbGllVP25Zuswff&#10;3m3/6z+vsBOPP8dOOONSO+5UIHfqxcDuMjvpjIvtnIuvsut+fJedcvoVdvzJF9hJp55vLy8vsG3A&#10;bl1NwjbVp2wLsNtG47Wzbtp2YobuQMXlNcQxT+Url7CylrjzkStlK7DJh66CVC2XERR0uwYZHFxk&#10;ovo1IryZqu/eXPWq7ijY8S7c7ySBr8cpQa3BLAAJTNpfS2wCOiAnS68dkGpyv2LVDQCugSOmqfLh&#10;WJKioPj5sV7NOdCRPFC/Bt9Ab/o35ce+DoAuIa5gzzDq8eUX9tpJl31o373wJRTdU3aMCqjrg0sn&#10;wU1bqTgtbK3OVSk4jc5oW0wqa52mJUii6tQKRF2n4oSmgXAxAW5A/XPqEB7AdK2p1mrvmX4kqRSf&#10;vFe5Pse9omsL2hnqowMOl1LwL0eNaQrYxZuSdv9mFBvnOACE1LL6WHYoMI7T6JkUl6D11UTE3twz&#10;Zaeg6AQ6ma5XUWCvJV2PiXQDZvC92+JW2TjtYKcAnzrOD454WClfBzsBh0qf6b87cu2CDBCQEnSQ&#10;4/rdrA+S6+OjEio45foq1ICWQNyQsN9tiaHoNAPD7/v1cyAfgOcB40ElV5sDwyFUsO5V96XgpKhQ&#10;kludizw8AAW8zHVlgkvKoVbuAAl7EeWUmYsqNa5O6N28O81s0Hq7C1F1N6E2P80L2wHnMHy0KQjo&#10;1BDJhBRo+T7Y44GmieZbUWhbaRil+v1MGL8wd46mhrX6vlxnAbBVRZ9bLtBN2zP7kvZnRV4GdLcJ&#10;dJpyRYOmsEgXfxayztaQu1+ZgLoedXK7Cf0UYrkYKDSSZiX4gRyeg773SMGpPMl0FOTUX6bWPT26&#10;lwadX7gGGKkRRtXLAfjR3Fn76dYZFzXlx6g5hbDSlMMrFHCV8qdowyeh6O5cO+VBxzEaAFE/oFSd&#10;AzLlXa4PcpmYBHaF1Aspq82kTQBoUy2wA27r1LdGWlqJ4gNUzy9psP/49lV22inft1NOO9++d8qF&#10;diLbU4DZyaddZKeefr6dfe7Fdv0Pb7Mzzr7cTkfdnXr6eXb6BXNs8Z5e02LsW+qSllUL6ADpLj5r&#10;YCGvAVOVxnx/Y8wNMpQ1Ra2iRbMdlOJWxbauOeJGV1uBXHdHCGCkzdVMEvTSgw8Cmn7LgOdoZedN&#10;Wu8M3A3ougUsBzuOZduKmmvhebS2xZ21J9A59QcIv1Zqyle/C3aaLiZzWPmSv/ZLA82f7+ukaCju&#10;t/T1yPVK3WaC8DDvZYjrf/7ZYjv+4o/tm5c8Z8eokGYgJ7ip/20frX9Ry4xVATRnovK5Bolb2a5p&#10;IElr4aJlf+tEgtykm+sWdFM1NEdNwJNfUR8PoLZSMFKF9grEj7SqQCrJC57KiXpqbwvYGZ+H7PtL&#10;MVllvsqXbr0PU343FSLIg5TpGqcyC26KPiJVp+9yEFUop78BmLf3Bl248AtRhXPWSNFFHeh+sCFq&#10;P8EsuRN1+CCmU3ZVCpMXU5bjFfLHqToqtVNmGTOU/xzM2LoO8CPfdS/+NwdDkkxq/zugG4vZ+qqY&#10;nbo8bBcCut9TgWI8fAVx9KDz+zlouXMrD/bh/qSgJrmOSbZjAEb+a1psZZQKmnE/EYx0bt9Px3fM&#10;Wa8yFXIqxvtJ2guATmpKzr2ur06wI8nE3IwZtZxKeD2NyDwUnUK1q7/0aNA5pchnnUP3NowZqDLi&#10;1g51/UBS/x5qWhc4V+aqIEfZceWJ3zTvWWbWR6Uz9mqxQDdtf8kDdDunAd20XY+CmkPjo6UGL1kE&#10;6No93DWYIHWWAZ0zXbv4jrqTatLcWy0qdIDrPjhGo4UiPcwzPzietPiwRkJlWSgfqbikSx50lEv+&#10;kweAoPV47ozdmjXtZkcozuBVm2J2Je/rsnUJu5jyc+FqxTZE0a2d9CPmHDPJe9AAmnOl4rPmuLqo&#10;G4BY0NuP6SpzcgsKbhOA21A7bRt4BhtQ0Wuqpm2VUsWsnTfnXjvlxFPs9NPPspNOOce+e8JZ9u1v&#10;nWjf+s/v2be/faId/71T7axTz7Abr7nWLr7wMjv9rPPtnO+j9o4/2X59/5OW3/6V7ahO2HYU3Q6U&#10;3e66hOXWJ4Cd74PTAENZE2quWVO9Yii5qFXxuQHINbVEnG9cO4quuz0NNgc5KTRBTikDOak8tgqw&#10;mYGSYOOg4oGkrUxPwU0Q036dgEejuE0o3CZMZ6k6gbBbkFQiD6cMtVW+sMSZxOTl4KbPbsv5HCDT&#10;Sb+l/3f7p78LdAoVJVgKqMO85wHM5aef22PfufRjDzp1IGvAIR+lUyjVxsXJN66pTaOp087GbqLy&#10;VGq+G+aq6KwHMkKGmoM20RPiRVM5uRG5cGhSrgLsdXOjNRWAicLnzVb1b6AeKMBSfmoRBZhpKq9G&#10;es5dGrazAd3FmK+XroraFWviNoeCdzeAmuxIevcSKrb86RRFNo6yE6wUgDHGZ0PRvbMnaN9dAjDX&#10;hZ17iTNdgdy1KIcfbUnaz7eiEHcBux3T9nFRytoA97Qzf1WhSTIhSd6tQ8krLddfRYV3+2hfrsH5&#10;r7F1SdBjH8FOId03VEbtNMWTA9Q/3yL/QkAmc9jlnU5p2Al6Uf77ciJmL+2O2gUrY3b1xrBdtyFi&#10;V3Pt128I2+Wow7X7UXujmGppRSkoCZROEaZVjnMvwXR9HhNRy1HKly0zGirQyT1kW8NhW1lz0G7E&#10;TJubL9M1DTrlIchxHz559ah7GsEUVB5u8nmDQJfulxPo0hD11oGgKn+6Q7YO9bi00ru0vFSkZQxn&#10;7C/503b3rlQadAm7AtCdv4rGbVHYOUtr3V2ZqLoeF/IHgMivykGO7wpBv7sqbH/eOmWP7wjYkzun&#10;7OmdQXt2Z8ge2hq0+fkyf7356k1Lma9ps1XwI28pOvUh/xXo3oH5fPPWabsB6F4F+C9HzV2s0Xqs&#10;igtXhu3ExWH72WopOlSgwOZS5Eg6EmZIipMyLasnS6DDfFUf2noU13oa1Q0o6HUVcdvR9oX99f1C&#10;O/5bZ9u5Z5xuZ5wC4L57sl16/HH27E3X2Tu/ucueve0We+sPv7P5jzxgi5962B687Wan/M4Bdmef&#10;cZ6d+/1zbWN+p+1Vf1xtAjXn005Al1uftH3ArhhF59QcgKtsiWKqRq0eyDW3hFFZEVRWmHos37g0&#10;7DJgy6g5fXdKLw06gcjByINMSxxqX68CNUFAW4HQq7mOI6BLAFd5AiSAnxLqDpGk/jspQY3M+ili&#10;JI7r4XgX7YStN1s9TH3yID0CN20FPK5L688qjy7OoXx1/YPATgOJTzy1T6ar+lQOWgEvSCrOzXuj&#10;NWjgAlsBmutI5MKakKEyVxXBQA9iqCtoY9zgOCcag/Zj3OS4CiTfteaj/GS6scurAZ1MNg3pS5H4&#10;mFPexAgBPYVAn6EQqY/gYsDwfUxXge4yQHd5enbEH4HFBOefoXLHMBli5CPlJTM2QUVPUEE1SmpO&#10;0YXtuKUhO3t9yC5BzV2DmruGz4Ld9ZsSdhug+xMV7dGcaXsYZfd0XsrWlMuHCPCS1yzXmmLrzVDf&#10;Se9VlyCWNnOVAIoPM6UkWLGPYAd8NDNic1XETlyhtSaSdiumq9SrRnM9TAQR8nYg9fkpn7+NReyh&#10;HXE7YVXCLlCMNe5fE9YvXh9B6YZtZWHUzXWV2eQbDvWl+eRMOfKR2mnkPQl02900IK/ovMrybh87&#10;G+SeMGs/omKrj+5LTFeXF9fuRl+5169B55XuEKas1r7Q9CZFKdFUwEyQB+XtzNU06DQo4dRc7QFb&#10;UDFtb5dO20vFM/bE3mn7c0HS7t49bbenQXf5JpmIUbsUoHQBOpno6gdzpitwc5CjIMs01Or4X6Lc&#10;FvAcjvs8YuesCNtZlJUzaQROodx8Y17U7l6vsFPcB8dr/m6mH82rRBpMyptAFx4I21O5KQe6W1B1&#10;P1QgByyHy9U3LB9OzNaLAN3JiwJ2mwNdACV4FOAyWyk6rBepPPVPK0pIFpDbisraVEOqnrZNVfKr&#10;TNj6srDl8Oxv//kLdtp3TrZzTzndjj/2VDv3O8dazpMPWv/ahTa8aYn1rv3cOtYtsa71S619zWLL&#10;fuFxu/EcTNqTAePpZ9j3vvVte/P9z6yy5wvbXROznTUJy1ZywMOErY9bYX3UijBhyxpRck0RqwN0&#10;8mxoxXJqA3DtmKzt8pVD2Ql0PXzu4bfujmAadB44HnRpqOl3/UbyW45z/Xrq50PFkUc3qYv/5FbS&#10;7GZYwBKAJ9C1d3jItbcrxHrcFK49s3UJUHXwrrtQ9hloOrBmzu+ux4NPStADT0oP0AlugFADGb3O&#10;2vRM0eBHc03Ag86tAEQl0NC4LqwdwHUCFnUKSmp2U9g63ZYCz8nl0aw+ucleklNvAE+/CXg9mZW8&#10;oTwPtK4yBIyAEklzSg8CtYNUcHn6q0AeHI0BqBCKIWznL1ewwxhqLmKXY3bOAVSXbozY70gR1KJW&#10;CNMqVDOjEZSNTC6/4voXIwCA7xaI2UeFIfsWUNC6rnMAxJUA7iqn6OJ2A8C8M0uht6ftkZwZeyw3&#10;aY+jMJ7IT9kLe1L2aVHSdlSgWFGtCUzhrwDnlyhHTcZXBI8UYNWAghyUpc5kQksJql8tMSQ3GikF&#10;mdAR21mptWA1epy0O6lATtHxnxvJpbI5Mz6tGN0gxEDEvhoL22O743bKetQFQL42K+V8u67XaCDq&#10;dk2RJvWn1ZsDHXAGTDLzpI6lQhPAqak1Yc/ly4/qsI804lSWB5Bgp0CLciD+wYaULczluY1iyvFe&#10;tMiLC4UkGDjAa7DDX99Qv0bkNb1JoYe0JqgGsQS2jKkqFZcO/MA5NZF9OSbbpwJdScpexHRVENI/&#10;07Bo7vDt21NORV3Ou1EQhzmfU2modB50UnQzNtaZtCEqxQjlULDT3MjDvOsVxTSGNALXbElQPhJu&#10;8OpCFNjJC6P2581Bypb6+dRXJ+BlRkj9QIUbKANQQbaPAdzbUHM3b0150KEurwR0lwO6OQLdiqCd&#10;9NkEoBt3Tu2TnF8O8S6MkNvKovFpslfQC6OyUpaFktPg3laAt6Wa75Vxy6qK2bZq3mHeuJ135s12&#10;Jqbp6cedat/479+w9+78oY2seN/6V861vlXzrGf1Yutevcg6Vy6y9mULrP6jl+31m663s449Edid&#10;Zsd+67v2szt/Y6Uds5ZXHbWc2phlo+w2A9YtNUnbCfDy6uK2F+Dtb0ggXLCsMFs1jUuDD+0dAQ86&#10;vgt06jLoQPl0AcFOUlcb4CLJhHVQc7ADgEBNK3sJOurbcwvfSBGydQAjaXS1g//lE9kAXP1sC4HO&#10;+9QJZkrt/J8BnksoMW3FHuWlgQypPg2UyDXFgwvFx3f1HYpNGh/QPgKeg+AROPvPGYdlmbjHqF8u&#10;l0KrQYe69lkbVD9GL+DhRWqFbnUWakR1lBZL/RtTvOQpoKTFSwJq4Y5KkwBuEtBNapYESetAampY&#10;sC9k/c0hKyietFV7g7YRE2x3RdQKePn51RHbUxe0DaVBOx8ldu6ytJqj8GvU9HJa6NspgOUUnpbW&#10;MC3TFClCZeZhOvntH7ZalGHg+rwiDC+RL5765+T4SaEFctcAjxtRdB50SftLTsoeQfU8WZBw6yBo&#10;RPD5fSi8/IQ9vD1mf2G/j/MpQOUxq+d8ajnGUAkT/dOmZe/k3HtkBFRmLCAMuxSzrybCthXAH8e9&#10;aPRYfXRRjk0BdyUFIp0WQPk8OzINuDXFC+BMRezpHB9Y4MfZKWAwS5pxULgeSG8sUaw7H8HkEMA7&#10;jHLUZw0mHCbpN8P87afQPJfxo1OfGUmjoFJcgpGiAsuXSxGcF+1FCYcwt8f9wtZaa1ahkr4gX/nX&#10;KdDnl3we7Qdwzm+LigvoXCimNEAdRBt9hBvNb93CueRWsbRq2j4tn0XRzdiL+2fsqX0zbonBP7hR&#10;V0VqTtqVKFcpuiuWBCg3ca6fe+N5HBpJHVHXicGUSxq0ssmorcMUlLPzD3Q8oNMI6flrwnbSgpA9&#10;unnKrZymFcS06JFPalAzSQvjRF3osCdR9YoOfeu2hAtGeu2GhF29zjcqKoPnLw/bCZ9N2c/XTpih&#10;tjUYpsZ6lgbPJ9/tEuW6FRx2irpT2Jh0sfKyeU67MCOltnZSzndUhF3osrfmF9u3/+M8O+mEU+3f&#10;/vVb9uDlF1vXvJesb8UHDnL9qxZY3+oF1sO2e/lCa1/6qdUveNvyXnvcHrnuKjv1eAB5/Ml22kmn&#10;2rr8VisAqLm1cdsF4DYC1TXVSdvE+XdhMu+RsmuIWwnXVA3oFAq9HWh40KnuADjqjZsFQV3qbJuy&#10;jtZJ0hSfg4CEeiXQCTRSbQCsAzgJPAKdFqvubNd+bF2+UokhpxibMI/rWuKYy9QfVGUjdcitOyHR&#10;BPCOBp22Mmszn9sB2Nf/cY0kAc9B0kFQQoz/+CwwarxAsy+cCiVpmUZB0SW+69hjCngImuumTNVS&#10;uY5y15qrVaU15Td5JHuwhR3cAsh1BznglwFeAJhN9QYBIVuSOmuD7C/Q9fOw2gHTvspxm79rzO5d&#10;G7DLF0XthPkx+96iiJ0mU3NJ2C6TAsJcUCGbQ+G/ai2mJ6rsOpmdVPQfAo2fronajRqoWMm+y0N2&#10;OYXxypVRu5JjruQ39avM4fMVaxJU5ISLa3c5wJOLyY8B3c9REQ+gmh5BzTnQ5cc96Pal7OWilL1Z&#10;mrL3y6btuYJp+yUF/+ylCTsXlXkd5/zROgBEPreQ560bInYLivNWIHob+f4MM/BnAO3OTRG3NKEC&#10;eZ67Os654/ZT/n8wO2K/3xKw324JkSL2hy1hu5fPfyTdmxWy+7aG7IGsgDO1r1a/3o6U/RHFcc+u&#10;hN29K2737ATAmLWP7Qza07t8enJH2C0G9MzuKXuG78/uFuiDmL8RexaVqr4yRbAQ4Bzo0opOoFtb&#10;M2s3AYtfbQbohXF7b1/cbT8tTJCSbvvJPhK/LdyHGYTKlcuEkh+EUH4ens63TkoO0CkUv3NOrp21&#10;z6tm7GNA91bJrL20f9ae2jNtD/Hcf8893aYBAJTuVTRmGny6gDLw8d6YrShL2lKAvrQ0bp8Xx20+&#10;jc+8QtT23pQtQ9HKheJVlOFNW2bcqO3VvKM5POtLVmHGogrvRMmvr0jYitKkLSePFWVxW12WsLWk&#10;NWUx20QDmwMAdqGAHtiZtDsoD7dsjQPduF1LYyjQzXGg45ooW6cvDtlPVgVsS1mA4yO2imtbRb5L&#10;ubbFWA8r9k9YYVWQRnjamluSTkltJu9tqKzdtTTmNWErrA5aXsWklbTN2u/v+8T+7d9Os29863g7&#10;5zvfsYKXHrXGzz+w+s8/tg7M1N6Ny6xv3WfWu3qh9W1YZi3rl1jV8rlWsfxT2/jsw3bZqafZ6See&#10;Zv/xP/6nPf/uctvb8TfbXkmDjHm8pVqqLmnbuYYCkkZeS4FMaaNGW4ENdbBNMCJJIMh07QRKXe2o&#10;OAHLgW7Cg641yP8koNiFOasZEp1Aw4FHcARy7Z1T7v92jldq5fhmbdunrBUzuR4lWdsUQ00CPcDX&#10;IqBmgAUTfBLQvk4OdEeSQJdO/CeHZn2WtSle+aTj0urOJeWpa+Q/8hDE9d8xomU/lJ0AWupsdW4O&#10;qBSfNHgg4KlfCJgBtaBGrdR3lU4eeCi8PiDXGzgCuikgN4XCGpTcVcvABWhERYMUmrxb2xCgkEzZ&#10;Y9ti9qO1CrdD4QJiV2E2uJFS4KaR0msBijrlb6BC3kTB/gWt+K+3YQ5ui9stW2KuFdagg/rzrgBo&#10;MlF/4JL6f/gPAMlh+Dq+/1imK+aOBiMepsI9lpuwvwK5Z/Ym7AVA98r+aXsTE+t9YPdZecqWYna9&#10;hQr5tUYHAdYl5COleN4aQSxiFwPUixWEgHQuleN8VThMnvNXYlrxm4I3XsJ5b0B13LwF84jtRdyn&#10;AhecDjjP4vhz2ffcFTE39U3pfJ7FlaiLX6DiHswBxijMR/NlYifs3p0H7PxVM3Y6x5zKsaexPWNF&#10;3K2zcSaNxFmk05bF+D9uzwKVXSh1BzuByak7gCTTtXnG1mFW3rl1xp1fa2z828KEffOzmH2H9G3S&#10;dxfG7D/57V/mR+12nptGatfUcVydj4zh/CwFOVJmXqumgWmQYgv7rquZsUWVM/ZBmVxLBLoZe5xr&#10;knvJbzTtCpNRo75X8e6u4JlqQaRzNXijyDNLabA0SwZwnYxKO21+EMUnZZ+0X2LK34UpfwfH/wA4&#10;XYna1+i6ujsuW00+ehYo+rOW8Zx5Fmfw+XuYtCfO49l+FrRbl0zaXWvDNFgp+/HmlP1ki1xLvOl6&#10;ndQcatp1m5DXxRr9l18nyvzsz7UcJgrv06Ad92nALv0sZPevD9m7eSFbU5mw7Zipu7E6NCCgvrLt&#10;TmXFbE9NwIpqJm1v9biVUukvufLP9v/+H6fYv/7bsfb2Xbdb3fy3rfzTN9229JXHrfHNp20AqPUv&#10;/tAaXn/ail5/xkrmvWV7Pn3dij59ze668ko79thT7Bv/8xv2w1t/ZbntX9hmQLcZ1bgV9ZgjwDXE&#10;rML1zcWsuilq1XyuRVm1oOik3DqwgJya43M3MBPkNGG/A0C1twG6Nq/qMgDrBHSqvzquzZm/AsnX&#10;JnAb2zb2axHoSG4L6GqbZTJzHZivNa3yBgBeQEf9cDJvlTpRX53us4fg34NOEPNQawNwrR2apqZ1&#10;Z/2ghk8Cp67nKFjyeytJi3DLYVnXe4wmuStIoYbOM2rO9R+5rTpuBTS2Alw6CX7eQ11z/2SyypRN&#10;Kzq2GoXVAMUwNyAnvj62blSHlBk+HsI0nuybsvHuKWtsCmC6TtnzOyP2s41JoJagEkzbDymIN2XF&#10;7Ud8vxnI3QkAfkXh/h3b+7Yn7UGA9RBJn3+l9R0wN2/g/5+SbgdOWrFKATSvR4XdCPxu2hgDdHG7&#10;f+cMpus0oIvbUzJdM6ArAmwlVM7SaZuLqvsc0GnEbFXVrL2Morhr2wzXggnMeX4IMKUQf0hSp747&#10;D7+pwmjxnB9x7Tfw/TrO90Ou/xcomHu0Ytj2abuG/6/kvrRIzQ3kp3Q9alAV9xrU3rVsfwaEHuQa&#10;n9yTtKcwq5/g/M8Ait9kz9o1mzDLs6J2tfYn72tJCnekpA51TZR/Zk8ClZWe1gfc/GioQCfn7xlb&#10;VXPQDQho9axfrZm0hbtH7cOd4/bxzgmfdo3bh6R3dkza0vwxW58/bOtyRyxrz4ht2ztiBVUoo+bD&#10;bjBC+btoJYBOgxCKlKEFqhdXHrAPy6ToZlyQzccKeGd50/ZrzPGfZAE6rleN0g3pxkmqXfBTw6Dv&#10;l60BPmv9c79/94zdR7oXs/dXvO+fZsl0RWlvitp1NChq4K7T8XoO5HHhyoSdtyRo12ES/27VuL27&#10;bZTrnrTG6lGrrZ60DfuC9k72pP1mY8h+SON6EaC9fFWKBpHGkoZWeV6hUO2UHfnUXbyKdwWU/7Q9&#10;YQtRvIJafoumR2LGY6ZmC3KkXQ2Yq5is22tSth2VlVsdsNyqKZTdpG0vHLQLTr3ZLvzuqXbpWRdY&#10;7dy3rO2z96zx7Rds7X2/soW3/shqH73bBpd9Yt0L3rGaR39vG357q+1+4Qlr+uwda17xiX3+5GN2&#10;PMd/4z+/a8edeKKtLuzm3NO2pTKKmRyzAlRkKaCraw5bYzP32xykfoWtme+yqrrVF6euHqfmNJjg&#10;BxZk9skMbQd2DnTtkwBOSi8zCqv/BTsBUsmP3LbxfzsgbONYN9DBse2owSaBDhWpvkF5cMhBWW5p&#10;rh/PwS5jQgfT0PvnoMuYtG2cs6U16mLiKfCAN2HJS4qQ79pH+2rAQ0kBItrIV4u5O9CFB8MATUsJ&#10;yncs4QCn0Ua5MLgRvTTUMu4hR5ScA50++45ZRSxxfXIk9e15uEV4wBEkLA++MWSNjXrgCWvRCFBz&#10;iAsPuU5L2dEavBiDzK3ss6siaG9hUt6XHaP1Bg5bD7gKfg/m3B+2x+2PqLkHKOwPYXo8IjN0t5RP&#10;CrWQsj/tSNr92Sm7W4n9f4syuhPo3QYAbqUC3A5ABZxHUHMPkx7nuKepgALdy0UKY3TA3i2fsYUV&#10;s7a8ctZWOh8odSzP2IrqQ/bCnllX4X5HHneRt4Jx+oTyI/18x4xbgOaX2SgP0s+5zp/z/2/Y3icw&#10;c757c9iP67uD3wQ+JbfKGJXoFzsAD/n8ZrufF/o88H295KC9WnLAXpSLxp6Ddif7ai0LuWjcwr53&#10;cC1Kt++Ytdu2Y5KieJ5DAW5v1OR7xYXTHNX06Cug07Q+3csvd02jYKbt2e1aRDxuEZS7RoYTclKm&#10;kZMLj3wUFXtNa8BqJTVNN1NH/1DvrO3GXNN0IzdjAiWXWTVO4YI03enzqgP2Cc/yDUD3HObnY8BX&#10;9/8bXSvXqaCXt3OtUmk/434UKeZmAH8L70vv7Nfcz4MFPIeCabtXkNs9izk/y7PheXHMrTRut9Lo&#10;3UK6FVV2M42JGrpzFwfsgx3j1lo7ZtGuoNlYyCwYc6v5T40k3CpwGqFXf+YsjfowFbQE0/KtPPLC&#10;JL6DPG52jVjKfoZifIL39hHXv7UauDUDNLl1oOA0RXJnA0mAAza75c+GotuNqtoJ5LKBz3bK8vay&#10;KdtVGbQFm9rsV2ffZE+ce4797LrrrGv5fKt//xXLu/+3tui2m+yzO2624r/+ybpWzLXa+e/Zjvt+&#10;afNuut7m3nyT7Xr8T1b9+fuW98Eb9v2TzrTrTzzV/vW//6u9PXedFbYdIv+w7QNyJaTqhog1tmBO&#10;t4xTxyastQWgtAIt6psfPNDAQsD6O4MIkZAfcKAOegBqIAJTla2SdxvRYID6wNIDAYKelCGw04ym&#10;ZuDYxjNs5ziZwTKHW9nKZ6+Oul+lwZBWqTLg5UAnsMksVgJ4nNf3F/4zRSfYKXmAyfnY/cdvbfzX&#10;7JSbYJZ2XQGmHno6RkDVOeN2TGgg5BSc98uSiSrFpr43da7qux+qd06+MmMxU33cOfXTyQFYo7Co&#10;NB5WPw+lh4LlOjExh0t56LsKpqy8HPleMmllZQGrrJy0qvKglZeFraw8ZKUUhMrKCauvmLDGGmRv&#10;w5QN8wAiffKUD1heZcjm7Y3Z00DsHhfSPGl/kenJ9tHdchNJoM6AHYX0CYClQYWX9k3bX1E/DwK6&#10;X2uuKebiPWtD9pcNU/bk5gl7aecU/2EOoi404voMpuEzgO4JFOXru0L2Zk7YPiiI2NzCaVtYPmtr&#10;q2dtM2ab4nntbJm1d1BZf94UtoezwvbQlrD9eXPU/sT3P1PxHto9bX+iMv7JVUz57KXsAf2WI1M0&#10;YY9xrue4vicLgDKgvZ97ULqHdDf7/IFrvmt9xH6xIWS/2hy0B7LD9viOmD2XG7V3UJnvkZ7IB4Q7&#10;Z1G/VPA1Ybt1XdjuwIy6meNu5POdQODVAkWryIDOT92Sq4l8JgW6ZdUH7b4c8gAsc1aG7UpM8atX&#10;o4ZWJ+0azSrBBLx0CeY3Zt/584J2/tyQXbc8adeifO7jfuVYntOKomnRaCtJsyRIipSiUOKrBTpM&#10;1094fm+U0IgUa/nHaddHqj7Nn9Do/IR3c8sGIIcau5l70fefbuD+Ubx/QXU/xHP8PY3Eb3muvwA6&#10;t/P/74DcfTzPP2odDzVqmMF38yxu4z6uQXFpAOGshROYbgHrxnrYUB63t3Ni9uCWgN21OmA/Wxaw&#10;364I2aM8r9ezpuzjnJBtBxLyj9sBnO7i2v6QnbC/7k7YfOCmmQ17W1IuKslu7k+QcytmUQ42ovY3&#10;VSRtPcp/XXnS+cmtr4g5l49d1eSLmttePmU7y8adsvt4VY394IzrbN5Vl9hLt/zU2hd/bM0ArR0z&#10;tWPB+9aMwqub96Y1LfvUKpfOtcJP37D6T1639gXvWfOyj6wFRbf7vdft1rPPtV+feZb9y7/8qz30&#10;lyetofOAFVdRj+qCCAosJESFhEQbgGvDBO3AlBSA5PrRg/LqA3IamRykzg4BOtXdPuDlOvLTCu6I&#10;ywn/uVFMoJFJ7n/quPZpl6mK+utIj9h2OlNXI7pBzNdwGnYafZVi0wAGkJS5Cie8mksPYGighPNJ&#10;fR0BnYCq/QUrIOZmWrRjvkoZpn9rRsW1dPqI5uqTc1POZOIKeoDQ7cf2GIHMuxOg2ACZB5gfbMjA&#10;zE2r6ZGjb8T1v8mfyMWXA3IakNByZ7LhXYgXHpwor2ikBVUha6B1k1NvqE/uF1HUAiqB88VRiIot&#10;F2Mr37gI55GLSmfTFOYRBTBXi1qTP+owyHk7yTO3JmCLMBteAk6P5lLh81L2FOBQehb4vLiP7T5M&#10;PhTDX7NDtix3yvJKUI51qMxWVCfXmADUvR2TduWKiP2U1lpgehE4Pk5amB+0uELJANg2rqOEwpNd&#10;GrbVxXFbXY4ZW3vIsloO2ZJ9YRugxZQfoUI7D/NygrwwmeC3b4jan/MOuHVVH0GJPAbQHlfag6IB&#10;xDKVn8MMfW1/yl5FoT2JynmU+3mEfR5hn99gkm0rnrI+WuLmhoDV1+oZ0lpyPRuoVJ9VHLBPMQdV&#10;2V/JkmoZscqqcavCPCon1dWM2eayiL3Aufw8VA8gJQ1EuMEIKulyTNdHAOZdgOOyjUm7FHP4vBVx&#10;O3thyK5YNGV3rxmzNzDt5ueGbXFuyLL2TwGcmF2wImGrqxS0MT3q6gCqwBA6h/ev02T2NTyrxSji&#10;jwDzR2Uz9kDerN2yImBr9ozbmr1jtpK0au8EadJWFozbchpEpVV7Jmwd719pVd6kLdk9ZZ/njNui&#10;3eO2mv0/K0XJA8zHeN9/oQz8AWWofjb1rV2mqYOA/+p1Ebt0edTOmBuwGxZO2Ys0bqsKAlZMI9vc&#10;iIkFBGrqQ7anfJIyMmGvbw/aIzuj9vTumC0oTtrmmmkXnDK/GcWKgtulud1AvbRNU7tS9v7ehN25&#10;PGLvZ2HK5w/aOtKa3CFbtZvve0ctjwZ+G2puV3XQcjlnbvmIlfAOP12QZ//rm+faqjtvsKw//dZa&#10;Fnxg3Qs/sL7lc6137WfWseJTa1rxmTVnbbSGnduscu1ya1m2wLpWzrfOJR9Yz/KPbfebr9vHN/3Q&#10;5px6uv23f/l3u+vOOwFBkPsJWA0iobmJe2wOWEvzlLVTRtvdwMKUU2cCUx+AUvi0AerCEGV2kM+Z&#10;pN+0on7GbUTuYYKfZhy4WQcoLgc77ae6zjEaqBDYpAZl+kqt6VjV1xbO29xCvZCTskZxqS+dXdE0&#10;6AQ8gS/EMRm4+QESpbY2/92ZtMBKAxEK8d7YogV6FLjCA8ynr9WeINjKsTKTlRTgQkFHjtFAg1tx&#10;3IFGriVxPmuai/cZkp/cJGDT9Jap9Oirpr041Qe8FHtOk2qdzQxF5bMi/5X+noCV1fMCahIW5hwa&#10;wZXJGwGmMUAX1Zbf9VnTo2QyyXFWvmnR/rB9khuwCxbRElMB5QJRRis10R20KKDSy9pLq7mkLG5v&#10;7qfCA6lXMTsfy5uxZzaHbCsgGuMhHRyOmUI7hXtTwBJF2p105+vl4c5ZHnJ+e1eviWEax1GK07a8&#10;MGGHhzWvVI63cUthtqUw4+Ss2twUAtxJ21JzwJYDqRDPReB2PnWo4UPDmqsXtAuXhe2G9VRCruWl&#10;klk3kvsS+79YOGMvcK0v7gfIwPqVIq14P20fk/Tf0wD6RfaV6d3QpGUNNaNEocNnOY+We4yiPuK2&#10;vOKQbayZtdf3HrBFBSH723jmWjVrIGVfjSWtAgXyMgBV/LEjkWlIbp0PkmbBrCQPNQpa1HrOplm7&#10;eFncHlw/adlFk24hn7hMWJ6DZqKkaJwMs++1vJi9uGfG9rZKuclMPejNYQE1DTqNvG6qP2CrAalM&#10;14XA7hGexTlLY/bzFRPOZ+/ASJgk/8SkzchFg+c3zXnk9jE7ItePsE2PKMqM9zkMDNCQYHl8NRqz&#10;UiD9MI3IQzQM6hbQyOs1G2RmJu2nrs8zbmcujtpdq2jkSidprMN2kLw0d1jO6WHKd5jyLCdovWe5&#10;+ExT7hT+v74hZoUN07ajQeGMDlhZ+4ztQ8ltrp6xd/cn7J6tEbtsZdBOnxewY98eseqaSTs0NEWZ&#10;DFiURjpCCpP207hvrEigFCOWi0m8p2wYczJo77+zwf7PfznZnr3lh1bxzAMouHetb9HHNrJusY2u&#10;nGsd7zxnje++au3z3rWWeR9azQdvWsu7z9nIynnWD+h6V31qe9982V75yY/tm988zv79f/6H3fKT&#10;21BwAwBgHDU3aU00iC0tPrUBGQ0qdNFwq2+ul/faD1QG2Q6ivIY6AgAO85V7HwKWSlJ3vQCuT8qP&#10;1E8a4PsAjfkAxwp4UnQyd6UC1UXl953id5nBMc4hMRF0arLF9RGiMGXWCm78L7PVg86PwGYGEb5W&#10;dYCOc2qgoxkANgtawE2Q0ywLBfptAnpNLUryD1T0FeAmfz0UXaugqT49HYfSa0P1HSP3kWEgpthO&#10;Lt476s1HAPWzG1TJ3co8qDZN1JcHuNZwFOQEQa3M4yfTyr/GJ8FuhP8rUVK1NZoRkOnfA2ZScBSy&#10;KODTDAetpeA+A0EVRM0F1W+HhwL26g4K1LyonbUs4txF7pVv276EFWn9BG5C0Uolx0uo2M/mzNh7&#10;O3lhrUE7PBp282dd5GCnRjUPMeGmpwm08pi+EnVxCQpArgSXA6Yr16RsEebvISpahGtxMw2kRMlD&#10;Mx8SQ4I0D54Hu3U/pg7PzLnhqJ+S61WEli4e7kUKSkCeP8IEks/Yh6iZD8v9NKj3SmfsfdK7pSmX&#10;PuW3ZZh3csN4i9/1/9O5SVpmOSGry0Cx03w/qfzs7gXIAk0eampp1awt3ROlAkuJ0/BoYIjnFx9U&#10;ZJkZexvVmN2gEVY/6vo1jHz4rbWolvdQhz/EdPz1iinbh3KVM/bBMd4JFV/Pa4SGa4QCKYfYGNex&#10;sTzhHIHdspgoOQc78nMABQ4ZFxPFSFtbe9CWYx4/nDvjRqpPXxayn68JWIJ7cX19WBKKmKLPOpdC&#10;HskPTQ2pc8alnCkihab9qPJoLmSM+9wDiH6/G9Md81IN1K+3J9wCRrdnz6LqZu3CeRFbsHvC4sBH&#10;z0zvSP55aqjdDAa2bvk8PmtKmV8GM+aslwgAHO5KWHUTZiiN2ntak5e8r18ftQtXRO0czN5zlkzZ&#10;OYsn7eQPUWmVAa4pYGNU3DEq9iiVfZzPxfVhywJyOypClodqLCobBEAT9vYry+y//c8T7Cdz5ljT&#10;C3+xxg9etd65b9rIwret973nre2j16z65aes6c2/Wt3rT1nF+69ZzSuPWO8LD9vgh69a51JM2vde&#10;tPtvvM6+8R/H2n/86zftpz++zaqru6jk4wBvnAYZNQfgWlBRraQOzMcuja6isKTWNP9zAOgMADoB&#10;zqs5IAf0hjqnuP+ADfNZ/w8AsEF91v7kocZA0OsT+NLHSh3q2GHX50feJKcUeQ7q62tDVdY3YcJK&#10;XXIeP9IqVZcGnUQS71YmqwedBinUb6dZHGG3WHZTa8waqe9yPHYJ5SbYNbYmrK454fr/tL6FW69W&#10;v/G/ZjpJFUoJKv9jennZgpQKkkZDFUZFMZ8Ul13TuTKr9vilx9JJ4KOlFPA0Q0IDEFq4QlMvGpU5&#10;RNXcs/3VEcwuzFUUhws3RKFTCy3YaCUthRz/UjMbZNLyuxwvncIDhtNU3KG2SZtDBdHKYBevigGm&#10;qF2+MmY3YaY8nB23BSi5AhTjun0hy9k3ZTMcI4Wliu8m6JNXyE05S6tVrjEOgNWXeMWKoAPdVeSl&#10;Ebar12K65kZRgSmAy/EoOb8UofovuXb1YwI1xb8Lc/3uP5J+02wHqQK1mBeiXC5bqxFQLUQdt8d2&#10;Je3j4llbhSoQ0BZVzPoE4BaTlmsOZN00YJix1Xx/A7Osqh7QjQgEfo6wVjE7ALzvp2L/DAWzG9hs&#10;qQMme7SUpKZsUVGlergGrXlaWJewj1CPWpTG+dA1p1fsAlAyLXMAlGIO/pbr+zB7nOceco60Gnl3&#10;eQlGlAtN6RPkpnpS3OeMVbRNpwM7qt9PeaHsAJxb/pLfZSqrj04rXK2o/dIeyZ094v5zBu/xNoGO&#10;ZzZFecpE/1C3iF8b1c+31W9KmrY1xPkVGELTe6QeYv0Ry69NoHpT9lg+zzYvaQ/snLZbNifs+8ui&#10;dv6nk1ZYOmVfDAedkpNVoq4VP/dagTwFUjXQwJSyoIbPrflLGXGNYXeI43y5ycH8v2JV3C6ifFyz&#10;jvKyRuZwyC5woJuykz4asdLqKUAXRAQAOiq3gDeBOVbZELE9mK2F/F9UOWZlZf3Wg6p68s9v27//&#10;rxPt2GNPtKtOPt62PXqvjXz0svW/9qR1vP+StSz9xBo/ecvq33nRat59wcref8sKnnvCah+8yzpe&#10;e8p6Fr5rec8/bDdeMsf+8zsn2rf//Vt2649/auWV7YBOI6wBGmINQgSsVd0vgEImoQvDRNlU1GCv&#10;zqaAlFLAPVe5gA0BKgFuRKADeE7pSc2xX39ryK2S1w+4lJSHVKGHZUYRCnCKAKzGAnhSxzTTolX9&#10;dPLh06iv+u/Uh+8AlzZf2d+5lzhVpwEJ7aekwAN+kR4BrB54CXIyXz3sYI3AhsrTCmb6rLh6lXzX&#10;Qj9aZFvuNG0OoDE7phVZpyFYN7+Mk7i5ZBQCBcZTQDu3Eg8FTr5vCpUs5+ERCoz65RQSWbMoJnt5&#10;2RSmAQpkC/mIwrqY7ZVcUK2CQVKJBAsAIjBMA7b9tWFbuj9iG0siAFEVC+VECx8DdlFn0sbsK1Td&#10;w1sn7diF8mdSYYvaNXIiXhu26zbG7MaNcbttZdJ2FQlQCtqoiqoKK9cYucuo0mZab19pY7TaWjX8&#10;8hUh51KgME7XbQiTZ9wW5sXJByUo0HGNbtI8Skaj0VI5grBGJjUbQkBw07kEQM43w/kEOvlczSEv&#10;+f3dsTVhv98+bX/ZnbJPgN0mzMUNNYdsXe0hWwPYpKrkuOsDJvo5o58UTlt1fRJTlAoP5BzoyP8g&#10;SvOR7Zja6xI2F/N3O8esL5By1bQmgc73s85wXH5dkvOh4oCP1NbR07O0GlRu+0F7YOu0rc4L2pdO&#10;9UgNSpl60OmcUwKDe2YAqVehpKatGJNVASUFOEWxdcBjq3x90uLWCgB5yJ7KO2C3ZGkU1PvKKQTX&#10;XesCboaB7kWzHzTrQrM6nHO6m57l71cj/lJ4mjooJT2Fotaixgd5JxWo1afJ+zGU4h1bMVt51ufK&#10;h3DulO0pn6IBVWw4NcLqfpFKRMkDNilvLat5EJNZU8QULj/Feww5BZm2VrhX3bdCP6V4z9vKFKU6&#10;4QK4akrYxcD6wqUBO3vxhB2HoiurDVi8PwTcKP/AYhxIqN9WplpV7ZTV1E9YM8CRcKguarerLrvF&#10;vv2dk+1b3zrR/h//1zfsgRt/ZJOfvmZ9qLnGv/7Jcm7/sVX88TdW+9j9VvvXRy3nj7+2lT+7xepf&#10;ftRG579hBa+/YMd+5wT71nfPsBNOOMO+9x/fst/d+QurrO7FpAtZXZNmDMnNY9INBqifTE6+mi7l&#10;5qVSv6XGZI7KdO0X6PhdakygU/LgSpu17Ofgxj24RH5Kg0Bo0AHzKNCR9zCgk0CSpTVAvhqcEOga&#10;m1FbqLoO8uzumrJ2zuNHXDUQ4T8LeDJpnX8eeeu/FupTY5tCSnmoyUzVHPyGZqDG51oAV4cpqyUZ&#10;FZHFLdHI5zog19gKKIG8RFdrW9KOkeyra005qediu/PCXMQACrkWqpBNruB2MiMUCiWzgEWmg1Ku&#10;JFqqTCv09LvW1w8TVzSlbC0mWyOg03QbVSCBToMOX1C5Ht46bv/5UcQFyTxjSdJW5FP4KNRe0anf&#10;LuHmmc4rmLLvzQ+lJ/pjcq6L2tXyc5Iv2WoK494IQGR/QOT6+TKJQqwFrxUAdAJzxJkotOBSlH2A&#10;7gpM14tWavZFyH4A6K5eq3mfSUzXMKBTH47y0Ei0opRo4EQBCAQdVUxVSAFV3z2IBLp+XswVAPRS&#10;zOzrMF1vR4HdsyNhD+xK2OM5KfugaNo2Ys75viy/6r1bK9dtMSmBxKLSaautk6Lzpr4DHduDfH94&#10;hyKaJDFvo7YS03UT9y4T3Y+CSxmlXODNXTUotf0aXc2Yq75/bidKsLB9xh5DBa3Ii9jfNMeVvGUy&#10;aiDKuxXpu0w83zBo6yObTFuRW5zZw81DDvXmzNivIbcOk/WZgqSbyfGLbIEu5Ry2L1yutRfC9nlh&#10;2BYUJWwhaQHAnrtHykBqecbcCvi6F7aKB7i+JGpvcq8LCgK2TVMGG3lHmPe/yZ52fXJyNL4Ak/I7&#10;c0M2b9ekg7bMVDfxXioRaAmiByl/skKyyeMjlOBrOWF7Jy9mOytQ+gBxekg+oPI0EOim3XFS/0ka&#10;8Vd2cw6sCA10XLg8aOcBurM+G7dvvz9kJcAsPqA4jCg5Ku84wBulgna2TFlr85TVVw/ahhV77fNP&#10;N9nPfvIrIHWqHfu9U+073znF/v0/TrATvnui1bz+jI1+jFn62uNW98wjVnPP/dZw931Wd88DVvHI&#10;w9bwwYvWwf+R1XPtF9f+yP7vb5xgx594ph13PLA79jh74pFHra5h2I22yneuRaBDsWlWgwYg3GR4&#10;xIu6k7wbSRS4UYfT/WuDKCuBLgO4o9MAv3mzVUlg81AT6AQ2r+K86aukOcnq6hDoNKIr01U+dfLh&#10;a2wGZDKhOZdGWp1yQy3K0dhBD8jpmv13Dzo/64J7cfsJ4DQiAp7ACbcEOk0xc2GnAL1A5+bWKqHm&#10;BDoNRmhE9piixriVUunqIGWHo3/QPRAXFoWX7QPcybRV35vvhDx6qFnJAY8LH+ChaX9NuShv0dD7&#10;tDXX0ZI60HnVINNghkL8JErtxI/DdtGikN2wJGQ7CoM2C9hcHx6FVBF5tU7rp/kBO34BoKPVvmxV&#10;yK7EhLiOFvbKlQl7IztsXwxgDlGY1b8nQGqQQ99nRmPW0ihzRS26VB3bbkww/u+jYF6xcsqDDnCq&#10;D+a6tTO2IFeDEVHyiVica4xJyQFRwUbqIkm+LnaclAC/ZdSWHKsVJVmSXkrxEgCsSCl3bI3Z3dvj&#10;9uCuuBshfnrvtL1HBV9XPe36ynbw3LcpUq9LWpPhgC2lItdgev496LRSV8T+nC31OW0P5whkM7Z5&#10;nzrZUTxyAXKT1rWAUMKB7t3CGctrBUCcR+HxZV4Wthy0D4Hth9kTbqAmEwXF95ehZIH1LOd1izHT&#10;OPjQ5eTPdajhKMF0FejUD6eUUXbbNODB78trDriR74cLEnYfKlZO0jfwHDSl7fr1vmE6X8FIUb3n&#10;L4naaZ9F7PiPAlaPEkmQv0xIQSo4oIGIqItac8PquD1AY/Hgjhn71baEC7Mlh/BrUfSXUxbOXhyw&#10;ny4asxDvNKKYiKg5wVKA1mJIM8MRW1Mas5+ujQApxQhM2vHL424d2VMXROxHK4O2q0plT6oP2EnZ&#10;0Rhrgn4EtdbTErabBGrU/0UC3ecBO2PBlB3//qhVAroY5W+iB9B1p0FH/elp0ygnpiQm64evrLEz&#10;jrvO/o//1zft3/8dNfatk+y73z0JZXei/Z//45s297e32cTC163349es99M3rfOVp63twbut9eF7&#10;re29l6114ds2uvwje/8Pv7P/81+OtW8de7odezzpeyfZOWefYx98MA+RMolimnCOwS1U+hb5tAEM&#10;5+zr6quvsy7ahwSLEy2+3vpE3XXAAmJpaHmVRr2mTDsTVspOCo48BwHOEL8rjLlA50dv1c8naHrw&#10;9QNDzZt1AxKY0s3NQIw85HTsZmEIZOSlfjg/P9ZD7gjo+E3/SdW18l2zHOTJ4X4jn2buswnl5sxi&#10;1FsT70nzaQW9BkDYKMjJbG33rijHKAadJgaXosB0kE4uUGmI+euWQK0AW757T+o05Nz/yGE+a6RF&#10;D0z7Sx2qUzCnKmbN9RG3/qZMPOdoTCEKk9oapqy0ImTV5dx8QwBAebM2iqmovro4oNMI3O82BO2U&#10;RWG7lAI5Z1WQyhKxazBh7wB0PU0UZFSgG8EV5DhGJscMqub5nKjdswqVwm9O7Shcj0BH3v20Klcv&#10;n0INaF2JOOaggnMmbH5uzA6j4pSfQCd4SkkVA+snt6pfJ4zqlNqg4mMyunUVHPw0GEFDgMyeg3K5&#10;lAots/rWLQnXWf6n3Ql7AiXx/N6EvV4kMzZpq6tmbFs9oKsXODSjAPABpuXFM1Zdq/UplK+HnExw&#10;TSJ/CND9YGPSHs+N26tAc2WBIhHLPEMNKSQRSSulaYL3K3uSbiBCkYClvLR4jQJmPrY5SoX0A0R+&#10;4RhvImudjBSNwwLM4f1VfoRSz82ZskBHarm0bfbvQOfNV43Aztia6ll7ryRlL+xX/1nS7t+Zsl9t&#10;TdnPspJ2O4D6mSCV5WdE/EABLlFj56HGTqMRk4+V3I78YITKiN5nxBZXTdtf9x2wB3fP2G8BnGbF&#10;3E4SNK/GHNb81u99OmWLcoLOHFZQiSlA5wc0opbiHuYVJuwiFPYVG1J27qYZuxFQ/WThpF0BuE5a&#10;N+Pmxx43L2wrizRpX3O5laQqpQ5DNjsYsldpAM9RP/EyGmbAeiagO/m9CZT3BM8Jc7UH2AFab7oi&#10;FKiI3S2T1tc8yTuJWvb6Invi4bftpz/+nX3rm2fbv/6P79q//eu37f/5f/wve+tn19nwvOes46MX&#10;gd2rNvDRKzb84UvWj5Jrn/uGdS56x2oxbU897jT7l/91vH3nu6hClOBx3zvOrpxzuX2+eJ2DQX2D&#10;5pZi4pFU6QUETdnyk/I97FwsNxp9H+3j75PqsAYSpMTUvyZ4KUqvEzCoqn7gOYA6G2xF2XF/ftRW&#10;YBPsJHQEO6/6+oFUN/u0A7p2INeCwm0myedO8HX+dxyvqOKtvHvNi9U8WQ86AU8uaroHz5JmAa1N&#10;I6oyRbXvRLofUiqP/DlG8FN+GoiRS0sLMNbghhRdMzw7ZndTwrRikIBX2phw9q5W2NdJFK3AJXbs&#10;6pALidSadyVxgfkEvq5MOBf/wDRZWDa5bOUdleRVF/WVFjhITQlyYV5+Eskvc09KSFBxZi0QcsAi&#10;HUZxbKuM2Mmfhey8ZSHXR3IlSk5Q0oT/j3KkvqTgPJBi2qJEvhyN2Fv5EfuPT2N2z0aUAb9LmWhR&#10;Y/U3RTh3P4XximVBOx/QqcJdu17h1qOALmJfqC8OWDofP65XYYFK6wL2vYVxuy8rjjxPuqgVPqJw&#10;AjgrTw1GcP+0IJcv51rJ88aN8tiP2y9RdPcDusfyEw50bxQl7UPM08/Lp21DjeKWyXTVHNGDgO6g&#10;LStOUYG05GLGVEaZkGTWP7Ld90s+BsTldLwUKKWGgBzA8qCbcaDLAZTP5/tAmRoZ1ST7vLaD9jpK&#10;K6sQ1TbqO/zdgjJ63ly74vm9xDUe+2HUcsuVr0xYgdDDXF0DJeSRMV2VrwMdeW+s0wCL4s6lXHCE&#10;h3PlJD1j9++aRc36zw/w+d7t0/aLrJRTu4oQci7q7tQFciqVO4v61KTqdN4ISol3zLP4HebvbzFV&#10;fw7gbuWZ3gTor9O8Zhq783nWJ82ftFoqeWJA5mfIQUrASw4GeW8J+8FqrUsRtwuXRm3NY5UW+vlm&#10;i/18q/Xek2PPfjhgZ9DAnQXATv0sYE1SljwHKTu5T2kwY4Z8dlX4EP8C3QWA8szPJu20D0atpnaC&#10;dy9/SkFOfXQoOlIfFa4bldXVOm6djaM0rKM2hPLraB22nJ2V9t47S+zRv7xk99/3V3vnrptsZN4L&#10;1vLuX63jvZes5/2Xrfv9lzBXX7GWua9a69yXbc+L99r3TzjB/v2bJ9p/fvtUO/57p9iJ3zvezjrj&#10;LFu0eKO1dKasCkFR3YjJJthhJmrWUTuVvYNGvQtoOZh1p4WLs8x8fT06OcEis5atN0m9UlNfnEDn&#10;++r8dz+YIbUX9yovDTi5mvRw/y5AALAX6GTGN7N1fXTkJ/87D7pxN2giQDnIqU8PqDrYZUCHqaqZ&#10;VC2ICM2fbWrmPdGAaNBFEYzktpLp53PJgVLHC5rk4ZRd2I7ZgZIT6PJolbXgTQV2bzWQqkeRiaSS&#10;guoElN+Kguc5r2Qo28lFOEdBHqKLW+eS6IwqFEkBnsKVN1DY5LYgVaLRLKk2jYgKThFaXUHP/SZQ&#10;0ZoraWRukou+fMmUnUCLezEmw1XA7RrMD/XP/ZjPtQKoQCfISQlSQQ4DA7menL2QlvfzkN2/IQL8&#10;qDjdcQqhTw50KDOZmOehvq5ZG7MfKhgAFe/T3VEHWPXPaXRV21nAWVI3ZWcrPPuqhD2brTVaFZdO&#10;pi35sY+uQcFD5Ug5BxNb6124gZItMfs1+9/vpqglnaPwmyg6+c4JdFq7YbNbfwHTFYWkcEpLSpJW&#10;W5+wQwIdeTvFCJQOYYI9ijr8Ecrk0ZyYPUNeSwuoiM4EFcyl0NKgQ9G9kE9+QEnTstQPqO1rW8OY&#10;WTxvTEMBLuPyo7VUVwCV69dP22kLo7anIuL6+vzIqEAnxYfp2nLILcasGSKCnJTiFq5/NSbrZ4Du&#10;rRKeD6B7SvNySc/tnbXnUJZP5qfsL5rNoOlwWZj1GolF9Z63gneFomsGMAKbYsbJ/SPYG3bf3y+c&#10;td9h/v4aNXfLpjj3LjWXoMGLu0n8Zy7hPS4aBzQBd4xUnPPz5LPCKT3Jsz91UcS+gRr7/JEKs5uW&#10;2ld3riGtN7t1tX358/X2m4XDdjbm8bfnTdm7OQE7NIqiIw+5m6jfLkaD3NyI8gfKF1AOz188ZWd9&#10;NmGnfzhi1ZQLrUnsIRe2ESqwkip7R9sYYBu3tuYxa2kasuaGAWuo7+fzsJWXtFtVRYstnbvS3r7z&#10;Nptc9Kp1f/iCdX3wnHW9+7R1vPWUtb5L+ugZ61r4iu17/h5788lH7Jrrb7X/679/1/7b//0t+853&#10;zrCf/+IvtiuvyeoQFhX1IatoiFitplyqzgIBLR/ZhiktseJg5gD3zyGnpLUjZJl54PkBBa/ovIrr&#10;c6DTYIZ3P3GDE5iN6r8T5FT+pdY02urMVkAnx+XmpnHgNOFA19WJWc81KcyTggi0YeILTh3umQEn&#10;TF1913oWWpnMMYikEG3qf2xuAnDk2cC1SJTJGnD9koIkcG13fXqCnsxjgOuEWcSOUR/OLlI+Jk5J&#10;c9KtElSmkQ2g5hzw0k55UmkucB8HaV6agvUJdJoLp7hPmhWhzkZBTv17/TzUguqU1bsRRD8C6lw1&#10;0pBzAwdpsHmzUyn9nRSnkM0tmLJTF4bsMgGJgn0VSklgehAwhYBWgsrgnI1JMVphBd/809YQrXPI&#10;rlwatr9soFKj8qYwWSe6YiSvKDVa/ANa5/OWSdEpCnHcrlidtE93xewgFdwPnAAZYKaRuqLasJ3x&#10;mQAWd1OjCipQk6hUN6sDAAjcGkmWyr2Ulv+S1TFXIe/ARPt9dhzTNWmP5qGy9gh00/YRJt6iihlb&#10;XX0gDQ5AxPPXamvLihNWDejkyOr89LheNQTqUH9iR9R+tD5pT+TIDEbR7Y3YLOaWKrcPtuBN15za&#10;VFrR+YGI3eT7efmsLc9HRY9qdFP36P3uBGxNkn5414wbPDiV+yyskOpT/53emfb14C8DdJvrv0LF&#10;HQJ0KDtM4831h1zQgwVl0/aBQlyVzLr0Lvf4dvGsvVyI+VmQdNPf/qi5vJjzejZzgIsU3fnzKdCN&#10;fsTcm65h7gUlPhS2d4GlZorcxTE/BXI3uMn7Wr4yZpeuDNtpi4N2wzJF/gVOQE4j6+qj03fNxLlz&#10;Q8hOpsE7Edj1/GqX2S1L7cCd6+wgoDvw841mP11iH75cb6dh2koZ/nXzFM9TilD5+ecapVHooPzf&#10;CCwv5FwXLp60s+aPoehG3GyECOfJKDlv6qmyU9HlsNsUoGJOWl39OFAcsarqPquq7LHK8g5rb+qy&#10;3Ruy7YNf3mnjn2Oqzn2R9Jz1f0r65Hnrmfesdc6Vsnveald+AqQ6bP3arTZ3/jJ78/2FtnDFDqun&#10;PlY2hVCuk6SQlaHoqkgafVU3lHzLpGpcPaW+eivsa+vLm7Rfbx3onPpTo619MHX5r5/k3VICmOXk&#10;JbABPqm7PsAnbwP9lomCotFWTTsT5BRUoIGt/AgFoc5OlK5gB0C1v37rIK/MFLIO8uxwKo9nR55y&#10;E/F9cB7emrer+btNPF+Z6Oqr8/PmMVuBZhN5NfLZzb3lWtQXKN89QOdH5BR8c39L0q33KF8UST5N&#10;+ZDLiBaN1YCEAtppEY3MxN4j5isZqZNRak7zzRS7Xdv8qiStGIpBfXTAwCk5JZSCGzAADrN8dzMY&#10;KOgyXR3sUF0C4fTghP1547idBewux3y9EthdvSpmr2fF7DCVwYFOkAR0Ao1Gic6YH3Dm0PfnR+33&#10;7CvQBdwoWsLGu1EnAFTO0DfKDFmhAJ9RuwKz9cq1SZu7K5kGHQmIydyeHQV0FKJTFgp0CSAWt1cB&#10;1yFn2srE5fwAYYZrUSt4GflqMOI64Hk7ptY9KJIHdybsccy55/ZMY7qm7MM06NYAOoU0yjjdFjQf&#10;tFXFScwQTaZX/5gfCVUDIfeZJ7dH7Icour+i6BRcYIkUHfctFeQi6fZp1NWbri8DVsWdE+g0KPER&#10;YCypxCQlX2e2Aka5dExjom5rQG0WHrI7t8/y/OJWXBWz2TFvNkvNSfWpD6+k7YBtbPgS0B32o8WU&#10;mS31s7YO0C2rnLUVbNdU8Ll8xuaiWt8pmnGzPp4o8CGn7t7hI9AoOolGTM9dofdE49gYshTKaapH&#10;akzQ1mBQxF4twGTdjLm7OWk/pXG7HtBdsyFpV9DYSdGdgRl59VINBnAMgJRLiXw7FfxVAPrVxpid&#10;hEVw2pKQ7b+nCEW32A7/bJkdvGOlfXXbCkC31B57r89OWxW1b386aa9vHk/39al/zgMvynttpzJd&#10;TVm5YGkQ03XSTp+HogN09Q1BGqGQjaBQNGdU9UXzQ1VpW1XBUVjVdQGrAERV9aPs32eNjV3W1NBh&#10;3S2dNjUwYNXr11jbx89Zz9znrW/Bizaw4GUbnPusdb33uLW8/7R1bVlhY329NjI0af09w4Crz9q6&#10;hq2lG3hi+pW3ADjAVobqVBgowa6mKernl8qE5XpcvzvQkHO9m75Fcn51R229Sas+di9e9FsmaX+5&#10;pfQCJjke65g+JcCjGRcZFSdz1W+9OapR4HoUWH2jRl5llgp2UnZeeSnSiZKCfGqE1s2VFfQAnUDV&#10;DLCaZKIKasBMbjvq7/N9dBrkUJ+ckuLfAUCOERTlkiJ15xPn4NoxXRXlQrHLZixfc/r4XgXsNFKh&#10;yMJyEJ4AZlpybpjPw92aKsLN66FxgwOdUJ5WwE25aJOHspz1vBPfdoEOU1Id6YKbU16kg3xfux8Q&#10;YVo+jgJ7ByXVWqdoslJ53qTV7IRDtOp7KybthPkRuwD1pWCbl6+M27s7MO2oCAKM65sjJYGS+gmW&#10;5EzY0vyALckL2Lb9qgBArsuPImo0UaayQkjdgBlyAapAoLtyHcoO0H0q0Kk/kXylprRwjSBdVBcG&#10;dEAR0Ml15KFtSZuh8suE1fkF2xn276f1uJx8L12TdObZHZsTdjeg+zOg06jr8/sEuoR9VJq0xZh6&#10;azD5tgIKTdNyjU2L+uhmrVLPggonk1T9RXLkPYjSeCI7aj/cCJT2JMgzZVv2hlCWcg3Rfurb8qDb&#10;xXN/JU8BNwW6adc/92FBglb163VT3cLPKMAQ6fOCoD2yOWA/WRGwcz+esoqqkBsBd9FpeG8Cntw9&#10;vnYv+Xo0V1FdFJ9uMypP2y1aw7Rqxj4rm7W3gfoLhShQzPaHFLhAkV1QZ+q/FOjUx3bmAlWCCO9e&#10;zudy7NXgUdzi3PeLmN93bJqxOzen7EcbFcIpYT9gK9P1stVS5AE7/zPN5QzTiCq6tZyD1c8Xcg7n&#10;cwvidhJq7lTeyS0fDFrfL3OB20rjRt127fOVbhGcsylb3/lA86KDPD+ZwN4MFvBSlLMigHUeZe+i&#10;ZZSZJVgZCybtzI+GANcUz0/1AYUD5NSXrT7qZipbLRVQqQ7g1WOOtXaM8P8ggmCYytxP3eq20NCA&#10;RccmbLSmyno2L7PuxW/awLzXrH/xa9aXvdpGaistNDFmUyPjNj44ZqP9o9bTM4ICH7HW7glrBOgN&#10;XGs9Fkot9bOyPW4VrTHT8oa1WGCCnawx9XVpYMJDTSKFa6XyuzUi9BvX7PvZfXIDjm5fQKikYzNA&#10;02d3DCmt4o4GlZRcG0mAquXea4FcXUPAGjRjQ+Ysqsv3ocncnPAg4jjNoFBSI+H63NjPmaPAzoFN&#10;IHMDG4IoJrGDmFSfoChTV/vqHDJx/eCGT9p/yo7Z2aTJ39OuosmEzaNiFGPCKkieTFJN7xoiaev9&#10;ZEJ89vK2jwclFaWHJN+WGre8WsotbK1oD1uqpq0O0E1TuSJ96lyX+orZ30Yi9lR2wP7lg7CdvpA0&#10;L27vZUXsgPq9+N+ZtBTUGQqvJrOfg6I7Z2nULkIBXOpAB2iAkNSZ25djfBIQovYFlfSL0ZgdGNao&#10;pZRcLD2FTX2CCieF6UrhP09OyKiDq5UA2Ae7NAgCaDm3FKiUlNxUiusidtpnWjAl5kbw7kOVpNgn&#10;ifLIzNPVAkDq05izIkTlAXQA6WdbYnbP9rg9JNBR2V8oTGC6xu1jFN0S10cnSAAjzUNlK7+3pSUz&#10;adBFHOgyo6K638d3hO0nKJw/KlzVWjltqm9LTs0eRtpP4cLXlCTshTz50MkkFugO2ceYj5qvG6Xi&#10;at6xotHIGVrrKjShOqoUQaYKU6NBldw/AwdQzu/ULecpapt1MyPUn7jdXTewA3RyL9GMCPkCbub7&#10;KgC+oOKAWytCoHuSe39w9zTPIuUGFRQb8Eqe+fk8qzPny1UgjIKTUzCNkTNftQhS3F4qEBhJik0I&#10;HG+Qk/iGmOtqcA68K4N2yvwp21GOST7k13Twy2jy7lB48mv8Nfu66NNrMftRgR983Gfz3uu0+z4b&#10;tXMxgS/gGv7j44A9uGbMkv1Bm6IR9P6DMoXl3ByyBUVJN/PikuUBQBewMxZO2NkfD1stz20K2KjD&#10;XvOv1XetTvMm3kujviMKuroD1tU1CaDGrLd7xPq6h22gd8SG+4dsYnDAwkNDlpwYIQ3beEO19S35&#10;2MYqCiwaDllkbNICI2NAbtTGB0bZH+BxPSOD5NuL2acIP9SRDhqJVspiM/fdhLqvA3rVHZrKhuhA&#10;5bUCO3Xuu2i7mLAuAAd1t0t9ZgBCsPIQ8/+7BW4ENIHMwcwnBzy3Fdj0nz9e82l9VGLfx9YqSAG1&#10;+sYpQBe26oaQ1TQKUnIjYR8ljhewHOzYX2pMUHPHZwDlTFDfj9fm+vN0rKDm++TkVqO+PK19oeVS&#10;vXpLg8/loeP9KK1bqd/PhfSTsxWRNr8xZZWKSNqq+E4Jd/NKvZ1JL89Ffgc7bpyHpqijtTzUEqCp&#10;5RL3aBSXfDdVz1ptrSabe4WkQQOBTDD6NH/CblwctF+sDtrD66asqiLkoppEgJeUmirazBAvkFbh&#10;vIW03Jgfl8p1w4FOo2EoHZm4DnZSgQCHl+yBp4oqkxIA8J8qrp/OpL6bkI3T4l+/QqDzFUB+edei&#10;MN7fDSAFZQc68gV08qAvrwnb2Zqdgdl6IaC7OwsQYdokgKb66eSqMc3+Qyjfq6g4AuIPN8Uxu6LO&#10;j+7PuxNUdo26Ju3N/UmbVzJtS53pqqXxvHkp0GkO63LMvYo6nllGqVH5Xd/bYNL+uEkLPUftgdUh&#10;F6E5OaJpU1rAWfNhMcu5ltRI0p7dEbdX9kglpvv+MF0/5fytFDiBTtPF1D+XgaNWYwuTR0SuPQDH&#10;q0MlDXCwxSSOcJ6SlhkHOik5FyiAvLXVd43CCnSb6g7YipqDNh8T9t3SGXtp/7QLn/UAz+AP2zUY&#10;Aeikynje36ehOXcBBZVWWvOf5YrhHXc5H9f1ikzXrJT9clPKbsV0vYn0o/WoOvWposQvWRmy0xZM&#10;2UMbp7AavA+dQKd4eRqB1UhsB2rxqW3qSsDk5bwXYwZ/n8bilNXTdsLCmB33YcgeWjNsU51TnFOq&#10;UHN7ZbZGeC4k7v/OjSk31/VCFN25KDo5DJ/68agb6dQIrzrspW6k5rooY13Ar4fU1xOwgb5JwDZh&#10;g33jNjw4YeND4zZBGiWNY7oG+od5D0NYD4MWGhm1QGcrv/VacHCE9zRqkwMTgG3cpVGOnxgK2ORw&#10;yIawdnoHlVBmgK4XSPcNBK2Xz+2U32au202foh63tnw9j1S+suqc17WqT92DzsPOB970fe1SgIo5&#10;lwGaC7+kJKABEW+iKjyTB5yLSCxIATgfYdjPca3FpK5FEdfRyMrh140Ek4+SIOZg59RbGnA6PpOk&#10;3lyeXgE6txOO02CFYt65AQy3Vb4C3bjL72vFqN+UAJ3mQrow29pS0bRSf0HDtJWhzBQDv7ktxQNL&#10;uvVcNYNCDnidJPnnyKbX0G0lrca+hpQb0MgFlDkkbTdXHXCgmwYWMkWPDDyQwiisMJI/SpoGGAJF&#10;mFbUjb5qX9JXmG87KwJ2yrxJu5RCdvmKiM0R6LZL7akgsr+OkQIBcpo+dvTAhj5r8EGg82vOChyK&#10;nxeya1eFvXvJOkWTjdr1KAyB7pC71jTouAaBrrIG0wXlOWeVQqRH7Y+bY85tRSODzswlKcKHPM2v&#10;BqBXsc+PMct/Buj+sB0z04Fu2p7bO+NGXQW65YBuHYp3m0xXp+gUPukApuu0VdVgCtMYuIn63IuU&#10;l+CztxQzqnSSZyc3CFQZ9+9GRtlHbhmKCKKO6DuBwXuYwBlFJ9DNQ1W1N3DdOo68AoBFDtxykB3j&#10;2Yx1Awgg4xc28rCRE7Fbmd6BTkpdIZgOO+fmvwdd2t0E0G0EdBqcUBy/d0unXeQWxd57KCeJopu2&#10;O7ek7AbMepmuGgy6CLXeJvcSAZhy4KLk9E7zTBP2Borul1nT9huOuW19nGeKKtPIK6DTwJRmypyP&#10;+XrW/JCV1KK+aRjVX+eVMNBjq1kuI5TRFXvC9vv1QbuO/a9YPGnXA6s/LkcN7puigeWZ8ix1/34u&#10;rEanI6j7iK0vi7sG8WLOddFSFN3nmK0oulM/GrEa1K8UnZxne6iM/V0BGwE2w0NTQC2AqTllI/0A&#10;bkBgm0SNCVKTNingAbDJvhGbxBydGhjjfSgB3CHSwAhp3CZ1zOCkjR2VJkiTwwEbHw3ZMKp/EMAP&#10;ofB0PqUhzt8P4PuBYCf306T+qhb10wEw6qwPOy7oee8Ip/AAQ1cHwBI0+K0V07tFHfyIDKklwc4B&#10;juQGWQBQW7pfzC2hSPJKzANK/WlaQ7aasqhQ7m5qGqpdilJqUaqwUypNENIAg8sj+DXgXJK5qq3M&#10;UX+OjBkq2HmVSZ5p89sNbAA0+eo59efAKdN4gs+THnSaC5lZzUkhfPZSOWpbUlycVg+Sy8m07UOl&#10;FaLYatzvAK8D85YHpoVx9wK5nRR2uTO4cN1Shs0KTHjA6jQFDPUl+MjMFHxc1BIqmUzNGC/DzW/l&#10;P6kzmaz6TwVfoYnu3hyiBQ3YVSsxMwGIJvXLdD2A8hCQ/HE+KTKGzFYFDJBj74EhTC7yFuD8FLAE&#10;oFM/UNCuRhVdgKKQCaU1X29A1X2wK+GOU9AB7w6jvMJWVRey7y8CsoBO/YR/3qRBkISbSSD/P/Wj&#10;JYGeRpqvXBbiGjGzqJh3SNFlJ+whQPdMXtKFY1e/1VxMuhXyowN0WYBOUUZ2NBxyQSyX8F9FtSbn&#10;Z/y5gLPAhOoS3OTXFQbWMvOktvSfPPnlcBsZDttftkXt95xzXqnvinCga0Nh5U1bR4NCP5Efzz8z&#10;U8UFbejy81rlg+ZiDbp78qOzfkoWatEpOoHukAOb5to6Jcc79w7JadBxPw50ZTP2TnHKXsZ0fRpl&#10;ptD1fwR0P8cUdaDjeV+MQr8Y07WlWYuSC+oaBPCQVWivtwDd77ZN228B3R1akAjT9dbNcrGJu8Ee&#10;+VNK1WlE/Oc0WoGuqMVpAP06JlJbykvWhEzbMOXPjxZ2UYGHqSgpVNA0v2uCvx/QYX+OlZqb5d2q&#10;z+1mzFs5qc/hPJdgtl68eAJzG0UH6KSqFZ9xiEo4QCWcQLVNorwmh4BYGkpSYWNpyEmNTQwIdJOA&#10;7Og04dRbABPVHT84xr5TNjZMSsPO5xUAdgAUM310JAjs+Az0RgYE1aCHrIA3MGWjpCFgr8nzMqc1&#10;SV6Q83NKSag6Tfh3EXwxveX6IW+K9lbUoEY4m6OYvQCP+t0O+LRYTieAU4w7QUvwqlJ3lfbT6Kdi&#10;4AlMQKUR0MnNpRw1p0GScszXOlJ3R9x5ZMgSFKgEJUU+bj8CMsHJw8yDzsPOAdT9l4Egv7UIar4/&#10;zw2QSFWT1P/o70/9hX6gQ4MbznTVhG8PPMFuBqDJdAVwwK0YM3af+nnYL5cWvJBtOb9Xo/CKAN/u&#10;+mnbXkfLTsFXP59LypO0HtO1npZWHcNhmZUUYrWczjmYSqbPEdRJ1KkyKipbwU+V1sYjtmT/JKYJ&#10;5iot/9WYhFet4TMV5C0U3SEKtDNRBUcKc5xKqQCdeVVhK+Cc+2uiVkGaksnqUsLGO7UPhbovaDdi&#10;MruZESgDLcRzA8D7YJfioyl6CdcC6DRCfBCVUF07YWd/FrbLV8WBWNTuR9ElqIgakTsCOoAgj/LL&#10;lwfsEoCowYg71UeX7fvonsmN2asFcXsbhTMPACwrS7kFauQwrOlT6jrIazlky1F0ZTVfm66uj47k&#10;p2qlTUkHBJl6AoLi7skdA5DyXO4ABi/sidtyQLPLQRSV3XYI0EnRRVwMPQ1u6LqVl3ei5nyDUt4k&#10;TN8Iz9+pRZ6tB51Ua8Kt++tmRvBus13e3pdOriaaHbEVYMt5eGXljC0om7V3UK4vY6o/lT9jD+2a&#10;caBzim6jn6d6PkrpfEzXDiqKFLGgrpkNAd5jkPt7GwX8++yk/WFrwn61KWF3bdJKa1qFTauxxWms&#10;onYFDY8i3GgRnT9tCrlGKoWaUTeFM2WdOasGQxD3bifyfZT7kO+H01Z9g4Ic52Y/jWQrcso9WQne&#10;t1ybaGA5x6VLgnbRoik36nrqB2NWVw+IMHl7UTfDXYLVCCbnGGbouAWAnWA1Cqw85AATIJoASpMo&#10;SKUJpQz4OGaCYwS2MW05bgQwjqbz0FZ9c0qDmKuDDnj8Tt5jgqLgJsg50GHu9k/YMIqyD7i3YzW1&#10;OY8I4EYZdVF9UUIuHBKfM1F+NWihiCECnEZutbiOPmtwRSDysxxCVoc5XMX/ZY1xK8dKqNYyCZp+&#10;RgOiGQrybdPxRfUx00LaxeQjdddJ3m6Ff5K6vPxAxoQzgdt5hlJvru8NqDqTNqPodF6gJ3XmQeen&#10;lanfMTP40KbrS/dDSrEK6N3clwKDCqgedCQf4UKLGx+wvXzf35h0Sk1w0wIg+l1mrVRCjku06PUp&#10;21w7bVsp3BlTZlv9QT4rLBCKpTplddW0jgNAgYolU09e+BG2ijvn+tEoYHHBjQI6SwH8EhUXQ3XM&#10;pbKeCVxUiK9CeV1Di/rDtYoeC+h2RO0wik9wU4yyBIVzlu9ttCpnzA3bOYuidtbnEfs1lSBAiyVz&#10;VTHIJlEuGsCYxDz5MaDT6lvqo7tWk/ppud/I0Uhvpi9ReWuGAi+pbsLO/QwVuAolQqG/byOmo4Or&#10;D+Ao8zhJcn10mEYXrYo41SLT9e7smD24U9O2EvZCASqlEEVXnHSgW58GnYCh/tECQLcSRVdZq9kk&#10;qpwZ0LGVukLV6burkNxTAsX6xYgiz0TsiW0xu2Vd0p7Ii9snwFT9oxrNzYBuQX4c0Hl/NT+9iecg&#10;+AO693Kj9iJm+yv5CXs0C1OjPuhUtzP5gaHOLxOwqFVzXf10NafqSFJ0GojQedTfuJFGbxWgW5gG&#10;3Yv7fdh4D7pZFF3SbnQuIgn7/vKEnYfp2o0CSKYjlmgwIIDiDlJB39uvdUKS9kcU6m81nU7rSGxL&#10;mVaCuxXw3bied7cWFU0jqHJyCo3iH9fLeTVss1KuMkO7fb+bbyB0TzKNNS84kQadwnfpOQB/ypHe&#10;tywZQU5zc2+kAbxKo/3qHwZ0Fy5SV8qUnQbo6usmbaRjwnrbxm2sF7gJdJigQQc6EgCbFIgA1QQA&#10;GsOkHAV2Y8Aqk/T7hExZ9h0XuNiODApsXsGNSLGRhtMm6gCQ66OR76EOdZH6+U0DFOMc4/vyJp2p&#10;rDQISAf7A9bTDTgAQhvA8v1cVH4BIJ0UNcR38iv+W8TqGynzNIrqg5Rya5RPXrMGHIOotaDVNApy&#10;MSuBDxV1cUx4HRO1euCmGVFaCKesIW776uO2l/8LAWIlSRByPnrUEzkMq2/Qj9SmZ1A4M9XDzZmg&#10;/CYzWPNkMwrviOqTE7Gui62b8gaAZXJrfqsGUpvdlntG2Wnw4p8MRhy0nKZDKLgDDmj6XX09uyjg&#10;+l+KzU1Ip/XO1joKJBeTDNXnQMd+2xvYl8876lARzbSeVNBhKs1AT9IGXYpbP4Wrn9a0H/gMdaZs&#10;gAtrqA/bmv1T9ou1mKvzMRWWAo7lKC4K2g2rwvZTVMCPVsfszZ0ygaX+wt78BUzyw5OfzXmLFEon&#10;ahctidnda1FCtMxq0SdQc1NU7AiFX4v4/AjQnbcsZldo7uy6IMCL2Js5EftiFDMKdSF3FU2D+mI8&#10;xosN2vmYzxq902CI+ugEVpnPs+wj01wzKlShrlzq/fOuQXHcshHQoUbkCvIkAHpxTxp0wGyZQrNr&#10;MAJlpD4vPVf10S0vlZN12DkkxweTLrCmZilMA7TZ0aQLjCnTXH5tis31CQ3Cz6iMv90Ud0E73yH/&#10;VRXAh3eygwZK7ySn9YDNR00O8XwO05Coz1TRgzVwo4r+cu6MPQKIbsdMPGs+SrgyZH8bU8OkBkr9&#10;ZSnX5VDsQJdWcGzlg+kaOJJXdzJdZ1xklQWlM5jp0/bCvml7CtA94mZGzNhdQOonKLqrgPLZy+N2&#10;7kI5oUrR8a6AdxBTUAFOE1RmRXu5D5Wt0Pj3ouzuAXh/1IJHbOVEfItGYYHd1fKFpFyoW+OMRTG7&#10;YVnYNpeEXbfFzIh88mKUQcX24xyu8UAdu89hzqlypMEknkVn0taVJu0XKHytBHY9+V/rnMSjbsbL&#10;hZrQvzBoJ3wM6N4as9pa4ALoBqiokygo1782OJwGHt+Bj8xVQcxBCygN830E03MEk1kmqDdFgZtU&#10;mQDngKV99LsH3DD7DQG4fkzwXspaN4Dr5HrbAHMnz2qAsjjO/6Ncg2DnQTeGohu3IVRdfz+qDbBo&#10;wr9GIX0CAgIBYHOd9+3et03zRAUswasSeGnha31vwARVqKV6gFcL/Mr4TwFBytkKfDWoNilArSFb&#10;1JCw/LqE5dayRdXtqU9aKVDUYjryyfMmpoeczFZFQnYDGU6x+T41uZdoZoVWMtN0Lz9Q4dWeS0Cu&#10;WWYz19fIVqa2JjQoBp18BwW5ZilUtpohcowqgutba8bUIQlsWpw4RykNP/d/GnQeciSU2446kkwv&#10;CrfrmKagu/z4XgAIy9m/mjz3y/RtmMbMlTmlrVZL8mkXv+XUkkdV0lYUR+3jfUn7gMqhBZQ/oBK/&#10;nT9tr+9O2cs5CXt2V8z+uiNhL+6M2of5Ubc84gs7Ivbqroi9sTtqz22PYeJQ6Smg91BYH9gStzfY&#10;9/kdMXtqByCggry+M06lj9qjfNfSdQ9Qge7DvLxna8ye2xW3JYVJW7Q3YZ9jci0ritvKYi2UE7Y7&#10;yffnW6J258a4PbA1bsv2RmxFIduSmC0vStjK/XGbVxCxO1CIcm69ZSOmK9fhQIcqeYzrfy4/Za9z&#10;f5+i6GRabgAIvo8ubfZLKfG9qjVltW0ztIZJ210esqzSqG0tT1h2RdwtoPwByvAJ7uXX6yN2J9B9&#10;KCdlr+5N2cfku6oq5cI+Zach50DXMmvzuZ9tpTGroOCVqqVFNSowqnwfs2oO24fFs/ZbnslVwGd1&#10;kQp2wspQ69VcQ0cbqrGDd0g+m3mnfwc6Ja7fTfLnt/WoezkOz0fRvYUZ/jzm5+N5mvM6a7/bium6&#10;KWU3ulHTmF20lIRqL6uRA6pcHnSehCnQZnfXtL2Hia95sw8ByT8DvIeUcpJuMaG7tfLa5mm7HWje&#10;SKOihbA1y+VyGqNzFRllYdRup8Fcskf9Q4peo66IiEWHSIDBmefAYrgbVdKYsiXFcbsbCF+JitMI&#10;/FXKi0bwMqyJiz8Pu+u8DCjPWThl184fszvnDVpjXcCGqJwjnVJvo4BuELgN2mTfIKAbtymUnDMr&#10;gdcwkBtiO8R3mZ5SZgMovEF+zwwouEEFoOb+R/kNYub6wQUAx7abbRfXLMh1ArsOQN0B6LpJI+Q1&#10;1kf+A6OoOLmvjLo0BHB1jq4umYAajRTcNACAGevMUUHGw0AAkauPRmq18HQl8Kgm1QKyugbKBIBr&#10;QF3VYTlV8blUTsrqg+M/Aa+C51wu7wvUnBbQzqb85AC8Quq5fm/hnDIl1T+n0Vqn2mSmAjANTLS4&#10;ua9aV1Yqj4S6a+P5+j67TPLAVmoCdgrTVJ+OSScT2yWAJ7eTZu7JzaxgX6foHJyatBAIIHKgQ9WR&#10;dkvNHVF8Pgl02cAqS2rOKTm15oqzr5HDGTfyWtQyYyXsmw/sBD31FSkWmgYsdvD9H5NM4t3Ns5bX&#10;Omt7Ww/aHpTNHr7voWLt47d9+kzKJ2kGh5aYW1aWsPm7Jm1H6aRtLRyzTfsmbOO+Sdu+b9x27h+x&#10;7fvHLHvfiK3PH7OleZO2MDdgy3JH7PWscbt2Rcru35awZ6g4L6E23gAS7xXO2IdFs/bB/hlMvxmb&#10;VzwDkGbZHrDPSmdteUXKFgOnReUztphW/2PUxgdFM/Yx5tVH+w+gpKbt3X1UcH77tDhhn/L/p0UH&#10;7BPlyW/vYk4qdJLCJC3ApFtZNm2bqmS6ehPQNR48Wz1jKegsGpD1NdO2BBNX4H+ZCv8MFfxpoPZU&#10;Dkopf8beJM93uM75JbO2FnNxax3v0L1L/04zSQtWr+Jcj+9K2WM7UW+A98/c/9uAVyvfb6HR+ohr&#10;/Cvm9VPk/ySm9l/Z7408njPw3FoHPHVNXJub0K8ywPU6JUf++i7Xki0o+Q00WisqeG5c0ztyGN6r&#10;KWAz9lTutD2Osn0aaD2H8nxjT4rnfMA9i9UVCVtbhVqsPMDnA/Y5kJQifJdrepHj5Z7ykICXI2im&#10;7HHu/1Hu5UFg95ft0/agwmFtxcTFtL1/W4TGK87vvOPtfN/q7+djGqW1ZUnbXAbYyyK2jQZkbXHE&#10;Fu6J2ls5cXuFRu7t3IjN36uYeRFbW0QDUzJpO8sDtr8iaKWV41ZTQ+VsmLTe5ilUnCJ6aBGjMZvo&#10;l5IbsskBIDc4YBN9/ZivwxYclksIpiQKbahf4BLk5AYSsh623fzW7T7LFBXMlDDrBDRUmFK32wI0&#10;9bUBtFZUbyuWg7YtpDZg18PvQ5ipwwBusG/YhnoGbaR30Ib5PNw/5kzYvj513EsZSdWRgJsA1+H6&#10;v6TkNJNCI6QaaGCrz+671F3YajBj6wFaY9MU4Jhw+6nfraoxjPIjsY8Ws9LghFJJQ8zyUHJ7AJ3A&#10;J2D6iCpyChZcgRvndaBLu4J4sxVFx++aCuYGQATDI3508rmTshMcNSUsfY2twA6YuRXHdB/8rjmy&#10;grYDIfdwBHSZiuYqWzNQUp8d/3m3E8xRKQQKtlYk30bBz1LfHJDyschmLJfj9wOzMmC0l32Vj5va&#10;xDECXMbEOboCZpJUZA7nU3KDIoKtwErl0ujt7mZUIPvt5rvMaX3eXpvigcxYeEBRO9RxjxmCOSJ/&#10;PfWb+ZFKdbhHXUTkAUxljcBtKw7YpZgfP1wZthtXRu1GWvCbURi/3hixe1GAf0YpaTWoV/OS9u7e&#10;WfukkEpXcsCWytRELW2oBlCcW6HMt9Uf5h4P2Q6uWQM6ut6den4o2B00HO7Z6j70HJ3Ckpnq++Sc&#10;o60gJ9jr+fCfnkVmloT7rMaH/Hc1HuZzJmAnUOEYHa/R2kxf2S6SWwhH5zlKzWX66ZQEVa24v77m&#10;APdAo8V16X+pyo21/Ica02ff56r+Wl0375l72ML5M1FLjgad76fzZqtAt4VjN9fM2LrqA7aqWiHk&#10;fRj5DeluDqde2Vd5yw0pr1nXy/HkoyUltfDP+qqDtpLjtQD2Z6UHbTEwXIxJv453sLM2abmoBc3t&#10;rGmQAlGfUcj2YTIVYjIV81+JVCuVTyqi3PUPoWSbkm4eaC0VtKmJSo8J1kPlGEJhqCtjqnvSAl2T&#10;bEOkICb0lAX5bYrfJtlOoIgUa05LcQ61Ay5SLxW+v20EwA05JTcxAORIk/39NjXQD/RGUFqTNoD5&#10;2Auweiij3SizLqDTKXhherbzWzvbtl6UlsCVTq18b+S66oFaYxfXjLnXiNnX0AlwOjUbAvh0x6yp&#10;S1MzgW436q1nwAY7B2yki9Q9wPchB7tBlN0Aak9qSkrI9WUBGwcMnl8j4FYfWx1Jfm/VpEpSFd9l&#10;usqMrRXs+K2+yU/DUr9YvdQfxys1ogzdvFOSXEtKAeM+vSfehfITiDR66+fDs+XcbWklp4GOzGiq&#10;H10Fakrah3wzis/508nMViBO/tdcWOVbT766ljoHOn8uzfV14BMI2TrT1aVMwXWV4yjouYoqJef/&#10;2wrgsijIqmg6Rmtd7uP3MvYp5PgcQOiUWjqvI0nwo0Drs0bolFyl5je5oyh2mgY83MivEhVrd/qz&#10;FklWkMqM2azz5pDyqJS7qLg5VEoNmuSRNEiSi8LMIeVyLTnI5qwawFSdsC01MduIMtuI4tgAtNag&#10;gpaiHj4vQamVTtt8TK25KK75qBiZlx+hlrTew1zUyXxg95kWsylPUhGTthHzbHN6CpfuyQPq7+/5&#10;yG9Hnus/2U8VX/fEvem+/vG5qS9Uye3Hd6fY9Bx4Jq4fNJ2+3p8t+ezkuSjpP8FFMHJrOvBd81Ol&#10;GLfxjDLX5heilqJXQ+fz1+/+WD/rwQGN71/HuNN1+evWfxmTVopbSk/g0+CULAD1GTrV537XwIV8&#10;CHWtmetWA+HvTYNZOwC8azjYp4B9yjClfbxEBZBQcFiUVUfAR8LoilLRNeoNhASjzoBpkRcFb1CM&#10;OE261yjsVO+UTQEwfdaUxlEAMtoVSQeLTK+T0IHpiNnjQoWjNFy0DiqUDyXuI+0qFHl/G+cHdEMd&#10;qDlM1al+b7KO9w0Azl4b7e5F2Y0BGiDHedWX1k6jKwXWhjqTImsGYk1cSwPX19hJpe0AKoCsjnvQ&#10;tqod04zftEhza1fSOrqT1tWTQv3FrW8oZv3D0zYykrSJYe6FPAfahqyvpRdTup9nMWSDPUCub8iG&#10;+kZReAHr4Zk1NgbdVECvihQJRH1ymrmgGQyCmaKDY4oCN5mj8pGtQZ0JgPVAQ1O75MSrxXcUtt0P&#10;EsjdQ64iQZdkIleQV2EtwKtTH56CYgJ2ICefN/nrSak51xK3lUrzfXAewJjWUngkLYzjTFVMZl2r&#10;i8qiffU/+bjAnNryu65HZqpgV0tZqQOAcn+rJLlJ/ZnC5itbprJ8/Xvmu8C3hRZ3I+DQQMPeppRV&#10;NCdpPb3icoWefRwg+ZyptA6aVCAHOyptAQVfZq0GLlSYPVQFVK+MXOI3DYqon1AjvX4fksvT5+9W&#10;SScfr6TSid938bv6A3NQCKooUgpSGZtrqbQoMYGxgHz3ANE9XFcBkJX7TA7XtxuzW1FENDDgK7y2&#10;Uj/qk+JY9pPazBZEUC8ZqB95Zu556Tr1LL4GhRuZ1H96BnoWel6knfVUaJLP4+vfM9+zpRrVH/oP&#10;v/v39PX+Sk7hubzUAPDcSJn/PIhQXOyzSaBL53H08f9lYr+MiZrFNgM6Bzt+y0DaTwPTNQhs8hGU&#10;Cc45OZ+muumcm/ksVem6Pcg3AztBLg/1uIeylE9+6gIpaEiSNGqXpCGVDycFngItr3cXhgcQyHtf&#10;lUfT74b4TQpNSbMV9H04HTfNBYns0gI2IRvp8KG+9buDIkkBI7XS1SDJR+rw28G2qPt9AJPJLf2H&#10;GtF//W0TQAXTtEtOv5itKKeJ3mEb7+lH+XXacHsn8Bmygd4x60QRNnGOehRZnQMZUHFQizmF1tCZ&#10;sPbulHX2JAFi0voHEzY4lLSR4RmbHI3bxCigHpu04OSQRQKDFgt1WTLaZNOxekvFqiw4VW2hccDe&#10;OWp9DR0oOkDXPmhDXYMOdkN9vs+uv2ccyGmB64AbyVTUDw3gafK9lK5M1GrM00qUsFPBLvFdif/k&#10;G+dWFxOQBCOntCYBlUZNJ93sCGdq8ruiRldpQIP8KuoBNoBVv5ubVuZGW7W/+uGU5Iys/kJBTP2F&#10;GlgQuALOVaWJ8zZxfTKt9d1FEkZpytxWnLsmVJ98Bb15C2hpDJuAnBbk0b0J3MfsbkwBEipNusCq&#10;kvxjBXKVmP9UubMA3U4gp4JXjkmZD+x2UKidSUIh9y4owIECrYEG5zxMxVZFlXmjiBoteydsbHUX&#10;ZhsVhTyOzLWlEmq7lX2k+GSOKeka1NILeDID96GoFIpI6xQInBm4uWvlNylQHbdb18A2CzNtc+0h&#10;l7Zioum3PCDr+vvS53aVjZTHNTuA6jeXdF/+/gVqZ1KTNMqs5+L3438+OxD/Q9Jx3tzjmPS9HJ0c&#10;qAUyjvf56J78fvpvO+ByoHP5p69Fv+tZHbWvkvZz7j3pYzOKzr07jvegOejWXRVoXP4671F5/NPE&#10;Ps4hWCAjZczXo9ORPjulNOik4DRA4Sb7c1650mzh+er8gp/UpRuM4Te9E8FNMRGLKFP7KZdFqLgS&#10;TM8yVIWSzBBNIVJhVoezwhDJ67+DSqKJ6QonpDBJPkKuB51f/0ARcKN8jzjIDQEZzRPW0n8KxOCX&#10;8RO8+J4GnFsfQWBjH40Uaj/FYVO/nP7rpXJL0Y13j6DoBLpRQDdkY109NtLWbgPNrTbaI9CwH6Zp&#10;b2+CNI0am7a+wRkbHk4BsKgFRiMWGAtbaGrCQpMDwKzHApMdfK+zcKDcItESi8wUW3B6v03F9tnQ&#10;WI41d2RZUc02y8pbb/lFqywQ3GTBQB2QnbDe2nbM6l6A3Mt9Yr52oegA8JDrv5NvGvBoCKSVndw3&#10;+My2HvNffXB1KDeZqDV8dtCTwtMgA6qsgiT/OLmbtKK0OgCMQKUpYAKc4OXdRQApqk7g1PSvKkBX&#10;C1ybgKHcQNzkfZ5fR3qE1c+V5TcBC9hpQEHnkAl/qsLCAAD/9ElEQVTsYusBOY2s+oEHbWWWyseP&#10;LUBVudB6EVKNjZSFjMOzc3pWPx7XeozMPEHCV8q/L9wZwLnPFMjchpTtxRQsopIXUiB1XKbyZvZ1&#10;gGG7m+8yH4s4bp/7rFFE/m9OWVMthWn7gFtUpYB8cnUOKpD2V1j3Qj7noz6yW9NuLiT1USmM0a6W&#10;Q9ZcygMpDtiWzsMu1lpu22GXf07bIdtOnjmdX9je1sO2s90rpSzOu7HusG1p+dL1re1sPkxeHNOO&#10;ouz5wra3felWsZKi69wzZnu4ZndP7fzeeNiyyHcH53AmI2kbam97N/91cCyVfivnye5WPmlzi32y&#10;dS1cq/bP4jxuBS6uxQGjzcMoAy7l78zDDmDQcdg9x2xgn9X1hW3Vvhy3lbyyuK9szi1l6dSTzsG+&#10;R94XnzPv0UFQv5P0jtRf6iHDOQCPFFo2sHcATu/3vyXyVNLxUnEyO515yj38I+iU3P7s41Usv7n9&#10;aBz5LNhJ4cn0lbqTqlPS561qNLi2PD7vp+EraUrQiCZcENjy5jhWA9+pbFr5SaCTY2sD/6mjvIWC&#10;rBWvFD1DQHILOZF8eG++o+QyayO4SLhO8QlmERdgUhE6NCFfai0TscOvkqXE7/wn51YHOwAoE1YB&#10;KHuaJ1F0Y8BFpusQkEPZYaaGBoMWGAjZ1HAIlRW2IBALTk0CsRGLTPUDsB5g1kSq5bcaGx8ttqnJ&#10;AmC104aGSjFFy21kdK+NjhZYOLrLOhq32cb3V9j6F5fbiw8vsAde/Mxefu9ze/KFJbZ8ZY69+/EO&#10;2563zhLxUhsfCltfXacNNrRZf3O3DbX18xxQdsB4pHcUZTcOhBQ+SqoOM7ZpAhiMkXxgTKk8KTyF&#10;n6oHUA2ATTMaqjBd/Yhq1EpJ2gouamC6AJWf96rRVL2HAAnTEqhp0e7q+pBLigJdh4JUf5kbyeU8&#10;zQKfFKBLHngyfdsc3LSPFr8BWMBMbiQZyB1Jug5ALMjVUR5qKCvKX5Fb5Ooip2YNjMh8PWZHQ4JC&#10;ljpSSH3F8YVWaklqbA8A2M9/eymQeVKAAEngUzpSKdJJKsEPGLClgvdv6LSWDQNWUYzZsKDZsvu/&#10;tMHPmi3xfJnldh6yjuxB61zVa1lAI6cNtZc3YjMP77f4G9XWmT1qPTtHrH1jv1WURq1vaZubpRF6&#10;tcFmX2mwmr1Bq9qDOlzYbvmtX9jIqlbb15Ik/z6bfanGurImbCuwzOL+1IHfw365lSmr3zlmjQUT&#10;VlKVsvAbdTaxsJPrBUqdsxZc1GldW8b4fNB61g9bXt0hq9jDC8qedGBxcMYMHp/bbX3rhmw7MKrc&#10;E7epDzutITds21qBB/dRURSx0qKo7QRcdfyeX53kWg4A0YNWkx8BQt7vcAfgqigIWw7HtWyhsq0e&#10;BeZSmwesa+WwNeQAdCBaWhy3nlUjVlyDScj/2wF59b4ojQ9g4R25Z89zlxoV5KQSdzYIkl5tCVSb&#10;UVqbgH4W70j7Z0CUaaz+MXlgeRV3pH/NHZMGWSbp+H/IQ78pSa1tdepOWym4g+787jN5uwjLAG8n&#10;15ZH2o+lUEqqBm4qsBVuQCFl5ZTTGgqsjzir9U0SFPSY66NRfLMM6HzwSMoKys2tJC9IpX/z5ioq&#10;DXgJci4Apf4HYD387uZh6hiZrFJ26TxcuCK+y9+vT6qPytgNGHrbAB2Am+hHiQ1OWhSoxacGUGSt&#10;FgzWALAiC0ztsampXJsKFtjg8F7r6Sng+w4bn9hmxcU7rK+/3Hq68wHDHuvra7HG+nKrqy22yir2&#10;n8qz6rfXW+DVEpv+oMpG3yiwl1/ZYn99a4cV5tfb9uwyy9pYZW/PX2/JOOcawcyubrOBmkYbbOyw&#10;gdZuzHJUXfeQDau/DvO1u3sKoAly4yTqgaL/Ys62YYa7+auoLQXMVD9eBnxyL9FAjiBXBPhK3HeZ&#10;rnIT8YBzYZxIch3plD8e56gR5OqAXS31B3WnEO/ywXP+eSSpMWdCa+TX9fH5ubRye5HTsAY4nNkq&#10;ZUc5kIrzkFN/4dFJoANqDnga+QVyNIrqX5SLjDNdBbrtKDXXwlOIpQJy+F7QmHTKrRLFVUJB2+lG&#10;0zBRj0BRBfvvC7fUhCqb4CiVltdxyIaWNlnbmh6rLQ9Z4O0KKxg4aNFn9tsXD+y14tokEOuw4U8b&#10;bWvnV4DugPVsbrPAm3usviZksRf22+Tn9da1qtkaKzAT3im1zk19NvxGuXXsHrbgm+XWuaXP7NbN&#10;1lwcsYl39lt77qBFnsq3ZoCZfLHcctU/J9Van7QDd26yzqXd1rmimXxo+T5qsMFF9RZ8p9qa1wG1&#10;jln74vZtFnyx0rYP/83G3qmy3k29Nvp2g1VsGPQqreuwDXzcwrF1nL/KmnaP2uQLFTa0oNHiz1Va&#10;vip3z2Ebfr/eygooUNuH7YtfbHUr4W8DilNv1lr80ULLBqpbgdy+8oQNvV9jNduGLfRgsYVfKrOu&#10;9V3W+XmbTb5cYtGXSq2mMGDhh0ps8rVSUqVt6v/CKvKD9uXNm2xfRdTBVc/fg85DR/1+u9L9deq7&#10;cyqK5+AGAoCPIObem7Y65qj3eHQSyDLmqpSgIOX66Wj81BUhpeiO/7v8lL/Oy2fgJVPWDWLwW1Y9&#10;ylqw4xrUPaE1JzzoZlzfrUKEaQW5ahqsGlrpSlIFZbECM1ZKQE7STW0pgMcWk0QhkRRVQ572Pkik&#10;B5g+H508BBVF18MrAznfOe4jeOiz9lWF7Wv3ilAmq37XxHZtPfCo2JhefR2oOMzVQP+QRcYCFhzv&#10;trq6PGtvL0Y15dvoeCnwKgEG+6y+Lt+qK3Nt374cKvV2i8V3WEXlList2241Nbm2t2C31dWXWHnJ&#10;fqur2gsY9ljr4G6r/mCD/a2kzw6X91kS0fDx06tt+ep8W/jZbvv9I8vt/bm7be7SDRYK5aEeeQZl&#10;jTZQUYmqa7K+ZsxYVN1I55CNoOqGUXUDvd43raHRQ66xEVXHtgVwt2PGajaCpl9poKAFxdWSNmtl&#10;zsp8LeZzMVv12bm5sDwrhURXBJEulLaPKiIzNcD9TDnQVdYGgKVcWCaBkndfaZApK6AKpvymdUME&#10;NilBp+7cO9GgRYTfeO/AS/1yWr/WJc6tUdUM6NToOeCxj9Sm+hNr2EeqrlKgy6mdsd3AQGapzMj9&#10;mEya46o+uP0yJQVBkjrzNXqp/riMefSPyYNOo6fypyO/zhnrB3SJx/dZ6O06G3+31krakhZ8u8SC&#10;C5tQKyPWtq3Lhud50O1G8XTwPfZykY2s6bPwi0U2tKrO4i8UWXBuo428V2X96zutZ1mzczKdeKfY&#10;WrO67ctfbbTQkhab+gQVuLnHxj8stT29h62qKu6ckjeTcmuSFr13p8WfLrGJRXXWkdVBfvVWWzTm&#10;4ucVcm+Ve8Yt8UwB11qNyZyymoIR+/KhfJt6uZJGIMm9zdguQDfxWokVlVDQF7da5/I2K6qNW1Fr&#10;wmJPVbhBkMKKaRt5G1i2TVtpQ9Iiz5fY3qIp24aJ24JCnXpxvzNTt5BXy9o+a17ebnvLwlZQh1pZ&#10;12P9n9J6v1VkRVWYTtxTz8p2Ky0IOveJyUfzbWvfIZt4vdxm/rDVCgCoTN8joMm8G4CkPlOZ7gLU&#10;5jo/KCAzUeD5ev//Iul/kmsA2Wr2hkaYfZBNgCXwsZWD89Gg9IMW3rQ+Oi/loeMFu8zAhOujIznT&#10;le+KmlOK6VoJ6KoUvJVUITOWZy/z1c29RMk1t8Vd57OSOq1dJUORSVlkoHY05I5OGQhqErgHl1cg&#10;PvSQ8lBnuaLpoo5c/1xmP8FOfl0eip2tE5jJQzbZM2hTPWMWAjLBULXtyl1vzU27LTcn2yqq8gFc&#10;qeXszLai/busqHAHZXIXlTzbxsf2Wn93ubU27LWhnmob7K63nv79NjJUZRPDZTY5XmLDoRzbMW+5&#10;xTfU2sG17Tb1VpWt/jDLduzeby++nW3LVuVaYV6lvf7xFhsaycE0DllbUYP1l5TaUF29DTW12khr&#10;n4060A2j6kZtsBfFxP3WN4wDC6/qmppHAN2YtQI7TZaXsnMDDABRgwxSfBo51eBCKalE0FPfG6qs&#10;tiXM8YKiRkY1S8H3k7lZFA2CXcgqaqc4doJ9UI8A0Ck1ztGs78Cukc+aWqbfW1qBLudWX6Kcir1K&#10;FEATpilsmuMq/ziZs5qq5kaDOXcDMHOw0xbI1bGPn8URpoEM2zEqRKUUpjJSqTNRKXBUVgFClURL&#10;8m1Ri1zH91qUHQXz6FHDf0wedhxPoZVC6v+82UIvFNr4kmYb/hDlUhFB+QC+j2h5lndYx44+G5nf&#10;ZFkCHQqnNbvLZu/ZZZMf11tl8YR1r262yGM5Nv5RtY28W2HdG9utB6iV1ERs8u1ia0aZBd7dCxxL&#10;LPZ0MeDkxX5Qbs2Yp6EP620fANsocxvTcezFAhv7sNy++NNOa93VbxMfVVkX+49jUtcWhq19UzcA&#10;rrLguw1WCvRyeg5a4r7d1oqpvannC9cnuRtze/ytEivZM2aD81useWWbbZg065vfZb0fcB9DX1jL&#10;+n5rXdpsWzg+B1U79VKF7d8/ZZs6D1vZ3pBNvFhi2/hd6nD4g3or3jvCfygwzhF8vNxKCkZt5I1C&#10;KwR+g+9WWdWmHlsXMhuY123d85qsfPeYjc1tsKn3CjF/wpjEh/9rcPEut9bJbw7QsXWQU/pn+x6V&#10;/g5YrhyQD5CTGtvCO3YKTX1upO286yPHaV/Kxz8ziWXGKh8l7ackNxM5nKvLYw8NqpRbrfpbSDJf&#10;q1Bz8odTfMRakhtdAzhyPtVUpsy6AM586gBCglinVqkDbIDKR89NJ4EL0PngkV7BObAJcK6fCeAJ&#10;esqL/9Rn5yGn734/HxFDo4wTmMPDNgHoJrrHLaw1NkLlVl22A0jkUun3W0NdCZ8Lrbsrz4YGC2xk&#10;ON/GxnJtcqzQAkMNFh5ssPhwnUUH6i00XGuBsVILjGJhDDVaqK/eYuH99tHCBVa1psT6dzZb1rzd&#10;1J9Wa6rqsHue2mT19T3WUtNjr324y1p7d1g0CJhKsQb2AcnaOhttbLXR1h4b1aAEoOuXousH6F0y&#10;JcdQncPW3DiKahsHcgBGyg74tPNZ99fO5w4HPhQgsFMQTTn/FpGk6kqAXQWfaxs8YKSm/OCFfse8&#10;rcdUrQc0qLqaBk3lUv5AEahJLTbTWDQ7sCnJTSU9Wd+5sABtwVaJ7wpnr3Dwcnp275z3JTeWBg2m&#10;OFBqpFd9t3502PvTeeg2As1jigCcnC01lJ+PsttFOjKli7QN4G2rS1JIPfhkHh1deP+rJFMkr/2A&#10;DQO4nhWt1lAxaWPvl1vb9hGbvn+XRd8otuB71da1FWn9SaNt7sJ0bT6IKdptE++WYzp+aTt6Dtkg&#10;x3cuabLqiqCNvUHB2dBlQwsbraomgbIqs9bNHTawuMZ6F7Xa9G+3W3POoAVeL+JGp2328b3AIm4b&#10;qXg7qpI2+nKB1e3otcO3bbKu7ZicH5RYU9Gojc1vsD7g2bW00Q7cv9MO3ZtjDVsGbevoVzaJcqrZ&#10;OID6+sKZhbuB1dTbpVZaOm59i9qsZkOPlZbHbPSVStuK0sjuBl6f1Nv+feO2re0wz+CQhV7ab8X7&#10;J21DJybnngCKrti2dn9h+8sjNow5L0W2uedv1vdZl7XNrbEto4cxhwttf03MBt+vtVIag2LOMf5U&#10;sWX1pqyf5xZ/do+l7tnKvbdynkMOTP/be+AdbFUj5ZyB1S/Guzvq3f5/Sw5YadBlwqZrDdoszGH1&#10;s6nfTd+31h32sFO+Aij7OYdlbf8BdC65333KAE+hpDRKL3cl+ctp+pGgVtsM8PjsHFel5jBJ3OJM&#10;qCzFU2sDXAomqRBE8tESoAS9zk7gxD4ZdSaz1sPNDzi4qBmusiiiBwl4yr3BeeI7Vwc/kqjO8aMB&#10;6AJG8rm9ZQwAjNkw8BDoJtmGAN1koNIC3Xst3NdkscFuSw30WHAEhTYJ3CZovMfzSAUWGC62SB8C&#10;oL/dAiPlFuwvtImxfAvye3isnLxKLNLZbMlAiX2+YYXtLW8DTEpdVlaCBbGnzl57N8+KCyqtKLfZ&#10;nntjs3UObrJEeMg6alFpBRU2VFNjw5ivY82dNtLW4/zq+lF0A30AGlXXgoprAnQtAK+1EdCQ2ppQ&#10;dCg8rVwmyHnQqe9uDKho4CKUVnUxK8Z0LZHriByy+S4HY+d/x3vTwFEp/xUDOvnRVdZKfcn3TYEx&#10;NY1L7imYqEoyVV2SW4r6CjX6qlFYzZ6QGStT2vvuCXiapuZdWuSDBxR5J1Komj0hHz+5nkjhSR0q&#10;XJRXj0E7xg0sUNhkcuVS2GRCuAJJYXWFW9N/6pMUyrTJCjT+t8J7dOIY5ac5rfkts9aFGmnb0mPV&#10;JQEbWtxsA0CjeUuflbWlbHxuk3Vt6bXOpV22uf2wcw5uB4TjgGxPx7QVa591bTa8stU6SqZs6qNS&#10;a6sYtekniy35dK0NrGqzzp1dNvB5g9WUBy3y9F4rqwiw3W+JlzF5ny23fVVR24hayKlI2vgreyyv&#10;Jg54Kqwra9D6V7fYNGZlAiU4uLLDxt4ut/rt3Ta0pN0GPmqybSN/szAwbUShaYRX96fBhf5FzRbA&#10;vA09W2ZleaMW//MeN6ihgYPSsqgNvlNr2a08y6aDgO6ghZ7bj0KccnlU5gcs+EShbRn4ytpWd1vL&#10;klZbO2RWvXvcpn+zHdN9yIW3GUbJDSzvsqnny6wmr99iDxYAY0zYyoRTerX5Axa/Z6M1bOp1QP27&#10;/lLBg+e/jXcrxSQ/QpmtHir/Pybte2R/8uazV2PehUWgkxKTy1E2EFX5yNI52V/JDT6QnGnKsUfS&#10;Uf/pu0xiXdcOrjGfMqeF1CtpfAU5tdDORYFKJEdWuRNo+brurjgw05KbGohA2QE/BzyA5qJxaMI4&#10;yUef9eammztJhcjATxF024CcC0DJd43cKlyUXBwUd827PPiRQO/zpfhnE27bhuLpahm1cSA33t1v&#10;4x09FhmOWGiy0QL9+yzW1WLxgRaL9bah2tqAWZ0FBoBbd7WFRyosPFDNPq0W6wN0QyU2NbTfpkb3&#10;OtAFR4ssML7Hoh2tlhyusp37Vtv6zfmWt7vKFn6Wa0+9vMzWrs+yR577zJ5/Z5EtWLbE9pettWBw&#10;j8WnMOkqR6wmH/O1vMpGGhoAXZsHXdeIDfRM2EDvuIt43N4yYs0NqDmn6EaBHYCTsuOzQOdgp+Ua&#10;AZ0GFjKL3Ki/zg9O+An9ijknBaf5rproX4aaKmVbWBuzAhpqP6c6bBV18t3zgHPBMPVsBTQg55PM&#10;ZT1z/7y9u4reAwrOKWmBEBXHd7muyETWIIX66wQyv4C1nIf1PgVHmcb6T/17UUBH4dXoqR9EUL+O&#10;L9TyE5OKc6BD0UnZ/X3h/ydJBTad5POWS957KcBqqQvrNbl32k1U1xqyBeRXXpewJh6KfHJaKKxa&#10;MnGiPUZrFnVhiEKaiE1BjVCYY91Ri3VMIfODNl0PFEqGbXIgYkEKdIgHMNSNmVcrvxxa7coJ68se&#10;ssqqsPO321JLpapO2B71k9VOW3kZL6daLyVqPZsxM3MnrLQ6ZhX7gpbDte4vT6C8wrYDUFcVBJwq&#10;1GirKrxMrH3AcmBRO2Zzv+XxwtuWd1rfgnZrRQW2bwHky7sd1OQXmNs8Y01ZQ7YHQGnQQHk3bRyy&#10;bBTiAOb5vn0TqLuvrGE3FeedGhv/sNkqCsatuCRoky9WWvvn7ZbPfYy8WoXJXGudK3psK/Dc3jWL&#10;0m2xvMqoZXNtRxqoTBKUANFWnrOLMONMzKP+//83kZ9Th3wWmAQpjeIKojKNBUGNnMoXbg/PqZB3&#10;XOy6RUhyGeE5lDSnrJgkPzkFcVW5cGHAKH+76+REPu1858pQBVVOzcWpUJpCpAgy3m+qC9D1dCmc&#10;vxZ5QYl1AjkHOFp2JQq5X+ld7gveATUTnSPTwe1CbzslmEkyh9iHfVupOK3qlJdyI2WAd0TdAIAW&#10;lI8WpdZsiPGeXhvraLPIAOVwosMCg/st3F/iYdXTBrzqUGzlFu4ss2gX274Si3ZXWbSvyuJNtRZp&#10;BXw95Q6Q45P5NjVSieorteBgqU0N7rGRsV1WVLbKNu9abtvzV9nestVWWrvROnrzbGC4CLVYa+FQ&#10;u0UDUzbaE0HtdVhxPtZJKaCrr7fh5lYb6ejzfXS9wyg6Px2ssx2zUYquccTBLZMc5NL36bcarJi0&#10;OpmuDYKc1Jn6xDSCqnmufrpYGUpPAxWFNEx5qLgdKu+Ii22VST7HbS/Qq2QfAVOOwC4UE6mTZ9up&#10;vkC2Umo+VLvvHjgS1Ti91f5Sdo2AzQ1ecA0yl6X+5aCsa3JLIGo/OKD3rjKhKWPHOHNUSk6VWCYe&#10;5ooGFAQ6wS0b0GVTCLezVWHX/v8MeF8Dzh8vcLo807/vJC+5D5RSkFtaE855U9FctThztM/H908M&#10;+qCIgX6/grwiTmie6lA3CkfTfHqS1t+dtCGOGe2LmYJPas2DqXT4HQXCjPeHKWhRmxzkuB7MmQ61&#10;OjEqUso21h20jdUCufcDLGoGfp0HLK/DR1be0XrIjRhrTqnmr7rAlfKFAyTyDdS9yd/L3XPnIdvZ&#10;SQUlnx0dck05ZNsx1fMAqtSx8hDo5Fe4o40tFd0N1JC2owr1e2F51D0fNxjE+XIxe3d1kQ+f5Xai&#10;c2R3eNMxB3Dull8gsHTviHPsaj7s3tnR78G9C/7XDAmZq5v1/nju7ro51z/um0l+Kt4/y8tD0vXN&#10;kYeCOQhMcvPRAIEcMts10tmVxJTz7yzQO23B3jgVOOSiSitacISGS2HyQwqT1Bvl/6RN9kzbaHfC&#10;BnmnPe3TFORpa2xLOAdPzbFUv3FJA+Ys16+RVxXq9o64i26i1ElSaH9NUlcsNY0ANgE4ec/7Cerq&#10;oFZDKlcItfjq9/FbAdD187F1ndzkoUnicoGQuePA6JScVIVAR0Wk0su8kwoa6BiyqYFBUi+maxdl&#10;LmjBiW6bHC7AJC2zwFgRQGtAsVWxTxmNNRZAVwX3vd8CozttYqQQkJXYRN8+zFs+j+XayNQuG5vY&#10;b+PjZTYWKLOJQI1NTbVaJNJv8fiwJePjlooGgVrUIuM83xHq0FDEJofCNt4fsJqSTivIa7F9BU3W&#10;sL/CBurrbKi13YY7gHHXkI25mRojNijHYky95nrUXEMGdFJxgjn3rD66NPTauecWQKfJ/Oqnc2vG&#10;8oyaAFazBhJ4PvJVK+d3mbMFdTHLRlxsAnBry6dd2lCesl2Ig/3OH0/q3M9YkGkpczQzO8L3f3rQ&#10;OQVN8qATFGW6elXnV+xH1QFaH4AgDHz9+5ZLkkCs/6T0BD1NFTsmY4r6QQQqpCoRyffNqZL4iuKi&#10;CAta7OtmKJD+rkKoQpNcxdZ/7CuzRG4pRYBSEnIEYCmkerw/5AJAaim9kR4KbUeSgpriocWtukWj&#10;bGr9UX+0/hoJlkqQy4szr8lfjsV5XNc+tsUCFsqggn0bWpLWgUmjOHcjXVSqXoXPRvWhBodRAO2t&#10;SSR2klYnZXs4Vss7ylzKB0Kaa6v5tT56iO7NV3wlPRMByoFO98s1CD5udJn/BUGnqASS9DEO/Npf&#10;+bGfZmDo+Mz/bv6wzic1I9Oaz+7Zu/39fr7fjX3ZR9Dd0Qjk0v/rGvWs/XtInz/9LtyMh7pDKFn1&#10;qXl1nnEe/q+Sg5zSUZ+dCcp9bAVyeeRZwfPt7EjR6NAQASkXFr8vauGusIvcrKUGh7oSQG/GuthH&#10;IOrsZMv71RzVtk6OJ3VrkSX2GQBwI4BOATADgFJr8Cow6hTbUd5jN+BpAHaVvDN1esv3qplG0of/&#10;TgC9JIBKWhOwE3BdeKGWjBrkM/urAsgtQVOCNGXIz4MEbOyvSB4urhmf3bQjACt1UE1Floe+FJ2b&#10;eE6F0Wik9z2btIbaURvsHKaB1QR+VB0QmewOWHBsNA2wUpvEFB0fzfUjqINlNj5WCMCKUGvFNjVR&#10;ZFOTFUCs0SaDXRac7LfweL+FxsbIA2COhy0wHMLcBWI9CiYwgnk8YBOYoOOtQKu1hySH4D4b7Bh0&#10;qa91wMr3t9q+/EYrzG2w6j011ldbY4OtrVxrn/Olk6ob6tEqZKPW3zXl+uVksn6t5gAdYOsE5h0C&#10;X4tAJwWLuQnU9Az8QIJGPjWxP8Az18wKP19W08UKsNyyazUXPG6rypO22sEOq0KqDqXnffC8QncK&#10;DEhpASyZroKaH/n23Q16/lJ8znzVe+B/JfncaZRW0K1DRcqpWe4vahzdMo+CXbqR08CEnJN9hGFV&#10;FCUqkKs8gM1BzoGOiqAKfFRFEuikVqQqfMUX6Px/rh8IiOTUJymgKQcxhUpPod60oMwUsOulAmih&#10;nSLOXUAl1AitKrkcjXMbUX7kIYdZzUndTeUWZDQQ4OeVqnLru0/+f34jD/3vIMh17JOTKeaRPOhb&#10;AegAFW0SVTil9SO4jn4qU02r5lcCOZ0X0Cl6ilO16a2g83eJ87rnRXIO0Ww1jUxbBzXy8c+IrXsO&#10;goYHh+5Pz83N92WfjOLNANVFjOEcLqAB6UiHPvu6RsS9B3+MjvdbzqlzuJQ+N59dmHP2V2DUbZkG&#10;inP4a/uvk/IRXN1oKSmfd1NFA9KN2pqi8XARovulpFNUFBRY+yzQmEGlyxRN8ezJAxW5wylI8tD7&#10;Sqft7prS16X7YN8cjpO5KnVYSkNQp7VIgFZvZ4KGicYKpaipWr2Yph0CFYXWAZPUqqUFea+NwLce&#10;2NXRQFYDuHKpC2Ant5QqTF8Bz0GP3+rll+f2kc9VjPxQcPzeKH88gRLoVbCvPP/lZd+AspOpJP+v&#10;RlINiqaqHjOudsxGgdsEkBuVQpKPWt+kxaZmLBzEpA1grgbqLRrssGRw0KITQHF8zM1H1UyJ0GjI&#10;QkMBm+ods+H2HpscoF4MHABqs0A+iTnMcyhsspbcQuvct896ivfZcFWpjddX20hDvY00N9lwaxtK&#10;rQvLqM/6Ovqtr73fKgFdYW6dFeXUWVlurbVW1Fqf+ueA3EDfoA33cJ18HuoGjl0jwGzED0awzag6&#10;jbZ6VYeKBXzOhAXw7rMDnx+FbcWs1UR+ORY3Apua+rCVAzl1PRTUxyyrKmYrywAd5utaUlZVynJr&#10;o67ProT91McnNxDNt1Vy/nNSbSjsLpS2X5BHSk/9ifrdq2t3TuCqqWqaXqbIKtUaEOF9VvA+FTpK&#10;c6IFO82akMqTP52PXpKpQKqwfM6q9SaKG2mlYHrQoBKOqhD63YFOW47RZxVkzRWtoZANdCGttYQe&#10;ZmYIE1IBFauk0oCfRnZ3aToY+wqYAo2mX+U1czzqKo/Ko6X/cjmvggW4/Enu3OyrKCc5AgfX4foC&#10;lcjLzW3lsyCi691FpVPfz/YaKl7NrO2hAjYptBOQ04LJSczcQRSIrqtAMHJQEmw8QB3EuCYfUoj8&#10;dd/KW/vo2rgmXZ+L+MF3B7j0M3KJ/TOfnRmr//VbJh21n/LVZxfuifwzv0vN6dk65Sb4pX8/Ojnw&#10;cS0uD75r/qj6zhRKy6lxHXP0cZnvet8co/ep7342A+8IM7EJ5TTCc9KKbWqgFIK8GwCVY15KCe+k&#10;EdzGs3WOv9ybGjgX4kl9gS5/r0jdgIVLXuErf4FOI8BSiw5+lAWFhtI+CnG1yzV2KHWS+unaAJF8&#10;qTRfdQIQSAVqERTBSWG7q5pRfIC2mHJXDKBKMKlLSZo+lhkF1PoGDmJ817xZAa+Orfyv1O+kKU7a&#10;Rx3qxXzWiGJlvUwgLdsH5BqDQC5oFdUomPphVFy3jff22Vg/n0eDNtDcZa278m2ipdsCihTchTpq&#10;Gv7/MPafT34dV5ouir/hxj0R58SJuD0909NqmT49M/KkaOVIiiIpUqI8vUiRFL0nSJCwBEBYAvQO&#10;vgqoKpT33nvvHQqF8hZl4KnudZ935W8XQHX3ifmwYrvcuW0++12ZK3NbR0M/sB6xk50nbLitzUaA&#10;1FB1rXXm5Fp9cqqVxR+x7vpuO3HiCzyRi0BIo3Gfse6yVuvIL7Tu8nIbqC6z0eYaG29nf+xURwf5&#10;dfEx6AN0g4iJfrea4jYgVwPsGq26oo0yN2j9faN81NXPFesfc2U3rDo7tvU2n+RagB2uuCDXHmt1&#10;deA53IAL67rVSNEaVF+k/OTGq85S9ZlSTtUNc5ZTv2AZ9YCuYZH5JVTcosVjh1F2CdWnKYMLllW3&#10;ZIVs1332f01wX9U7Qm5mC6DTh0VDM3ksn9eTAjupvJhb247SlussBRdAF/rjqheEQFcF1GTeUk8a&#10;DRBahWpc5XVoAg4vZui7etYS1c2IQqIvstcFadsVBdkLFead33nZNa6aFFUpYBzipZzHZTwNRMZw&#10;G+UuavQJFThVWIc8AQSWhakLk0atyAU2UlWCi/q3Ouha9eKzT+x4UQFVoffBPJUf+0uFqsVYCjCo&#10;pQBnwVAwUmNEfO1Fi6u7wJflLF8eVAou2FS/fnITftgziDtVjqIIypX9dA4cR+cidZmt83P1KThI&#10;ScWu3495+SPwHxrpHCix+b/dHt3PL62PpQug07G0/9+k+RtTHv78SH+09rw/R0HG49xYr22+LPhh&#10;WtZ+vp57Wci6rg79k0L/zVjEHdVov4tWxTNUAHiqwCYoaT/MAcvzCnnEjhNbFxQ4x/BnHhSeIJjA&#10;crKgxkfIxzNkvbfa8owUZiI4qsueqk60PamGd6MudAFrA2hjKHLV8eln1SeZVz1bDbAr4R0rwMWV&#10;otBPm9RftgxIlgO0Uo2Awv5lbFMdcTnLmipi3ruZAbZSthdjpdqf7SUolDIKr4/aIcXShGvWOGnl&#10;9aiJhpM20tkDdAdQaJMorjKr3LbR8l5/xnLWPG8Za1Zb/Isv22dr1tnnO9+3rJRsqympsva6Ruup&#10;Z5py1FqPHbTWI59a88EPrDVun7Xk5Flr00nr7L1gg/2XrLum11qLS6yrqtr66muAZAvH7LRTAO4U&#10;Su5UN2qu+wTv7QmeUR+qu88qClqtKKvZynNqrLOy2ob7T+Auz9vJkzM2qDHp1Lm/TwMPDNoooOtq&#10;GrImrqUJcLeg7JoV1Nsk8EnhBfXW7RYaY2SCXJiq9Rm1q7o7poJKAR+GtNpFS8KO1yxaRjXPBLDl&#10;4Lam1cxbGvBLgysaT7CI+1vRpD/5C3bACyCFUBC1zoZpaHQI8/opjxqKFE+nTvtqdW1kPx23kjwq&#10;mvg48Q5U8LzLgV4Fz1b1hhWK92Pqra4Ouxg8kkViiCu3NUvbePn0UrtKUkHzl1kvt+Z5mXlpS0jf&#10;3bVAwViwM/1TNg7o2jrDi5NJfl5olVbHwQROQUlg1fhxAl0OIJFqkorz7mMUFgEmGoDTC47yIb0X&#10;JrdwDtomaMpWFB0mAAmCanXU2HFHFTRbzzauS3V0Gl5KdYNyp5dwrwU81fGpT6/+eyG4ZzN14HF+&#10;Os+V4ahi5/L/Ch9PE92rv9n2/2akvfJaI/uP1l1pgoS3hnKdfq2AyRuSBDbWO9g0HzPB6RjPQe6+&#10;fmGpP2LpR0NTKPH2zgsU+nBMqa8oDMT30/66R1KEWICnnk+4zgDQUJUQjsMU0xBZGphTzyNVsNP7&#10;xr5ShjLlKy/iOO+Mqk4E1QSAncLHKZUCk4XLow7c+p/nSBfuHmpcP9NRELDcU4EuX3WwwKoYWGm5&#10;EKWndTnkl0veRYKh0qyATcGvqihfZL/TbsWohGLAVoxiKGuYBXAouUb9O3bKSuvHraZu2Aak3IbH&#10;7WRphVW9/ryVr37Cit98OsDu1acsa/VfLOvVJyz51Wcs4Y3nLXnLesv64AMreHeX1X7yjjUDubq9&#10;m61m3TPWtP5Za33rJev6ZLd1pGdYb+OAdTYMWmNJpXVU17PcZCdRcae6ulFjfXaiuxePqS9Ajmk3&#10;4Gtt7rbSwnYrTK7gGO9Y4ba1Vkb+zUlxiI9uG5k4bacGRu2UGiXYT0HEnSg6ga6hYdgaG0dQdyNX&#10;tMQGZecNEjHIyY30MBCHnLbLdVW3rjFcRsFmxvIbgnI7ipKLQ8llqhGiXvcRpQyM9A+JjDrZAspu&#10;xhWXWkxbBDzykMLWYAKq85PSrmF9DfOq11O8npb1Y2z1jFDLayOurnpA6GNVyHPXM/fnrg+Wni3P&#10;soB3I4SX6EXlRVQsUwAd5GU5dM4PIAmV8aFQuwLA8nnx1CVnjK/raQrIDKDr7pj3l0h5pfNiK38N&#10;kqm8FLMnyKhOzutzWC+LgOfqjmWvoyN9Nu6jQBepzVCgY+CQGydXk/U6P0Fax/HzxVxBsSzFqVag&#10;46gbjaXnrYY6BnnpPNTAUUqhHOhY5Pzn/L+g4wCvkYKvhgpXi8BA7ppA7Pl63pfdywg0/850fLcw&#10;/+Vtf2NXbIuOceXyv0sTg8zKOrYLRupapV4QGi3YY90iKJFG56KhnNQVS+l072pbl22kb9l/EDOB&#10;S6h+pBptxpWWjql0yj8GLTe9L7E8o2O7eRoZx2W7vyfcbzet0/sl0/5K7/uG+uArQZfE85JHcYxn&#10;plZy/dHsaC374BZJsZXjfmpgxU7evWGAN9U7Y+MeVxei9vPJo5CphvLOIF/9kjOD/ORu5/LOFvB+&#10;ZutDznE01HeR/qGB5cnq5y2fgqlYxhK5sSiPciAn9VFaP20ltRNWWQ8ImgdsovukVb+91Uqeus9K&#10;Xn7USgS715+yojVPW/G656xo3UtWtOElKwFkFeuft8K1z1vZptXW+O4Wq/9wm1Xs3WS5a5+z9Ddf&#10;ttSNa9m+2qqee9w639thHRUNVl/WYC01TdbZ1GYDwOxEd7+d6BwA7H0OuP7uAVy6ARROv1XVdFle&#10;UpHl79phxUCuaMc6YPe6lW591Sq3v2E9qcdtQj/q6T+FKjxh/S2D1g7kFEvXgoqTCXCtzcNcGy43&#10;bnfkqgZ3ddTU7a0b0KkOT/V1AmGrQNc8iTIWjNTyOu8tr0kouPjKeUupOm1Z1bNWhDpW3F0N26W+&#10;lKagEdXFshoTmgQ5AY481CqrUBT1rgj/huUZuGLTyEkKWA7bFdai0UpCp//QCKXunGUo+mLeE70D&#10;BaTJBHhB0fEipMWA4PFyvASRYvIYJ152TQUpQVGj9tax83DXrLupUnI9KLpSpGM6L5dCSQSeTAqb&#10;QOL782IrjCJd48GRvzcesE6FT19+d5+x4M4Gt1NwdOXnqi4c2/chjcNAhT1W0Fwlso9A5/VnMhUm&#10;ritZ16XCQ2FJqAXiXK+PUMy+iuMSwNT9qIab09etv9IHcA9R8NXv0t1TnX/sfNx9ddM9wmLQ+XdG&#10;egdddK5XWFTIXQ1dmYfWkz5qAfVtOlYsjy+lvSKNTG6iYt2khNw91PkJzp5OcJHS+1c+ZBf9hejn&#10;Wmf7l20GBdfddRYAaH8BMqSP3oGV45C3KzfMl3V//Rhh2aGq68G81Z57KkWp2EVv3PLtpHMIBlOg&#10;sboX6vkoreaT+NAmMa8ffOvfwPE+vDrnVrvMOarjv+rhVJe24A0OXe0L/s9efaiG+xR6AKgoGBpu&#10;X9DUILEKL1JrYAqwzGZZo08Lgtl1FAgKnX7Nl12PoTZyauf4WAM6Cppc2GKpuaYpVMmkldRPALxR&#10;q2s8Zd3lzVb47HOW//SfrfD5R6z0hUesAiVXDbzq33rZ6gFNHZCp3/6aNe1+3WqZr9r0otVveN4q&#10;AWPd609aJ+ua39tidYlxVpGeaWVHEq392HFc13arKGmw2soGawJ0XV0D1o172tvR625qT1cvNmSt&#10;7aNWXt5m2fsOWd72LQBukxXv3mhl72ywyt3rcanXWA1qsfq1x6xt34ce5DzQ0m+d9QPWUn/SXVYP&#10;GgZykf0t6KIwEw/1AHTeSADspPIEuiZUllpAVekvAOlfrqm1814vl1K5YJnV85ZbN8891n9epZgB&#10;EvdWaWu5vxqmvQarQKlVMFV/2lLy0P0vVXpc4gLmC2GLQlT0ASpDwck1VfVDNVPBsATYiUGVaphq&#10;V4NSiJXV7xZXpeESpPmIwfqqoub0MjAVIPR11hdWL+lxpQNSpby8Um3TqDj9nm6wW+TF1QUgCeST&#10;yr7+wtbxYmJe9wLg5Kqk8sLqz0BRbJ6m4TiXzRsYBAemwShYUSFTeqYBuOTH9lCAVSC1X3BVVwDj&#10;5x8KWRLXpfM7RmHROgc45uPYkV7um8bmU0tjHXA72bNk84OK81MogwaCFIgFaalHHV/ADee4ojL9&#10;uJfXhSHQdZ5cq5+nTOk4L63jPNxW8lC+gmqoa4wsAoq2R9eqa/T0K+sC3BJ1f7Wsc9S98v2AH8dN&#10;aLjEl/QcX+WzQGEemJ9GJaBokfoCTdR7wuHDc3cwKX9MbnGyzpntAfxKq+UARKlJ7xYWWyfIycLz&#10;CesuX0N4JnrXBKJk1SUylScRoHfGqxjigdwRAHeED5RMCs/HNfRW3qDMitxFXfQ6vL523FlgN9V7&#10;2hsu1J1MH7Zkd3ujY6hKZhn1xgeZ+TSBD8hJ1WXWzVkWBVJWEANcAa5rQb0UybSVNU5aacO4FdeO&#10;WlnNkFVXdVraa+vt+J//ZGmP3m+FTz1oZc8/bNXArn7d89a89TVr27vR2vest9bdaxx0NVtXW/O7&#10;m6186+uW8dxfLPORB6zgT7+3mhcessbNr1rN9o3WmZVNGRu1/IJ6Ky2osvrSKuuob7S21h5r6xi0&#10;1o4T1oYqa6hrt+LUHMt9f48V7tpsZe9utfL3d1rFe1utes9Gq+Z41Rtfsto1T1nlS49Y7mO/sY7s&#10;bOtpHQZyg9bSOGytjagyVF37CugUWyfAqbUVyDnsVCenVljBLbTKdraqJXTcQz1aAVQTircB0/BN&#10;UsNpfEASaxcsWbCrWbAM5gtjzyuXe57DvS7mvqpLmUKA5Kbqr/4lMcAJaAJmgXpY6CPUIKUuyIVn&#10;5R8iB57GyJvl4zdr+YBOKj6T9zm9RSMwLXoDVSUf9VUJNVI6eun0JV10ICTxYiSyXl/QRJaPsayu&#10;U/qt2FAHrh1KbrDzNIBbCP44L9Mx0icoH10gQNF8gvKRyyglxddZDQEBgByLbcf5gibF0h/DNE2O&#10;ma/T8V2FKQ+tiwDKOrbrXFVY9B8L//EKUJXJDfJ1KkRecDg/CtFR5hPqVU/ES88NcVcd+CZ6noCi&#10;7jx5AgTmMziGrncYpTrZowEcFbKAK+Tnpnui+xYKj7tj5Knj+PmzTmm8R4a2eRqdo85Z56X0KCdt&#10;17yvU+EP61WXJRc7av2WSvMWS7YFN1Cm/KTeWC9wkPZY7XnOi+vz/Emj++SAAE7kWdO2ZKN8oOb6&#10;9Js/jfm2YOlsO+r7qO7sAvkxT96J3C89I91nf4bkqQDkUMemcxdUz/p+iteTq+zDpDNdGT7dz13X&#10;EmvJlzGv9AJyAvfLnyPnoCHAjuo5aV4qDpOKO8J7I9NfwvRDdN0vfSwdUuSfiZueTZ76CObwLtXz&#10;Re/vWEThzWCqzJYrush7yr3StehZsJxK2hSuT+9fMpbNe5xVSzoKpCyjesby62SzKLxpy66ZsgLc&#10;1tLaMSuqGbOCqiErrBqwouImyz+ebZm73rGUpx617D//wQoe+6OVPvsnqwYwDRtetta3XrW2t1FW&#10;29+0mo0vWx0ubt26F635g51W89FeK9i51dLWvmhZz/zZyh57xNoOxVlbba8VJWVYeVy81cd9bg2J&#10;+606/bhVFZVZeXGtlaSmW9Ene63kXVzgD7CP3rHqj3ZY3UfbrXrvWwD1Nat681mrev4hK33iXivf&#10;st6qP3vfmrKLrKlhyOpRdN4QgTptalBDhOrngrUAu1aUXksz1jTGNCi31mYN2ySbZN20hcE7A+ha&#10;W6ZMPytSnabglMK9TKg9DUfmLVGw0z3mnVIVQT7lPos02VhRAx8kgFaNhdZvXFPmi7UddS1gSoWr&#10;2iIHPuUDyxzyUV6hGkIADfVwOYAtUx9XyoPHf2Jq2EqirK9SgfWXmZcoSaqMgnHUXzAKC8v5HEjD&#10;oZzqnLWJnhkbAXANfFH1c1oBLkEtLLHCkCCQATy9OFKAx0nj6yNg6Ycy+mmz5lmnfY/VLPkLHIdp&#10;quMHU8GlkGpaQ8Fgmiigsu4o83Ec8yjkTuCCtU7pvR6OeRUcBzcFx4Hq0CENBUN/u5IyCAHRYT+1&#10;UB6rvcB6/Q/jPMv6eQ7H4Rj6P2Vr62k72Tlnp9TdqH2WB3Hau5TpfI9xTjqmQCU4h+NzHeyvuiWH&#10;AevcdGxBwVtEBQnmMQ1Pn0haDYV1LJZGf8M6yrKuVeelkUcEY4ebeiowLygcFTQED6URqOtwTzEd&#10;O45rSuJYFbxcA50LXpc11n3amtpQV5zvYY4V5w0X5EX+asAQKDU4ZwLbj/Is9S4oL52Tfrgt+MRx&#10;bfojmu7bUY4Rx3OV4tI5q35Q9zBexn5KE89+glU8+waACWQCrOAVABYBTflExwnL4V08wvEOV+vH&#10;RHr+ek/03DXVe8o98XPVMi86BUyqordd/4eYsn6emeqC1CKouK5DVbxr5KUCGF+1YHGsS6jE3WJZ&#10;CiQJVyuxcs7Sq+dwu+YstWLGjpdN2/HyaUurmLScqjHLKBuy9JI+rMcyirotr6jRMo5lWPLOvZb+&#10;5hrLXP2S5a5djaICdNtft/bda3FhcWPffN4aX37MCv/8Wyt69LdWgwJsemu11bzxjBU8/4R1lNZa&#10;V1G5tez7zLoFuH17rerzndZ06H1rYVr5yU4r/fQ9K/1wh5V/sMWqPnvHag98YPX737eGT3dZy+51&#10;uMYvWuULj1nxo3+0/Cfvs/x9B6y2psvqa/usuqbfKqr6raz6hFXVnMRGsDGrRqXWAr36+hFrwBo1&#10;DwBrG8cB2ARlfswaGidYNxUG09Rf2Oonrbpu0srrJqysTq49LmftrOVWzViK7iHPQe7rUbcF2AC4&#10;WJeBpeuDwrLms6T4auaYn7NsXN4SIFeh6oT6eYA5z3tzmvcSdQhX0rFUyrXKX6padlmf4etgDiwQ&#10;DxIAYhxpjvAOH2E5jo/gquMUZCk2FUwvnPo/KBkoFqatdQ5FM29T3QsATp1oF72fZzLbVXBdwQGq&#10;FL1oggnLyTIO4ipG61T4mRe89KLrBZVSdGBxLMExvLC8fLyoApuDg0IgeKgSWoDUsr6+AosgFK9C&#10;wgUc1bnHjhOUns5LkNE8XxU/L+UX4Kd0AqHUheCXRHrB2JcB4THvJkZh1/1gvfJJZL6QvDqQx0Pd&#10;kzaqqHLcJNU1pEbnw3lr6ipUx+SckyjUOpagpgKpll+BxCvYNQUuHu/GstIc1fUqjYNOgNM5st33&#10;E7zIn/MX3CIwOxjZ5r0gmFfeCqMRQIuBeS/qZrJn1ivrO9rP8Fz1kQBOyq/+IseJgUn76pxkHNOh&#10;FbNofRzHX6kz49zidc6+XVAN92AlD0xQc7BpP+6lA8znA/DCtgCxI9W8lDLuoUygO0zaw9zPI9UB&#10;codJ5/trisXz7h2jwCRgepeOYILgMZ7VoSpULNubeEaD7fqt4Yz1tM+7O6QWwQPALa6K96nqtB2p&#10;XLD4St5poHec5QS3Oebngd28JZfP2tHSeTtWNmuJpVOWUT5qmeXDlloyaKnFvZaW32lZuc2Wh6uZ&#10;klNnR1LL7eOjhZaWlGVDpdk2UlVop6qK7ERZlvXtf8da3njS6p59yAoe+pVl3/0zO379d61285vW&#10;nZpqnSkZ1v7edpTg81a2eTVqbbs1fr7LmvdssKZdwPKTHVZ/8AOrw6o/ftsaD79vrQmfWRvAa922&#10;xhpffdyqn/i9FT52jxW8+SaubZ6V1PRaeWWvVVb2WWV1v5WjRkuqT+F+y0atAqVaUT1ulXXjVlU3&#10;ZjWy+jFgFkBXg9VjDQ2TwA33FKsGbLJKAa520grqpv1eZXLPClBxuUArlY9EfOVpO4gd4t4eA3iK&#10;rYv6wPpHBcglaYoJisdIl8jzlpLLRfkVA081EGXBqRSeczL7S5CJWfIiJX5U3uIBmngQp3mgd4Sy&#10;fpCycig2v0ovm14SvRSVZNyEetPoquO9p22yd95GNFJE+yJfSA5EIZFr5uPSUUhV96Z6KtVbqTFD&#10;dULe2koBy0BWKm5GLoVcDQcX5sG7WvZ1wdX0ejrlTV7u6vk+AqagFNKqbk51eg5U1skFdDeQ83Gw&#10;ss1b7thfx1MaKTmtF9D0L1a5r6FOSNeBcezg5sbAzL7uMrJv5E46aDDBMp38SrkPPRQc/U1qDJe2&#10;l3uj+iHdkwja/uHQeZG3G/m4W4zpvBx8zIcO8bFjMU3iXAU3d99ix15xZQHRZaULGFlWhb2uS/CJ&#10;AzYCTzr5q6FICm6yh+eICu/sWLIynokgeYRjBsUmNQkQY1BUPjrnAM4AXrnw+tCEcxK8AuR8ynkE&#10;sLEMmATYoN60PQZP7odMYAtADD/ljiNPrY8Uqzc6ADnBzeHHR0J2mGVBLoBOqg+4sY/D0MEI9DF9&#10;oAW9w6wLam/RDlcBSRUmCk4eqkCtev6XLz7cnWqskHvFdoHtIGruYCX3EdgJboksC3RJUnmVs5aG&#10;HSuds2MouuMVYwBu1NKZppWcZL7fUot67Xhul6XmouqyG2x/So29exQXs6TaxrvabLSr3Sa6Wmyy&#10;u8UmOuttrDrPhlIPWe/ne633w53Wg0obbWm1kdpOa3r1Rat45HdW+uLDVr93kzVjxcCrYsML1vbR&#10;Nmv6bLfVArn6uE+s9uMd1vLuJuvAGtle9/yjVvXKM1b49hYrjEu14rJOK6nqtRKmpRXdKLleq5KS&#10;qzpp5dXDQG7ErRx3vLxqHOCNBtgBuWpUXR2qrgHY1TedQs1J7U1YHeqtFiVXBfSqsZp69mO5GJWX&#10;UcN94p5JJaeqAQIllg7I4rnHB1ivHhLx+l0o9zmej4zSadsx0h7jfifo3gOyY2w7KkjqGQC/zLpY&#10;Y4b3rJBLC4uk2PyDKLGDKkeYHfF3i/dEsHPwcSxAdxhbVQ1AmikYgx24Nnz55/umbVojgXSp+9RZ&#10;voBqLRWcKERMI9MwTN5036QW1XOsE/BCGqXXwJ3arnXZTGXRdrdYZbkaO1IxVe4rXMQrwDFtUzoB&#10;VBXYaqRwqOJ/R2EqqmhX44MaFTSNeiv4cX1/9SU977BR/Y9MENPfx9R6qpbXEBvIcWPmDQoczxs7&#10;dI7RcXUuwEf3QSOyNLYs2iBKd5oPgjqujym0BrjUt6llEEnt8BTIAsxSgJV6Z6QClVQAo+Wors0b&#10;WEin+RWAc09CYw2w83Q6H66F8/JRelkO9VWcM+lVydvdcdomepc4nwWb4bx6FATdgosg15ZzSGgE&#10;wE0oX5mfV8w4rlx5NRio1VVg1bEid9zrtgCMjpnE/dCHQ+eksenc9db5cgxv7SWN0nldHdcbgAko&#10;OU+ZelLIVBUhsCY4YIMKjz4AQUUGtSd4rag9fb113ToG+zhgMX3sdA9c9TOVa5MotYfnIa9CddBJ&#10;QK2sUX8Mm/VqmKnOKRtSZ/4W1QfNuhcT3NdZy6BwpWDqn5mMGsmumUGpTPvf/dMqxy2tHNe1csLy&#10;qkctp3zIssoGLb0UdQfwcnBjU/LaLD6jzvpagVdvt432dNlYb6dN9HQCu2ab6qq36c5mm25vtKnW&#10;SpuqL7KJ5iobLiixqr88YWUvPmodO9602hcet7w/3GF5zz1k9e+st6ada63pg21We+gja07cZ+0A&#10;sm3jC0DuRWt4521rOnLQqrIBbHk3IOuzCuBWXtFlFZXdVlnVg3vab7V1Q1Zfd8qtpn7YYwJrNF83&#10;EpRcA65qwxgmyI1ZY1Rn1xLq65rVBa5RIweHv4k1NY4BQpRf06yV1vFRAE5HAdoRYCZ4yfXPReFl&#10;8bFJ4Zkk8hzimB7B4rnncmmPsT1Bri52HNWWBLi0LDuGa6tGjUTSpbA+C5e2CKhVoPDKmk5TFtWI&#10;NO/KUB9luayHHHI8T+ZlqptfNdk9h1szz8NYsJOKReIlqOXh51EwpL6kjgJ0KPDMr4AKU+vjlaYw&#10;FZ9XuljaDF5u/bdBpvkr9/eQFldiGAUtmYKmwh6FmmTG0ms5AqpaRtUfVq1oWg79Y8lf2ygAisVT&#10;GIvOQV3ApDxVKR/qBTGUgloNlS6baQS6qAXTQyUEXK3jGJH5OStPzbNN56TWO42q0d25bGPARcCb&#10;60cF94fhvFvb1O1oybtU6bwzOY90CnIKFlRcDDJ+rNDQ4MqOZa13JYzJpdb9139qFfun/3noXwpt&#10;gK0LF3qgc8km+07bAsceV2f6znNWBcx0H0Ir7+UW0gD0UGEbWkKZ6jnoOrn+cB9Ca7GeSaR21ZAi&#10;+HprKlP/xaXyBYhXtqZ6RTB5SZ26amdfqWgty8Ixg0svwHk9KiZYScXrmh2cPHsBUo0Qh6TWVK/G&#10;VOcQnbPy177JvNR6Pu49YLpXiiKIIgg0H/JW3Jz6v86aOomPdU3bTM+UTffo36+zps77tRTgcgpO&#10;Xh2uF4UsDcWRXTVj+bhr2TXTJuBl1QC6mnErxOUrEOyqRi2/+qTlVg5aTlm35ZS0WV1th432DfjP&#10;rMeYjvX323h/H8+pF0+pA9i1Ys020VprY43VNtFUa+PlFda+Yb21vPS4Nb3+lJU9eo9Vv/qEtWx+&#10;1Spfe8rqt7xmrXu3WvPHe6z10+3WifWkJVhfbbkNdXYgVjqtuYZjV3VZbXUvNmi1NYOosAGrbzgB&#10;nIYB17A1o9BaFTvXrB4RYVmNEc2ArFE9JJo1eIH+K8FyM9sAXQfznazzUVzaJq2jZdLam6eYykIj&#10;RZ1aSbl3GQKaYIdCi+PjofrOnFpAiJdXgXmcnT5AuKeJmKbqpBAaFmNTnpumvg2T16awIzWOqnEi&#10;g49TfpPi8BbxYMI/RRQ7p9A1RY9oHEY31ac3Ldkqdb/QeF/l7JBPgkxeBg83YRoKN/P+8sQKe8yC&#10;mtM8hY8X2zvmU/gFtCxewHRBSlNPC3iwvwWlTHm7atOUfFypxdILZlJymaiDqItXCAfRSCZSjQFy&#10;6rGgaS7pcpUOc9DF8lL4wnEHHa4ZlkFh0XDxOUDQFaAbaZm6siQvB51bBATBjfPVulYKOED0H8Nw&#10;zEzcPf1fox6V14uqU8vmDLCb75uz6b5ZvubzNty1aP3tS9buf7BaJu2S9wmuxIpbl7EQpa9uShq3&#10;rbz1rA+DVIM1Yu3t89bfuWjDfJDGNPRRfwhwPsVHahD13dWxbLXsU8C1S8FJWUmVKuzE+5xy7h7i&#10;4tcW5v26uA++Tcayw56pQ473IYwure28QLxk+iiF1mzWa/+YOSg5bir3IoSIhBc11NeGfJJRlMpH&#10;aQP8eC6s9/x4PvqwqkXUX3beQSlCuSeH+PIfUp2aXNHoXJRP7Dg6p8gLcBXs72yArMKdNMCEnrmW&#10;FU6SQ2FMR2EU1C+YRs8Y6Jy2MbyZmd4pIDRtI936Q38o0A3N07hm07hqqnCfsNzqCWCHoezyAVxB&#10;1ZhlV4xYbtUJFN6gZZb3WVpRu/W29tl43wmPWxvX7xBPnMAGbWJA0Ou1ib5OPKg2m8SlHe9ossnO&#10;VhvPSrNOXM82lFvthudxRR+yuj//zmoe/pU1vvyAtW142to3r7G2T/ZaT26yDTfV8T702anePhsC&#10;piexjoZ2q6nqtnoAV19zwhprhqyhHhXXwLTxpINOQ6g3Mh+GUsd8KvAJakxbZCO4+ywzbUHNaaQT&#10;DbUe9ZJQmEnoBsZ9AnraXo9iLq2f89bSJD4Q8QDuCIpYwEtmWSEmGt1E/+otBmy5qu9nXQLPV16D&#10;vwsxsLlF75C/I+E5p7BfSsMcz59jCI4AUy3wOeSrHi/VKlfq4K+YOqZ5zXM8+9O2KgWfOLVWhAww&#10;k3umHYMFZfW3cNJLk0WmDjfSyFWNXNls9vcgYS3H8vzP7EoAulvIvNfx+TmEbQr0DOcgdUbBpQCH&#10;wkkBZnsUh6e02aTJQGF4jJzyYZuUl1xXuS9qVFAdl5SnRs3I0T5s9+5jQNR7frCsfTQV3FxpqlCp&#10;QLOfm6An4F0RKKsAaH1NMnkoRcxXk1czQOvtBHI9qvNctClsFuUlm8PV1agus7iYGuJoun/WVdlU&#10;H+nYFublggab1jL7axSREWywe9kaAGIhCkuxQ1m8CLrvgtuKwpIx76Dy+csuanTeDi72d6ixTdcn&#10;WETLblJxV7xsgk2AFmnJK9wb8gdyMk+j/WXah/fA82Sflfw09XSYAMfzkUUvt5Sa1ylKzXkdHa4r&#10;z091qDpeyCM6hsAWnquWpdw0ryoRWQhHuFyQMrEM5r1FHtWWQ8GsRI0onktDrA93T+JmTnL/J7n3&#10;43g84zbSNWbDnfrF4Zj3EOhpG7We5iHrbRkCGKcsu3rYclB1GeUou4p+O9kjyJ3wv4RNnAB0w0xP&#10;agw7AW8A4PW7upM7O9WLuutpscmWGhurKbXWN1db1a9/ZmW//KnV3HOHta9+1Hrfed0GEj+xk+U5&#10;NtJazweu04Z7e+1U/4CdGjhhJ7DhgSHrbOq3GtRcA5BrqkWt4Zo21Z+yxgYgFwNdI+cra46Bzvu3&#10;ei+HMZZDNzBXfEBOcPMx+FqZbwvBw6GXBPdB3cIUSNys0JNxa2iatMqGGW/wUYv1UdTcUSB3FODJ&#10;tVSsrVpOxRuN26gwEqXPB3jpqmbgw+MKzz90LJNGVQ96V6J3z58p6SSM/HnqOfr7Is9Bz36BZxti&#10;7QS8BgRCQ8c8oCOjFfUWM4cWJtg4LK7YLqUUFJwAdAZ3SgoKKPHy+XbfH0CxXZD69ypOeVIgeYkz&#10;ebGD8pMKRFFixZx4JXlpNIpqlExD65I1tmkYniWrjy2rHkxBvRq1IvzUZ9mHflE/xlyUqZSgVI3q&#10;bQRCFTK/GTWquL5IIVCviBBE6t3NgEMWgHSgymLnKoXgBZHzUaGWSnDAYZ6WqbuxWsbclcakPjPl&#10;0pE+i/0VnFqCCtWPXhSbJ5e2A3XX2XHG6/X6uqTWlqwPVdaHG9yDdXewvf2Mp9NIIvWoVg2HpOGn&#10;cnVcHqSH53AP5e4J9HLjPUBYFnPBXXFx7gF44eXQixOB0F+i2Aujed0r2ZfW8ywjSDncmPq88uR6&#10;pR4VLKymfW/s4Xzc3WWqFvfwEqpRSNOwzePmOPeoxdxDnFgXudE6rhp1QmNEqKNTaIm3rrO/g/cK&#10;k4rTM3PPgGVXcZyTnp+C4lVt4D0lmBfkcrWe983ffykNVF6Whz2ctlxUSRUurEbV6GydsT5c2oGO&#10;CRvCTgG7U52jgO+UjXcOo8hG2I7rWjti2ZUnLa18yCrrARzgGesfYjpsE4NAboi0mGA3MTRkUwBv&#10;cgCFB+ymUHjT/V18zNpsvKXeBuP2W/eH71jn7s02lPCZjZQX2BgQHO1qQHm24DF0A9E+GwGYw0On&#10;bGRgBMiN4CYDHsClltW6mgFAd9Ka61FkDbilDQAv5ro65ABai7urwX1tRZFp9JK2ZgUQK3YuqLh2&#10;ABaNWRdBTv/MCLCf8C5h6vjfjjU3TVktLmVlI24lrqoChdW4INAlqmGC+65no1ZT1YkKeNnc+zIU&#10;lz40xQ3zMCOEkay4tJRbN56Tpv5+8hyl+gVEL59YlM571bDdqyxggsSYqo5WXQYQxkv4pWVMkAsq&#10;L5hAJjApA0Ugq5FBsJBLGfoTBlhECs/3iQFEBTJV+2IKU6nGZa5rW7RmCn8bhb8FcLUBsDYKt2DQ&#10;jNWzTv0xa9vOYPqJsf7GvWhN7NPSpr9C6Scpiz7qhn6Son8AtHVorDncPwBYoJvDcRVyoHAThcBk&#10;oTrydM4UdB9QADfO6/Vkfu6XLYKEm5avuCYpKAe7G/MOTEzw1/1gXaRUdc88Hfcs3BfWaZntft/Y&#10;7vefgixVnIXbpvo8pQlKVy5pOAfv6sV6gUGtxzpOqK9Uz5DYuQK6y12/tB9pBa9IVWGu3mLr9bJE&#10;bqWv8xeIl0frOZZDUtt1XNxMxRhKUes6soF6AYpY3W+q5DbwDCv9eS1f8ZGSS8G61rM+LFY5z1QD&#10;ppZ4lQkKQNDhHqjlO5FjJrCsxqNDDroAO7XMOuj00vu5XTadq56N7oUaI1So9EFeqbfTe8z2UFgA&#10;Hcs59Sp8qANVclPg8lnWvNyprLpZK+S8CurmLL8GlVI7ZUU141ZRp9ZGubEjTEettuGUVaCcCgBd&#10;bvUpSykbsrqGQZtCXY33A7aBUwANyKHqJoek6ljHVMpualDpBhx4U4MDNjPQg7LrYr4b8LWh9Nq9&#10;Hm+8s81GOjtQlu24wz022j+IO4wqBJijDrpx1qE8UaB9bfqFQK/V1vZbY90QoANk6qyPNTWi5CL3&#10;FdCFerlYXZ3DDLA1jbs6U+ODlh18uLChG5hAF9xW9Y4Q5NyFlbXwYWie4RiTXP8U923W0nFXU3Bd&#10;vQVboKP8pUuNMRXkUiiLcln1sVHn/0I+MJVATw0N+axTOqk6jYaS6GDjWbMuAI1p7NmvvNM8Z23z&#10;d5lyltLM/nqfee5fAp06Ocu8ALJjMCm4MO+FTttVIMksfBllQIOC6PnECnRU9yYLikMjRyz635w6&#10;UC/dwKwLpaKxparU3YN0ciUzSZvNxWvUE7dYPgJkCGcJ56Mvdra+2r4feXMeUoPqzlTdDCQpcAJm&#10;B8pIP1opIY1Uo4IW07nBAp36ugpyGr04ugdfAl1snRcWqQNMqkAuuV8XpmkG4PSuYZrH/D6xvyBw&#10;ZV2hlJ/Mt5NnKITK/3KB1IPxeys3EICEfEKewTVVuEtoWJHLp/URdAW7lXpGqTmZlJuWyVfnH0Eu&#10;goMDjeUrldpK9y+lZ7t6QShYWaornWdSwn2v5APRCMyasaaOs7gHZ/kInUWF6wMTfn4uK0WBlnB/&#10;NapzMfP6E78qjcuAnBSqKpIbeD76eDVKraPQpdLzWZ/C8RSScLBq2UeqPcJUBSM6b73UIVwnBjBM&#10;oPM+rWy/sv5X63SvVKikBnQdencddFqmoOUBukypOt6RMEjkLO/NNIVuwvIAXU71tGVXsVwzaTlA&#10;L6NqwlIrJiyjcpxtI1ZYM2LJJcNW2zhg06qXc9AJcsAONTcF5CaxKVd0gzYN6FYsAh8Qm+7vA3Jd&#10;Nt7b6TbRh4LDTR1D/Y0BRdX5SSVODirvURsbnAB2EzY6OIpHMGT1QK6+dtAa6k5aQ716P+DCAjl1&#10;3G9uUv9WqTg1SAiCbJO6Q7G1SsU1ATgUXYfmNTCnXFo1RuC6hno5ubKyCeb1E+pxXP5xq2+YtPrG&#10;0A2skWlx7Qz3BiWH++oNEjXq/7oAP2KmD4pDC+jxTNxNZbuq0nJRfIJdjaCHqQ+yPoTJ7ONDQAmA&#10;PFO9q67qYu+sQ4/nqqka3GT+bvMer8qm0Aouir/KFGAwuZWhAGEkdhWieWCz0jDBPoJiHstqgJBK&#10;C8okuGvutpKnXiYNfNjCV70L8Mh103DmBaTL5qSyG06TDy8cy3opZTqfKC8dK6hKgZX1OpbUi6YU&#10;bh+1hPWhZZd5zlMg1MB/CnouYF5farm2dRT6aqkOFTTOQSpOIPFrYyqI+nUrL+alrHQegptLZszV&#10;rdb5zQ3bdF8EuugadGNlDkHM15HeQUfeKniyCDBe5+WFF2OdtmmfqKI/uuc6T51vFI6h+i+lcxda&#10;5++QCxap0KgvrKs38nLAcYzwcsTmyV/X5i+KLNpO3npx8ngfqsinSW407rVGrKkAaIKXWuf1zgjO&#10;DmrugXdt0/E0j+JU2EeIXTzjoIpaY6XMomBzveiZvND5uORShnWtwBOYlnI+ueyXCOgOYcF1jZ0n&#10;L7x3DfS6H4zjR/dO91vnpHdUkFOh0nvthSpWwPThy9KQQUwzOLYaKfTnqoxaKcwZy6ibAX4outpp&#10;Ct+UZetnS1Uz3iCRXwvgqiYtDdBlVircZNTygF16CYquEVih6ILbKhgJcCcddG6AbhrQzQA2NyAn&#10;i2A3KbXW149CCzbmDRjMDzCv/1QMngKUI9gohpIbnLRTgO7U4JgNdAEuINdYO2SN9UPADlcV0Km7&#10;l8a7U6NDmzdAADrBD6UnF1agUyOEN0bgsrorK5UH5FaGbMK1lcprUdcvhZboB9VNk4BdvSNmHG5F&#10;mmJFtQorUU+TWTsM8I5K3eGuZlDepZoFtOSa8Cxc3amOjnVJfMxSqgEbz0DdTtW5v6pplrI7b+Xs&#10;qyDiND1znmvUCuvvAlOv29N8zMK7zTvGu7gqnx3USuouFi9CZF6xzovsjQq8OA6SGMwcBExz2DdH&#10;27xOSooubM/mpVasi77O3biRajGsQM0pvSDmYSMyTkSNGtEw6A7QmAmUApZeVged1scKtI9wAli8&#10;0UHGcX0d5i4jpsYFtcBqm4KcVbA0iGMWhaIO9dDXherD5VW9nhoQBBGHBecn07UKpn4+sXW6JxnA&#10;QW6RoKhz9nOLzSutpl53pXXal6mDD3Xj10n66Gukh3ElYLTOCyppQt2i7Ip1nIOAoeBcBTHLRZP7&#10;GJSi4BYAp3m/Fq7fW105rtZHoPNjxb52fi7k7fDwlyaoJkWmawSQJlR3S6eqDtTIopg8vqp6qTg3&#10;NfL4OcbOV+cpuHkdnfLXtQpwnGuYapvWB/ipZVXPRW6JXli5q543MPK+1lXcr+rQDVG9PCp4Vup+&#10;Jzcn1O3F3Bm94LGXXPDXeWheAevh3ea8SOuFimOqUlzKTiouG7gpPwFQ3ZLyfJ0GkJyxtJo5y6qe&#10;wy2l0OG+pqPoMqunvNU1N6bqFDiciaVXjFhGxSnLKNcwR6itGOimBgES7uX08EmbPoWSE/CAlUAn&#10;sEUmwF0577DDxgdPALcTTMPyJEpuCuUmwMkmT0ywLSg6wW6oC/UF6JpQc024rk2ArhnItTRIvZ0E&#10;crihgK6Dc/RO/EBO5n1bgZ3+3N+kEBOmQeVFoGMqAOLaNgK3enUBw9QVrLJ+CrjN8jGYBf5T3KdZ&#10;XFY+FlUKGlZcYqx7XU2oJlA3sOModZl6WamXhIK3HX5VcmljKs/fBeYRKhrnrhymyCNUlIi8Cgkq&#10;ucKKr1NrvcC38pGO3gdM7/0qhZOoo7oX2BUL6sFbVtlJkMvlRdY0qBcgQBpXcppXWrbL3VKIivrG&#10;dnZqzH21rPDicDLul+ulI32on1I+AWj/KegwB1BsXRTeISWXIxCRn7f4sr8AF1pQZQGAUlna7oME&#10;oBzUVUTdRtJ50cub51xddqogY3J51fFbBVXH0jWG87x8fJ2L7kcqN1yFKVrvwPPzx2LzgpzfS9IF&#10;EMVUFcsOHH8YEVx4ICxrva5xpe5MacknAIT0UjbqXQDo5Eq6giRdCI8R3LRvBLoAO4cfLqyUnbum&#10;OlZ0TPJ1uJKP4trUB1jH06gfaihpwjSIZRrXG4Xm+BcU831lmte563xj+UfXtJKO9T4fW+8VxjyD&#10;45igFox0PCO5q1JqWqcAULmtB7AjlQFE9bxbrfIK/LwC8K6su9Hxdb+iF9+fm+4d23yZeSlQgU+w&#10;U92c3FXVF6nAZaEmFAuW7kHDKBCUSB7qRG5sBm5ratUsBXSOQhw6+WdVCXK4sZWoOWCXVIKL1yrQ&#10;qUEiAt2ITZ9EhQG7yWEgh6KbcVX3H4POlwGh6vFC44XyC8tyfSeGxmx8aBK1GEyKbmxg0kb7J+wE&#10;oGutF+hQccBOkGsGcIKcrBVXtQPrbjphXS1DgEytrsBOo5i42lMHf2AH2Bpd4Ql24QfXslaHnPq4&#10;TlmVuoAxr+GriutQvUBNAcPez1Uua/mMHSvno1G54GqvpEEqDeBxz48rVAioHXdTP9jwIXLoMR/c&#10;W32QVHcLzHieIX6O5wP0KgFd+MnOnA/tlEPealzS8/eYzdi75u8ktspVBw9epoKul96XSRzV00nZ&#10;CCACjODmUGM+gADVQJpcXrp6VFtPu1wbVSxyYE5SPQmk8oLLp4If4ODm665Y/t/Y5nVnmM7BXVwK&#10;mOrY9CtFqUuB1+HH+Wt/wVRhCyG0JBSejFr9ezSEmBRx7rUtS9bZFn6gosFE5Y46yJgGu3x8XUek&#10;YFbOq/5CsC+ti4EuZpcVGucjtUP+Ps/xQxhE2Ba5nAEa4SFpqjSqmwsd7FUPpWcUQOz1c7ovzDto&#10;HaxScyEvV3kCHdcbgUjQcVeTfeReCv6CfStwq9PgmxzPA60FHr08HNvrwrR/ZHqZZLx0Ia8vb/Nr&#10;5JjhuAE2Mn8JBRYHXIBaBDoPMdE6XtrQGBFi6NQRX1O5O7mci+IPm3lu+iFLMl98BRPLpVf+ip3z&#10;1j1NWdZ98eNyTelAO9vrg8IxVEGuMel8NBPuQRruVmiBpXBR4LzjOAVXsMtG3aVUzFtyJYUXdZdX&#10;M0XhHnf3NRXX9Xj5mMUXnbL2VrWoXqnoAN2wVB2KDpsR7ASzv4FbMDVMaCrlJ7c31MWNq3FjiH0A&#10;3fjJMRtx0E1hqDpc1jFgN9I/bie7ARKga5aik8tar5ZXgCVVJ9dVLmsDqq9xyLqbBwGeQlJQobiw&#10;0fhzqqvzFlmmHjTcOIHrOwkwJ1k/A+imrQrXvhy4ldaNWwnAK0TNZaOAdf+SMTVAxFfMWlzFgh0s&#10;UxzdpBWxTxWQKuOjkVUzDxAVb8d9Zqq6cz13qTnV36XzTNUarnq9dLm7PD89U310PbyEtBoBJV+x&#10;e00aDj/8I6IOr6MMy2QfT+vvHaCLCmYmL1s6L1oqBckLaWy9zCHFVMBTa5WrOwGGg2dxUhqwUq2e&#10;+nVcqTLnZDOwLOajPP5TU96x/P93TC+tW0xZRmpOL783ZrhLG7m9Ia3qgVSPI9Cpb5zqivT7vhxU&#10;j+pwpGiLcYnq20/jZoe/R+l+qMO+11eSdwR9d/EdMlecV/15zkcGVLixMk+H6grdvijwLK+Ay6HG&#10;Ok2xkJ79SONQ8DRhu6dVGgCmANqjGizA1Rzmx47dD8GO++AfIKAml1Xm8XLk6VPydNjwwqii1uvg&#10;uL5S8m/jA9WCqfuawKOXIzRO/A3c/jNTvrG8Za7esBXQ6dhRuhjUXKXyjmjdZWWn7Zp+GXRSdkdU&#10;h6N92U/b1eexmmelhgwN56/wIYWkJPPRVaGIXFrNq2D4+agQ8W5KzXlFtueD58J6FTJ1U1JjRKgL&#10;Ur0S+aE6MoBcPssZQC69Um7sBOsEOlxY5pNRdfFlY3aoeMS62gPo1BgR6tKw4eHgvjrsANZQANq/&#10;gx3Lvg4VN3UCFaj6OGwcl3XcVeAIqm7cxnFZJ09MYmPYCNtHbQTonewZt/aGE9ZSPxRCSuqAnIMu&#10;uK4tsXo5Aa8d8HVjPcx3AbToT/0+cjDL6iHRpJFL1OULuGmkErU6V6pTv1pIcVfLaqesBLXmnfi5&#10;b1LBqmNTdzqFlcRXnLa4slk7hhubUj2Duz8N6HB3AWYJwNMgp6kKQ5GqQ8052ACYzN1cFKAajML/&#10;JvRcgRzPM6wDjpxHioelzAM9VZHxPqD09OvDuvbw17fi5oUvg85dWECXxhdeBTUUoAA9KSWHHJbD&#10;tizSlnCwnjaFdCz4UECqTHaloe1MM3n5Mhx2V4CBF95bcMlX6aK6uEiBraSLWQSYMB/g5ukwnZ8g&#10;5+EcHC+LGyA3WsGhUd9amQqtYs48jq5aaijsp25gAZo6Dx3vnHfab+cmtbYuewS3QCdl426rro15&#10;V7yxc105J61nnWDlLrq2C0aYQ4803ujAtTjkYqZ7G7mqAuIKDAGRgzCWRuecAuQSawQ8no/q3zi2&#10;XFevu/Tz1zLG8kprq6ao1why3iwPkI8D5gLUUEsbkOsII53oOlXJq3Q617BvpARjoPrfNKm7oPB0&#10;Tf9+e4AbShsL80FhaaplAUoj1ajV9VClWl0BHgUojCUodSl1Hka80UdVf33SD1aK8SQ0+oWUoWAm&#10;19aj53VNmiet3nMtRwpC/zDI492VWlS9UQoFVqEn2Wop5Jhyq9JRK4UU6AKvq9PIHNO4aaGXhBom&#10;0irGLK5Udsp6uwY9UPhLoEOdhbo6AQ/Yoc68ng6oqUEiAl2AnNxbNThEjQ4y1c2ptVb1cxMYkBuc&#10;QNEJeBMoulEbVR1d7wQgOwHcYm6rWlw9xEQtrVJ0Q5dhh7uqATc7m8etp2Uc2KH0YvVxHgCMkmts&#10;mPLW1CpXb9O49cBdahZAVdTNWA0ALG8UsGb5IGj0F95XTStP21Hc1jhU3WGBjuXj3Lfj7Kd+xxrp&#10;pLB2GtdXNuv1oKqPTeZ+h+GyJDIi6KkcCmzBpO4UFCzoqZdEKpDzurqY6dlm854XADz9HEnAWyXA&#10;SZn5w+dF93oqXpIM1mtwuwAQdZfC1dM8VkRm9XxJVY8jqSi/ObQ+hsIeGhwEEPLFAuhkAIapwkEc&#10;LErDS+sw84L6N6Z8mEagCxXsUaEO2wU5r69TnqiRTK+kDC624CyV5S4SL2tSNaCougDU5bZyfbh3&#10;qs9zdajz8HxZzzlXk1d7m8biU+stMpiCpy5KK24+16tz8MYZzBtxdI3kFX0o3G1lnUMvBiXdJ61L&#10;9fVKH7at1N/JmHfQKA3H0NcsRUoUi9w6B6arJdLE7klo0QVM7OegFOiUN8sBcgKIBlE9b42tZ1Hh&#10;S1YBBBW4rUp6bYvq0WSRkvTz+ZttX7L/cJsApzxDvlduc5CzTfV+PgyXAAvUVkCn58W8FLhCSlZA&#10;RwHygGPOx0eJAfoKeXG3lYJRiMvZyMepnmdboILhSh73m3xUuR21vqpnhBrTUtlP3oeUm1rmFZ2f&#10;BOjkrqo1Nj9WV6cK8wygl4saKayfsiwKeopUXaVaXidc0WVVj1p86YglYINdw4AuKLpJua4Oqghc&#10;gA73U67pDIpuduBy66uDzoHHdtzdy/vE9pMCJC+BzUHnqk6trtO4rRNeR3eybwKwDcaChWMmyDnc&#10;FFISU3W4r1J10a8OOxRW4u6rQkxwW9VZv2HC6gBRDbArR8nJ9dT/NLJwS1OxTO5DKYq2ugGXFAjm&#10;VQM7r9sEakDuaKlcV0DHfAIu/3FtQ715fRxA0/8k0qpmPU5R/Yur+EhpYICcGgUbh8YLfYjcjXXF&#10;Lc7ItdWHSyIq9ILwECE+2sEDUdlS24IEFsZUTFiVw04amVVTwSmVQprKS6T/L+ZqHS+STK2VijOq&#10;xk3tw71rRvEUcLDgU6vwhwIvpScToNx40dWqqRNTOh3Du4l5gVfhVIEP0AowDIVWKskh5+tC3p4G&#10;8/Ss07zSKMrd/wFA4RasBLjQKhxMoEjkPBMUcMrXXgVbv/bTsOL+P9hYXuEcwrFUgZ3HOddTcFT5&#10;XS2/n/PXvYkgpsLjgJOxHAF95fz8upUmyj9cS4Ae13nFvgGKgltM9XF+IQ89E4Gawq0uUDwrKSRt&#10;dwBxPIEs1CWGfCPlKHi6SuQcBIRMXhQNQtDRdtbrJfUMpOCi0AzVtV0JJc9H66Pl2PRLxj4BXH+z&#10;nnxl2n8lD+UdGcuRovNeEbxfYRTpGBi598d4ZurMrz+9R6BzhcZ279LHPj7moPZFqXtAMfOKtG9D&#10;4elXhaqLU7C4t7Kyn9JrDEW9oxqaTO+DQKheEVlsE+g0XppcMNXT5bJeCkMDQ2bieuWiQtTBX40R&#10;6ZWTTMe9QSK3ZswSy0axMRvqxtWMFF0MdKERQeATtEaB2Smbwb39W9BNn5Da+09A5621UomhtTUy&#10;ubGqnxPohnonvW6uvk7hJaFBIgAOsAG3lgYBD/BpXvV1zWoljjVGNI6TbtwbIxo0iokPrBnUnOrj&#10;CtWyqvvgbmioi8sAbnncl1KgV45aU0OOGiOOls3YkdJpO+JTFB0urOrjFELira2qhuCZytQYkQI4&#10;86vVejtlVSjEKgCbrzo/0iV7A0Z4hv7rB0FOJtCJKwBNI4ZHZULlQdER8ijV0yKDsrsqjwIolaa4&#10;M8FBhS/AimW9DLxQ6qRby06dHaE3QoEypvCGbhyCF+lj+0otZXnBDoU6qLug7AIMlA5QkNYhh7n7&#10;yjYHjAMuuIMBWirsKsQBosprpeuOltkWQBftE/Z30LFepro2KbpEvhBhfKtF/HlAh2VTSEO/XAE2&#10;mCs0HTd2zGKstRlTXRBfCKlfD1GIQV4wkSKKgOUApCAroFrKOFLKSqv74pCTxdL7fZH5tfKgOB93&#10;SXUe7K9CrdFz5a55eIbAIsXGtTl0NfW81ZPigufvqo7je+gI24p58B2tS9bcDuS1jQ9apCA9T6Ul&#10;36h5XubbOY8r+7U6tHgGMk/Dem9o8XSxbeQVwS7kq1AQgSk0bgTVxgvMc/R6OalVrlEwVxrV20nR&#10;aYDMIxQKV3QVUnYB2BEIlYcP4Q/gpOh8SH/y00Ccqsiuapn3wPFCXvZkXCM9C41oLTCq0jwbVZHE&#10;MTR0kBoeFFcnN1gurNfVsV3KMMcLHK5qzZSHl+TisuXUTlkGoNNwTQoYztSow0AvHdgN9aDm1Jnf&#10;QRfAFrp/MS/wxeLgpnFFHXAx0AXYBdA5DB12MVACO1d6K6CbtPEBmWA3ylRdwCZtWKBDmdV6R/6T&#10;1lB3CvCNBgXn7moMdg49wU4xdaHlVQ0QTU1jDrkG1Fxj46TVaARhrrUYwOdxH3KAWAagSxPoBC5B&#10;inVJaqCpxB3FPS3Vvze4T4cB3MHiOTtcrNZX7rXSx+6tA4/n6VNXeKg98tX4gPqZTqm7xXMeNFxa&#10;D0xdcSsN6Xl+6XJX3dTgEGDndbG8n2oc1U+6AuxioMsFYqKiQCNVpxaobE4kGyjo70h1+Lkd6mWA&#10;qiljWYNPaiSQNL0svHRSR6rMlbsX6j5UOGUqfIAKU1Cyg5ACoeNIGV0u+FJd5MFU+wuugq7cae2X&#10;w7LSCz7Ky0nOOer4GZiA7PF8Ogb5ewtxLM/gIlMYSZfES6sxyvRia/hl//cjsBAk3c12QOr8Augc&#10;On5MzpFjCN4a3rmljcKDS1vMeXgMEIVT0Ne1RLATAKOGDIcY+4fKVOaVr+cdtoV7ENZ7fZ8D8PJ2&#10;nbvcNI2kLNfL3V7OMXSg174c291lTc9xLGAHxNTfTy6geou04aK2dSxbkWBFuhSvhw2NGQK69yTA&#10;IjUZAczX6/7pmEDO6+uY/3egU9r/CHRXmNxTjR6tFtdIham+TGpK/xJJYttxpnq31CIrt1ZDnAt0&#10;UnWHAN1hTPGDclGk7HwYe57pMYGOebk6WlYMntxZuanlFIYW1F1zy5yV43YlsV6DAyTwPmRSuFRg&#10;VbikGDIoTPmUhyjWS+5qHipGAcPpFNwAOqmaSVzYCcvGbZWqy8Q0Rl16+agVVY3YSUA31jfoqi5S&#10;cEGVASzgFZSdXFG5r+pFMeBdwUIPCam2k6E+b0j7sQ95TA6cjLmuaomV2xqBLtTVjegv/LitQyg7&#10;9YKorT1ldUCurh7o1Y1YIxbUnAKFgVsMdnJrFX4iN1aDE2iAzVp1c8NqfWy6MF/CtWej3AS5dKCW&#10;CtSOxxRZUiX3HcUmS6qYc5VXqBZp3PvU8lk7UiLQyaUVFBEpEkiYA4+pjzrMs5NJ7SXxYdPAnWks&#10;C3plqMnGxhmrQ+mpAUMDqeoHRqkAVd5KaFnneQE196IiyFHG5cLKVmXXcvJ6qDzoHL6C+UxLeCH0&#10;r8W29hm+iOEFyVXmbFedXiYvVSYnqalDLmYClagaKTAVdhV+ASubl1hhHXIJQ/1dDHqaUsCkqgQ3&#10;/ZU9FzrLnVadYNRzQy5otI9g6FBkXu61zEGnbRw7uK1yPcN8ilw+brK++gncRA0Xo9bFAkDnPTtI&#10;41CNmUDp6hELYSwCEfOckwpCZaP65SqYdsHKKXTZFE49PD041W9KbUrp6tpd7ek+CH6sDx8AbWMd&#10;1xuNuCyASeUJuCuAFHikcqrOAYJYGtKmC1KY70dagU1K1Ft2PW8NcrAMlJdxUxVku0gawUzb9FzC&#10;MRySHNOBRd4CnaAUAczr5ZgX5FZaT2PgWjFeKKX5d+uvNPIJrmmAmNSp/hOh7jyCkXfjquYacT+P&#10;61lhqn87UnXGw0oO8+U/SGE6hAl0UpVycwU7AS6OfPUxEKz0syeBT0pPEFWIkwqN+la3tCxYIypP&#10;z1DDdqvOSO+CportUgtfAaZBItNwwzRirsagK6CgSdVl4F5lUMCzgZ5i6PJqFEc3hSlweNQSisdR&#10;NCir3sHY+HNRLwaA5SotdO4PoANmglf/oENuxWKwkwKMekB4N7IIdAAwclkvx9FN2an+SSA3ZoNY&#10;AN2wg64GNVeJ1QC8eo1igkVhJt4jAsgJdE3MNzag5vwH3ZNWquvWeHs1M1YGuMprAbzq4ADZcUCX&#10;XKFYOZ5HJXDTFLUW2XHud0IZaXFd86oAk+4Z904qWnVzGuNPg5sKZCo3K/F0bFM5Ve+IqFFIy3Jt&#10;ta83gDTOAb05q28EgMDNQ4H0caonjbuyoTFC9fohDjgGutKOc1bZecHaes9Zf/8FGzpxwU6eOGM9&#10;feesruucaXsJVtpx3so6LgXrvGjFXRcsH8uRdVyw3LZzltUml+wcELqEzLzIy3Oegn+RF4b11SiN&#10;GtbXhZizTKaZGg8Odyuj/iInSTrcrmy2ZbEuC2WSjekvTxmaR4UIlCrgCoFJjlSJljVtYnuLAmcp&#10;yCqQCq/w0TvOmX7+chgQHKZAHaYwqVLef5jt49hxQzBNFbjs9VpuscLPvKSw9wIQGLiJUjr6cuhn&#10;yc2tKIY21eEt85EAUCq8+joBEqknQUVwcfihAiOl5+qP9KkCGNtDA0cAlxvHkwz3QGdAJ1hHoAuh&#10;NToXHSMcR+s1gIHG42ppD4MjlOqrJsDpPEirj5CrSCnA2P4hyJj7pWvEBKZoKtdT8PO4Pu7Nl+AV&#10;Gcd0IGLROm9UwK5M48HBUmwKjxHIAJAUXejYrQ/ReV+vutTQOq7h1HlmruaW7ACuz8FywMY5hfxI&#10;B7x8BBeuUW69ekpILUrped4UIsUHSmHLZZXbU0YBaeGZKeazRB32KTwCncDnap8CJS8nDTWnlsFU&#10;xYfJbUMMqIAq4j+DwqswiXyFVQCCTHUFw309UjLOujEbd0V3IoBO6gxYOaCi/qluAt0J1Nxl0Lmy&#10;i0AnFUc6ubmaj/q2Kp+Jk7jCqDipuQlcVwUMjzAddtCNO+g0cnB1PVY7io0zL4CNAr9RgKYO/oqT&#10;Q83pb/2ougbWNdQLdGMouAkfxEDd3dJRZGlALQeXVP+CEPBTKmctqVxDy/OxUGsq98UN4Lk6xhLK&#10;5y0e1zW+bMaOl89YMftVAqUi7plUcWiI4IPCVEpPqk7VSnoWAmfUa0Lrj1OevIqBdaovVbxeSf2M&#10;Nfrf/aetHqvQB4xnm6n43VjjqBopFPWRiTBZtXNrsX28q8ji3yu2hPfLbN/ecvtgd5m9u7vU9uyp&#10;sD17q20v9s571bbj3Rrbuqfadu2qts9211nC3mbL+6DTyj7stZqPB6xhX6c1VrZaXUsLL1Kz1TR1&#10;WnVzJ352h1UxX9fUjivcgfVafXM/J9jnVtvSb9WtA9gJq20ewk5aTUswLVc1DVk5X6CKplGmowBm&#10;xEplzeNW0jhupS3j1lA2ZU15C9ZQtGg1xYtWXbJkVaXLVl62bIXFKL+iJctjWz5WQqGpQt1VU6Aq&#10;sQoKWzlWRiEsqbmAnefBYMC4GOgWAuC8+ktW0HjRcpoAMdO8pvOhnycPQxWwdUClRUGsKL2q5gUr&#10;oqDnAimBLig9qRcengogBdXVHoXQwSegqBFIyoxCL4ipu5R+hqN/LKhfq+Dn/+vQdrbJxVY3tTxA&#10;Usnx1JdYP7/RaCGlTXwxgYDq3rxhhGnkngalKGO9YMcxlSaqo4vUWQCz9tNyWBegFQCmdQGyzMvI&#10;O4Kd/zYT83SeH3ASiFxlATuuR9cksCUDM436LLc29JSQ+xngHs9HSaA7gArfX74M6KI4uZBuJSRF&#10;pv1QZUlXWKLUgu6vjq11FBYpgxysgOdQSwFoBXo1GlEb6CkwWCDTn+UFOVcopE0FZhqNIwvoaaj1&#10;dNRJln6HSKHNBwiZqLpk3NfDKLpSlNR4zwkb7Tlpo7ivGotuxf1cgVwAnXo6TOO6qrvXCuhYNzko&#10;QAblN6H9NAIKak7rJ3w9+XlrawgvkarT6CUnI9ABrVoAV4Wiq6wZsRpAV1eLK1o35qCrY1ovqAHE&#10;JmCnUYRrUXNScpVYMdclJSv15gqubA5wCXBzKNZZK66atswKuaMoN8FOLiv3TepO4EsCYGplPVY2&#10;b3GlM3awhPtGPiXcR4Wj1OCGlqCac9nHXWBAJ6UXgMk9B3QpagTimWl9cGt5lqpL5Rkq7s7j7dQS&#10;znMpaQj/h21um7WmNlQfZbCoGbXXiDpXPR4AXPXzq563W3/wpN2G3X7V03arlq9+1n5+9VNMn7Gf&#10;XP2C/eh7z9sd33rJnvnmOtv9ze2W+J29Vnz1x1Z/3SFrvyHeOq9Lss4bEmz69Z02U7HNujt2WF/L&#10;brfe1p3W17oLe8cGWvfYQNu7boPt79iJtndsqG239XfstYF21rfvYd272Hs2qDSejn3ad2MhzWD7&#10;ez7f3/Y+9pH1t35oJ7r225nnD9oXP42zS3cdtYt3JdqFXx63i79Ksou/TLILdyba2V8ctTN3JNji&#10;nQl25nes/2O6XfpDhl38fZpd+GMqlmbn/5BuF/6Qybp0O39Plp19IA/LtmWmiw8U2PKfsmzx4Vxb&#10;eLjQzt2fa5Ora2NB1ipAcmFRDNzYegpQE7JZw05pZI4a5tVPT+6TBhxUNYFa/IIBHZZVZ6G83OXH&#10;5JodZXtCNduZaoAC/alcfYY1GksTbli7lFt76FOsXg0h/CdUHQSgRQoOIDHvoHNYMo3Bzl1ZB5ZU&#10;XACeN/RwfJl6a7h7KpABLa+zI62D2i3k6cG/Ak4McK66ImN/X+cqLubCuroLjRPHHHTB1dT28De6&#10;M3Y05roKdJ9XnLX9FaQl3eX/AV8+loNMy4KfIIdJxanOTtejfxEIfFqfDby81RDLRB1UUUjUStvW&#10;Mmc1qIRqCqP+I5FGoVbBS0TBqA9nLgBIqZ6O/TBn2uvnFFqSUzVhieXjdrAY9VR/0jSy8Ajuq4ZR&#10;n/AeEn8DOe/sL5gNodgUXBxgJ9C5e+oQFNBwdZW2XxYCjCcGcWUHxwDeuENufGDKxrCRvgk71Tdq&#10;w736T6tcV9xVqbkagOfTCV8XQDcK6ICfrAGFp3o5QFdKmvzKKdxMrhPVqm5cicDsqOLgsKMCHgot&#10;p2LaSrg3+boPKL5EtiUCthXYcV+PsT4OwMXHLIllfRwKAWgVCrmpYYZz0CAA3FuewfEK1Hglz0lg&#10;Q3mHqiApPRnPSrBzt1jiIJQh1aFmYoqD9B/o1M/5oJ96nvU8y6b209bQxvNsnQZ01/zJbr/mAbsD&#10;u/2ah+z2ax+x2657yH563X12y3cftUe/9bx9/P23rPgH71nn9fut98dx1n3TYev8yQHr+OlBa//J&#10;EWv78QGbXr3Z/i3hNZsu22Hd7Vutp+VtbIv1NG2znmamzeust2Uj4NuCbbae1g3W3/IWoNpqfW1b&#10;AKGmsXk35lnXT9r+VtK1bWbdW24+z3pZP3meaN9ii5t328U/77YLT+2y80/tsXNPv2sXn3rHvnhi&#10;j51/7B1bemSrLT+83c78abude3SXfUGaS2y/+Nheu/DndzD2fWSnnf/zdjv/yC67+CfskbeZ7rAL&#10;95PmftLcT9737bEL9+61v/56r82/lOEV465sKICKy8rCVH8pcGn0BQ03U9+8yJdz3loBUmPLMqA6&#10;Yw24mBpTrwk11oAC0+gMGjJdowY3tJzmq4fqbFR4C/vgGssdbe84gwLRvos8TJQkUAkurBoJgtJT&#10;/aI3pgAwh5pAJ/e+AVceSAUlCZgdUHppwrrLoBPgAugE4Qhi3nobA91lyGm/mFJlvVpXv9zTQW4p&#10;00gFasqyQOf/YnXoqdVT4CN/QUrpUXKJQE5/+DqM26qGiM/Lz9pnFaEu7rjUnMAmYz6Cm2CmcwkD&#10;kqqFFReYZ+H/EKXwCKBHKTCqa05DUSTKxaJwKVA1l8Kk+DABrgqF0NQyi0LHLVKMGAWogkKp/0mo&#10;YlyBw/kopFwAVwzoygFEUvmkHSjWPxcAG0pupGcA2P0t6DSVuhOsBDFtA3j9gt0g6wU7pgKc19GF&#10;fdR6qy5gqqebHBxlX0EORYe7OtaPmsOFPQXsTgG50Z5TnPNIUHIoNzVEVNVjuKN1uNUroKsbt1pA&#10;V60QEsBTWz/BNU4BbZQbcBO4pNakyo4BOIFLrmgC84KWfgFZABBLcWlzUHpyVY+S1hUewDvKdjVC&#10;CHZxTNUqq4+KQlEKPHZuCvUbfp1Y26A6QUDIdvWuSPL6Ot4XnqO7rzHgSWGHhgw8FkzhUnq2Xj8H&#10;7NSdT26rGpWycGELeY7lPMNage72a++3X1xzn93+g/vsNmD3k2sesZ9e/ZC9+J0nLOXq7dZ+/afW&#10;99MAtdYfHbaWHx2xViDX/uPPrPmHB7D9NvXqOvvXI6/YxUPrbbz8HUC32bpbtlp38ybrbsJaNlhX&#10;01rmN1g3cOpu1bqNTDdaD9AK9pb1sl8PkFsxoNgjKLYIjFusmzSeTvOCqKAJLAc6t9nymp2ot70o&#10;tffs0r3v2cX73reLD35oFx/6APW1x5b+sNuW/xjsLLC69Mj7dunPpH2EtA+/Zxf+9IGdJ+3FRwDk&#10;oyz/mSkAvPTou3bpMRlQfBzg/YVtf3nX/vrgeza1KceOt5zlgVDgKUSpWIbAQSHTQ0qLQS9d6ym0&#10;OayX5fKwCpDmClItBGblAEJWAfB8CClgkcs+cn3zgIaGLlJMXx6FWOFArtaYqgHFw1QEOxlgEeC8&#10;MSWCHQAKvTMut7IGwGHkraBarxtk3l1qrfN8gJxA57CTyhTsBCtZBLqwHOAmiC27e6pQkgA6QU4K&#10;TNsEMZmUm8AW4OZhP9wbAUkKTaBKAnyJVWdd0R2uWLBD5Uu2D9AdAHhSZB5QTNqg4i5bUIxSblJ+&#10;CiYOIFW9jp6FIvJDPZwaz0gvtaZKb+6FWvLUIV3/OtAvD3MokCW4qoVMi5lWALt6XC79ob6lecqa&#10;myetuWUKt28Kd2zSslB3R3BdW1oFOiAn9xVVtwI3XFi5q67QYvCK6vFkYWQSGe7uEMpN6dUIobTa&#10;R5DzZYEOReegm2Tf0PLqsOsBdL2oOVzW8qqg5gQ6NUjoP60R5OoEOcBXg6ljvlzKIqwYtVqEUpNb&#10;mgCojpaFujZXc14nB+iYJioAmPWCndIWo6oKMak7gfAo2+JIEwcYjwp2uK/qH6xhrhSiolg8VQ/o&#10;D2GZ3Pcc5kv5eNQ1oqj5oKg+z8NOgJuqGuSqBtdW4BPUBERcUub9I0ZZSnfQUdZ419T6qr6u2Xy0&#10;snhmGXJdb/vBvbit99rPAd1PrnrQ/vStJyz+qres6/qPbRDAdf14n7UBs5YbD1jr9Qet7cZD2AFr&#10;u/5za7rhc5t89TX7t4PP26XP19jF/VttsGqfdQpkglzjWkC0ztVcT8t662re6NaNBXhtwr1dz/b1&#10;1texyQY7BS/SCIDKQ/MCYmyfruYNwHCDDXQATsGzRfujDDu22+LarXbu7u129g977Ow9wOzeXcGY&#10;X/zNdpv/5Vabxebu2mxLv95uFwHfhd/usvO/ecfO/YZ9UGjLd++xM3fvtnO/Zr+7d9ryL3fY0l07&#10;mKIEf7Hdln6xE9d3ly3fvssu/GSXDb1RYMmtF3gYktkx2Al6FBzVy6WyTpXhaawXMBTHJVNrk7c4&#10;8TCVToVQaZWPHtxxtRpWnfcCr4Kvlmq1AivURu5pCIOJwYzlACoBLMxrvVrBfRvrgjvMMbROy1gE&#10;OrUoq7VaoPOWYJ0fy4KkwJ2KiykYKr3Xx0m5yQS8lWVgJ0hx/oKJQkOCWsNIlxRzNb0ujesMbqvc&#10;SZZJK4Unpaa6OX2x1c1NP1KPA3RqgDiIqvsck+uayAstdej1gAKb4KXjst6BJ/h5XrHj+v1UyAjH&#10;455L5en+quVezyCBQqI0ChhWoRP8UjCNVKJWxkzUhwqpRixJVgMEik5qRB355c5m4OplVuLyMZ9U&#10;Om5tbcAMRTfaqwaJqFEBw00NCi4GO2wcJRdAd8LGANy4IAfwJjRVfdxKWvZXTF6/lOBl0HmLK0pu&#10;fCD0jBgR6FB0UnDFlaPAbgzYoepQcvXATv9pVf1cTS3qrXbKTX/Yz+O6MtXTo5xrxi0V9HJYThK0&#10;pOgcesF1FfTUoirYHUe9Sd0lAbsc3NgK9lNrbTKK7iBp95fOeyzdkZIp3H2UHB8MHxyBqdSdXE91&#10;7k8nvfbJ5n6XoPIaAJRCScoAWi4fGjVaqC5PjRx6hlJv+oO/htHS2IHKx//+L9h5AwTLWCaAC70n&#10;lmzVHVfhol59n936nQdt+7dftZYb3rXBnwCrH35mHT/8FBPUUHLXHcKA3Y2fW+t1+6z5uk+B3Cv2&#10;r4efskufrbYvPlljFw6i5mqSrbNpnSu4/rZN1lzxlu3f9pL1N+POstwDrPqaNmKC1Cbrb1rvrmdX&#10;82ZL/OgVO9m2g3SADYB1k1ZwcyVInv0duL4ovZR9L9twl9xa3GHWD7S9bUubd6LOcDefBWJP77QL&#10;T79j55/Zbeefe8fOPoWSe2y7Lf8F9/WJt3FrcWlfwv18Zad98couu/QS05eYvrjHLr6AknvxXbvw&#10;wl4798J7dp7phRfI64Wddu5F3N4XyZN1l5563/o+r7XjzecdVBo4QFPFZXnjA4VVLaoOCIFQyoJ5&#10;1cfJNVTDg6spB5ymGAVUYPHKeEzBlVJO3pUOoAhwgpLH3Wk9MNK8toUwnKC0BNcQWM3+zLsiU94U&#10;dgWA65juAnAuGZxDJuZA1vkqT9Kko4gugw6YkXalIYJ8pf68fiwGObmrDr7YvMJIgmJDuXnYiFSe&#10;KpXZJsVGflJkUnPessxxlFbQ8h+BC3RsU6DwgYpF+xTQyXy4Hq7XYSd4AiWHK2mPVWF8PDxfjpXI&#10;y6+pAojVmV/1ckqjtCGkCsWiNBwzrZqCRqHxUAdF61cqhksxdCgCClsqprCJTJaLcfF80E0gl6G6&#10;OpSQAw/49bSHGLrR3pNMpeJioIuZoBVMEAtqLoBuwMZOhLo6/5dEDHS+Tz/7ArypAYFOru8YUAyg&#10;GzuByzo4jes6bqf6VUc3DiCAcMW4FeJal1fjnlbLhR33BghNpdzyuR71RMirVtDzFOoMFQeUEgFX&#10;MsDLA1y5wD2VebmuDjngJpdUsHN3FpOyc9ixLq1iDkhOA9BZy+bjcIj89pcwLZqyFACq/0hkAzop&#10;ObmpWQrfYT78R1fAU7c61qsKgftc2wD0mtQFTXF5pAN4HpwstadnVqfnEfLKEAC9Kofn6pAL0wy8&#10;IcXUrbrpu7+zB/7HQ5b0XcDzw8+tE5c0AI4pUGu74ZArudbr9wfI4cq23PiRTb2yxv71wFP2189w&#10;WT973S59utbm4w9YS30hSu41FNs6a6p8zZ784z3222vvswPb/gK41gI3wNS43gYAVK+g17rBWqtX&#10;2wsP32u/u+5+O/D209bVgMpD6Ql0bsBQyrCt9hV77cmH7b4fP2jH9jxvPY1rAKYU3du28Ow2O3Pj&#10;27b88y125patdvZmlNitu2zx9t02//MdNnXTNpv+6XabvultO/0zgHXbe9heO3v7O3bmNpQc88s/&#10;Z3rrHjv3M2D2s50+v8z6cz/bZWdYXmK6zHT5ZwDxmvet5aM2S2xH0cUgIViov6SrMwEF6AgmkuFS&#10;O1JEAp0aF5ReAc9yowJYlB64CQKYFJGDSSADHA43QCd150pN60kfFBkuMZDIIk+di/LKBFQBXGE5&#10;Tcuk93WkiUCn5QiySiM32+vmWJYyjdxYKVYfdQS4qF7OFVLMJQ2hHpiWV9axnWO42tK+kfLiemWK&#10;f1PMm6Cjujjv3kYa9V4JsXDnvEuXekMcQNV9XqaW13DcVECnrmv6eXUC99br5MgjATfUlyk4CXzl&#10;BTiBToBVTFaWoBgLchX0svzZsE4uEYpB9T7eiT8GT/XnVOHMqUNVKGCYQibg5dWMo04mUXtqkND6&#10;SW+MyKwYsRNdQzbaE4FOsBLgQr1cBLrQPexKA3aCm8agQ82phXUCiwKOozo6H604ltf4AKoOuAl0&#10;Ix5HN27DfaN2qk8tv+OWXKbh3ScBhOoRJwGQjG1qcOBaBB71R00BUMm4lnI5j5WqfyoKDkAdd3AJ&#10;MEAcVSvXNZ51RwU+oCjgucpjnwRUXyJ2vIIPBbDLAlaFgLKQ/VNJE18ISMumPUQli/suYCkQOMBO&#10;/WYXMNQY+6l3RFqVfhTO8+D+q3+xBg9oaMCaBD9g6ipOcXlyX8O84iHdbVUPCiwCnqYeXvLK15+1&#10;ou/vAXICGW6q4Abo2m/8jPnPrPWGfcFu/NQh13oDkHsVyB18ARX3il365GW78MmrqLo37VRqrlU2&#10;VKKyXgJWG6ytbq0d+fxZe/K391pp+ssOr14g14f1C3SCGQDrbHjN9n34uD10+x8t/+hzDsluFKHU&#10;XFB0cn/XWnvdant/62P2+5/+zjKArMDZ0/SW9bVvtoVt2+zC4ztQYdvt/PO4ls+jzJ5Heb3AumeB&#10;3l9QfU9stMUnNtiZp7bZpVdQdS+jAF/YTTqmvg+u7EvbUGxvowRRcM+jBsnj3PO4uU/vsPNPAkim&#10;555UA8c+K8sZsSTF71FovRXITWARyIL5kEBuWladgr5EAkjYJ/wwJAYT1qkOIihCKbAANg+yZn/1&#10;AlGf40w/zqLHyKmwZmsbUMgUsJSevHLYPxNzUAlibJM6U8tucJUDNNzdZX8HiNKyjyxSoVKFAZBS&#10;qDLBm/Njm1cWc/4KtpWKcnhhwX0MlshLmcTLGFRXpOTCvJSbpkdRWUe1TdCRwlIarQd2HkNXhtta&#10;igvLVABVfaGCjR2QFBKHGqb/EsgSKCwaFsj/9k5+qreT+5rHdWfEQJZIvgoNygRumldIg37mkk06&#10;L2xM0xUvB9gUwpAh9w7oqVDlAIoSXNhcubC4rCkop7jySUspP2XDPSdwIYfslMJLgN1l0Alykcsq&#10;uKmOLkzdhZWSU2gJsAuQC6CTRXV52tfr6FB2At04oFP9nAbdPCXrA349w1ZecwqFJaU2admcnywT&#10;IKfgYkq55bBerqTqzo6WoOJQXQKdgCXQqWVVsFNjQirXVYCyzeHeJAE53wd4Sd0FN1b76R5K2WGC&#10;HcBKKMWFJW0uQCzgmLko3yzBCwsQC65qNvdYIT1e/6awEik77rmqD+SqaqBTdfzPIn0R97+6cdrr&#10;RZuAnveHBXxZPMMQ86gqCgGPPLCg6ALsVnUCsa4f7UOlodSuB3Y37Md9Rbk54DTFAF7LdRhKbnr1&#10;m/bXg8+g4F6yLz5+wUF38eOX7a+fr7PW/BYrbxboXkHVbbLuBlzQpjVWV7LaBlBuXSiznmbcVuDV&#10;L1P9WrOgh0vKtCKfdO0BbN2sC3V6wJDlrsa1DjbNF6S+jIrbwD5vsg5gdm62pRe22IUbUHW3osRu&#10;Q3lhZ27bjWLbY0s/32kLt25B2W2xOdTeIsrswp0f2IW73rfz2Lkr7W6U3m+A293v2vlf77XzvwVq&#10;2LlfY3fvsrO/Yd+73rOlR+K9clWxbZnASd2JZA4yCpCktINMwBKABBXJa7Z5YwCACG5lgJFgo9EZ&#10;FCiZChSUTq6voCW4Ra25DjbyybrCskkr2IXuaoKi0qhTeqQeBSeZzkMmiOqYbBc4fFkACervSsXn&#10;MHSlJ0gGdzyAGyONzEHnLqJUWgCdqzpcCa+nA0hJVbjkuKMK+fDQEakxV2Qsc82yBEGHfOVyeiMF&#10;9+5w+QKgWwR0iw46rdd5aaBGKbZjghl2TICL5ikkcmF9m/Lk3DTeWQbrFN6jMAhF9UtFSMVp3iu+&#10;BUPA7HF0KBKNzpGJulBYibqBadgmr0CXqkPRFeAiKlg4pXLcDpfKjR23UYWWCHSu6CKX9UrQxRSa&#10;A0xuq+YFMTVABCUXRj4J5r0sFI+nVtdI0Q0AOxScWl3Hmfd+roMTKDoUXo/+SjZqx4oBW9mU17ul&#10;lU8BoUngNW3xxbiZJcAP8KheLQmgJQC0xBjogksKzByC0yi3KdzTaUsFkoUow2yAqQBgubmqv1P4&#10;iQMO8CWi5hIqFTDMMnnEcw7xxZPkz4eBe1brDQ0z3CcMtafW2mzm1Qgk0CViUt5p3GPBTcBUCJAr&#10;afKUwk5nfw11X4bKqwV6CiNpaJ5jfsaKgJ66omqIfLm1GaTLlMJrQNG1/xC39EYBLgY2YCfgtVwf&#10;lttv+MRar/vUmq//2KZWv4SSexb19op98dlL9leB7iNc14/W2MUD71t52ZhVNpVbf+Or1tPwFrCT&#10;WnszuKGRQgNuPV43p3q6dUAvuLA9QFDgczcVd7QXUPYyf9l9RdWRXzdurdxd5dcL+AS7vvaNtrBl&#10;q517ENA9+padeWSTnXmY6Z/Xs7zVlv601RYeWG8L92+y0/evt8UHN9i5R3faedkj2+3swwDsEaD4&#10;J6YP7rSzD2i6284wPXPfduxtny7di90DUH+11U6sK7DjLWpNvQw5mQNOAGJ9FgUrg8KqFletU0OD&#10;XNtIkbkBErmLKQ4DgU4qA+UBKARE73vsaQUfQQnYaT3rBDw3zctQOt6NTfMAJJtjC2YONEGJ/bS/&#10;q0gZ63QOK6Bzk2vLso4VQZDz0zkGd1YWAx3n7MNHMe9uKS+Yu7Cck7uzuBJyK+WKSqHJPY1HvcVX&#10;MZXCYx9XcVJY3LvgtjIviAGVo2w/VAHoKk7bPmD3Ga6rFF34X6jSLJBXMFd1DrZ58l5knYBKwdU6&#10;NVTo+gU2zkfhDx7zRd7qKK6WvdD1iHtPIVO9nCq/1XVM9XNZFPAC1un/EQKfXFZZAYour2ocJTdh&#10;BwonKLSjNtI7HNQcwBlX3dqXQBcpOKm50FgRLYc6OwUFAzVXctoWYPjvXWCUG6ALsIsU3riN4LqO&#10;9I5YTQOua9GEHSsSZKaB0hTgAjpYHLCTHSvF9QZe6qKVhlupOjipOQ2tdFTL7BdPuqPAUrDTfBpW&#10;yHUXcQ+y2VcNEgo/Uf/WEI4i0M25qktk/zjsYPG0HcCSyEcDA9Q1zAK8aR+sUw0eucA2Azjqo+O9&#10;JXiu+teE6j7TyEvqOwz9xPNATacjLlQvl82yBl1QtUKZ94OdsdaWKWtrn7aGlnkfAUX9YqXGs6To&#10;2q+Lt/brD7lqUx2cqzogJ9C14aq2X/cx6z/EXX3F/rr/Sfvio5eDisMufYT7+iHK7qN1NpmQhrpY&#10;hqzFgO5lFNgm68RF7QJOrsZi0AqwC40SPazvAnSCXy/p+oCYlJy2CXJ9arWN7aeWW833SCk2Simi&#10;At3esp7OLbb45lZU2jY7+3vcTezcH3bb+XtwRe9VSMkuO/37HbbwO5Tdb3cCrB126eF3sffs/J9I&#10;+xAG5M4/BPiA2/kHcGcfwl3VsqakuQgMzwND2aU/fGANx7q972ek4mQR7KSy5Dam43oJdJLW0TYB&#10;yUHkJpUGSACGd3Xhoao7jMMR5eR9iclLprq8AB5BMAa6vzFBTn2Fs4CRKzX2cXUJYDUVnJSHw5jj&#10;RI0gkZsaQksC1LSv1oU4vABCLR/3cwVu7J8cA513ypZJyWFyv11xxUwwU/1ZPOkFIEEujCEHYFy9&#10;CTRB+XlDAnaMfY6Qt4Zn2l9+2j5BzX3kig73FZg6xCgYAXSnPb0boIsj33jOQdBz0Mkd1jFIq2F/&#10;0kgXdTXSvFpcXYUAOsFNHfkFPKkIdVBXC6xaW3MoqBHkVBBzUDeCXTJq6dOCCVw8oIWSG8Z9HMHk&#10;ml4JqAC6y+7o5fASQNcn2Al0A0CL9SsgvKLl9UstroKd3NcxG+uXssMA3VjvKdP/ZjPLJlBr03a4&#10;KAAnDlV1BNAdAThHAJnsGPNpFVwDylUKTypOEDxK2nhMoSFSgQKf18+VAhxAmF8xbZXcW41Uksz6&#10;FBTecWDngJPbKhdYYSXFM3aY6WFAJ1dWdX45QLIY178aCNVg5TXqD6s6OYDLx8X7E3Pf05mX6YOj&#10;IZy8hRU1lynDhVVDhlpuNa8uYR6jBwDLFJfXpJ+Pz5p+ytXSPmNNiqNrx1VtR82pbq7lhlAPJ8C1&#10;ah4l13rjBzb92mv21wMoOVxUge3SRy/aBewi0Pvio1ft3z7bbG35rZbWcAFil6DUXrbOpgh0qkdD&#10;iTUKbIBK881qbGA9aszr4JpRb6q7UyNEgyAXlF6/QCdQovC6PA+BMJjy6pfya9piPR3bbGHtFjt3&#10;51Zb/u02W/61QkjetsXf7LTFX++weRTYzF2bbeYXm2z6jo02f9fbuKVA69fv2PIvAeGdb9vyL96y&#10;pTsB5h3sdwcq8I5ttnS7puR1+zZbvG07Bkhv3mqn7zhgObxAUl1euUrBlAlwqRSWdApTFD+neqAr&#10;Qac07tIKOA4dgQ71g0nNqSBKAWaxr+DlAykoPxSRoJghcCnP2PF8pBnSXWkaUUausACUAliU3usN&#10;SRt6YASVFxoiOD7zDlGg5rF3pHPFFlN5gp3/pIRjqoFBMXD6a5MHc3LObpyLWiy91ZLr1LGl4uTK&#10;CmiJLB9TELDUnNfJhYYIj59zECmd1B/zHCeCndzVfbitH5cuYYse8Cv3VurtKErgKMc7BgwTgFiA&#10;3WmLE/w4N1eIOjaFUvV2gqJgp6oGnaO2qduRd+JH2Whd6C0x740QUhRSGV5XRwErQD2kAzk1QHgj&#10;BJBQp34NwPlxwZRV1uNa9itQWC5npMRiLaeA6stuawBdcE2Bmas6ADeg/7YKdEoTFGDYN4qhk4rD&#10;1PLq9XQCHS4rpjq6UWBXXTdsiYVjuK0zwG7GwzvkWh8umbWDWgZccUAuXlOW1VCQx/XkYollkw5F&#10;KcBjcl8FOmylPk4uKvNqZCjhXpSjdhVak1KuHhLcZ2CnRg65q/GA7gh2CGWZGAOdG2nVj7aYj0Rt&#10;/ZQ1YKXM55CPgKc6O8U+qqtdOul1/9McbAIdHx4pOubVUJHFM1GDhkCnFt1chaSwLk9uMq5tOSpP&#10;fWFXtf7wYyD3ibXhpmracQPLN3xkzdcy/eFHNvPqaldyFz5+KQa3l7AX7fyHL9iFD18EdG/Y2biD&#10;+OATyMglTrwCAL0GjAQ63M0WDCAJTN1ATC6qQNaL69mHSb0Jdn2Arw8ABtdV24CdwIh6c9AJeA2K&#10;y9tg/biqAqBCU3oaN+O6brGl7W/ZJdzOi4+j1h7fbuf/ssPOP8HyU7vt3F+22wLu7OKf38I22dkn&#10;ttoXL75nl17ca5fU0PDsNrvwDIrw6W127pm37Sx2/pm3WIeb+swOu/DUTg9JOfvMHvsC9de/t8yS&#10;ms875ASx4KYG8CjK3lXCyrbLgJNpXu5SUIGAhKn68KkOS53Oo7Sh3k2Q1D5B5Sm9V6DH8hQAs4GF&#10;XFSpQ08fA6DSSdqrR0BUZxgBzqc8K/WHDY0PoQVY9Xtef8h21SFqPgBPkAsNJRps0RtLAKgUqEIx&#10;PJhTVqlKfV0LQHHQhLo4DaAp6GjctwA+QZB0TDVShVSaw428A+iYOuhCI8T+kkX7RAbo5Ap7fSBq&#10;TKDz+rgV0EnZCX5SegLZFXmyPh4T8OQeSXkcpSAloErUwKB+rDpvXYuUXB6wU8ugKsTVQiuloR4R&#10;eTUalkkKRK7VpGUAu2ymBwvGrLEZGClYWKDTmHQraixY5KYGd1Sgi6k29hlzi0HOVd/l9LJIGUrJ&#10;BcCpbg7IYRpwU13AhpieQuVplJJDuNIJReOWXTZjGZiDDnAdAGqHYuCTuosXzIDRcdbl4YLncF2C&#10;0mGWFR4SjxoTED1omOUIeImlCj2R+zllFdyT0iruBcdR3d1x1fGVTNqRQo5TyBQ3WuEn6UBQHw+1&#10;rno9HcfKklpm33LAVYvCq0Q15/M8pO5UT6oQHoFOQ9kLdGoU8udVzbFJm8MzEfz0/HJR3QJcvlzW&#10;+jkrwJ3Nb5zyBotVLdd/hpuKikPBqT6u4wZc2GtRdze+Z7Ovr7G/fv6UXfrweQecQBcB7oKmLP/r&#10;x5usL6PKMikM6hhd21DpSkzuZW/remutess+2/SMdddIxamBIriovSg8gUz1eL2tKLrmrXZ099M2&#10;0Iwr2hpUoNL0NODKkq6r4U3SbbSBti2W/MFzdqL5betv2eLH6enYYgsvv2Vnf4giuxWo/WyHLd6y&#10;w5ZuwU29ZbfN3/y2Td70lk3+ZLNN/Pgtm7lpu527fY+dvWO3nfk5io59FDqyeDMK76ZdduanrHdj&#10;/qad2A5bvhml+KOddpaPQX7GCUtqPBuDG3ChQLpRYL3RgPUOLCyCUgS6K+GnOjsPsqWgHgd0cmGv&#10;TB9AJ5gBJPJXDJoaFzwPt6AcM10Ban04ru8fmwpwUmuCnSLJHXjMqwVYeQS1qPMPqtTr7kivIalk&#10;ijZ36Al4Ol+dB5DzfoeqxBcc3LgGBx2Q47jujmJScopTi9a52tNUBkSOV6puUgG+AW7ecOC2iCpb&#10;tv3eEIGaA3QflSj8hLxIG89x4tj/mANvCWgJdCgKNwFPri3zUnOYLwO1Y7hYCiVRRbfHhJEmBfdU&#10;qs7dWfLUNWQCNgWrCnoCvFzaHAqlwi1Uga4RhvXPiHRAl1ExYckl+ps94AJyqqMbwcb6UWJXwC4A&#10;7LKaE+RGe6XeQoPDaD+mFteYi7sCwhjoLkNTdXK4qeSvBg916NcwTScddPov67AdKp7EbZ2wxGLg&#10;BajSy+WKTjjgDpVOsh34sV7urFxV1eUJTqmkKwJAqbinh9R9i3TxAFGqTn1W5d4mArLjgC4FBafw&#10;FN2DAmBfzj0pYqo6vyMcX0rucJFc10lXeZncd7WyZnGP03kOkcJLwRSWovsqaDbUTVoNUCvF9BFJ&#10;04dF6k4fJTUQ8Vyk6BR4LLdVbqwGQs2rn4RBKG9gV6DYO0AXYAfomhX8e31wW5uvY/qD/Sg5IPfG&#10;K/avBwPgLn4guL1gFwGcTOC7pOWPXrelw/usoGKSg4a/JNXXV1qvoASoWqpetxcfvMfu/tbv7OM1&#10;j1lr3RrWvwnoglrzMBOg2Fqz1lY/eq/97tsP2b51j1lP3Wuu7iJF16MGCFRee+1r9ubj99s93/uD&#10;7d/0pHXXk4/q6do22Py2t+3Cwyixp6TAtrudfXIHhvv5+EY7/cg6m3sYe2gDqm6LnX9+p114Dnt2&#10;F+oNJff0Vldz559iyj7nnmTdU6g7N/KSOrz/bTuxJdt/m5dG4cqkgKrBQW5lOi5ZGstpQEBqR0oq&#10;wCgCnIAYwBWMh81yGGhQ6mjZQSagXN7nckNDUGhyXQWly2lCiATLDt0AtwDKYGr4iEJd5LIJrlJn&#10;mq4ch/TR+GACYchTrcmhntAbTcjLe3Ow3usTSZ/sai64ew46rsXhx/J/bPOAb96hJ3fSGyG49gTy&#10;EXCkutSgERoPABj5HQR0+wDdh0DuQ6ZqPRWM5IZqYM6jlWdjoAuAU/7e8kqhkFqLFGIA35zFoQJV&#10;cZ5OoTuG6U9V+nFLOvlpyCApxahFVl2TVLjklivkJF2V94BO8WlpuKsyNUQkAJCkkvCX/NHek4Bu&#10;2IZ7UW5qjABMUYvrvwdd5LqqASIowBFg5782XEkXQHcl7MaZjqHcxlQn56AbA3ATMdDpxzZDrqIO&#10;AbnDpROosgkAhnpSy2sxoJMVzTrINNx5HLDzOjkAJZf2eNk4riyuIQBydUf6OCCoxoxjpPGeESi3&#10;pFI+DjHYScVlwoHSmnFghepi+5FCFCSq7gDAU1CxQKYGiGyglokJdqkCHc9AH55U0qSTl1pkCwGa&#10;WlWbGvTHsVncXIXKoOgApUAnVzWKw1P0g4bSysUFVous/iymelYBLxc1l9c4GwPdtftQcZ9Y89XA&#10;7ofv29wbKDWvk3sJoMXUm4MtQE7gu/T+q/ZvH2207uxmCs050w8tNGZXHaDra3wN2K23jto3LDnu&#10;OXv8rt9b/rGXvHVVik7g0naZoNdV/6Yd++wJe+S2P1j+4adC3RtqTtt7XNWh/nBbO2tet493/dl+&#10;c82ddvzjR4FmAGFfx0abf3mLLV+/3UNHFCi8/HNU3a3bbOm2rTaPYpu+ebvN3LzZZm/ZZAu3b7Jz&#10;v3rHzv9yD7bDzt21J2a73M7e+Q5TXN5f4bL+inV377ZLt5H2V59ZcdGI12VlUjAyKNxeqQ+kUirP&#10;BVixrBigdLZJLQWoCSiCkSAlOAboqJ7reIUsVrdHoRRUHGAUWk0j0Lm60/6CkCs/qbig3BxomKfx&#10;Y2k5UnpBqUV1iJoKpjo3hVu4oiO91n1Z+QE4P9fLKlGucGi4CErUlRzrvH8osJISkqsnSHnLK/vI&#10;kmKAC6rtCvCw7zGuW6CS+6lO9lEa7Z/Ius/KlnBbBbpl+xTQhfzYH/Ac5XgBcnJXAVYMZpEJdMpP&#10;brEDD1MDhkyuUDKuUXw5+VTgngK/LPb38dXIN8TVUTApWBpiSAVSoMtCxeXVhp/ipFGwk1Fzh4Hc&#10;seJxG+ySkhuyIWA35HVscjeD/Uf1c5ct5rp6SIrAFtzXSPGFdVfW10nJqV/riMM0KLowHt0Ix2xv&#10;PuktrgLUQUB3EEBJVaUxzQJ4ibijh4HQoeI5DCA5yOTGSt0BO5aPAcps1FsB131cao7949U4ARzl&#10;ngp2CR5zx/OQwsNSgGBqmUZzmUbhAR/WHWO/A/mAjnyzcHUzMYFMoMuI3deVujtMdXJap3AWxf4V&#10;VE9ZFQBrap60xmZBTyOeADTUnKoWFDTsdXbAUC2wAXRhJJOCBtQcpvlVrdcesJZrPrGWqz6y1uv2&#10;2MyaGOSA2hcC2wfP2wXMIfcRsHv/Wbv43nP2xQdv2FRiUgiD4GVVV468+nlc1wrrbxDoABQA66xf&#10;a9UFrwIvAU7qTBbgddlYh2KrynvJBuXGuoq7vL27HhcX9dZLXmqpLUh53gZa32CfN73er7dtvc2/&#10;tdHO/15hJRtt+aFNbksPbrDlP623xfs32Onfr7e536+z2d+ts/l71tuZP+2w8w9vs/N/2mpnH9xh&#10;Z+7fbsv3A8Z737bFe7ZiTP/4ti1p/t6tdvH27dazrdJSWgLkgnsql0YKDkXHNDWm5AIYpJQC4PRA&#10;9Md3B5gDCIiQzrsaqVtTBdBhewSUyAK0YrDTPFAKMLsMuivTByDqGDo3wVRg1Ly2h3PReaoeMYvj&#10;67d0IdwlwM8Dh13tRcDUMWP5a1/Wa7vX22FyWwUEhw/nH0AnyAEL9r0SdFJZAo62CTr6H4QgFY/r&#10;GkytsWzjPEPvBpQe5/hxuRohFuzj4kU7UBL7OCgP8guwFNzIH3WmGK4QLBxAp3q6o8pT7quOH9sv&#10;gfWu0JQOwB1DTajVUPU9qg+SovP/jLJe7msWQHPYkT4ZNy23EsVTPU6hBHSoJCmnpFL1ipCauxJ0&#10;kasZgQ5YsS6CWASy0d6BmEndCWpajxt7BQwj0EnNuaJT/qoL1P4KKxkAcqqzA36duNBHgVWoHwN4&#10;qLFDgOZw0RTAmeR6ZiwZ2B0pnGVdBLrQCBFPOgEtTtvZ9zjgKgI4WSg9NTAksD4RADroPOaODwXg&#10;kzurejgBT+uPANAU8s5jORtQprN/etkkhhvK8TPcvgy5LxuuMdNkpUMFSkmX4tLqF4wtTePW2DTt&#10;o8yogch/WFSL4qvDrRXkgF0RSrCwEVAKdKi7VR1qYf3BJ9b0w70288bL9sW+p91d/QL768cvO+jk&#10;prp9AADfB4AfvGzn979nNaWDrgAUtayRRzXcem19NaB7HUCh2ABdD4pNSk6Q6nU1F5kUnerhUGWx&#10;erj+1hj0/gaGgpni5xx05DnQqv3fYB2gUx2fXFe1uv78bTvz2522/Fug9Tvg9TvU2e+Z/hZV96tN&#10;NvdrQPeb9Xaa5fP377ELD+628w/s9HCS8w+g8B5A1d2PmpM9xL6Ywkv++vttNvdSnOUp0toLv645&#10;qDlBTu5qBgUjgwKr9VI+akl1xUX6y11eglJKJ71UnwYsTFEsF7BT96QroRWZ9vHgXx1X8wAmgC8C&#10;6n9kUo7s43CLgCWFsoQCw7327Zwj64O6C3V5UYuux/mxrEYJwS20EgNCzj2EnQTzRhQHXYBaaHVV&#10;31ZBUPCT4gvQc8gxL+gJTmotPVp5BsCd8T6tceyjdYKbQHQM8MWhkD8rX0DJLdhHxUu2D9DJvZdp&#10;1BGFkigvwU37JHA/Fcd1GXQLwFPgDIpyBYxAMYl85a5r+KAECpT+d+D/gwB26sAfjWKiQqTgYFca&#10;2k+AdKWhivuJADrVbZWN2HA3ik6uK27rSWwUdaX6tuC2yq2VCVIh9GTUYYX5SCf9MVP3MeAGxAS4&#10;oOhOkAf5DI6Qj9xVKbmQh9KNy31lm35grUaJzrZhj507hCqTCytlp/6mh4qmcSUBEss5KKt0AKS6&#10;Ormy8Q461Bww83o55rVvHPtpPgvgFXPdmcAqCRAmod4SySMBEKnTvwKNFTDsI5ug9OIL51ByABPY&#10;ppF3OS5tea1c4tBDQ7BTo07kwl4JOSnnTJ5LhlpwuefJfMDSVI+KUlSvFDUK6Sfa+nlPByqvDejV&#10;A8BS1uXVneaZCYCTlg/wNNR6DtNVLVd/Yq037rX5N1+0f9v/jF1U/RvK7a8R6ADcF4KdmyD3iv31&#10;k63WmNfOy37GcvkC5vLy5KLoNHJrXX2tnah/zV1SQSpMgyLrwf3sUQAx67rcNY21rAI2qThXcvWy&#10;y5CTBTdXoAzWU78mZiFspb8NgL2JmrsZiN31ls3dpRAS2WYPJZm98y2bvG2tTd6+xsZ//qZN/Xyj&#10;nblzm525SyOUbLNl0i3+QmEjW3BrN9vp27BfbLLTt79lyz/Bzf3Ru1aSNOBjzwV4BVWmujgV7HSU&#10;WVrFMlO2U7AUIiJ153VnMta5m0vBTVejA4VbgJBykJqTQoxaWSMTnKTCPHwkAhew+DLoAsRcwcXS&#10;O+RQfB4w7PPaFoCZxvmF89JyAJcUnV8ThX4lL+YFAYFOQIuAF4WduKrTPPu6qhPgOLZAp3g479cq&#10;V3YFdACFfL1uDluBEPfOYUd6KTxFxst91XbF3cVVnAFuam1dtg9wXz9F1QmqoZU6Al1oPfVQEwpF&#10;nIw8fB3mUGPZ3V0+xgms04CSGjctlcKkYcHVMT0B8EnVKTRBqk51dYK1+rYWAjqFkYRAY9VNyqVV&#10;n1FAVzYOSMYplGN2qmvYA4ZP9ozYUA/wcSUXQCe4ydWUa6k0Cj8Jak5TYNXdZ2MyXNgAt5iyczUX&#10;wlQcdGpxBXYjwE7gVBiKVKJc2ZHBMTvBtq72EcA7ZgdxGwUrNQwcLppcCd49WDJhR4uATvkEoAFs&#10;RTN2tDC4rYKaQOcKj/3igKMaNo6iWrO41nJBnuuXm6ogYClcDQKgxgbvHSFTn1ntVzhh+wom7NP8&#10;CUstHbOyav1oZ8Yq+HgUAC3F7sl9lXpTC65DjrwzqlCBMn1c2Kb/U2gEE/VY0c+zNXx9GN15xorJ&#10;r6oBldcyZV2tU0BeYwlOWWXjtI9+ohFTFGS8qvnH79jsmpfs3z5/2r6INTR8gXv6hdfJveRu6yWW&#10;3X19/2X7tw/X2EB6kWkMNhWIXH31HHT6GsZAh6ILABOo3gRgKC/UWHcdJsgBtk6g5iptRdFttAFX&#10;baHeTft2AzxZj9YJajF4StV5XnJpWe5rX2dzb2+2i7/fjCv6lp17cD2KbD2u6QY7/8hGXNN1uKJr&#10;cGHX2un737TFP220S09vty+e2WaXvOECN/apWOODGiGefBsjv0c3218feNs6EposTcHBvORBJQla&#10;QI5CmiJ4oT4EOYEmKLszDrYs0jjoHB5Kp/W4jkAgGSXnak7p2C6X8zLoAsAEqhy2Z3uasD4EGXMu&#10;bFOakE59NDXPlMKfQ9oc1uvDExoqdN5SkjoH5RVUn+rgVtRfLK/LqjCAL7TSBsXnP5qJwk/I13+o&#10;zf4BPlJwgIx7JMB5bJ2v03xQfILNiroibTznchQL9WZaLxBqm1zHsyiFM7YfJfdJ6Rn7gOlngM5b&#10;QL0Oj7xIJ3c1nsKgMdAENrmrceTljQysVxiJgBXyDaATrHzUDRUktqsbU/iL1RxqVjFzuGCAzocF&#10;Yrviy/JxnRS4qpF31U9ULa35+ilO+bgrp5zqURvqHrGTbqM2LNB5nVpwXV3RASRBTqpPMFMYyinB&#10;rmfQJroGbLxHoOtHrQl0ghfKDQUY3NbQ13WsX4ADmKwX6IKqY6pBNwc0nPqo9XUMW1HVKK4pgEPB&#10;HQFSgs5BlJvq6uTKHi4ct6MF45ZTOmkF5bi0gEmNFsF9jdXZucqTwpvwRoxjLKeXjltZrIU1S+4q&#10;bqygp6DhZACnAGINvS64KuRmf/6k7cvH5fX6Qe4jcKuMtaxqwM98gCfAaWw7xdB5i6qqC8hfgdpB&#10;4QFE7ruDjuegH17rH7MF9WHQBQ1nX0BexbiulQ2TuLVT1g7wutpRe81AD/d11dntz9gXH+Ouvi8X&#10;NdbQ8B4uKmC7wPz595+2C+8/w7rn7F/ff8WGUnIpAKGeKtshtwDsBDyBbt5q6mqAHGoLgPWqXg23&#10;VUqutx5Xsy4GPEErpvCCOwrImtfbiaY3UINrXAVqX4dbrH6uu04W6ugGWrRd+ZB33XobaH/Dpl/d&#10;akvXvO2hJPO3vMUUZaf5m7fa7E9QdDest/Eb19sINvnjt+ysRjC5BVV3ixowsFu22sJNO2zhpztt&#10;CTvz4932xbe3W9/6IktvDdeazcufQcFUC53cQJlX6DN1Yz4D6MmkjFYA4lNtl1FQpSQoXOmAzhss&#10;YhaBTjBVuhxAlMN6te4KlBHoFEysdVFjQrY/Cx2DeQq0XGrv14npWSlvudXeKsy8LFPpOecQlhKO&#10;H44L5HieDm3tJ3PYsZ8DDtCxzvvjYurJIXUa/gYlxSOFF1Sd4Ob1Xb4OA07eyZ99tE6tncH1FIhC&#10;g0GIhZOyOwN4lj205NPiZfuocMk+L5E65DzqYnmxn0AXBoUMIFsx7rHX2wmgOjbHE+QcdDqeIMg+&#10;qeyfimIQ+Fxhs0+e6uooVH5NbJPqU+8BBbQKch7bhRrKRsXJfdXIwgU1J3FdUXLd6tgf6wYWgSjW&#10;mODuakzJCXYKQRnpBmo9A4Cu3yZQdON9wA7QRW7uONOoEcPNlWFwe6OgZM0LfGMKGO6dAHSnrBLQ&#10;5eFuHsX1PAjw1EXtMOYKL2aqw3PXEtjlCyi4pYJZgFqAnUJSfB1urvrEKog4GSWXVwHsuCeF3BPv&#10;GeHA0yAATLHDKMSDHG9/AaDL01h9Al1UN8f+giVKuU6hJEyVj/rRZiq2Tgbc5KpmCX76sAh+LqZQ&#10;cnUAk30K6uWiarRiwU6NoaGurhCVV8i2EgBXWa8RT1B0lz4W3J4FdALac3b+vaftHHYe8F18/0U7&#10;/+5TdmHvs/av771uQ8m5vPRISBV61WmogPGCZvPiqDFC43kJdAP1q60PYA02rrOO6o32wZrHrbvk&#10;TQC4wbpq37QuoCdV5pADfv1Na72T/5Htf7HBqnUAT/CTATu2B3vD+uWmtmy2+F1P2mCN+ssCOvLr&#10;a37dZreh3u7baMuPb7blRzfYErb86CY7++hGW3x4k8098KbN3gcQ711j8w+ttQtPbMG22oW/vGXn&#10;2ef8Y1tIu8XOaPrIJrv4G8C7rcAym2Iuol+jQBfqopIazllS03k73nTO9D8GBaFKzTnM2O77cK8c&#10;FA5BtgmCbEumUCVTOAXMDNJnOcgEJQFGHxG5yKi56jOoC6k3jOkKENlHFo4TTHV8gp3q2NT6m4Ii&#10;8lZaju2Qix07NJoACx1boFOaGITdBWedQKZ6RqWVeyqTgtNAoV4PxzbVMWp4HTU+OMykiGKunero&#10;BDupO8FI9VoOF+6HBwZzHLmGDiTeG4HO4eeqK5jq6o7hun5eumifFi3aR9gnxcovnFPUwCEVp9Fs&#10;HXax/Lwejnm5sgo7kWJ09ce6ALqg9ARHqQ8FsqpSPYEPj1pdFYyqOC3vy+kAnPNA4XzMY7oohKlA&#10;QaElgl1C6bCV1agzP6DrAnTdQ976GkEujE8X3FEHU++gg+5UN7AirRTdeNeVqk7uawyQvk+sISIG&#10;vJAPMFReAp8rxQC6MUA3iKLLrxix9JJxy0VxHkG9HcCFdNABNoccrqwaJwQkKVI1UuRzbTm4oUfd&#10;ZQ0ur1pNEwGe+q4mFs8COu4hdpzl9NIJKwFK5VWTXveWxv1IlgG8I+QtuO7Hbf0sb9ISUIXpqGCp&#10;OgFNwBMU1TBSwnJdzQTQm7AyxcMBwUzSadRmgU+NERpgwevo3G0V6EgH3BQknKt5AY95hyCgU0yv&#10;6le9Jwu2Sgru4gdA7r2n7Ny7QO7dJwDdU4DuRXdVL77zkl16F/cwrZAXQOoEpcHLk8mLGloKpXTm&#10;OAm9HIDO6+hewQ1dA+Res5ce+o3d9o3f2LvP3metZa8F11XKDnAFVbfeOutesTWP/cZ++T9+Y3tf&#10;eJh0GhQgpAtpAR3ga6953dY//jv77f/zG/v0lfutverVkF/7mzb9+npbunajnb5lI4oOu3mDnUbV&#10;nb5ls83dtM4mf/qmTWn6E4B3E0C8DTf19m129rbdHoqydPvbtnz7djt/8xb74kbc6J1ZltMq+ASQ&#10;h6ZsCnzLRV6is1aTPGnNB0es5dCo1aRNoWhRIM3ngQTuKQVZykjgk0sb3Fg+EMAgVYWJwhMixKUM&#10;AZhAI+UnE3yAUg6QyRXoHIKC31nShrzc3VQ6t6C49FwcdExD74wYXLErXWspT9UVprIujXwjePo6&#10;FFSKTMsx8wYLrjud60nlfD1ODiBLrYVGiFBfFmAnFzDATgouLEvpSUEJhAIOio20gooUVwCS6sQC&#10;gASioMjmLV4d+YsX7GMg937RElMdX40gKLQIctzXI+QVT/7x5BHWybROFtZF5nmjXkKEf4gHU3Cw&#10;ujB5Cyzp5UZpYEopEwFQwEujsGiQSqkNDXWkwqw6qqSSU5ZaqtF7AVfXsJ2MtbwKdAFCAhOQc9Ch&#10;vGSx7RpuXVNP3z1gY9hEdz+wGyR9gFkwKUKpQ8FMoAz5OeDkIuPKjuLSjvdr9JRJG+waQnGdAm7j&#10;dhxQebAw0InDBDsFEiuYNzRQCHgCILADRrkCDLA7pjo2IKURSBSOkhQzzSeqMQJLAXZqaMgvG7OK&#10;KiAl1YXSS1HsHQD9HDX3Wd6EfQ7oBMxUICjQZfKhSOMeKihZYSSpuL5aXwgwq1FkjagxDfFeUD0O&#10;Z/i4oADVACRXVrGN+u9EHsCTGxsgh6lHhEMumFS5FKB6tAiOqy69+yyKDcDtecrO7n3c7cLeZ+zC&#10;u7iwe3FdP3rLmvMaQsgBL6oKUyYFOYOXSAVV40tl8uIoEDAH0FXX1QG6l62/bo111r5m2Ul/sSfu&#10;usvyDj+PolM9ndQZrm3d6+6Oym3twiVNOfwXe+Dmn9nxj562dgDYKcDVvsGU7VKBtesA3Wt26L2H&#10;7bdX/dzi9vwJGL7GvqxvxR3dst6Wf/mGLd37mi3e86Yt3LPBFu9dbwv3rbP5P6yz6d+ssanfvmqT&#10;v37VplBry/dvsjP3bw4jkqAEF+8BlHeutzM/22Zt22p8ZFKpGo+XU+HSKL4AafDtVlv8faJduOlj&#10;u3TDB3bpxk/t4s1xtnhfvnXtGST9BdMv/TJ0bwCAqzPumdxL3b/kcgAB6HTfHFoCGSARbHJIk8Mx&#10;5SJ73ZwDTfVq5OegC4HJgpJDju06hoCk+DwpP3edHXhMI+AKWjoXXQ8m6KlhQq6sqzyOKxgqX1/P&#10;vANa6/wY2h5cbcEuqLqg7gQejeemFs8w/JHcQEEtuIuJmo8BMAGIyKV01ca9cGNeoJMr6b/J03KV&#10;oAOYuE9qgFD93LuFC6g6QMg5qDVUMXLx5OlwI5+jgprPs45zieOcfB35/DsT1BQLFmstVIuqlIPc&#10;Mo2zpuBWdYXKoCBq+CLV5SUrDQVO69MAXAruXgKF/FDRKAAZseYmIIdCO4lCk9vqvSNUj6Z6Noed&#10;ICeXNri1w+626ic6J1wBnmJ+VO4rym5cKi+m2lQ3FxoyTnlDhrutgpy3zgqWsXo/h+CojQC7E51B&#10;0X2eP+71ZOodkS0oMz2Isgsu5bS7tJpXHZ7q4aTijmKZXFsJsEuVsmN7QuE0wBTkAvQiS0bppaLq&#10;0kvVrxZVx/2qAj5lACseUH6Cy/opti8X0JJePSYC5Mgb0Ekdp3I/Bbt0XyebtNzKMNR7g9xOXFsN&#10;FqrYvAzeE9XdZfPBUaOEWmC9UQIF570hNFVDB/vod43peoYIMLW8rrrw3hN2fs+TAXRMzzK9uPtp&#10;u7TnOZs+st9qivu9XiaLF0SukhcivsquRnihVGCzeME0KkEEusGGF6y3DgjVvOFual3BiwBNDQuC&#10;l9SZWkxxXwU6t7XW1fiGlWc/ab1MO1nuBHKqk+sCdN7w4IBkf+CWl6J0qssjf9Z1tK6zmXXA65Z1&#10;tnD3elu8Wx36t8Zsh51mefpOYHfXapu66zWb+RUu7X3bcHW32YU/7rYL92yxv962yRb/8oHV5nda&#10;arOAoWsUjFAojWetJH/eTt+TbBe/vd3OXLfdFn+4A9tmiz/BfrzLztyw1774wWd2+pEyyy8EaHWh&#10;4l8KKkeqV4rQo8jVj0/3coEvktxhVQEIiAGEDkTusQAo2GRhmYIbwAnupSAqNza4r9rfY91iaXRM&#10;uapq5AjHj0HO8wmgUzq5qAF4Z1zZSQmGbbivqLoV4zwcbEAlvRx1VxHg5sZ2xQEGqEnFCXBSQCyz&#10;3rcJcAIaaY4BMIFIEJOySuTeyiKVJeCFHg2CIsAiH/WI+ABV927RrH0k10lAJb0U4FHSCIaCk6Dn&#10;rqqM/QQ5NUjEa1lqj3XxpDuCijsC5HxYIgqbBpGUglNd0HFURYJUnLo3MdXHWxXhAp2rOrbnUsiy&#10;K0YtuXScwjxu+3ELP88f9r9/DQGcISB0ymEX6tIcUrGWVq3zejmBjjRuqDmFpQzrr2HdPTbWpcaJ&#10;SM2FllcH5Qroono/gS4GO4ef6u0CFE+h6AqrTqGkUG6ATcruaNGYwy4VuKlxYL+AB9QOAji5qKFl&#10;VkpP6ceA3LgVc+25pdwT1JlaYN2NjUFO4JNaPA7sU0mTjMnFFSRLK9Sii+vPMQS5zyLQ8SHJ4B46&#10;0ICbRhIOoJumXGj8PDVqyHCDmddHpbRaQ8CPW3PDJKpZ0OM6qjENAgDsHHLAziHnISWsl8vKs5MS&#10;zFGVAy7tqnMouHN7cFcB3Pndz9qlnU/Z0sfbrDur3MeecteUFzOHFymLl9ULDtMMQU7w40WS6xqB&#10;rqq2xnrrX0KBASGgJrAJcJ21gpbcUVmY98YJTEDsqMFdBV6+rnaNA2wlvVxc8lA9XXsN25oUiAwI&#10;ybuzZq11tLxp42++afM/WWOzv1hvs3dswtbbHPPzzE/fusHGbn7NRm9+xUZ+utomblprC3ei6G7b&#10;YBduXG/nr91mJ57LtcLiUR+OOZuCmUVBEewUTpHPzT9991E7exUA/Qlu7g922Wnm53+00eZ+jHt8&#10;DXY9QP3hbjt37Xu2+FCWZVOwFIIhl1VBpxpjK7EMNQfs9LGQAssFUD4ME9DJ5j6GxoCYknK1JUDF&#10;AAREvA7QFV1QdoKXFGCOQAe8ovo6V4kcQ+bPTAHJAp3SaL2n1TEC8FI9T63TsQRIubFLHvoiVzZZ&#10;U84vjWeeUg70yDNZwGEahZF4mAnpgqsqECqERsuCErBhu9xRVfoHJUY6ph5ywr1JEOQAoVxXb2RQ&#10;GlzXD1F0H/LheK9gzj4oUj5yfwU53FMgFQ+U4oFWHCaQheG+5cZGFoAZbN4Ok04/bPHO7LhY0T9L&#10;FcagujeNrqt1GlxSA1Oqr6VG69Xgk4lYBlYA6BJRMXFFIyiiUVy0U9YA6IaBzRCAUt2bYBaUl9RW&#10;aCV15aVtuLcON0B3EigNy91FzZ0CdKdwX/VPWHddHZTB5ZXbGvIQ9AQ15R/q/kKjhNJoKnV4yrti&#10;Hcwbs8P5qE6U3aECzhngZQORFK7nAOv2odYOArTgzsbq7pg/BLxlCZhaZHNxRxNIJ3WXSDopOwHO&#10;DbAJclJ3GhhA2xWqcgy3NZvj5ODeJhSwDdBJBaeUjceUm0Ak8EnpxVpurzB1BwuxdtFvJRWaMmkt&#10;jVgT0GvQ7xJxdwGbxzqq7o55KTt1/ld3PrmteUBOIFx1fvdTdmnXo9gTtvThDhtMzLWSslPeVShT&#10;UhEyZuuB8xJl86IouDWVF1pBfgr2k5rT1zByXatqqwHSy4BNIBOMBK3LkBOcurQec5fUwfY6oBPs&#10;SCsTwARGQdKBp3mlR+35NlScu8aqBwR0TetsYvNaO/fLtSi19Xb2/nV29gHmH0C5PfSWLaoh4nco&#10;OdzX6V+/Zqd/v9q++P0bKLk3beKtfVaf2m3ZjQBA0OE65UJ6fRc3K73lrI28lgvkNtn8T4Hc1bts&#10;9lfrbOi9ddafstoGk1+2kXdfJ+/1AG8bsN1lF69930beqLOU5rOAQ+ptHnUj5YGiw0ILLeYqSy4o&#10;YOVYWQJY9VmmqEDBlu0OIAecYKeplgU50gGTbKCSg6mhw9fLhdW5x2AplZjFsUM+QfF5jwjSqLEh&#10;uK5BPWofByFTuagpWIaeNZAQ5KTiFRLjgc489/BXduANTNTvNSi4AL/QJSy4rF4n5qoNoAEaqbJj&#10;nIP29UYFh1toIFgZxJE0coE/KULRFaDoCubtfYDnHfnltpL3EfKSQhPkNNptPB+SeEAsRRfH8ePk&#10;ugp+5ClTOg1VpP+MhhF0ZwAe0CvhuGyT+5pIodVAk8dVLxRTFerWlMRyAiBUYc6tGOODJRiMoIxG&#10;bB/W2gKsANkgYPLAYVSZIBRi5qTEAujksgpsSiPInUTBDTM91TnosBvpVtCwGiOk1BQ2EuAVWlaD&#10;cvOGDOXrxwgWKUcBcbh71Crqxu0ASmo/6k1Qk6rTNB61lqWGFK7jAAA6AMwUauL1dFJ0Ph+tQwkC&#10;8iwEgNRdFmBLII16RzjkAF4yHwuBKRmgHS+e8TCVRLnFuWptHcddBq6oxgrcUf2sJ517mYp6E9xU&#10;T5f5n4IOccC919h/WZVTXveXA/T0DwxdW0MDKq9pwtqbpq2xIfyTtkjAczVHHipPdbOhkaJ2DtC9&#10;94rNfr7HelPKkJyjFPZQf6RgPgFOLqtaRjIl7x10+uJL7QQ1l+tpgQPpA+hqUXQvOswEJAdUTJ25&#10;ugNQXYDtMuw0VV0b4KqRQmM/TQFdtL/q6rSPQ1Pbq5Xn62x/zdqr11h783obW41Ku2qtzfwI+/EG&#10;DymZ+fEWm/3pVptCdY1eu8Ymvvu8Tf/LSzb9rQ02+fBBazjUZNkNfDka5DYCcq5VFlzI0z5MUWXO&#10;mC3fuN0WbgR01+6wyT++bm3lq621dYO1NbxpLfWvWUsz51KCa3zvZlv4wW5bvuEdu/jTeCvLHScP&#10;qaNYXRWFUX840n8t3eV0+EhhAT+pqSrVxQEvAKQx+iMXVopNpvRB/Wm67PM55J2NCU7pFXK5yZO8&#10;0uV2xuL2QkiMoBkaQwQlb3VlGtSdWlBRd1oGylKR+n+CWlW1TtBL5fzTtK8rNoVcSN0BOaAk8En1&#10;6W/rDjqAp2VXc5jXt3F/5W6GsA7Awv7eOKH1UnSCm9bzjuleecwdx/m0aME+KpCiO23vFwEy0kUt&#10;pgKXWlyl6Bx07BfPsWVxHD++DBWpejgdn3OMY7sGltSIHT56LhZHoZK60+gdCmNQq2Gc6t9IkyRX&#10;jAIuU0+AYwAwqVQd5Cn8FarTGrfPAMHBgmHrbBt0NXcC6IR6ughCAhOg6zmF0gJ0K0ruxGXQdWse&#10;JdilerpQbydF6K4u+0dubFBxAZyqm4tGSZF5536vD1QM36jVNI55WMfneZO417iQMTuQz3mj8rxF&#10;Fvc7keVDAOmQ4IYdKkQFCnreOqt4O+bzRywV9VoE4IvU7Y37cqxkwkEnpSbIqUtZBLqEoin2CXVz&#10;cp8/y0GVAdc63MiaalQX906hLAKeWldVJbDiusbMIah7L8hVBRP0snFXVX2gOroCFF1V/YS14NZ2&#10;NquXRHBvi+TW1qiXxJTp15SyVRVlQxSYOUupVvCrKpv5cvPiqW5KL7rGSEtjnQ91zAsvl0Qtdkrj&#10;BYHtIVxBQ6ictgoUXX/ts0BptXVIqUl11YRpJ8sytZ62a72ve5XpK9hrzGv5FV+nOroulrvrXmUK&#10;COtXu7UDQYcbys+nVezTuNamt6625d++ZAsPvWoL971mC/e+bstA6dzvXrKlu5+16btfsqEnd1nr&#10;m+lWFNflIxpkNKs+DOgI1lxfDoUhh2tUHJlgr36tbe/X2ZlvodaA3dyNm60z4Xlragd2ALeNc2mp&#10;xirfsObmN63/2DpbwA1euHGHXbr6I+va3WGJzRdwgxYoxEAC8z7BGm2Be+qqjWNJ0ekjITfU4Yb7&#10;GAEqNEyE89O2LMEICw0cwc3O5LylyAQ6NSx4AwTLaSyrcUHxfqHnhqAlN1SAjalD1ckxn+xg1HMN&#10;9XCqntBz1egiclWl6MJ/PAOgNJ/C9fg64ON1dKTR8ORhoALtGwCmBggfXYRlB51gRTqPXdO+vqx8&#10;L6s5wVQq7BPc1Y9RcnsLFu193Ff9jk/dttQaGocdKcUdRZX5/0OlziJlR/5x5UuuCtW6GtSe9pkh&#10;nSxALoy4O+VwU2FTRbkGqvReAu6ijXPPpfRUd4drhiI5XjLGx2XMkpn/NH/MjhWdtF4U2QBgGwJw&#10;cl2/BDpBjmUBTNsC5IINsd9QJ/Ou6AAcoFMd2yhQjEDmik0uKqrN3V/PT8cQRJVG64NiDNtOoXbG&#10;7CAKbj+mBgjVyamXgqafA7r9wC21ZNRyy4G6lB3rD6LiIrdVMXbBjQV0quMDdkmFw8Bx1AOGs/gg&#10;HAeMSUAxqRj33k1KD9Bx3w6qHlCwA3SfoO4EvwzuV0nVKautnbRa4FOCwssknxTWp3BvA+SmvBVW&#10;DUEKQ8n2KaZqNEV2VM845PJkanUFnnnkJTWnwTsr1WoL+DpaUXst49aEm1uD4ltVW9xjtYU9VlPQ&#10;b3VFA1ZXfMJqiwestmTAakpPWHXpIDZk1SWnrKJ0xErVDQSrxL2t4MtWjlWWj1hVJVMUYQuKrr9u&#10;l/XW7cSF3ebWXb8dYO1AhQXrxDrctgO4zbifm4AhEKl5G6gp1g53tHYTsNtE+o0ATkHDguA60ijd&#10;ekBHGkDXVg0Um9bb7NqNdvGG9Xb+rm124Xe77dwDe2zmyQ/txBtHrOndPMs73gJoeKlrTru6kFvu&#10;itVBESrms4FADqa6OR/SuXXZ+tdn2sJ31tocAJv8zVprrn4RFfdKDLRvWqtgx7m0cC5dlW/azK/f&#10;srnrttqFq96xwZcqLb7pPAWEwo5JTel4CrL2VlUA4qqKeXWhU+C193nFosYegdD7xtacteTas5aC&#10;QkzRT2rKz/My4BoLWn7OAqOuI+wbua+CWzrHdBCi6gSzNN/O9ZFG61UXlwoU5KYKcoKh8lAVhXpw&#10;6Ly9vlJAcrjxAQQg2iawOegceLirWiZtAF8Am0Dno4Rg4ecrUm8AKLZ9BXikc9UXA2IcUPsU0EnR&#10;7cF9fS9fUFSdnhobgBfnoeG9NU5aXGmsnk4qLzYfB9yk9NTpXOuOMH8IO4irqj9cReruMIXrMPOq&#10;bFfQqw8aSQFWLwJ1lYrUh9brXwvHi8cslbKgYYkO5I+yPGz9QOcEqkvqLGpoCHALsDrVA8C0jXmv&#10;l4upusugA3LMj3XhtqoFNrZvcE9VDxfc4KjVVhZAGuroHHiYq0Bc4+7WYc5r1A4BKYHLoce8B/AC&#10;tc+YCoACVB4QT5OiwwUX2K6spwvQm7B4wHc05vqm446W4MoXcv1ShmrNTfKhqoLa0/wBKUnUokCr&#10;OLpE1qUA1Ux4kVfB/tWKmxPwJq0EtzZdHxosFbZosAQpZsXRBc8SbxHQaZDPXKaq8/Y4OsCmUJOC&#10;WMCwqh4ES32YyvUP2+Zx/49Ed9u0rTrzwSY788EGW/5orS19vInpNmynnf3obTv3yVvYZjv76Q47&#10;8zHw+GSXnfl0ly19stOWPttpy5/hpn2+287sY7pvjy0f2GuzWZl2omvMm7hPdgzbUHuYDnfwEDp4&#10;+B181bCT7SdtkK/WiUFs4JQHWp5oG+CBD9vAwBAvTZ+d6Oi2obZ+0vZinTbU2mVDLT1h2h7sREur&#10;jZ3ss+NP7rRd/+cDduDGdfbZI/vs0JYCSz/aY/n6KrSfs7SWC65Y1a8vHnMXkpsktSSVJCioAUIK&#10;SWpWoMtqOWO9a9Ns4XuvAq9NuK1rrKXuJUygU8PIWmtDdbagUJurgkqd+sNam79mo1343hbrfy7f&#10;jtQvU6hmXVUIOJkcw5UZFoAWFJqOqyBshXkk1521pOZzlo4azKm/4HF7ZQW40Rmnreb4rFVnaKig&#10;cR/CRg86x9XfWSDFdZaHhoQwXp5cUB1DrbIBqAJraFGWSlNalHy5ABdgloYr6PVxLGu/NACUyrLH&#10;0DEV0FRPpzQ+nj9p5M6m4iYmAxa5nur3qHo7AVFgUuuoIKN/gB6Tsoo1IGi9t8CSXlN1ro+g56Aj&#10;zWcFuK9A7oO8RXsX0CnQWI0faqFV/Zv/0MUBJ3WHqgOOh3U85nU81cHFkeaIQMdzUB2dLPz4BdXm&#10;qk5dnaTgZl2RqII9GrgyDlcuCfdUBVFDMSVIuaDokoqGLQNFdJR1ySW851JrMZgJQsFFDUA65a5o&#10;qLuLXNcAusiFBXjMC3STgG6CfCL3NUBM0BM4o/wipadjKZ2AF1pgpSAFx962U5YPVJIKBDvca67D&#10;lR3AkinGbR+mVmONRJyLqsrFLVeDg0JOAuTGsKDq1INCDQwJzGuY9lRgn4dwKEOR5ZfrHgA8ubOq&#10;u2OqRpADiqFDzX2GKcRFI5joXxaZZWOou3HLKZcrPGrVvMeychReDuesBotMtjnsHHqU4apJ3nPe&#10;e7WirvSOkFs64S6sfkupFtvQ0qoeEgozUePEuJXh3q5a2v6YLW173Ba3P2GLOx+1xR2P2/LO5+zM&#10;rmft7O5n7MzOJ92W1Rq77Rlb3v6sLe182pZ3s/6dx5iyfvtTtrzjKTu/Z7XNH0+1gc45oDVtw22T&#10;Ntw+aSfbptyi+aHOaTt5YsFGG2ds5ki7Lb5Rbot7imwE+C0dKLal9bU2H9drk1zAYN8cL8IE+2r/&#10;GYDHvuR9soM8WR4iv9Mj523dUzvsf/wfN9qNX/2V/fiffmc3fe1Bu/N/PWcP3Pi2PfPbg7bulRL7&#10;dN8gDwMI1J23vPrTLn/1N3K57t6NyiEUeiyoYKc1L1n7zlJb+tYbNvejt2zmVhRl3ovW1PiqKzlB&#10;rg1l14aaa5RbXrzG5m/dYPM3bLRz395iLatL7CCgO0oBUj9AReDLzfQ6MOYdqADBf9yLUktuvWQ5&#10;tRetPGPWmj8csOFXa2z6oXw7ffdxW7zjsC3d/Kmd+8E+m37mA2tt32Otde9bU92nHDvBGuqyrbq2&#10;zkpruy2fFyJDraWV54HTOQefGjJCa3kEu6BiUwCjXNA0AJYGZBx0zEvFScHJHHAsJwIztRqnki4V&#10;YCmNhrwWCDXarIbpUaV+kual8Mg3gX3Ua8FH841Ax3bVrQUFplZP1ruaC/F0XqdGegHqE9TcR/kL&#10;9mEusMsP6RRHp2kcYJTqO0JeapjQ0N+HmB7hnKXgXMmxrJZWh2Bx+IeBD0Xk9XShrm6lAzuu1zFc&#10;LFWwK65MdVbxFHiFSWSUSrmMUNhHKexjrB+1Y1gy0Mur5APtDQyqgwtAiqZSdQJgBKrL26PGiEEb&#10;xoaAneroJjr7UHV9NuLpgqobcaCF/cKy1kvhaSp3Va5rAF6A3knrQdGlc75Zgk+RWl9RZigsxc4F&#10;0KnODhgBL7XKJqDU8kibC4wSgJjDkXUOOqaHWY5n/2MATK7uMfaVuksrwstDoZVWjlu2FB33TaA7&#10;Qpr9KLlPc6bsU0B3vGiSe4ih6hxgAC0LmKULaICyEI+wunrce0gIeHmkUf2d1LS6g+UIYFUKBAZu&#10;AExjAmpUGX3wfXh7tkvNKcYuQFCg0y8pJ320k1ULWx+y01tkD9vC1gdtbuvDdvrtx23+7Uft9LY/&#10;29LbD7L+IZYf8enidq1/3Ba2PWxLOx4EjCy//WfWP2Zn9qB8jqfZQMe8nWwVlABbxyQwCnaybYIv&#10;3ywPdNbmdlfZmV8csMXv7rHF21GUH39I2lO29ME7dv5X6+3s9+Pswq+yAWCbnWqZscEe8iOPE+Q7&#10;1ArolDc21DZmc8On7a3nd9kP/u8f263f+JX97Gt3u930j7+xa/9/99mN/+V+u+XvH7ZffPVl+/PP&#10;Prbd62sst3DOKlrPcyNQUxSs8HPd4LJJVXkPgfpFq0vssMWrNtjsDzfazA2bbPz11dbY9po1qRGi&#10;5iVrrVptzSi6xp7VNrxxk81/b6PN/fAtW/7WNit8v8kO1C4j2+cAQwCIKyW5h/rrPMc73giIms5Z&#10;Rfq09Wxpt7l70235p5/Yme/ttDNXobCv3mILP9jq7vDc9W+jLrfaqRfXWVObIPu6tdQCXDXq1KEo&#10;695ifpe1139sTbWpVl7TxsvBS1YB8FB8obVc16lrFKSAPi6r1FwAneAlxRbcVAU2a2BFVfy7kgM8&#10;ySUCm0abUAuyYBgaJKTkpMaCyS0Nrqn2DT9VAWiYWkTjOQ+BzltMAVDkyrrLisktdQNWHxUKcKft&#10;/bx5e79gxltn1VAhRRen+jQ3uaEBcg46N6nIKyCn7bho/lcq7AhQE9g0yGQURxZiyaTYZICBZdXT&#10;HQUGKRpwFQUXrzq5/BFXeoo5O0phr62T+4nrKtjF3NKg5gQeQW7A5yNFdxl0Qc2pfu5kB+mYjnd2&#10;43piuK8R6C67rgFwUm/KN4BU22ONHQ49QMe6ATwpKc+jnGcWSi0ZUKnRQTF07roy/RwYaV6tsYe4&#10;LgFN4JZCSwGOB2MttQfy2BYDZRzpjzFNYJumR7EkKULAVVE1hkuLWgN0cpn3se3TvGn7KGcaFShF&#10;N+6gy3STWtPoKWOu8NJjlu/VYONWXz1m9UCsVH12Y9BT66tc2ND9S3VzgJmpXNY08sxgu0Co/+1e&#10;NsEO1/WLPY/apd1/tos7/2yXdj1mF3c/bpfe0brH7K+s/9ddj9gXrL/0ziMYafY+Zl/sYcr8eRTd&#10;6W2PALpHgN5fAN1qO30c17Vz1iE03IESA3SanmzHeqZsrGHC5v+EQvnOWzb3/S0299tX7fzep20h&#10;5bCd6F6wqeP77cL6P9ji79+02e++b2ev3WfnHyuyMW7MYO88ruoMFgMd4BxsmbDZk0u26fmd9v3/&#10;+0d2y9d/aT/+6i/sh/90p938D7fZmqt+bk/8zzvsJ//1l3bLf/+N/eTvHrCb//FZu++mvbZzQ5nl&#10;ALziJgXgarRTFXbBIEBIsTi6cafu/9zmv7Papn601mavX2ejG9+wjqo3rLX1Zex1B83Q2+tt+trN&#10;NgOMFr+3yUZ+/rF/8Q6XqDeE3EGNwiCXUbCjYDectePNl6z28LiNPlVgSz/62Ja/vd0Wrt4M1Lgv&#10;12+26Rs32cyNWwDsVpu6YYtNMT/33S128oU3AN2rgPa1mLJUXeEa7A2fl1uthp72esDX8JHV1Bcg&#10;8U95vZ4aD6TaQitqALvq7Nx9Fcw4RzWayA1117MUJSfAAaxU4KH1clVTItjpWpiPACfFJnfS3VEZ&#10;+wh2UnVxpIvjWHHs75DzNFJxgh1gJJ0aIbwzPvlK+akh4qOCOXsvFyuYNv3DQT+r8a5iAE7KT62m&#10;3iBRxpSvepgKeqy7AnJuQM7/lyDIod7Ucd0HntQ84NIgmsdUB0ehVId4DTd0RIWbZ5kBANQQoZCL&#10;OLW2ovb25Y1YbU2/DXcOuSqL6t8caEwj0AUwRe7rZbf1RMcQxnogN8LyGIputLPXGyU8vo70QaXF&#10;YOd5KdYuKDzBTZCTeWOE6umYDnaOoEwBWq5gBExK1UNC54uaY91neVPALqbsVHfHtewHhgfypFRR&#10;d+ybyb1QHZvcT0FOwcfqN5vAVDF2CXwAEgunLYF8EllOLx61Mu5bJVDK5B6qXvDD3Bn7AFP6DLms&#10;nEeq3FipO7moZaMATssTlsbHRR+TNNJks74U2DXUjvHRnrAqlFph9YS7sBrhRHV1eXJnWe89LVzN&#10;KYBYSk6AGweI47i1GMurih6834ofvNdKH/yjlT10r1U+fI9VP/IHq334Xqt75B6reeSPVsu0/s9/&#10;sIZH77PGRx+w5sfus6an7rXu5+9D5f0JdXcZdAvHs/m64W464KTo5HYCuS5cT5YX7j1i8//rLZv+&#10;Aa7gb5+zszsesPPvvWQTuaU2BOhGy8vszJb77MymP9ksEJy6BmVz9Ud2/p58O8XFDXai7pqnUXao&#10;uVZc2+ZJFN2ybXpht33z//qx/eQbd9tPvnan/eC//cL2/+J2s13329Srd9uv//kWu/a/3mE//se7&#10;7MZ/+rVd+08P2Y1ff9b+eNO7tndro+VWL1l2g5SWgEShFugokBqPrCKhzaavB2Tff9MmblgHiF63&#10;qd8CvGfX2siz62zsd+tt8qo3bZI0s1zX4r9stYK9DbZPdUlF5AEwvK6LqX7sfLztvNUkTtrE4zlc&#10;27u2+H0AiVqc/qHgttWmAd309dwjbAbgzdyw2SZv3AzsNgP/LXbihZetvuVVa65+xVqqV2NvWAvg&#10;bYkaRqoEPhQn7nRrjbrOrcfN3Wu1tbmWUzmCa3kGmR9UpVrU5X7KJU3GBDM1NCjeT8sppYsUGODG&#10;vNLIHU1iP0FQ47epx4T/x9NdxRjYgIyCcMPv8gLABD01DngjAelUd+aQi0AnWGLe8iplxz5yXT8q&#10;mLcPC2ZtTy6KLl9D+cyZjyxyRTcx5RegJuCpgYGpgCbzdbFlgKaO7IeAnM+7iqPwaoqSUwOElqWC&#10;0nCZFDahuqnDgEBxZQkUwsxSICfXjjSq9/o0d8TqUHSn1KDgkAsgc8h1C0yRApOqCw0VAXIR6E7Y&#10;UDuKrnMAsJHWGyTIT3nF8gt1bwF2ykeDAEStraMyzQM3hZ6oxXW4bwzRMIIKGgVogAp4HSkYQWkB&#10;GSk1FNrngEugUz2dx9hxLfsA3T6pvrwJi2eazbWr3k7qTepM16sWWIFNkFOdnZRaEvcmkbReh8f2&#10;TICVD1TzuK/HAOon2SEPNVzI1OtCJrD5OqCnPrNp3PuwDnXHfXY3F+AVVoxaLdBrBlgNmFpWi1Fz&#10;GiZLSk9DvWuQBfV9lRubV4MyBHAyr8vGVt30339it/zjj+zWr/wQ+6nd/JWf2U1fvdlu/eqP7Gdf&#10;ucl++pVb7SbsZ//9ZrvtKzfb7V+7yW776s/slq/dYm9dd4edw3Vd3vknW9r2qJ3d8zKKLgPQ4boK&#10;dO5eAjmU18mTsza5Mdfm/p91NgUMJu9+AUj+0c7s/IstffienWjki9g+RvpTtvD5Vju78fe2sPEv&#10;KL6Xbebq7bhyn9ris1U22DFl/cAtwA5rAXQourdefMe+Beh+9PW77Udf+6Xd9E+3W9m995p99qSd&#10;3fIH+82//NS+//e32Y3/eLvd8JVf2PVf+63d8I0/2HVfeRDgvWh/+X2CJSSMWkGzGi3mvM4puHPT&#10;lsJXou6DKpv67gab+NYam7h+I9ew0Sa/z/L319vEDwDdjRtshvnFr2+0+jV5drCGwoda1A9E0mPg&#10;ONZ8xhTU27umzhau+QA3FLBdpyGkAJmrNiAn5Qboxq/bZBPXcoxr3+J4HOMGjgH4pr6zyQaffd4a&#10;m1+2pirZK9YM5JoddoBOwKsS4ABd9RpfbkbhtVSvtdbaddZav8sqa4o5nyUAdR5Ftsg8cAFAgstx&#10;KTmuXV3VkrHjZaFuzsds4zrcxQRyMrmnCguRa6qgW7mPCuNIAG6CnZRWqCsDfG4AsQSXlLRa9mMC&#10;OQdczFwdat7BCORQdB8CuN2A7r18KbpZS6kBjlXkTRo1MhwGcgfJ6wDpD0YqTu6pNzzITdWPYAAd&#10;MHPQaR6ISdkdYFmV76GlMQY7FVzSqn7IR/FgWdvjUHWZqJakwhFcuVDB/2nuKatvQH3FQCeVJYAF&#10;NRerZwN0kcrzKdvlrjrkcFnDFAhiAt040BPoojwCKJUnoPP+sTG3tVuuagBhqKcT/HBhNV4d69UY&#10;8QmAUlDzQZRnHMBL4Xoyi9RAIdgJdAooxn1FoX7ONX0K5BR/J1dVQMxQ/BzKKw0wHWGfONIeQxXK&#10;hRX0jmHHuTfqdXGMfeJjdiBnxBJisEwHgOncw1RBDoil4OqmADXV50ndBfABOcCYhtsry5TaQ0HL&#10;rZWbmwPsCgBbGdBqqBu11oYxDyMpq1I/Xrm2Unekqwlwc8jVTAG/UJ+36rpv3Eyhv9lu+Kdb7Yav&#10;3W7X/PMv7Kp/vt2u/cZtgOAOu+Hrv7DrsGu+doddjf3g67djd2E/szXX3moXcFvP7PiTndn6iJ3b&#10;/bLNH0+zwfZ5byRQXdowymu4a8bGinptgkI9+h0K7a+etYVNv7flbQ8AyNdtJK/O+tpmbKjlFPuO&#10;2WhVky3v+LMtbnzQljY+5u7t9NXv2Lnrjtp4fJ/19MzFQCdFNwXoUHQvvWP/8//8Ied8t137tbvt&#10;h1zLM9/+hWX99ve29Yd32rX/8HO78Su32w+/cptdh1t7/dd+Zdd/9U674auk/+of7ar//qTd+f1t&#10;9u72JsutP2/6n0CqIrZRHBpMMLl21ir2N9jInXtt6n+tsZn/ucamv7nGpr75OvOv2+y/vIGbudPq&#10;3qmwz+tP2/6iBTvmak5dpnDnWs9aaeqYTd+ZaAvfRLFdE8A1iWLTdELT64JNALfxazbZ5DWs1/y1&#10;67h3GICd+M4GG3r6eWtufhHIYZWrsTXALkCtRfOVagVG6bkJeK8H6Al+dauto34DL0si0n8UoFyI&#10;wUvKDLUWA52mDjbWHZMBNrmXQbFpGi2HSn9BRXViak2N/gGqHgiCUBzgO+ppo/QBetEPj91YL7gF&#10;hacpritpPiwAdHlztidvBtBNeY8MH469AoCtuKmzdoDj7ec4qqNzuOnYKDf/PylQ85F1UXEaZVeg&#10;OyjQ4ZYekBUqjix0cPegWWDgYSWoGfXnXBn1Q6oOSGQVA4189SVFARUMWXPTAB/24IJG9W7e28FB&#10;xTywclcW+ESg87ASTw/ogKSHmJDHSFc/ik6uq8AWlKBDLpZHUIsCZ1CHUolRyEnYHtzZMbargv9D&#10;hXkAOoXBfI4LqxCTbMCSCXAErn18PBRbt9/noxAUQV/bRy0+dxiQjVhx+ZgVorKk3tSwcQRTPZzg&#10;rwE8VWcZ6u6AoVRkzoR9kjOJmhu3o0C2gv0rOB/F4QmMisGTpXAuqg8MCi+4tPrAKOZOoFM9XnaF&#10;wkxQd7iqWSi2XAGvWnWCWOWE1ePeNjdqBBmWAVwh6i+netzB53F2At3//Ptb7dt/d6t997/cat/5&#10;u9vs2//lDvsW9k3mv/l3P7dv/d0d9t2/v8O+919vt+//A6D76m129dfvsKsA4bqrfm7nNj9kZwQs&#10;QLe861WbTwJ0bXNALjQaDLUAvP7TNrEl08a+8aJN/PoJm193jy1tusfOvP20jWXmOuROAKwTLeM2&#10;2DJi/R2jNl6Yb0ubH7WlDb+x02sf9K5bc//rM5t7vty6e+dsoHXC3VcpuvnhJdv4wh775//jRgD2&#10;S7vmq3dht9vVwPsH/3Ar534boEPJ/bef2/UA7+qv3GHXfB34CeBKiyt7zVf/YFf940N23T+vttee&#10;K7Q81V1RoJIowMcpRP5DkJp5HtSINb5Xbn1PHrXBP35qQ7/9yPoeO2yN20usiJf/aN2yHcTdOlRI&#10;4aXgJVYuW3zbJWt+r8sWrt9r898GVtej1q5fh2pbD8SA3XUbg4LTeuZlkz8Q6GQA7ge4x6i7cW3j&#10;QzH0xMsOuuaql4Dcqw67CGoKc2lSALMDDte2Ru4tbi7rpfxaal61Ng/SXmvNte9bYVUbEFsGRIBL&#10;9XEOvaDcBDWvb4tBykM5XK1FkAtpFC7iCor7FFxYuayoO5SbFF7I+3J6hYO4aytoShlqPelV5xZG&#10;FMFYjiuZt49Rcx8AuT15U67ovIM9YFR/1OCmYgIZz0l2MGaRe3oQlygMIY56i8HOtwE4DTWu/z1o&#10;emXArIAmFafuS3Kl1PIqBaTeA0co9BlqfUUBfQro9ueftPamfiA1EJSZAIZ5a6qHmgAoV1+aB2bA&#10;ScrP6/NQbicB28mugbBPp0AH3NTv1evocGe7+2Kwi0CpvATQmMpzxXgl6MLxTrK9uHrEPsnVMElj&#10;9lkuCg7g7OOcDyncg+uVqxgH4KXiNJySXFa5r1J37qYCxnjSx/NeJ3GdWcWnLL+UDwD3QVALLr3c&#10;YvLkHumD4EoPuKo3xAfY+1nj9kHGKDAcsULUWaVaaCsAkerqyCcZC4ouuLCqr1NdqDdSkDaEmAA7&#10;QKeGtVyNWKJGB8CZgro+zn65lSNWVTdsTai8jqZJTD/PGbPqxvCfisKaUVv182twT2/8sf3s2h/b&#10;rdf+1G69Grf16pvslqt+ZDd970f2o2/9yH74rR/bT77zY7vuX26x73zlTvveN35h3/nG7fbG1bfZ&#10;2c2orh0P2MK2P9vSrtfsdFIqD3xupXVUymuof87G73vXZn/yoC2s+aUtrfudze9ci5Krsr72KRto&#10;nnBlNtik9HJLh62/fcTGykrt9N7nbPG1X9ji6rtt/perbenWbBuC6H2d4w66QYFOiu7lvfbV/++P&#10;7Np/+hWGCgV0131VIPul/eAff2lXA7mr/9vPfHrVP95pV3+D9TLU6dVf/ZVdxX5XAbzv/OO99u2v&#10;PGvPPJRqGRR8dY1KpOC4IqEQa4SLlDrcOlRbVu0cXxiUXyMqqGHJknAHDwO4fUWArliR/Qt2pPm8&#10;tW+st8VvbrOpqzfYFKpsHGiNXbseA3bXbgB0G2xc6wW467WM2pOKu3atjf/gDUC31kav3WRj17D/&#10;t9baib+8Zk3NqLqaF4EY0MMcaFizLAKfLwNDbQN0Lai+1hqlfZX93mBerbZbraS6BiifcSCpvk0g&#10;85bSFXBpneAk2AlaQFxAQoF5/RtpvM+oAyr0IRWIwr7ahynKywN7sXjm40jnIPR9Y26v1sVMavAg&#10;LucHAG4PBXNX7oy9mx/y1bnJPRXYDgM5Bf0qCHg/+RwEaPtZr+mVLqpgd1BuqsxBJ+DhyqqFkAIf&#10;+ndKyQT1FuLHRgEdhVSd91WosUP5IxTaYQrmiIPj85xT1tWiVtMrQSdFh/vZLZAFsEWgE4ii+rmQ&#10;VpBjX+0jiLFNDRNuUobe97UfmEXK7TLkRrEQKBz60Lpry3YNzz6MVdUAupxx+yhnFOiM2ce5wBng&#10;fQLQPmQqVzYTUBwDaB/njrNNsAuqLwwEoGue8Ea1ONbH545YKtArROnm8wFIYr0aHOIwD1+JpY/j&#10;mX2KknPIZY/Zh5ncS1ReIrBTyEsRkKoFWhUALU+trao7LBmxNEREehkfErYH0IXQE7mlWQ491KiA&#10;FwUq88xSAK/W51aOeZ1dgfeFncCtFfTGrbtl1DoQT6tO3P+4VaU/a0WVz1pVIVb0rNUUPWlVBc9Y&#10;hazwKSvLf9Lqyv5iG17/g/3T/3Wbffdrd9r//Npt9uL3f25nNink5H5b3PqwLe562eaSUpDkuK4O&#10;OUDUOm4nm0Zt4onXbGHjMzb98ds2mppsg3WD1tOxYP3d83ai7zSuLtMmVF37rA3hmvZ3j1t/56id&#10;aOyxiZRjNrsHtbjuWVu87xM7mTNofd0KNYkU3Rnb+Oo79vf/nxsA8S8BFTBGtX3zv//SvvF3v7Bv&#10;/Jc77Tv/cJt97x9usW8z/fZX7rKrvn63ffMrv7Kv//1d9s//eJd9Hxf2alzaq4Dkt79yj33rH56z&#10;J+5L5KYv+j8HVBgFgUQKmkzxYsdjhV0KRHVbcSWn7XMK3D4KqAr00aZz1vpag83/C+7oNWuBF4oM&#10;gI2h0gStcYEMmwB6EwBv/Bpt3+CAm7j2DZbf9LTadxxXd5z5qW+9YSeeWG2Nrc856FoBWYus9iVr&#10;rRXEmFfvDYDmkGO+yefVeIGxTmB015blpurVKLtNVl6TB6SWgJSgJtOgk4JWzNWUEgNagpPAFkAX&#10;KbCYUnMwqquUgnG1b7gPgpq6Wx0EPCFYN9SfxXGfDpOflKDXqwEk/ZhF6lCQ+rxo1t5Dze0Gcrty&#10;5+wdQHe4OCjG0LigQGCmHE8xdAKj1Jq7reS/ou5kDjpZTMXJgJ2Cgh1ymPeGkAl2FGIpO4EuBXdL&#10;4RcqyAc0zVOM2gDq5aQdyDtpva0BcoPtalwIoHO15opN7qksAE4ubQS5MFVa9kHB6ReJJwU0ltW4&#10;MRyrj1MjxKleua4CnYCnOjoBT2pO7iuQc1UXWmZVpzfGvg31w0BuxCH3oVxJh9koUwFv1D5iWYDK&#10;UUsn7qMgt4/1+wGh939FqUnl6rrjcH0VWnOENHHAPg/QlKPKslB+CjFRPq6GmR5BeX8K4D7IGnPY&#10;fZipexbiEY8rPR+QVKwIyFVVobxwQQvLR4HXCPdasFOoiQAHiIGeqhAyypjH1HIrF1dKTopb/+7I&#10;rtI/O3Bv3YBejVzX0FhRjItbUzduq0auesHG/v90/WeUVce1votr/O+HO+7vnnPs46QskUGInDOI&#10;nDMo28qWrITIQSAJIQTKRJFzznTTmW46ZzI0HekmB4EkSz4+tiWfeZ931t6Azxj/D3PUCrVq1arw&#10;1Dur1l77xfF2LPUtyy8YZ0ez6SS5k+xI9hQrzp5kh7MnWlHWZDtzeJJ9PPtZq/+7IdYOpdTskeE2&#10;sd1A+3Huc/b9py/Ydx+/bD98OdFu7NwXcV0D6M4eBVbF5+xs7imrBlqVxy4BuO/sTOX3Vl1ww65s&#10;LLObMwvtm08Pouyq7cqGTFRfkV1fX2YXedDy0utWdvoS1zFq5Z208xknrApfvOq45gBlV+y7Cz/Y&#10;J+8utEa/ecy6NB5rHRqNtsb1RuCm9rNlffra9C79ANoga4Xb2gbQtW40ypoBtcGPDLKvBw6y59oO&#10;tGaovo4cb99omLUlbI2ya1UPZfdyrOkrI9GVxWioju3vjkX2BYF1qd/ZahTdJmCx8+iPdmpunt1s&#10;Nt8udfzALnUBVLiglx1asvcBGCADape6ADlMKk8gvNKNczoO2C4LiF3eJ3zPFeDVNu+j6KYCOuoM&#10;aB3PC+aAu2W4tdgR6lFhAF5QfgqPED/ATsenWbFAWDjbMvIzABSwA+JSXVJgAl/0+cJP2SJgk5ID&#10;clJXUrv+EjDxtwAufT5JCm2rtrleMNPqp+bRBKToqqiObyTdjaTvv1gQ6DwNzbfdtDWATG7r4qQb&#10;gO6GLaADbQV0mkZQ+lvYvrWiSihQal7O3WipOMC2XiYFlxrU3IZUQIeCk2luTuDTv3hFYSe4OeQw&#10;ua/b0uiUKA65Xprn0rfaNmqK4uBZYFdju1KrAF1FBHRaWBDo7rQo6G7DTm5tsAC+alTeWWB1toLt&#10;iqD6pOyiyi24qEHxRS36GolDDgvuaxR+XIOiPF581jYCrqUJF20lqm4VKm6FQAf8BDp3WV3ZnbME&#10;ntNfCQFkml/bAJg2ArQN2EYAp8UX/bhfsFM5bMFigVU6sDsI9PR6ieb5NpPeFsC3BkW3Ig7IHUDV&#10;xXEd6lGLEHJVdwHVnam4w9xTvy7RqmousCoAehkos3jS1JSBXjPZB+T0hzzRV1P0kU/N8ekVl70A&#10;z385oQUJFKLUnqAn0CWh7BIBXQrgS8kHdGd7TLYLnafapRfesqMHp0K/cXYk6x0rlmUqHI+am2Cn&#10;iyfYR7Ofs/r3DLY2wKBpwyE2vn1f+2HO04DuFbs5/4+AbpLd2LHPKnFb5Yqe1fycDH/5LBKyEis/&#10;dQ373i4sKLIbQ9fZt00X2jfd59s3CxZyXbVdW/q1/XngB/Z9u3X24/B99t0nR+xswSU7U3LFKpCi&#10;FXJ1AdzZ6Kor29+e+9E+mbnEGv22l3UGdO1Ra00A3ZYRw82+fNb++t4oG9tykDV6eLC1rjPEWtYf&#10;aU3rDrNDL440W/SyXZjwBC7uSGtRHzXXYIS1RPG1RO21qP+8ta43xWZMzbDEwv/yiXJ31QQ5t9Dh&#10;BQYpjVUpN20ttrX4v61gxRn7rtVcu9JpBiCbZZc6C2hBzV1EnV0Cdq7sHIBATiaocS4ouAgUOwO5&#10;LjPZJg0BsNV7VvmnKYDuHYAWUXDYCczVHcrOjwliuVHIaVugmxbZBnS+kEE6udPsMKrucJ5eR/nI&#10;0vLzgMiPEYUFwICNKzWeVXNpAptAp/nH3RzXryH0e1IHjwADoPR70s2EW4ij9whdVXFeaQpqAp6D&#10;DjhtZNvn1iLnBDkpv7WEayhTn5+LgE6KTvCUovYf5At4SjsKOt0fV1XubFBw10xf7tAvAbStVVeB&#10;TibA6T8NNtBZ9Pd/rkbc9ZIyCa+PbNDrFnRo/WZULwxr5VKdXO/OSdXtT62mo561M1J0J6oY4AlP&#10;SsUJYgrllv4r6ILreht62j9bcs6qyi6g6M5ZTYU+3kkoYHEugC7M9/1v0AW4hS+iRIEXoEfItacO&#10;V9iBQ+dtbTyua/w5Ww7wlgGgVQmau9OKMVDD1gE+rZLuozwSAMw2nnEtoFsP9DZEnnkjthnQbQFY&#10;mzku5badOPqlSDxlk47LqUWabZrjI84qVNzKAyjJAyjKONx/AKlFB19xxcJixBW2L9peyjcmHZc4&#10;67z/Zr4o94IvXCTrc3Gck8VobhDoaS5vB4DeTh5iMqM/EdMcXoCdlJ0Al5QH7HwxQquwl+yu852m&#10;2fnO0+xilwnAbpwdTp5oefkTUHHjAN14O5yl7Yn4u5Ptozm/t1p3D7FWQKHpIwPtrbb97fv3nrRv&#10;5/3Bbn78kn2Poru2fY9V6JcMuJQOOwHp6GXc0gsOuaojV+3qH2Ptmybz7XJrOvfA6XZzzlt2fesy&#10;AHbZLu1abX+eNsauPzHdLrVaZN92WG4//D7FLvBgZadukOZl1NwVV3MCne7xbc1fbP6sZVb3d72t&#10;wyOjrXXjMbitI2zVoBFmn71kl6c/aUMb97NmDw+0lrWHWjMg2BrL/MMTZl+/amWT/4AbO9ya10PN&#10;1R9qLXFlmzcAdA3GWrO6LwLO92zh0lMWj0rzTq6Jejqc/qjXPw9EB12fdtNW0xFX5f5gKTHX7Lse&#10;C+xqh+l2pbMghxqLwEtgu6Q5NwddgNxlwQ4QygIEA+QudeE6rr8MKAU6qbqrrWZZ5etTregokANq&#10;UmyC3MmCadhU3NdpDrSjAMyhhuuqDxEEBYcSzJlsxTmE2VMJA/QOc65YsGO7uHAeDafcNqT9F7DA&#10;NQQk/oFLACfQCfB6gVjuq/7qTi68wC8ASaH5O22Y5sw2A0qZXEq5p3JLg4sZzjvwSEPzaJpXW8d1&#10;WjRYlyZj0Ej71r5OxmVN/jYoumRBTIoStZmFugN2vrIr0Al4uo9eAHbXVO/JET+q6lK/QXEQHgwq&#10;Tq+S+EorHUeLDD4fBexuz9FJuUjNaCId9YLa2YqqW08nVkfelHweFw4llFFtpYCuGsjJqlzRRd3W&#10;YP46CeawkoI7hXo7jZcjKzkf+eew87itl+ycgMd2+ApKVMkp1H5QgYJgDUBzV9Z/dva/QafjNYiT&#10;CotJqbIYgUnuK8BZEY+aSzhva9hfg8pbja1F3WmRYm2SfuJ2zhIB1i6eeX1iBHYCHaFsE2DcLNhF&#10;VS8mV3Yv16XheqbL5eT61dxreexF+zr2gn0doziXABqKjnLdxTV7KeMAPq24yi4AO1QlwDuYdc5y&#10;gF1x/gUrxK3NyLpgCSg6vZ4i13cn99/LNWGB4qLpSzIJhPGoQXdjpfAEuYgbK3V313k64/nO01F1&#10;U+xS+yl2+bm3UXZTLK/gLStOf8cOo+YKMwFdsUD3tD3wu6FAYJQ98shge631IPvzrCfs24+fBlbP&#10;23efvmPfbNsVQOduawBbpZSY5utOfmNXXtxiV5pMswsdZtmFQcR/70W7+cWbdmFfEi7qdavOzLGb&#10;s8bajRlP2aUx4+1i+8/smzbL7b9GJdo5GmjlKcB5RC4rcaXoAOp35/6CovvaHry7l7V85HHU2Fhr&#10;B7j6NRpsEzsNtyeaDbJHHx5kresOtuYouiYArQXPMKbpUJvXd6SNaDHEGtYbaW0aAPEGg3Bjh1uz&#10;+mOtab3RKL+xXPuqDey20LbHX7O9BT94x3a3jo4p8G1O+95Wpnznn/relvNnO/f4NrvWYmZEsc22&#10;C4DtAsrsooxtV3hu2pbhwgpmQE3n5da6glMcti92VjoCoxTd+1b52hQrPKo5OtxXn4/T/Ny0iKoD&#10;aPnTgZeUWngFxUFHKLgdzp7CiDnZCnOmWVEOcJOqw4pyp7M/DfdhsuXmL0XJAYbU74FF+OKHFJu/&#10;+ybQ+LPLbdV8ZYCeAOc/nHd4SZV9i2LCgNV6wOa/RgBggpFsA+luuKXAcFXZXwvc1gh0xNf++oM3&#10;UXPf2FfA7gvCLxOJCxh3ADiBTl8d2RR5fUQqMMBV4NNCg0AXICjIrUUZrj5ImBpA5yusuD8bcbPC&#10;Fz7ouA64yD6dUSuP6swb6Vhys6Ts1uG2Cn4bgNwG3Nf9hyoAXbm/9Ougc/cV6BHqvThfOXVlF52T&#10;Q72dOm9Vp4NVnr5gZwW6M4SArqr8IuFFQKZ35OS6auVV83DATq+VCJjAzGHINee49paK88UKXRf+&#10;v+LM4SrbQ37Xo+Y0J7YFdbYs/rytFOgSUHSY5uvW8HxSqVpckdLbgrpLTDtvcVyzIUlfH9G8XVB1&#10;Kgv9JEw/DfPfwqp8gOKmpPMorQsWx3VZqLs4jktJLt5/yRbt03l9HOEyFgVdeK3EQcdAE5Mu15QB&#10;BRPQDhwKCx76RmZx/kU7jCrLzAaiis+AowWLBFRfIu6u1JsDDyV3W9UF11VhAF1HINdxhl3s9K6d&#10;l5vVaYJdfG6SHUtE2eW9Y0WoukLc1zPFE23+3D/YAyg6ga4hrusrLQban1F038971m6g6L79bLzd&#10;2LoT+EjRBddVwKs4DOjKb9rFeQft0iMArsNMOz9onN2Y9ax9O/cVu75wrpXnVlvZ0StWjmK7uuwj&#10;uzl1OLB71q6OfscutZtv37VZZd//KdNKT9wMabtSJP1jV+z787iu7y21+wFdi8ZPoMiesBZSaACr&#10;SZ0R2EiU2XBrKsjVGQroONeQY41GWSP2H6k3FPABP56peYPB1pTtZu7eEqc+2/WessZ13rQ3NF9X&#10;/F/m/xaVqU8ECXh0UP0eM/k7W170Vyuek49aRYm1x0Xt9CGQQqVFICegCWQXHGzE8TBA7qJbdD8o&#10;uUud3rMrmt9r95Gr36st37NrDWdazcu4quXv2InDE4CcFhuwCMyCigNyUm+5k6xYljcJNzWATmqu&#10;kO1Czheh+qTqirIFvelWAOjyiVOYO95SsuMAwn+jdjSPFlSa3EQtJGihQQsw+uy4vwrCcSmrMDem&#10;/xcAQgIVak6LM75AI5iR1gYgJtuobY7J7ZTqcgWXesNtPfHXq1wB3UIBLvmGfZ5ww75IIH0Bl/tu&#10;FeS02ioX1UEXVlf9fT5Ch5/OkZ+NgG4NanCVwlTupZdkgZnem/PXSjQHReeLrhoKeuq8mnMKv/Wk&#10;ox48D9TOcw5wqNOj6NYdrLFtqbiuR8sAXDlWgVqrCO7rSYB0axU2gK76NG6qvs7jgIuADkVXpS/3&#10;AK7KigtWUXHJzpZfsppyICb31Rcebru64Q94UH9nAGLpRYAnKF6w82Xht65R0OleZUerUJxSVbin&#10;cRcsFkDsAEir44Bd/GVbiWLTSuwqnsdXY7VNuAbXdmviOYvn+aXSdqbU4NryzJyTqlN5aOFC83b6&#10;BYVeHNbKqz7jtJ1zuylPwUjX75KrjKrbBDz1u2CtlO4BoHso372EUXdWqi42A4AByRjyHMOgEpte&#10;AwDP+8/BUjiejvuai7uqX0nkFZyzdFRfIrDTf3hodTZ8ifhamKvTRwZQeIkyVJ2D7lwnKbp37UKn&#10;KUBvsl0CfFf+8IYdT5lo+YW4r5njrIxONe/j51B0qCIH3TD7Y2uB7vEAunmv2M3Px6PodlvlMVxM&#10;YFR55IoruvLjWNZZu9R9vl1ohYIc8jYQ+z0q8AVsvNUcyLAzx7618sLLVn7kklVmF9o3H/3Rvp35&#10;hH33LrB7fKJd6vCp/dBxs11eX2HlZTdd1QXXGEVX86PNA3T3/vYxa4aia9LwCWtCHpvVl0mZjQFy&#10;wxx0j8rqsq3zDbEGI3meEdYUoDXBbW3qNtwexfWVNcNa1h9jjeu9aG2azLIlq05bTPGPYXIet21T&#10;2g1bnvKtLc380XbFfmNXO39pl1sxcLQH6AweFwHWhY5ADwvq7T2A9h7lLZUn6ClU3KDmLgmK7Qnb&#10;S73NsmuPsN36AzvXd6ade2KGQ+7Ih+Ns+9Y3LPnA23YESJUdnWEVJ3BfC+WKSsUFlSbQFeVMAmxa&#10;WMJlBWIFbsANsBULdmz7Ma7JB5L5wC6PuAW579u+zDJU1l9wMYESJjWleTF92kjmnzbSPmDyyX9X&#10;VQKXFBWuKKBbxzlXddhaKTVAtIFzG1N1XBZe2F0j0Ok8oSAn91bHFibdtK8SA+S+TAwgE1wddBEX&#10;NQo6mRRiyIvenQvqTb9+WA3kpOhc1aWERQnN3elT4lpg0CsVtxQKoFtHuIYOu97Vmzr2edQIsEPZ&#10;rcPFW5cIMLBNKLuSw5VWeSLA7uwpTKBD1dUQnpXSA3K+WBFxVQW3SmBVgSKr9GO4sriblcBNoKsC&#10;dNXlwAylFn4Gdnt+T3+OrZ93VQE4WXUEeIJfAB3KDnWn38mWHi63lKwaW4YLufxAANw+nmkXtgLX&#10;UquiK3Fh9QqKoLccKC0nlFu7HuhtTjpnMcBcsIsBSpsTAD4qUHN0mwCa5ut2aJ4uWT/0j7xzxzkt&#10;SKzgnhsB3AG24zmemHoOsJ3zRYvdQHA3SjOq6KKg89+5YrEeXvLXTbSvhYndaYCSstbvadOyzzN4&#10;n7PjRZfsWNF52uxFOwTY9Il7feZJLmxczhWLR+1J6Un1BdB1nIYBO4B3UXN2hJc6j7Orz75hJ5NQ&#10;AkXjrRzQzf/4ebv37sHWuOEYq99omL3cuq+/F/f9/GftpkD3WXBdyyOuawWgqyhGzZXetJovD9mF&#10;+pPs3KBX7ZtZT9l3HwKx91+1c3sPWCnxy4uvWhlWXnyB/QtWc/Cg3fjoBfv23cft5nt/tGtPT7Ub&#10;rVF1r6f7qyX+wrArxmuA7i827/3lds9ve1jjRk9Yo4aP2yMNR9uDtUdarXsHW+0Hhlu92sOscW3y&#10;XmugPVJ7iDUGdA/VHm4P3z/YHnpohD0C7Jqg7GSPArpGnL//4eF2333D7KFaj7P/jDWs80d7cuR6&#10;0w/g/QOPdLrVB2/YkuRvbUnhX+3YW0l29dHJQG0GcJvpg8fFToCswxz2CTsBsVugixiAO99Rgwyu&#10;LmruYgfA1hQFh/I9N3CSlb873k5vnmjHUgFT3lQ7fWq6rV77J/I0yNq0Hmb9ej1hrzz/tC3/4lUr&#10;SJ0M8CbbiUJBbaKD7jDgE8wEuyJXbxNd0RXlzmB7uhVGwJdHvDxUYS7ncgBdLvEyctagzL5Hmf0Z&#10;9fWtA+TOTxyFxYCwICB1Jqj9iwE3QW6jXFhsDYPCWs2/AR0t2rgBPAFNCw9SdeuJs05urcDHucUo&#10;ugWJ1+zzxCsY7ij3kdusb8htyhDoosoNRcd2dBFCcJOtA6RrsTUHUXRATrbGv9oRfv4kVSfAucJD&#10;Zci0CLGWY2tTIquOdFRNym+ho8k124zCWYP7tyrhHMCrshNFwO1EKVArwwS6oOrkvgbQhR/vC3SV&#10;JcBNoEOFRUGn/2GtFsBwWStwXd19jSi6W/N7eoEY4FUDMoelriUNQe4sYY1++vUvoDtnp4vKLD27&#10;0lYAueVajIjHNWV7B8+x5+A5W6s5u7hLtgxbgcJbkXAF04/4w/NuSMY9RwFuBvIHD52zFBTtLiC/&#10;CeBtAYZaEBDYtgKzLSg+2WZdy/4qwRWX9et9lGPMeTvE9flZF+wQ8NoP8PQOnubbNGenBYlb83Tc&#10;QypOiw+CnVSeALiDwWYndREDdBOzz1kyAE/RH4dz/nDuOTtWWEO7r7HD+dX+iwn9XCwJwMWj9uKA&#10;4F017YGcrN1UOhwdNAK7C9glAHj19+OtJGmCnTw93j5B0d1z91Ag97jVA3Qvte6N4hpjf/7oGaD0&#10;vH3zyTi7tmkrCgNwScnhspYfZoQq/dYuvLLWLnd53l3S7z542q5/MtHOxSYg+68Dw0tWDp1Li64y&#10;Ol600mJN8FKhmdl2Y8EU+/MM7jHrCbs5Zqb90HefnUWmVmg+z+foAug+/XCF3QfoHkXNPYLVqjPa&#10;+jboa6lP9rT1w/sCtwFW52HBbgjuKvDCnX2ieW879Ex/+6BHP6tTa7i7sFJ1j6Du7gZ+z7ToY3uG&#10;9bVnWg22++s+C0D/gBKcYl8tOW4xRSgdIKefJy1M/9H27r1sV9p/ZhdaAzifCgBggO1CZ9Scu68o&#10;NoeZVJyOzcQAocq8A4NMBwDYdg6Am23nu75np+cBpPS3rfDIBCsSuHBPD+dNRPlOtlUrXrW77x9t&#10;9Ro8bnXrjeJZR1jtOqOsW5cRNnvmC1aQPtFKj0rFTcA1xXXNmQjUpOxkAh1w8zk69oGaFFweii6P&#10;4zkALpu4WQAwP3c6rsRRwKOFCdxWTJ8Y1wcrt6OotuBChtVVFBrQE6Sk3AQqd1UBo8PL9wW6m4AG&#10;A2CrCYOrCvQENa7dwPZ67iHXVYsLG4Hi0qTrqLpr9mnCVQzQZVxH0WnFNczDaSVV7rKrOBlQC/9X&#10;CsjYXk0aDrcUBiXuJ0WnTxOFnzsFRRdAF94jc1fVYUdHV+iQk6sK8JJqUETVtjO52lbH1+D+nbP1&#10;CVV2sug0oCuxKmAn97XyRAWh3q2LuqwBVvrJl8AmwFXcAbqz+vIJ7unZCtxYABcMd1bv1eG6+q8s&#10;MP2awldopehQcoJdFXCsLsXVZV9zdu7WamHj9AUrAXT6ssra+PM+NyfQLSdcF3fO9gOwWClVVN3y&#10;ONzLeOCOmlvnLw0HBbueZ5ailXrdnlRt8alSd8Ae0G/GFd0K9LYBNkFvK5DTtqC3kf2VWm0FcEv3&#10;XrCF+wEk16QAJX2FPDf7gqVpPo5BQ78b3oNa068comouNuO8HSCuz9ll6jUU7k9e9qKoD3AuEUUX&#10;z/E45YXrEghTMi5ZOkquOL8Gz+ainSi+aEcLLlph4QXLyL9gd51rN8072yU62yVUnRsu1yVUxqXO&#10;04HTdLvy7DgrPzTZ5n71jP32d0OtAS5fvUZD7bmWfezGtLH27fuP27VZT+Juvm5XNmyyM0euW+mR&#10;y1ZWhKHoyo5dtYt/et++nUacpe/a+Z3AMO+MlZy8YSWnb1ppyU0rP3qT+FfoyECSY2UlF62MBlBx&#10;5JRd2b/Jri9+3258+I5994cvrGZPNaouuMe+6lr9o306e4Xd85te1hQIN20A6GoNsQ1DB5p9/rT9&#10;PGesPdFqiD1wH5CrNdTq1RlutVFzWS+NMPviSftu2lPWsRHqjmOCXO16I6w57u3ZCWPMFj5tx98e&#10;ZQ/Xfdzq130KWL5kTz65zg7k/Ujn0SdogF3+X614arpdazyLcgN0lJ+7o7ih5z2kLLWwoNVXqTYZ&#10;oLtA+Z7vwKAiMLabZZcbzLLK59624qS3Lf/IOID0Di7ohIg7Osnn4cpOTLVVK1+3++4fYY0ajbYG&#10;MtRrg0ZjrR6uei0A3rPXGFuz9DU7iQrX9UWATCvnRYBPiw35edMsF7AVsF+YNYGGh8uKC5yXxXHi&#10;StHl6HzuRMvMWY1i+8FBF30hWJDTZ8j9Q5coOgeOQ0ZzbwKU4CZVB8iAllxSKby1DAyrAc4qGaAT&#10;iPx/RAkFyaDKtIAQ1PKm1OuouRu4rt/YJwnX7XNg539R6EoS6DnkrrrKDPOCSkevlAQlp/m4tdga&#10;9gXWVQId23JTBTa9/KttfclDrqrgF94fC8pOAIwqPLly6xJQdQlnHXbrEqpRQbiu8ZV2uuAUcDtt&#10;FcfOWMVxgU6ubBWwC5Bzk3t6qiaoOrmtEdBVSJ0JdGeI7+4riq4CpeagC18uFujOovqikKuQ8uN6&#10;ua5B0UVMbqwDD6P/lBSX25H8MvJ6zr4GbiuwVbivawllO4FVAvDYgouqldh1clkFe6kywLUB2Pl8&#10;HNvrOL8ZuO8B8qmHaiwRl3MPynBb4jlXcju4bgdxpfA2Jl3GXb5gSx10523RvvOuxvai2A6g1g4R&#10;CnaFKLH0zIuWrONpNRYHxPT7Vr0vF31vTgDcRj70m9t9AE/w00dQ9QKxm35FQRjPsbjsK5aIekvB&#10;hU0HhoW4tEfzz9tJvMS7yltOtOq2k60G4NW0m2HnWs+w823ofG2xNlIbKLtOE+y7J96wz8Y9Zb9+&#10;YJjVb4A1HGxPN+9jVyePsm/ee9yuz3zKrn/wR7u8Zj0FfAXQSaFdctBVFtVYZeYxq8g/Y2VHzlvJ&#10;iWt2uuwbqyi8ZjWbztjlGcV2ZXaylRdU2fl1ufbNlBy7sqLcanioM2eAH5VWcaTaanIOW03aESAJ&#10;BIGnVnIrUY43qv5sc99bab/81WO4rmOtcf2x1qjeMJvaaYjdmPi05b00ylrWQdE9OMjqo+jqoujq&#10;AbIVA/vb3z94xtL+MNoa1h1idepr9XWY1ak33FoR5j4/1kG5/emRdn+t0Va/3hgg+Yw1bzLDFqyv&#10;sHWZP9jXdCSt7lX3XmKXKMeLnaWKgyt6US6pqzvM3VQUXieUm+buOH6OstW0wYX2KLpG0+zUhDcs&#10;t+ANQDTO1ZjAdBgFJvdTiwpyO8+g1FaseMXuuW8EdTAWI18NxkRM26PtYdRsHQA4Y8YLdryYtHLD&#10;K0IOOtLLwz3Nl5rLGg/cBLqphNMxAW8SCm+SAy9P83d5M21fZjlA+nMEMmFeTmpLJsiFF3MBl+bY&#10;KIuw4CBlFgEdCm6tXFdc1dXJN2wNJuito+ykyDyNCOSiv2pQuA5386vEmz439xlq7st4gQ7Y6nUX&#10;3FZBTh/O9I9nylVNRbmRp7Vct5q0V+Oa6uOSWmkNrupVoBfC6P8ZaDHC4yQDXMAXXo4Nbqx+GRAW&#10;JnC/gNyaOFm1bcdd3UUnX4kK2hJfYSdyadvHSwBdKWGZg65Kqk4LE/qx/0lBDkhFFiAqcF8rgJFD&#10;S/uArupMNa4o7byMY1J2hDXs15yRa1sFHKXmgqtaeQfolIZDrkyfZgrAk8qT2jsO6IryUHSJNbYY&#10;wK04gArFVsQRsr8G13UrAEkAIPvkpqPcNqDSBCrNxa1nez3KT+/ZCfIbUbCbAbzUXSIqLAvVlZxa&#10;DeCAoNScKzvKS3N9QG5JzDlbLNt3zn/+FYOrKaWmF5P1zt1B9gtwQ48AvJxc1GJ2jSWxH5eJewq4&#10;4omn11wEYpV3HGpPSi6B6xKyBMXIT8WAW/iJ2CXUXpirSyGd1CyUHuFBoHfX4/cNtycfGGFP3jfS&#10;nrx3lD2FPXPfKHv+vtH24t1P2Av3j7Xn6OTPPjTKOtYbaHWAXAOsXoMh9lTTPnZl0khAh1Kb+axd&#10;m/2qXVm9zkoKcUEFO7mjmqMruuDgO4NiKwFMp09+Z+cWHbVrQzbYlSaf28UOH9rl2Z9YOS7r+SVr&#10;7Hqf6Xa96Tq7OXi7Xfso385C6pJTmr/DxT1yxefySg+zf+Qa4Lxs31TdtLmz19p/ALp6dPh69Ubj&#10;hg6zFtiAxkOsVZ2h9tDDg1FzA61e7cFWR6DTy8H1B9jIpgOA4GCrDfgaNhhsDXBdG6Lq6jUaab0b&#10;D7IX2/a2JnUHuVKq32AUsHvcaj3wR3vuTwm2OfcvtiTnezu47KRdeVTzcnL5FcoVlVoLpmMBdGE+&#10;zo9rugDQnW8H9BrOtKPjX0Ni/8lyM8dbASZ3013OqAEfHT9dPMmWLXvJ7qbe6jrcyBdKrl59QY6Q&#10;/XoNR1otnu+B2kNt4vgn7GjhOCvIesfyAVuBw20i2xN8P4dQCs4VnS9M4NoCxHzFycTyJlhyzn7U&#10;04+m/9vQl3n1fp3czjW4ge6uAjWptrUeyn3VYkNYdJDrugE1pVdFpKpWCnaEG1B1cv2l5jSv5nNr&#10;d8y3SbGtI/0vtRCReN1B91m8oHbDX3HRp8+3ALAt/kqIXNDrPvena3w+jn2fk3Pgoeyk2gBY9Dts&#10;WpAI8BPw9EsA4Cc1g21iXlhtGAAAnHtJREFUXwsS/kN+wOeLESgaTeavRgmti9NrG9XAr9q2xZfa&#10;8exiPJIyBt4zeBnYiXK3s4DOFyIcdAz2pwS1yKor0NJqq6+6ArqzUm1lxNGCBJATrGpwSc+WEh9V&#10;V8E5QazmzKUAMsENmFUBPIcccauixvWlpHu0uAxXrhzXtdoWxeK6ArjlB856KDUqUK8QrAFccmpw&#10;JTfznBtwcddjgvtaFJueWc++TqDjuq2E21GJMcAx49B5FN5F2ynXnms3cs0GvZgcc8GW7A+qbomD&#10;DncTQMXJJZUSQ9kdOHTOX2M5xPHCnAuoz8tWWHABF5T8ADW9EiMlt00/uUtHRaL4HHRATu/O+U/F&#10;BDitsqIE9a6dPueUjFpMzgmQSwFyicS/qy4QCJ1/IC7bQKtVdzCGqqk/2B6uNwSXjW3i1K5HHMwh&#10;gNXCnmnS3a5MHAbknrCr05+ya+8DujVr7FTBFTuN21qKr1yGnQF4Z4ouujtbCQAvvhFjFxvPtXOP&#10;zraaHhPt2vRXUYKL/L8Za3ZstJvjRtjlUVPsQvPP7Wqrr+3m4wl29sBFO3USwBVctvJCwe6KlQPO&#10;MuD3zdlv7ZM5a+1XuK71G4y1uoCuQf1BAG+oPaA5rLojrQFuaf1aPAPAq1WbZ+JY7frD7QGeT+fr&#10;oeIUX6CTCYS16o6w+4GFyqMe6cg1rK/rHnrWHuv2BXL/G1tZ9F92+K29dqXRuAA1NwDmizsBeg62&#10;iEt7Xgs/UnIOuqkouXftzJi3LS33dcvKHGf5GbisAKgQ4BSgulx5Sd0JTIDuxOHJtnj5K/bre3kW&#10;8lO3wQirW38kRt4EOcEOlVeP47XrDreHgPjHH77M6D7B8jLescJMAQ8VlyXVhpG+L0TkTAlzdXfc&#10;szAbKOaMt4ycrwARig1VtlFwkzqLLCIEwGlb8EPNAZ1NgGUjQPMV1Mg1+vs7veKhl6rl8q8X6Egj&#10;vF8XVkh9AUHza4Ra0RUItdr6BW7rJ4Duk/grwPa67eIaqbkwF6cFhfBpIb0MLJNCW63fWyYDuuRr&#10;wBXocf9VAG61QKefPhFnnX+PjWul4rQYISWH63rrPTrMJ+V9lVUvwcqkhKRqztqW5BrbFXvcjqXn&#10;O+Qqj5ZYFcqu6gTQw4XVLyU0L1flkLvDBDvcUAGvApe2UnNvegWlrBo1d9HKy7SAdxmAATEUnd6Z&#10;00KF5u4qOVauV1EEOEBXzfFqQCer4rrykkvuEpcDumOFJXaioASVVYX7eM6Wx2IHqlF1uLEoOy1Q&#10;rJDSA2QbsFjApRVSuagrYgEitop4qw5oEUNq9pytV1zOb+K6zZTHFoCnV0nSUHgHANLWhBpbd0Bw&#10;w23FvnbXFTcZ1ReXfgFgnbeY6KIDoT4Euh9XWBDUZ9SzgFRx3gUGdwCqVVoGE6m5mEPVQLImuLRZ&#10;+l7dFYvNumgxUnRyd0k7AYgmAsLELKAodYiiS8qU+jtndz1Mh64L0OoCsdqEtVFBdenodRsOAWbD&#10;rVa9EQAOE/CwuurodPqHGgy3J5o+ZpffGWrfvDvWrkx73K7OetkurV4N6C4H0BUE0JUWy1BjJ6/Z&#10;5Vf22cVGM6y6zSyr6fm2XZvytH3z8Wt2buceO3UcdzSjyK5PexqX8wm7PHK8XWg53y63WGzfDoy1&#10;SkaMkyduw65Cr6MA0Rtnv7P5c1fbL3/TAxgBugaP09GHuwt6T+0xwGqM1a4FrGvhngI7bQt0dXBF&#10;H+ZZ9Hz1eO76PL9c2jp1iVuHskD51WK7Luf0zHXrjgqubZ2x1qDeJJu/tsx2531v5QO+skstJ5jm&#10;O8+1nxqUGiBz4DnkAvi0sq05OcXxublW06yq3TjL2fucpee+ZbkCkVQXkMlFxWlhwEHEdj7bcjOP&#10;HploS5a/aL++B1ecuqtTj+eoi6sqELuauwN0PNdDD4+2R5sNs93bX7aj+e9YQcb4oOQyJwO7qZ5+&#10;rubtuIffl+0cd1/DPQXDnOxZtiPjjK059AMKB5UmdZai99yk2FBwAGvdQcEPt1HKiuPrcU8FM4FO&#10;aks/t1oL6GT6BprcTP9ZlkCHScUF2KGuAJhAtwlV+BWg+1ygi7tqnwI6zcvtkOIjrub3BDuHlIDF&#10;tr82AsQEVX93LgnAAbsAOn0+HBA64KTigNkdYJOS03Z0EcJ/8uWgQ80AO620rqVjr9UiBCppByrl&#10;QNxhO5yWa5XHTmO4r8c1V6dQr5tUWuVJ4OVAA04R0EnVVURAV4lrW+lzeIAO97QcYJWVMYCXXnGY&#10;6d/xtMBwFiWn+btyYCfQyXXV+VvzdBHQlRGvDBe2jHscLjztsDuQVmGrgdaK/QLYOV95XUkowGmR&#10;YpnAx/kN2G4UXEIKqg3ALdl/1uOt5vxqFJ5c97VSejy/wLgR4GthYy3Q28KxJGCWjkqLQYUt2XvB&#10;FuyrsYV7z9lXbOtlYq2q6l3E/cBO4T7iat5NJrdWq6372U7k3MG0c5aeWoN7rL9VvYBqDP+6phVY&#10;/a9FTKbm6XCDNa+H2ouXkUZwbUmDtJIyA+wcdL++v5/95r4+9tt7+tpv7u5PBxpov7q/v/3nff3s&#10;P+8dYL+6bxD7g337P+/pb7+8fxA2xP4N61X7MTv/5gi7NmOMXZ76lF2ZiTJbucZOA6BTKC4pudLi&#10;C67mzpTetOovDgG5mXauzQyr6fWGXZkw2r754Bm7+ul0K8ko4ZqLuLbn7fyyz+zGOwPtm0lj7NKI&#10;N6265cfAbpHdeCreTrlbTGXmA05XdoCuEtB9tNZ+8euerugEuzq4cnc/ONSaPtwfl3Ww/e4hwE34&#10;MJB7GJUmMNzz8HBrVLufPfhwUK4NUHT1sbp12UcB/vo+oHh/L7vbz48CcLiJUre1Rti9979k4z/K&#10;tLTEy1bTbqadbzOJcIrVoNKCYiNk/07wnWfbV7m1wo1dajTVjkx90Q4Vv2VZ6e8AOhQdEBJcMnIm&#10;Wzpgy8KyAY6HAt3hibZ0+cvUV38AjPsaAV1dnrcugKsD7Bx+PF8tlJ5U630PDbXHx46y4oLXgeU4&#10;LOKyouqycVGVbq7vj/f7ZGIZ5CGT81kAMRulF5OZAtj+4pCTmtOiglYy17C/HoUm0K32uThg5vDD&#10;fQV2cmE3CnTuUmpuTi5mZPFBoLvTDgGuNKCFStP34rQYsTDxmn2ZcNXmx123+fGaD70aXm0BdIKc&#10;v/CLCyoT5P436NYAutXAbaWrPKk4ubHBbXWXNWICnubnpOK02rgOuGl+SsDTXNU6AOCQo3OvBnIr&#10;CLXimhSTZ4cP5uC6nrJy3FaZQ++4VmD1EjFuJ9ApB1blwM23I/sBfudc8eknY2ejoEPNKZR7qr8E&#10;FQC1EOGvpHDMFzIwAa+8jDRQdRXEjy5SaP6vlHSLUHOHC0otKaXcdidUorTId8w5n6dbKdgBrmWA&#10;aynby6TeBMOYs7aZ8/Eo2J2u7LhGcARmQdEGVbuWawS5NWzLpV3DNYLdgZSzdgiFtptrVwHWL3Zf&#10;sE933341RJBzwAGzvakBcg46tmOA237O6edkmylruckxDCZZuJ5FuTVWRJ/P0vtyuL760kncobMW&#10;l3YWF/isJaRXAruzDrwELZYAVbmsybiu+l7dXZuGP2Ybh/Ww9YN72ZoB/W3VgB62sn83W96vZ8R6&#10;29f9etnSPn1sUa/e9lWfnvZ5v8fsU8JNA7vYhXEj7dLk0XZl8hN2ZdYrdnH5atTclTvm6AQvKi6v&#10;2s73+Nxqmk6x6t6v2tUJY+36LFze9161it3xuGTXraTwvEPsdPYxu/LBH+w6sLuKa3xuxBvADje2&#10;5Uo7u/CEnXQX9nxY7MC+AXSfzF0H6Hpb/YZjUDNj7He1R9kTLR6zqld7W8Gzva19g/52Nx3+oYeH&#10;Abvh9tuHhturbftbxUv9bePQPlYXBfewL1QMAmhD7HcPDLXJHbrZsWc72bSu3QDlaHtIahY3vzbg&#10;u/e+p23s6zssf91Ru9D4HeAt0AEyQU7uqRSclJtMis5hF0BXLSC2nmqVHd6x9JgXLCN3nGUAuax0&#10;DPdUoEkDMrJ0FFg6xzM5noHiKyqaZAtxXX97L645rrXc1toRsAnuDjrls85o1DiKvIGUuZTpaFu9&#10;6o9WWPiWZaS/bZmklYUbq3Q97Uj66YSHdP/MiZaWAXAzJpKfP1lC5lpA8UMEbgDLQaI5MP3vajim&#10;ebgNQC+8wxbc1wA63FS2BUWPi5rTKyZSfhsB0EYUV/R3qMF1leHeAsevEq/bl/HXbG7sNzb/wDeu&#10;5PQXhe7uAkRdo0WLWwsMHBPM5LbKTV5L2mvkuno8ubdafNAcHSHKbg2hf3QyCUgmyVUV4IKrKlub&#10;eBHAYXRcuayr43DpDlTZ4thKWx5TZsn7MgBdFoA7FVZdtSCBoqv0FdjysALrsKtx0JUTOuyAnFSd&#10;FiKk6KpOV1kVbmxFKX2mlPaNOhPotEJbpVdT5N4CvXIHnNxbfdmHbVxZV3ooQAGyDPBVlJ2zEpRk&#10;Qd5pBrcSi00ut+3keW8ycBbsUGpLYmpQcjVA7pwtwhaz/3VMlS2LqbZlAGp9bIXtT0Dhoc7WEW/F&#10;PkESFxboSeVJFa7G1vhcnhRujcNpC4PA1rga7gekgOK2mIu2ZE91WDUFYvsBkebrdmICnaCml4f3&#10;Yno5eW9ajW3VQAPklJ7ixKZrEUO/gb2IB3LZDuPWHs6u9j/XP5QG4FKr7EBqhcUeFPi0IiyFJzf2&#10;giXjzibloOi+nT7GvkWRfTv9Cbsx5Un7ZsoouzF5hF2fOMZuTBrtYdgeYzcnj7Jvp46ym1NGsz0C&#10;xTXcLk4aaRcmjLArk0bZpZkv2IXlKwHdVVRcmKM7g5WUXLeqpel2tvZkq+qJkhs3zL6ZPsiuT33e&#10;qjZttxPFV+2klJriFpyzk8XnrCw5yS5Oe8auvNEfKI62iyPG2/mmX9iVZ+JQfjccpqcLgWLhObtW&#10;ccM++1iLEX2A3ON09rG4rENt+YABZp8+Y/98f7iNbtUPdToY0A21B4DcPai9xCeHmM170r6bPNQ6&#10;NQJeDwOx2gPt/lrDUHp9reqNUWYfjrSSVwTHoXZfrZGExEEdPnjfE9Zr5CI7+kEioHvT1dxZ3NSq&#10;9tOtWkDrgHve4V2MfbZrAF81wDvbfgpxUHpNp9rhV16z5MJXAdlbgEewAzyATeBJz5yAoptkh3QM&#10;0OVEjhcXvW0LVryA8h6M8pSi01wcYENxujn0BLvRPkdXy6cjRthv7x9lzz73FNf/ifu9gUXA5sb9&#10;IuGhDEFuPJDTto4Lgm/iAnzqSshXTYGdICJVt1qLC9oGSmsJ5bLqL/UCgIAecQS/tZG4qzgv2OlL&#10;Lw49h1FQe74ttQWsdN2axBv2OSpOixAfxVyzTw/gsqIEd+K66n9Do6+OCHKap3P3mONajBDcNDe3&#10;GtD5fB3p6h+vtNKqebpVhLLVKLkwb6c/kdHXPPQ6hQBHp9aEvc9n4bqhbFbGVtnXAG4Z4eL9lXR6&#10;QLc71fISMqzsaImVHUbVHSm1smNlgE+fJEPV4cJWnKiycsBTBuTK5LpG3Ndy3xbogJwWLQBf1Rn6&#10;Tfk1Kym/CrSAnRRbaTUuqlZmUXCAsEwwdOWHi8r58goBT5BDXAiCAPD0sbNWlHPaDuefBiBltnRf&#10;lW0EdntQduv3V9iifQF2S3iuRai4xUBuCeFS9r/eD+w4vwLXczuqLTapGnCh+PadR6VdAHhyfdl2&#10;0F30n4y5O4ttJv4GVN6ivedxX88BOtxRjh9MPYtqq7bdwGxHSg3gC+/WuSUDu+Qa26cV3BQNKhpc&#10;Lpu+YbcnTe/XAULgtYtrdyej3gB3Zmq55adX2ZHMs3Y0q8pyCVMAYvzB8HtbwTEeOGreLi4T0F2c&#10;jHs4ZaxdRJVdBGQXgNu5CSOtevxwq8Gqx49w0/Y5gKZzinNh8lg7P0nG9gQBb4xdmPEKbueq4Lpi&#10;pwtwW2UlN63ytbV2vuXTdvXVQXZt3BC78u7LVr4rBqhdtRNA7qQWMADdaVTdqYJqf+GvJLnAaj4e&#10;b1fHATuuuTh0ol3uvM1KEq7YsWPfcI3uc96ull+3z+dtcEVXr+FYOvcYd0VHNR9omX8YbhuGDbJa&#10;Dw2w+x8a6KuvDwK7B+sMs3Ht+lr5H4fbkiEjcO+AGUquFopO83NaeFnaf6hdwTWf03Oo/erB0fYg&#10;LutDtQAHVuuhMdah+3t25NXNdqHFW0BOCg3QtQNmKLsqlFuV78tmWGV72XTicA7gVTXGZfz0D3ao&#10;8DWkfhRyUlgoLbmPrrAC3HKwbM5J7R0uGmcLV7wM6HChHXAjeV4tuIRFl9r+8vAIVKnANxzXVQtH&#10;PB8Kt0mbpywp8U+Wk/32v0BOcAvhOw64qGn/EC71oax3LDXnXdvCyLkq6TtgpRd/9S4cgPIfywd4&#10;aXVT/+O5ytVUgI1DTJDTeR1PisRJ0kJBxDjvpvMCKQpQqmwlau5TIDc/4Tbo9BeEu1F1m3Uv4kip&#10;rZGakyrTYgPHV+k40BToVmoxQsa5Vcnhs+GrUW8r2daHJ1eh2PQ7T33JYw1KbjWgWy3A0Tn1pQ//&#10;RQEdV5PyAt0y1NByB4PmtE7bwe3xlh2bZqWHS/AwTlrFkZLgwgK+Ci1OSNkBujJcSak5wc0tAjqZ&#10;f7BTv6LgmBYdyoDcqVIG87KrrtwqSlF+WoRwuEnRCXQAUdCTsovM3ZVxXmpPLuypIxV2OOuUHQN0&#10;sQdLbcFu4LynytbtRalJdekZ9gI6lNqSvUAOW6xt1NxSHd9TA6zY3nPW1sSUW2ziWYtNqLY1qLmv&#10;AeTKWBmDAarNVR2Kbn1CjW3CNrL92Z5zNndXtc3bBVB31VgqQMvPIsS93JtcZdu1Yg3ctuPqSu3p&#10;1xo7Mb2/t1LpATn97lj/oavFiN1JQDqp0kG3j+v3H6zE1a3ETUXVAbWCrAu4t+FVlcLsC/Sbs5aa&#10;Ue1KUG7yXZdRYpdRZReB2MWJI+z8eFzFcUPt/DuEMrajdv6dcPwCsBMgHY4T2R4/1FXdpenP24Ul&#10;K+wkvvRxQHcSyJ0sqLHTh6mEF963Cy+PsAtz3rTyVavsRPpJO3L4mh3Pv2wn8q/YCaB1Iv8cdont&#10;C3ZCP+vg2hPZNJotG+3cx+NwkV+2SyPm2pnNZ+zY8WsOupMowKs0iM/nbbJf/rqv1Wn4OB1fvxig&#10;wzcY6vNzD6De7tE8W61BQA5zqI2yevUGWXMU3EMPae4OYAC/2nqfDkjWQhXpB/+t6/W3+7lWPyfT&#10;T8YeIr06qMWHao+1Zs3fsKODv7DzrcZbBSqtUnADbJVuUwEeLmpbFBz7Fe3exTjuim6SlbV73TK2&#10;v2RpeW9QUYAO1ZSZ8SZK6w530uEWhd47uJzjrLBggi1e/qr96l4tmqDagJx+5fEgrurD2hfgyGtw&#10;XfWayTB7iPD+emPt7lq4r2tetrz8ccD1bUvjXrJUhQ6125BL5b5pmEB3UPtZU21raoktT/7eISJY&#10;yVYCLv2vg6s69le4fWMrBBpC2QrOK44DR/Gj5sC7Iz5xAhRvouyu23LOzYu7ah/HX7XZuK7zAN22&#10;tMu2XR/NBHACo6dBulp0WImtAGDL2V8BMD1dBx2QA24rkq4QB8glXrEVbvqt50X/2ZNM2ytRJ3rH&#10;TBP1+hVB1L5G0XyNEhLo5N5pon1LzClL27zHMvbEWmnxSTyY01YO7CqPnAByUncBdvodbOWps67q&#10;BDYpu1KpO+1rseKE3rWrIE4VCg5YAbqTpQzkpddRd1esohx3tFyKTQqO+BHYSfG5CysI+nmu5VgF&#10;yu5YQakVZ56wo3mnLC6l0hbsrLaFQGfhzipbubvSdqLcNu+vskW7qmwBxxfvRtntqQRulQBQ29X2&#10;5W7iA8AFwHHp3nLbE19hMUlnbaPUn9zf/VK7Ne7CrsZdXQPg1gFRzdd9uvOsfcw952IfYZs4npxW&#10;RVuupB2f9ffv9iZV2Lb4KuCIy6v5UAYZ/91tgr6Wom/foQilJoHszkQgJ9jhnuo3s3tRbXsPVdsu&#10;zQemovrY16puKuotN+usFePaHs9RiNpD8d114d0X7fy031v1lKesetLTqLfH7dz4MSi3J61m4uMo&#10;uVFWPQ5V985IO/e2DPi9PcBq3h6MDbcLbw+1S8DvCoC8Nukpu7hwiZ0+fsM/k1526qaVnPrGzpyk&#10;ArKP4caettOngFrpX+zkqW/ZvmmnTn7v79WdPskIhp069R3nviNk+yQgO3HFTuL6ahWpqvCEVWYd&#10;ZvS8hDt8w+0M565d+S+b88l2u+v/7m6/eGAMNtb+88Fh9h8PjLD/88Bo+/f7R9i/3TfI/u1e7J5B&#10;9u/3DLdf3j/SfgkA//1+zj840u0X9w/jWuz+MfYfD2IPjbB/x36J/erB4fYr0vlPzv/6oVGce8ru&#10;f/BZy28xxc63mwjYJjvcKl29TUfhTcZlnYwLi7uOVbafDOgmYROtqs07dqbHHy01/hU7mP0GsAE8&#10;mW8BmLeAzjjUFYayS+dYOvA7xH5a5jg7mP625QKpBctftl/cB6zrjvG5twcI76v7OMAbC8A5Vlsv&#10;DY+xhzgnyD2A0ru3/lj79/vG2swP/2C5xe9YMiryIPfS/Q4KZuw7+CKgOwhcUwiTOZYIABVn68Ej&#10;tizlB4fLahSZQ4wwwE1w0X8RXHNALffj0XN3WvR4ANtKABfSCLaGa6USV3JsGYpuftwV+/jAFfvw&#10;wFUUnT5xzkifJhdUCo1rpNqAl0C2nPT9/oKd5yNsK18rgdzyCOyWYyvUoVByy4Hd0vhLtgT7GnWi&#10;D0WukAG7rw/gxglwuK5y65bEVLiLJ7f1K9TRrt1FlrJum6Vu3xNAV3DcygqOWUURBugqAV3VES1O&#10;YCcqHGyluKqlwK70ZAR0QE6KTwsXAp1eDSll4JaiO3lGoLsGxALUzgC3M0BO7qnU3BmtzjrsBLgw&#10;R1cK+EpJozi3xAqzTlpx/hk7kFJlX+4st692ke+dlfYFtmA3kNlfbpv3ATdgtxCoLQZyi/aU2wJU&#10;3Jd7z9pXAG8htgDo6Xml+jbi0sbEn7Ut2ApAuZCyWBpTactxd31VV+4wbuvc7TX24bYqt7lAbz1l&#10;6O/fAby9AOvgwWrLwJ1NIvTfz2rAYUBZot/Ixpyz9ajnjXGVtimuwrYQbklABSbL9T1rezS3l3oB&#10;wKECUWv62IJ+u7vnINuktxfPIyat2pIAYVZGpRVlVdhd+xOPIEmP2f7Y47Y/5pjFxRTZASw2ttgO&#10;7C+22H2E+wotbh/H9xRa7O48i92Ta3G7sixx5yFL2HXIkvak28HdGZa2M8PS9xdZ5rQcy55YaLlT&#10;Cy1nRrHlziywnNkFljW70NJnFdihmYWWMavY0t8/ZofeO2EZ7x+3rA9OYqctc3awrDmnLHPOcUv/&#10;6Ihlzj1qOR+fsLz5p6zwyzIrWHDGCr4stYKFpZa79IwdXlJhW1/52N5q2dGmdnzMJnXuZRM79rEJ&#10;HXrY2x262Vvtu9srzbvYc0062TNNu9rTTTvbH1p0xXqy38uebNbTHm/2mI1p0t1GPNLZhj/S04Y0&#10;7m+DH+1nQx/pZYPq97K+dXpb37o9bVBD9h/pa30b97LH6/e1vIYT7Uzz9+xki1l2suV7dqr5+1bC&#10;dkmrmVbScqadxhSWtHrXTrfAmmON37VjPQBZyp8sM1tu62QU3RRLRzWlZ0+1zKwpwXKIk40LmTUJ&#10;13GcJeJCZhZPtM+Wv2j/128G2r8J1vcDayD8/zw02v5f4P5vDw6xfxesgfgv2f7lA8R7CMDXGm53&#10;/WqwvTJupB0+Bri450Hul5w9xVKzUW5ZgI7wYM4kbKKlZE+ylJzxfk9ZSjagSy22Zck/RKAUgRSA&#10;c7BElJRgssyBEs5FLUBG0NE+wPPzqC5P47YJom6c/zoRt/UAbmvsdfsQmx+r1VW9YqKfa8kFDXFX&#10;AMSVmAPWIRfysgz3ZznxtC3QCYieBym/+Mu2FPW2OIHOFX/RFh/AAN1SILckYktjz9KJUTMouMUA&#10;YTGqZjEu4ILdZYChxGK2H7LENZstZfMOK8s/YlUFssNWQVhRzKB8+JRVHdZrJ3glxwGdQ66agV+g&#10;k+uKyvP5uwo7q8+xn6i0ihLOA66TZ761E2cQAsCurFTzdVeA3FUrwU6XXiHEAKKgqPNnBDl3aS9a&#10;CfAsAnJ52SftcMFpO3CwzL7YUWZf7SgHcpjC7eUArhRwldoOYLUCsC0EaIsxwU1g+8q39bwA3mHI&#10;PsdXcGwbZXMA2G0ESEu5/msAuHzfOVuJytN7c+9tP2sfbK2wD7dWAr1KW8ugsRnVt17K70CVbUD1&#10;7cTNTT50DpV32RJTUHEAcwEwFlDXoZ7XHSi3DYBuM0pyo1xdd3Gl4ALodqWct11azIhAbs/BGiAo&#10;EAqIYT5wD65xDMfu0nzGGhrHahmNQnMZkv/+RxoK1UjkVhykQaVom4ZDnOW4DisPavXshvlPbFKv&#10;2DpcivVxZ21D0xW25b7FtrH2IttQa6FtrLPI1tZdZKvZX/nQAlv10EJb8fBi+/rBJdhiW/bAMlvx&#10;EPbwElv20GJbcT9239e28oGl2CJb/sASW/4g+8RZW3uFra+9zNbXWm7rH15lGx9cYVm15lrNwN/b&#10;dzOG242Jw+z6hKGEI+3GJLYnDrSr74ywypeHWsXLfa3qlT5s97bLbw2wq+MG2RUU6eVxQ+zSuIF2&#10;hWOXXh9o598cZuffGuJ29rURVvb8EDv9h75W/lIfO/dGf44PsgtvEv+dIZbU5APb9NvPbOvDc23r&#10;A/Nt2wPzbMf9c23XQ/Nsd62PbXftj317x/2f2K4H57ttv3eexTSbZRWfv2LnF/zBahb83moWPW/V&#10;S150q1n8glUveonwOav5+nmrXPIS9ryVL3nOzq5+xnInDrcv7nnSvrjvafvkgafswwefsPcffNI+&#10;fOBJm3svdt9T9vF9T9p8FNz8+8bY/AeesPn3P2kf/e4Ji3tyrF1a8wc7t5R7LH3ZKr8m7WVsL3ve&#10;qrDKZS9axdcvWwXb5cuetbKlL1oZ+Ti76CkGwjxbevAHwBFRZ4BFLqPaidzDr9lf5krqim8H8AiE&#10;gMWPR+MANUx/fLNM82kOuRBfoeClV0OWArp5wO3DmG/svZgb9nHsDdtEG9xy8KptIE1f9dW1XCdX&#10;eLXnBfNQ6UTA6ucD7Jbjsi6Pv2JL4i7ZQuC2BKWxFBWxJBboxUpRSL3pGIqOUC6a3LmFeypw/1BF&#10;Oyrt8+1ltnRXiR3YkmBxqzZZwtr1Vp5XbGeBXGV+EaArtrLC47ixuK8ovbLDeq/ujFWcrHTPxN1W&#10;n5+rtrII6KqPl1q1lJ8+mFl6DS/mph3HYzlxBs/lzDXAdh2Vh/lCxTU7o7DsGooPyAG704DwlP5Q&#10;CisprrT8tMOWl37UjuSfsLiDJfbZljP26dYz9sm2Es//V67wyoEXMNlXZbsB0Epg9RXKbgFQ+3LH&#10;WfvC4QbgdwJ7ubcOPsqDcAnAX4/KjUWh7cP9XEk5fb2v2kGnn3x9ANw+2FZh7wO7OYTrAONWVNlG&#10;ubZ6/87n9DQnd8m2MsDsotz37Kuw+P1nLOZAiW05UApLKjhfY5uStRJ7PvzmNUWwk4q7CMi0oFFt&#10;O3CndxBnJ1DbieLbyTEdd/UH8AS+u7yxUvlhxEPSAzjNXSxH1odtzV1wTo1ZjYX96FyHNyoalJbw&#10;9VtB/3kN8nRV6wW2/p5PbO1D8231g3MB3Ce2us7n2Ke2vM5cW/7wx7aUDr8YACzm/BK2lzz4CfuE&#10;HFv6wMf2NcBYBji+ZnsZ28s5t7L2p7bq4c9I8zNb9eDntua+BZbR4EMraznRKoY+iws+zKrGDbWz&#10;wEhW/vYQK3trsJW+PshOvzLQTr/Uw0690tVOv9rfSt8YbRVArfJP2GsDrOJPg9kfZOV/Gmplb4y0&#10;8rdI481+7Pe3M6/o+kFW9toQq3p9uFW9MdjOkva5ccNsc7OZ9tlvPrYF98/G5tqC331sX/3mI1tw&#10;91xbeN9cW3zfx7bo3o9s4T1zbOG9c2zBvbPty9/NtVV1plvFq8Os+m3u89ZwqyY/NW+N8CmBasKz&#10;b47kGQb7ym/V60+yPYI4A+wscK5+epidbTbBzrYcb2dbRazl24RvWXWrd6y69UQ7i1W3Goe9ZTUt&#10;x1mNjjcj3oinrWYi9xjH/TA9Q40beXh7FPceadWvj7SaN4aTn6FW9SaDBM996ZVhtnNbls0HdAvj&#10;r9qChCv2VYLCq7ZIYfx1+yr+mn0Vd92+PHDdvoi7al8mXPNPLC0gXIQp/ue4ol8Bmq+4Xi8Cf5nw&#10;jS1BjS3C9FtWpbGEuEvY/pJ4H8des9mA7gNsfixgJN3lxPmaa8N9r3p+FmGLiS9bFHfZFmC6/kvu&#10;92XsFfsihjwRfrn/on2276LNJ5y395LN33PRPt19weajVubvrLZPd5yzT3bW2DzcrU/o3J/sxPWi&#10;0368vcrm0WHnbCq1d9eW2JcbD1vipt0Wv2qjxa1YY6dyCqwM2JXmFgG9w2zjxhaecOCVFgO8o6f9&#10;dRO933bm9Hl3X8tQdWW4q2WanwN0lfq9rL4jp/m5Eim6b+04qu7kmW+AmFxZjpex7XbNTbArOYOr&#10;CwxPYBWnUYO5pZYdX2R5KYV2OOuwxSScsA83lNoHm0tRWCU2HzU3fwfPo+fl+T4FZEtwWXfG1tha&#10;3NZPt1fYPID+iaBOPEHvy13V9gVw+xzF9Rn2BWUjE/C2o8720O/X4eYLgp/vqEbNVdnMLVX27pYK&#10;m016S3Fr16Hk1jGw+Lt3qGn9rE4K72vy8MnGMvtyS4ntiS21jLSzlp5RbSmHztq+1Br/xcqWpIu+&#10;UusG1PSzsB1JNf4Lla1J1bYVIG4GolsStR1+ubLrYAXAA+IHqwCdRkUAFiQ98MKk4uQCfA3QlmnS&#10;VoAjns/JADbZqgjgtJKm4xpZpQzXIEFXdltsa34721YCsRV09OXYyofm2kpUz6J7AMJvZttXv51j&#10;X907F1XykX0BJL68/yP78sGPOCYQfGhfAocFdwOG37EPJL56gG2At+h382wh9uVv5lpcPdzF5hPs&#10;2KMT7NSgJ6xyIlACTCenPGMnp79gZ94Yaqdf62cnX+5hJ//Y245NGGunAdRptk+/SvhKfzv18gg7&#10;8eZTduqPg+3Ei33t5IsA8eU+HB9oJ18dame49tQrvTD2XxpoJ14YDDD7WMkrA6zs7dG2vOv79t5/&#10;fISS+tA+Iu9zfvuhzfnd+zb3t+/bJ3d/iH1g8377gc3H5rE9927O/fo9+/y3k+3IU8OAal8rASSn&#10;/zjMSshDyav9yNsgwmEcG4AB2VeHWwlAPv3aQDsFkE+NHWPFj75tR5uNs2NN37GjTcZhb7H9JqEs&#10;crzZW9gbdrRpOFf86Jt2bBhpvdmfe3E/7qP0S1QWr5HuK8PdTr44xE7xrKdf0THioYAreO5Vmwrs&#10;/cQfUFnX7GNcyrkAba6HV20eYJl/4IovGPh5bG7cNZsDgD7GTfwEyIRrrtpczn104Bv78MBNmwO8&#10;5gIhHf/4wCWuIy7b84k/N+ZqgBxpzubaADzicr3u81EMcVBjH8piLvnK7Ie6Zh/bey/Yh/su2Eey&#10;vZzffck+2HPe3pPtvmgzd5+3GdjMnRfsg53n7H1crVnbztp722pQIQpRIxFF8u6mSpuxudLe3Vhq&#10;M9aX2OS1ZbZmc74lr9xg+xavsO1ffW0nsvKsNKfQYVeJVWDluLNl+UetvAArAnzHSnFbz1rJqfOY&#10;3nU7b2cceMAOt9VfNj5V7u/SHS8DcmXfATZAJ/A57BRetxOlN+x4qY5ft9McO11CWCLgXcElPm/H&#10;skosK6HA8lIL7FhmkSUkHLPpa0ttOjB5d1O5zeJZZhLKZm08w3OV2VRAOHtjuS0F6IsB2/sAagb7&#10;7xHHbXO4btbmMrbLOF9q7/s28SifedsqbQ0u52pA+QnlNp3j0zYCOsJZlKHKd66guUeK7wJAPGuf&#10;4ULPR2l+tOGMzd1SzmBSYV/sBXz6IjHgPIDrmZR2zpJTLth+1N9G/XwN5bgqJix4rMXWCM7YOhTh&#10;WiAafqmhX2ygHhMrAR+WUGl3LUm+4e7E1/pXbUbf5Uk3AJ8+P4SLwb7mP5bKzWBftoTtxYymSyOj&#10;7kJG2AURWxh30RYdvGyf919ln/3HFJt3/3s273ehk8+9b5bNufd9++AXgOE/37NZv5PNtneB2gzi&#10;vAsUZvxujs0EBrOI/8FvMGDxAUB8H+B9yPm5935ss1FKc/5jru24b6YdbjrZCoFcwSPAbtDjVvbO&#10;YDsz9RU7dKjCstJPWsX4kYBkEPAbYKc+mmxpBVft8MbNVvpcd+BC3BcHWPGCpZZacMWOzZtsp3/f&#10;2U4JdH/sb/lrdlh60jE79tZYO/EcoHupv51+8xk7FJtvRZs2WumLfax0/BO2cuRXNvP/zLYPgfEc&#10;5VN5//Usm/2b9+1joP7x3e/ZR8Dt43sAIefnAMR5PPu8X02zzKFPWQWqsQSAnX61L8a2IIfCPP0a&#10;0H2lHwDmvn/qa6deB9hATrA7OXqUFT0y3g4DteJmb7sdbvq2HWk6zoqbsC2gER7lWDGQU3gcEBY9&#10;+oYdf3yonWIAOPUq0HyVcuF+wQZzvyF2Ahf/+IuC/lA7wf7xV4j7wgBgN9QWbztl7x34wYEz2+Fz&#10;3T4AVILPHMD0IW6mgPQRIBLAPgBY72OzUXlzBCqOzQZwsg9wQ9+LvWnvE36AW6p05nD9HGA1J1Yw&#10;07wccTj3Pte+T5rafk/x9+ue39j73PcDwDYr5rLN2n/F3tt/nW3c3H3ca5+Ad8U+QLV9APjeB27v&#10;Cm4ouJl7Lts09qex/+4uIEfHnq3OjRJ5D1OnnAnsZkqVbAUKdNaZdMSZm87YzA2n7V1gt2Rdri1Z&#10;sNc+/nS3LVkZY6V5hXY6U7ArAnaF7BdYee5hYAfw8oqsCpVXITcW9/VMiVRdUHZnAF7ZibMOOoFQ&#10;q7R6DUXK7QSQO1V+k1BgC2ruBOEx7cvKARz7AmBJCS7s6Yt25uhZO5F93IpSc+3ooUI7mXnUclOO&#10;2mfbym3S+lKbuq7MJmMT1pyxyatP26S1Z2wiEJy8vswmbiizKUDnU551EVB6n+eeuKGCYwF60wDe&#10;NEFxYyVWgZEex7Wvc4Lel9uqbS2KT9er3CZvqrJpm6uAXZV9iEL8GHX8Iap4xuqTNnnNScBbYnOI&#10;Ox8Aztt7HkNdMxh9uhtVvasGJYmLvLfSdqEWY3CRd+Auy8XWCvKCHYCRNBcSJ8whsg1sl+ACL91X&#10;Zss09xhTbitjK+yuGTsZ1XZcslnbr9isHZcZ4WgQOy/b9F2XbQbHp++6YtN2XbKpOy7aFOJM3U1D&#10;ooHOSf2LvZv2X/Zeyg82J/kH+yj5e5ud/K3NzPzRpr+63yb/X5Ns0q/etXH/Od3G/Tv2H9Ns3C+0&#10;Pdne+sVEm/ibyTbptxNs0m8m2JRfjbPp//mmTf/l2zb5l+Nsouw/J9k7XDvhP2fZBNKZChim/xpD&#10;Ca285w1La/CcpT3ytKU1etpS6z5r2T0G21FcvSMz3rbc/YVWuC0JRQIcXkCR/RGF8uUnVpRJA1q7&#10;wkoBSQnuacnro+3wqvWWoaXojybZyT90pYP3tuPjHrf8PZmWfajEjr/9BGkAmpcG2clp4y0ru8YO&#10;74yzMwCobMpY+/qNTTbl3z4Exhigfu/u2YAamDuoZ9sHwPyDez6wDxX+7iP7EPd1LjD/kOfa0+mP&#10;VomrWvInFNXrqCzCM3+SekNpkccTAEh2HCAdA3bHgeHJP/Wz42NHWyFwLwReBcAtH6gVPPqWFQK0&#10;QlReEXArfGScFTYmDoquuPlbVtx4vOW3fgWIAUpc4BOv9QdkKFTc+KOvD7Gj3PMECvf4y4Pt2Msc&#10;e4ljwO3oS4DuuQHEedw+2Vdt78Z97zCZBYhkMwHUu4BnpsyPA6P9AVAzdP4AoIq7abPibnBtsJnY&#10;ezqOKRS83iOd9wQpTCCbjWl7lqd/zW0Wac6Kucm9SE/n2Nd9Z3FuZiTOTMFuXzRP1+1dYDd9L215&#10;T2jH03fSlmnTU9ieQlufRruetQOVh8s6C2U3C9C9S2edtjXYDLbf3Uan3VYG7Ers3Q0lNnXNaZu8&#10;/IhNWVZgb32VZfNWZliZq7YiK80vtDMA7jQubFlOHoou385wTCpPVo4be+ZopZWe0B+4nw0urN6z&#10;w62VVei/j4+W+i8nNFd3qgwFVy64fWdHyn/AbtpRAHgcVXeMcycJT51GyZ2+4H+kXVF8xtIOnrQV&#10;O4/gEh61L3eedki/v/28Td5yzt7ccNbe2lBpb68pt/Gry+xt3PA31560CevO2CRANxHgTVonNxd3&#10;Fvh/hLKbCNwmbwCUnJ8A1CaQxgTSmAQAJ3pYBQwFv3LiVdgHAHAp7vFyubqoZKk6ubCC5fS1p23G&#10;uhOowFJ7D+jN2X3OZgO22Xtq7D2V/3bcXgaa2ZyTopbb+xHhfMJVuNhbgdfuhGr/edrGGEAG0BYA&#10;uM9wf+dxfp7uuSe8EqMFpCX7K2zB/nK7q7DiqhVVXLHDlZetuOqy5ZddtNzSy5ZXetHyKOxDSOHU&#10;kxcs5fgFSz523uLTy2z9liJ79dU99sabcTb57XibNSHRPpiSZHOnJ9on05Ls074f2qf/McYW3v2E&#10;LbxnmC347TBb+JthtvieQbbingG27v6+tuWhnrbpoa62+eFOtv3Bzra7dmfbU6+TbandydY93MPW&#10;PtQHoPWz5XdzzYMDbX2tfraxTm/bWreH7WnQwfY27Gr7GnaxA426W0yDbra/SSeL69bZ4vr2t8TB&#10;gy15cC/LeX2E5c941nJff9bSRgy15CfGWPywXpYwpKsdHN7L0kf3s4xnR1nWi3+wrMf7WtboLpY5&#10;qodlPTXcsv74vKW98IxljOqFdeJ4b8t6ZjTHX7HsZ8ZY1pjulvf8UPv49bX2x19MtvG/fMfe+cU7&#10;Ng5Ij/s/4+zt//sde/v/TLCJv5poE/5tnI2X/ec4m/DL8TaJuBN/8bZ98sCLljO2jxU808fyn3zM&#10;Ch/vY4VPsP9kLysgzBvLvUd2s/QR3Sx7bDfLe6IHcXtazqDBllbvVTvU6E+W1fg1y2v5hmW3whQ2&#10;41jzNyyn5TuW3vhP2O8tq9ErllH/T5bdeYwVoGZzn+pvuWP6W/borpapchjU39IGPWYZwx+znMd7&#10;WvaTPS3r2b6W94cBVogdfopz49+0WUk/2pSEv9jU+B9tctx/25T4HyLb/2VT4v5i07CpcX+2SXE/&#10;2sS4H9ymHfgz9oNNiP8vezvhr/YW109M+C+u+6tNZX96wn9jfyGtv9h04szw8K82g3OzGECnk/60&#10;uL+Sxo8248C3NhmYTQBikwDeRGwqg+5E7jkF070nx33HuWs2A6U3LV77IS+TtX3ge5tI/PFc/87u&#10;q/YW7uw7GsR3XbBpKL3Je6+7Tdj1jU3Ycc3Gb79s47ZdsnFbztubG8/aG2vL7c1VZfbK8lJ7ZcVx&#10;e23ZYfvjokJ79cs8m7sqz9JT8q3y8EnTf6peKK8hLLPKk6et9OgJAKdXTw5bSd5RO1MA7ABaybFy&#10;O3NcbiuKDkiVs19xBFV3pATlx7kSvUpyGdV2zV3ZI+XfB9Dhtmru7njJt0DuBm5wgNyZwlN29vAZ&#10;2x572p7/INd+PyvdnpmSZs++ustmDfvCvnp2mU2ZGGvjP862N5eV2Gsbz9mrm8/ZnzYDv63neNYL&#10;9vbWi/Y2z/3WNkQN+5+giD9hsJjMoPDWjgv2xvaL9sY2ymM7cTn/1laO6TpsPMfHbblob3LsdbZn&#10;EOerfZdtgdT+rvM2iXuMJ50p+y/a1AMMNCj4qQxY0/deQ1BdtYk7v8EYmBiMZiC23t19xd7fgxpn&#10;oJpFPj7cU21zgdp8wkV4j2uSz9uOVP15z0XbiGu7MAFvMgFFGHPBPos5b5/g0n4We9Y+ja22u86s&#10;3mxl67dZ1b4Yq9y/z85u22HVW3bY+S3b7dK6zXZh1QY7t2StVc1dbKdnfGqFz06wuB7P2+o6o2xd&#10;o5G2qclY2/7oU7bz0SdsV5NRAGiI7anTw/Y90pntjra3QTuLadTOYh9pbwceaWOxjdoQarsDx9sC&#10;qza2n2P7tU24ryEQa9TZ9j/S0eIebW/xj7blXGuOtbXdDdrajobtbNsj7Ww31+9t1MH2PdrJbU+j&#10;9hzDGmP1W1hsyy6W8+zLVvjmOCD3pG1v1NI2PNLcVtVrZqvqNLeNDdvbFtLf1rgd+e9oGx9tZ5ub&#10;tbEtTTvYhsYdebaWtq5+c1vXoLltatzMtjXraNubAGSu2d6klW1u0s62NGtvy+t3t0X3d7GlD3S2&#10;JYSLCBc82NUW3t/NFt2LPcCx+zoD+U721X1dbMG9nW0htuDBTrb4ofbcq61tbdratj3awnY2bWl7&#10;m1MWLdvbPmx3i5a2vWkL29G0je1pSfm05pnbtLcdjcnngx2wTjxrD0vpNNQOdRll6VhKq0F2sM0w&#10;y+w+1uKb9LZ9dTpbbN2uFtewu8U162rxbUinRXvSowxbtLNdzbGm3KtZO+7fynY072DbOLaxeStb&#10;3+xRW9e8ia1v0crWdBho84bPtzkjv7SPRnxlH45YaLNHLbGPRy63j8cst0/GfG1fjllmi59aYV8/&#10;vcyWjF1qX49abMuJtxRbNPpr+2zsSnt/2DKbMXSJTRu20KYPX2LvktYHYxfZ9NFL7B323x621MZj&#10;n7+w2vbM2W8f/361TR+6yGaPXGQx83bb8dQCK47NteQv4yx1caJlrk23JW9us/eeWGlThy+1dVN3&#10;WdHeXMvfmW3Lx++wyYO/ttnPrrT5pDfnqdW2ZuI2y1idYcVxRVYQm2NZO7KtYHeBpWzIsHmvbrJ3&#10;n1xt7z+1jOf7ymYP+cxmD55rcwbOtQ97v2/vd51i73UZb1M6vmnvDHnX3nn6U3uh2zv2eo/X7bVO&#10;r9iMNs/a4p5/tK3PzrT4GQstf/1+K007YtXFZXbhTI1dqbjopo9xVp2qtMqSaix8feQcAkOfRNe3&#10;6apPV5j+vb/yzCX/8OxJgU4ua+l1O4L7erRcau6GnSy5YaUlV4L6O1phpai5StKInb3bZtZ51j6s&#10;O8rm1x5BO+tta+7tYmtphyse7GHL6gy0L1u/aB/2m2VTHl9sk55bYxOe22iT/7DW3n12lc14fKVN&#10;H7uM7dU2+/l1tuiN7fbJOLy0CXH2ztRUGzf9IJZmb797yN6emWHvvJtpU2am2Qz2p0zPsqnTtZ9p&#10;k7EZM7LskxkHbeX7KbZk5iGb+W6aTZ2RatOmHbRp4w7Yu3/cZXOeXmOzH19kc4Dxp4M/ti8p74VD&#10;5tmyMV/YqqcW2fI3t9ins9Pt/QVHbObio/buwqP20bx8+3hejn3xaa4tW1hkm5cV274vMmzvZ2m2&#10;ZUmxLVl5zD5bfsLmrjxl89ecsrt2th5tu9s8brs7PWs7Oj5pe9qNtpj2w21/m5EW03a0xXUcZQc6&#10;jLQD7QjpQDFtBxEOsAOt+1pMq34W07Kv7W/R02Ka97DY5r3sQNOetr9pD9vVmE4IMPY17mqxAOIA&#10;iisWIMVwXOGBJh0JO1oMQIsl3n6gtR9YHXgUVda0myW26GZJWELz7qTZxWK4fh/X7GsGQJt3sb3a&#10;5vrdQHQP8NuN7QF+OraPNPcSfw/g3F2nBTBoY3sfBRJAajfnd7At28w1G4Hn5gZtCNsAtba2tl5r&#10;W14bINalo9cBaPVb2pZH2toWgZF7bWvcwbaT323cYzu2kzR2APSdjbvYLuC+i2fYSVp7ibuX87uA&#10;9t5GPDfX6xn3cd7DJlgznlnPBkRjAMz+FsRr2cHiWna0Ay06WGwLIN+sLc9C3gHrPoC3rykDR1PU&#10;q8oD+O9s0Mp2NWAgAP77gPZ+njFGaXNuP+Dfq3LRIMGAspfn2K+B4NE2tot0dwH1XU0BH/fb17qL&#10;7VO5AsPdzTpxnGdikBEEd5HHnc041/gx0u1DOgMs5lGs8QD2aRONRqGoh/M8w0h/BPtDufdQBq1h&#10;qO+hDFAMfg0Gk8/BtqP+UNtRd7BtqzPEttcZbFvr96FcB9pWBsiN9QbYpvr9bTP7mxoPsS2Nh1L+&#10;QznezzbX6297Hh1p8d1espjOz9nupmOA9Rjb2+px2/HIMOpyMPU4gDoZbfs7PG172z1F2qOow0G2&#10;oQHeg9LlnlvqDQLoo2nnz9neDs/b3vak1Y6233ws9x1s68nP+rq9bE3dvra2dh9bU6u7rcHLWFun&#10;i61kEFv2UFtb+EAr++S+1jbv7pb28e9a2Cf3tLJP729i8+5rbB/+rrF98OtHsWY25/629mnj/raw&#10;8zO2fMifbM3Yybb9pfft+IFEK8lIt9PpGVienUrLAbwpVnwgxU6kHbKSgkI7iYt7+uRZOwHIilFt&#10;Bae/sUJc1MLTV60QNVfIsWOncW1PX7Ljh8vs9FFc3yNVtv/NJba4/jD76oGOtqJWW1tXu7Wtebid&#10;ra3V2lbXa2kradcra3VisO9gqx5sb8vuf8y+frCnLXngMaynLXu4l31di2N4XMtr4VXV6WsrqZdV&#10;9QbaCupiWcPRtrzhWFvWYKR9jS1tOMa+bjSCYyNtdcNRtqYBVg8RRLihwVjb0PApW/3IWFvb6Anb&#10;0uAJ29RoDNtjEBqIJNrFuvoDQ1lzn0218fTY3kpdb6s/wHbQXnY3pn01GUFfeNq2tnvFVnd4yda2&#10;eoH28RR98SnEyRO2ufUztqXNC7anxbPEe87i2z9vsV1etD2dX7Md3d6wnd3G2V17mvWkoWMtaEjN&#10;+gERGnOL7nSoHnTAPnagpQAGrABZHOfimgGeFl3olHSO5t1ocHTu5oCKY1IMB4i7nw6zHRDtAir7&#10;BTfixGLalvrS/gE6UJxbZ4tvynXAMAaLb9EZyHUBct0tmXsntsJadrd47hUnaylTHrqRN1zWFriw&#10;dPq9QG43EBLItO/GMUFQam8PIJAq3MH2FgCwDdvu0KKzs70H2wGctgPArcBAcTazvwlAbAJcm+q3&#10;diBubgj0CLdiCreQ/jbAtxOo7XmEfOiZSVPPFQO093JsH+djOK5nFKDcAIeeJ56ySgBwsngZSjSx&#10;VWdLwhJbd7WE1jqGIqNMDjQHYgBIbrrKKhboC5g7ydNOAC3bJcByr70+yKAMgZXguI862kf97BdQ&#10;STuWtGNbkRaA29+mO8AIZSnbRbo7uc82rt9GWjsA6w72d3Pf3apX7r2HwWg3dbWbNrG3WW/2H7Od&#10;KMidTdmmHe1q0oeyfMy2NXrMtjbqDoB6MLj0tB20qZ1Ng+1iW/s7mtOom/e37Vy3s1l/jgPCZoNQ&#10;zANsW1MgSLpbGUC3PtrbNgPbzY/2Iu2+toPj2zm+rUk/trnuUdJq3If66+dxFWfbo2w3IR/KC3nc&#10;TPzNjehQj/TxdDbJuEbxdug8aW5qDBgfeQwP4DFb+0g3Oiaga9DJ1tRvb6tpQ8tpCwtrt7DPazW3&#10;eQ82sU8fbGFfPNzCPnu4sc1/qKHNf6CxfXJvE5t/byObc09je/839W3mr+vZ9F/Ut8n/p66lfbXA&#10;yrMP2umUODudeMBO7N9jKSuWW8bG1XYy6YCV5BZZEQrtMHb61CUrLLlpuWe+tbwz31k+YQEua9Gp&#10;b+34qSt25FiNZeeVovguWEHcEfu63mhbcH87WwrkVtUFcMBtdd02tro2+3XaACyO4TWtoR+sbAC8&#10;6/YAfN1sRZ2utoL9NdTV+keCbeTZN3lIWTTEGrDdoDNhF/bxfJRWnXZ4d21tDeH6Op1sQ91Otq5e&#10;NwanTraxPvvEXdeAdBhsdjbshQDqRT/tycDNgEld72nez3YjlvYS7qWu91KXuzm3k3i7iLeTNrML&#10;5sS06Ed/QWS1GkL/HwiP+sOTXhjCqgkh18XQXmKbD6S/9Kev9KQ/DbCU1kMspe0Qu2tfczoNDXZf&#10;k250kOCayQXc64aSoMNoW6BQZ40DVAKWFJM68A7ObaPx76VzxDLyxwE6gSgWCMkOCE5AKR5T51Yc&#10;wcw7NZ03Xtc8SieWsvFzXQBcN+wxSwZySZinicqIaw4gtU1asZG09hN3H51T8JTa28fxGMyhKtAJ&#10;gMq/YIcF9zZAcY/CyDk96062t7q1o3MCOsLNqCS5yur0O7CdbrehqueWEoohVD4TWnX3PCvv8YBF&#10;z+whMI/T8xEvgeeIb0VcQJ4M2JIpj2SeIYljyQAnuZXKhmflWBxQ0sDiz0QZxJJWrPapt/3AS0pQ&#10;Slf52Qmkd2OCvJTiAfIVhzI8gEqMBZYxDB6xLUmDNDUw7SGNXcTZSX52YbsxAW4H8NT2bvKm87vJ&#10;xz4NKjzbbaOBteple2mk+1rQ0FrLBllsuyF2oD0NthUga9EXcNFomz0GxABNs15Yb6DGMa7ZpeNN&#10;e/n+9qaCUm/b0qQn1jvEJc4O4m8HnjtIaxuNfWvzvra9Oce4Zoe2Ob6DTrKTUODcycC93e/TAxc8&#10;AlY8jd0c3wPwFCrebjrITsCmONtIfyedazfX7KQf7HikK3XcnXbd3bY82g3rRFugg6PO19M+1mDL&#10;Uf9L67e1L1BMnz/c3L58uKl9/tCjQO9R+wz4yebf38jm3t/QPrq3vs3B5t7XENjdbQlz3rcTKfG4&#10;3Sst6dNPbP97H1j8B7OtaOc2O5OTZafyiuzYyRo7cuIi4WU7cuYbO1z6nRWW/hn73ufnTpVctVNA&#10;8Mjx85Z/7Lwdrfme9DJRY/2x9raiXltbgXpbBeTW1m+HckLZ4dmsrtfGw3XkfX0DQAXAVwOl9fU7&#10;2Ho9H31az7iOgXtDo66ArhODeWeUdRcGCA3+7R1yW+gXW+kzm/FmNjXogCCQcQ3hOkGQ6zdyfAP3&#10;WMPx9cBuK/tbucd2bAee3c5HGWAp730MnPuaEbbsTX/GQ6TtxLTqzbHueBPUBUzaQ/nvo772t6Bf&#10;tUH8tO1rSa0HYn0RBH3pSwMAXC/C3ggjwtY9Od4HyPW1g+172F1SB/vpsHJzYqQ8sP08RCyukuAi&#10;QLmiU4cVrADXATphrNytCPD2MOLvl4IhjjqiOrwDCeAl0LkSuC6RTp3S+jFXZwmtgQKdSG5pAg8o&#10;0/GkNj3tYNveltaut6VqG0viGik3xZeyiSc9gW4/wFCn3iUXVnlrSZoci21CB8cEQalId3n1fAK0&#10;b0sN6ZmD+hLk3AWWUol09j3a1jGefzfPtidyXs/q6UaeM17PAtBkia0DlJVn5f8g+VZ5xfOMiXo+&#10;qTflkzQTI8otQc/cGuUKOA62esxS2vSy5DYAvjVx/Zk1SEhNAyZM9SAlG8sxwS8WUMkOOPww8hBP&#10;WioflX8s95Tqi8VFlbsbVXqC+i7AKKW2S89H2nu5fi9pKhTUlFZsu8cslkYVT34S2pAmx2J0nDzG&#10;8JwxwC0WO9BWRmPrMMCSOg4mHGKxbQcCvgEAj5GaRrgL20Ej3sFou4twD5DcLdjRKHdiO4CRALWz&#10;BcqQ/T000j00+N2tUYitNepzXasBnMP1ZHs36cl2tWK7TV/i6bwMNdlS4CPtFsAM2xUFHR1lL/t7&#10;qZM9dKBd7DuAm0htdqHz0QHp+DsbhekJzd1uo6y2S9lybusjXXC9OtCB29GBQ4deDTBW1GllS+s0&#10;t8XYwtrNbEGtpvZV7aZAD2V3/yNu84Dc3Hsb4tI+YCsHDLLU7Vts3rjJ9lzb7jamSWt7pn5T2zJ3&#10;vlWePGWn8g/bmSNlVnIK0OGuHi/R/NxNKy69YUW+CHHDTuPSniy9YodLLuPaXrXjF/9mibN34nL2&#10;AnLtUG4ArkFr1JXyCnTwTDagRjeS/w0NUVs85+YGeC60g61AaSvHNusZGeQ20f83cWwzim5r4y6U&#10;QYDTdvqV4L+D8tKAsDOyvf3Rrq74t1OGWxp24V54P5TZFvrWJrbXU07rgeU68qAy20LZCpKCnU81&#10;Ee5pgoDg3vKK9nCf/WrrtOVYtQUGHRcsEa8iFm8inv6S3HawpbQbYAfb9cP6YzBDRt9LaQs7aKOJ&#10;AE8MuUvKw02dTlCicySiLJJaoTRQFymCjS7wDvgYx4EV52XxXKfOLkgl6lp1fEydTJ1PkFO8BDp1&#10;SFMdmI6oDkwc3SuJfQEwhc5yy9oFO8h2ooBB55ILqwwLKNqOw6Tm5CYH11ruoGAn0AY14/lwZRRR&#10;mgDAIQCsBHHBWsALaknzUwBFcMRcYXKNm7Y5f4B7JPAcup+UmvLu4KZClCc9Rxp5joIulBf55Z4e&#10;l/JIIs/JKj8PKXcqQpbKdcm4kImAT2WsZ02gsuI5HsfxOMFGz885lbvgmkxZKH3lSQOB1LPKXfl3&#10;91bPovz7wATcyXMs+VC5qNz2Ux8xcmGVvu5FmccDt/h21Ktv6949yQf3aEvdtX3M4nS8vcAmCOq6&#10;3hEjv1yb1K6PJbYbxLWygcRD5dEg97cZYnsB3z6AtL8NLkbbfoSowch+DI11f+SYzsW2ZVQHojFt&#10;dKw/2xjhXsI9AG0vtseBR8jxPYzunn4bXCLUwN4WUgeoAoC5F1jubQk4pfqwPXSe3XgMu4DqLhTC&#10;TpTDDup4Bx12VyM6MB17Gx1vO51ueyOOM8jJBD6FWsDSdIU67GbgsR7ltLpOS1tZu7ktB3RLAd1C&#10;FN6XDzexr1B5X2JfSOnh0n56XyObf08jWzHyKXu2WTtr95sHrOs9D1mT/9//sbdGPmHnyqqtpOiY&#10;lRaesNIj5Xbq9Hk7XX7dTlV8Z8eqvrWj5d8CvWt2pPyaFZZ9gzv7jRXrPbrqv1jca8tsVa3uuKa4&#10;kUBsI7YJ2yyQYdsad3Wob38UsAtSgjvtfycDoWC1DTdVSnY7cba54qVsIraHAWEvA9EeBg1t72ne&#10;A1Gg7Z4AiG0Gjt20vd2K15LBhHa2h/boCpqBZQcD6Bb61zYgtYt4EhUSSDHkIxZlvo/60FRYDPHc&#10;ov0XkbAfVS2xsYs2vMf7qkSAhFFvONHHDrXvZ4c69rO0Tv0stWNftvtaegeUHG01tVNfS8HuSuCm&#10;6ojuJkY6o7alTBxA6rARyOlYskAnlSKwyQQrdWBMxxxCpKft0Nk5DwiS6cApWBSKSXLblD4dLKU9&#10;Ck5wQNEk0YmSO7CtfTq5IJukUIQmvsAnWZpAJ4+TesHiORZPelKOylO8gIrJNdQ8V5JMQPBrFU/3&#10;F2yC6nQAEgrCUmGuQDHNC7oyAhT7BUVGFM2RyTXUAovKzhdMPL1QViqjO8suhftGt1W+Aewci5Rx&#10;NG6AngYZTHFlACapPYMMz6468HjEl2qTslP+glqW0gXeGkD0PBFzxcl18VyfwEiX2L6PJXfsDYw4&#10;pnSQ9LIEyjyBOtD5hA46LtgFoMVxXSzXx9Gg4tv3t4ROgy2pc39LpPHE08AOtO1vB4BLvNJXPomX&#10;grJL7tjfkjoMJM1BpDnQ4jvIrUXlATG/pv0ArL8fO0Ac7cfq+C0DeEAqhsYcw3PHACs33xcIuRbV&#10;GCuQAtUY3OX9jO77pABbSTECQ+AmN2g/6eznmOah97YcaPtaSW0KoEofl1tgpHPuwfbLDac+99DR&#10;djdB5TbFvXK124POyOBK/WgeU9MKGiz2Uf471YHxLsK8blvUEKAhXIuCWV2vFa5iK1tZryWuZAtf&#10;6FoMDD+7t4F9fHc9m/mb2jb51w/bm//Pb218w1Z26vBxqykt95+DVRadtGul+l3sVcsvumK5xbiw&#10;J76zkvIfrfzcf1nZxZ/teM3f7EjpdTtx+JLtHTLdNtTpjGpDmTUmX1Kt5E3TEXIBBaU9wF2Kdi9w&#10;30vb3kP+dxPu5tjupgwATcKUgmwvMJPt4dw+nj+Ga/dzXKDx+VyOR02LWPIMpMT2a2GS/hBLP40F&#10;mnFcu5+2rSmSMGgA12YoNA2+Um9NiYfSjtMgrrZKW0wGXCmotGQGvngNWKShOtlLW9/n3oyEFn2J&#10;dnoIqAluaR362EHYIbil05YPYRmkk0F7vStOE+Fc7IoO8w4X6ZyCkVwuV3lUvjr/rW0eLombC3zB&#10;AijV8byD0ekcasSTynOoEU/pCmgHBTcyJjuIKZNSc0lkNFnHAJ0AmMJ+ChlOodMJfIrjKo/7Sekl&#10;cD6BuAKD4KF86LxMUEihUyejNrQtVaqOrw7p0BQcCaUO47St52Dfn5vKlAJNkpJC3bqrSGUeYESJ&#10;IwzloAGCZ/Nyi4CItPwZPa+ADHNXnP3oOW1HLQo6hWkagTBVnis9v7/KFGhxT81nxlPBDjnuK3Wr&#10;/KZG3H2VVxLX6jmk+OTmu+LmmTWAJBIn0ec3MG1LgQHSJBpJImWuBia4xVOmAllS536AbYBDKqED&#10;LmnH4Rwfig2xxI7DODYIwPVFzXEtoEvpwIjK+dTOg3wUTeg4gDS5jgYbB4RiCWMiIIsT6ABiAB4g&#10;xOWNx+WNZztB+4KfX9OX+AAX8Dn8AF0cMEtQB2gziHT7EVcqEGhRDlKEe3Fx96Hw9nE+lnR0L90/&#10;QJl7A1tPDyjHohjdSPMAQIxrrXQ1EDyG6yQXnkGF7ZhWdEZ1XMpP7cUXySh7taUEylyKVq6WOrrP&#10;29JONHe8RxBhW9MEDsNGWulvY+sB4PJazWyRlJ9cXFzbD35bx1LXbbaclHwrSiuykowiWz1/tQ0Y&#10;MNGadXzbmnd6y7r2eceGjvnAhj39lb38zgbbuf2wVVZct2MZZba9w0u2raEUGcpMCsunIuQG0nZp&#10;C7G06wPkW9MSau96Dt8XlBzwvcI2bSaoKiksyoD9OF3D8/o1GlDVBjENrmpjByLXqH+4R6R2CleS&#10;xvyBNgfE2Nb82m7U2W5fzFI5UUZAT29Q+FQQ99PUWKzSpQ1rji2J+kyWe9ppIEZ7pKx9/p9r1b6T&#10;aRtpAhuwc7h1hCXRfSAn2KXRru9KaQcVafhRCEWBpU4sU6d39cX5NHVa77hcTCdJlUU6qwNGD8w1&#10;sVS4E5fMCyZqFN7x1anVodmW1Ewn4+l0Dqdup/5krK/T+KBMkMMEQcHQqa0HIVTGHVzkV+CSi6fO&#10;rPwrfak2gUzSVWAMwAsAiapCHZPi1L5cvwStckoZKd8RmPvCgCtS0uP5BRUvH85FgeWAizyfTHEO&#10;0iFUJqHcKFvypn3FF5D8OVQBbP9v86kCv19kECG9KAgdjjyD1O8hlQn14NvR9FRWKjc9J8ByFXyH&#10;qcE55DmX7OXLgEKZC0qyg4AtmfJN1n4XRlMpN2Al6AS1JTCoswtuAtIAFBsKD0Ald1RDHGKpXYfb&#10;oa5h7iS+HfDqOJQwgEYAc3XnIBsIgDDixLUfAhQBKPCMnhNEFTexI1AFngmdBrE9iHtxHGAmttW9&#10;uUZ5IO1EYOVqgDJKAGJxKL24Dtyb65VOAuoxzqHJOeUfGMa1EuSUhwDieNJIAJZeTnSyRNSgew+A&#10;MZ7BWSo3kXKTJakNqk0ppHOpPNWmNI0R1LRgEgAgr0PzmwKhFq407ys3bEvj9rbB1V87W43qW16n&#10;hX3aoIM9V6uTjXmkjw1v0tsefqib/cdv21vD+p1szXuzbM/8j2359Bk26dWJ1qvPy/ZI7YE29ZX3&#10;LeGLXbazxQgUKMozAtn9gouAEzUHU8ifz48rn7T1BM4lAKEDKDEfRHWe0C2yLfjoGaLTJkFoUCa0&#10;CS0OxFNO8ZRZPCo5gWOJ1EMiSjm560jKaaADKwmVrcWCeGAahzpU2fjcskMr9L3oFJNPB6lvc08N&#10;6Cm0bXFBYQL3jcNtFlfkqmbQVqOgS1NfgCuZWFbnAZwbYIc4f1cAmTq1OmRQFylk+l87ZQgzIon5&#10;sQ46T6eTOotcpzSCKyk1oQIMc3wCgDLifnQkHU8rEgp0mbg6CiVBU9ThabTuznJvhR6Xc9FrlAc/&#10;r84tQBJPaadxLpW8HcJFu0V04gUj34TJpO3wI88+MkvRotqk4ARr5Vlp6xqHC41fzxiFzZ3Q8mfX&#10;uci2wBS9nxrIAUauW9MDSpvz0Wtlyp+XTSSfnh5xVGapekYBjTAaT+XvoZ6TZ1b56N53Ak9l4h2P&#10;Yw40qWJMx2XeaLBUwHaoa2gIsjTMwYdJ5cVzrRSzwgOkJRUUT6eX+kvuRGMmDwF2AXpJuLIHgeOh&#10;bgMYsAS+YQB0GPEGkYaAgwGn5A7DuH4YinE44QjgBbCkGAUm0kkgHS1sJKLykoBcUifidRkCfLmu&#10;M9cD1GTAmNRhuKfnsBX8ePYwR6iOJnVLXnFrE9XRGFAF4xTylYJKTQbeyW1Jo73yMJxjI7HB5D8y&#10;2HboD8QwLytCOk6SjnehDaucKLu0yACdpgGC9pYs1UzdJbShP0lAaPAFAgcREsmalmFfStw7OEpR&#10;iz57W6Ju8KrkYm5F3WhV9Kv7HrVpv2xkT/+ivrW6u6H99v4G1qllS9v0+qu25qVXbeErr9jO2e/b&#10;Z6+8al2JO+zfatuielq1xB1vQV1FwCpgaVFL6lSKzNW92jvmAzYqNcGBEQZGCQaf2tE5tVWPx/PQ&#10;dt0llbrVOZ7RB2TKWGo+zNFqMNCApkGKtkCZJbalXtoMoR4Gez0kU0cpeBDeNn1Aof9hQXxE8kv6&#10;OuZ9FEthEJGpraqcD7KdhIKXotcgI7c0p+vAADXVB6Z+JIZJ5AiOauN3BbCFzpdOpYqEMocODSfa&#10;saPx5HaGTqrOLlV3u9Oqw0UzHgWcVk9D2nROGkUGGcoklEUzFjUHk9LhAdTB1amDexvgFr0uS6YH&#10;o8FmQuwsHiSbMJsGmK2H7kpcGqzUYjRvUXMQkKcAOEYrQrl6rtjYVuVG40XtThBFIeP7wMBN28on&#10;zymVlUXhqwwFKhW2g1LP9L/S9dGHShPAZVFwKf1MykIAV0eL5t1Vo0JM85ZSZ1F4+SQs99SErK4R&#10;5BQKWilASY3FlXLE1FndtK1ryXMqndgblDoy21Iq6tAHu7HflUYqlxST4lOnd2WlBq15P4FUz0Ra&#10;yo/PBQKVZNzdYIzsAC4FmB0ELAcBXErnkaQPYFByiRxPAlopgE6AEZSSBDPOJaPkdB/t65oUAHkQ&#10;U5jSZQR5JS0HmFxm4nQZzHMMDCZ4cTyV/Kd1HszzDuZZB2KDyCvxgOZBQlmqzkc6lCxd0I6UiwCo&#10;BRspXx1zjwTzAZp9nwjvRP0AjBT1jQ49XXWna8D1gVedFLVM/apukjjn0wVaxMFrEIhiAFQMMNHL&#10;2not48v7m9r4/3zY+v7qQWt898PW+L6HrOlDdeyRWg0IG1j7e2rbW/c3tEUPNvGFEs1paiDS4OSK&#10;09tLVHVKAKgtK0/Kq/JDHTMYaMpB9ezPqTwSR20nlbaZjELTdIjqXPOwApFEgvq15ppd3cGEALxg&#10;8bR3qeoEBreUTqMw1f9gjPpXWaOwff4tmjdCqWgHMmV8gDKIzjHLE1F+lN/0bgO9bbr3QZjZfZBl&#10;Y7kcz+nKdpeBli2+qP4ESF2n9kj8u6KQiUIkCjkHzx0dPI0KOcSDuqKjM6e17UYH7sa5AAKPz7U+&#10;KUjmo6rFqcqDOCCULo3CZaUyzrbg5/dlOwoI3xa8tE/GoyALgAuQ8323fgFwUSOujisNpRt9jqg5&#10;MABxdH5OBe1gUCNm32HFM0bjh7K4DWUHbTRtQj1DJoWaQePS+Rzd389HylRAxjweFr1W+5LcqhSV&#10;hcDmijdyHz2ru/aetgYd8k5+lF+fhyNM5J5qAGnqxNz3EM/tHVONGgtKLRzXeVkqassBF2kAUnqu&#10;+tQwMIFOHeDOjp7O4KFrUunsaREYquMkC0pyJ5UfGqXmZ/T6yo7GHfy9Q01y75N7g0soVzaVBp7G&#10;c6XRIFM7DyEcwWg7nHA4+4Sdh3F+GHkfikkRClKA0QHLdpeRAGukpXX7VzuEyWVO7Qz0ZF1H8Ky4&#10;0N2GEnKfbsPoJEMcbrJ0wU7w07PyTFJi6mypPLcrWsrDB2kZ2xpAVA4+qKm8uU51dbtNhPaWwYCS&#10;3pn+oTLzDhfaQhbxs1TXdEjVl+rFy1R1ovIg3eiglkQdxJEfrXDH4GnsadHZNtZtY5890MzefaCR&#10;TXygvk16uKF9WOdRW9Gwpb8OJfWmOlC+MtX+qGM3bav9kUfva8qj2hJ58MGO9uTPp7ZOnENeN0Gt&#10;umKlnjQohPZFfdAPVFbuIQCyJFx7DbhSZ7q/XHpvl9qmn8UTJxGgHVQaDD6hrqkb6jhNbZK8pbSj&#10;/Lk+xVUz8NezC3i0J3ex1VcFQYCqezm4KKfwrICNMs3tNsjyug+2XEzAc4XHce+felauuUsd/06V&#10;ccs4fstNFdjIQJoqksJwFxIJmh7p3KFT3waKrnE4yshUBoWqyvZ4VGRWp56W1RH4cSykR4OJpBEa&#10;xv82YEaYSSUIDneeC/cOCkj3kyvtRqFoX66FA4d4XuGR/EmJSj2p4SoPDmHd3/MQyatbuH/0ekHP&#10;76002ReoMjv15lgfB63OhXi3zdPGovlwAxjRjqAK0VyCOkNQpnSSSNzbEFfjpcEQ1wGFqQJV4eow&#10;Gd0HekfKoHGqgWfS0NWZQsOnwepatjUq+jZpCoDpMo47/LBUGfdIJ50MXR9ND1Paiq97Kg+p1L/m&#10;YfY16QngOvvL11vu+OXIVr3AjEumV32kljUAquFJRQowh7oIPMAI6KS5ygJIgOwQ4DsEjNI5r3yk&#10;AcXUbqMsrcdYO9RjjKVjGT1G8cwjsRE8U7AM4qR31m9+R7Ot/eEcH85zDCX/Slu/CVaH514CHWXs&#10;++THO31HOp7KlnxGpy5k6geu2iMmRS04qf69jlVX0bqkfEK5BQ8jdLpBDh7Vj9yoLDpkOKY6UzjI&#10;O20G6kQqRcc8DSmWHoM9TFd7oew0jy21kuaDjsow1KHfj7RzSDM7Ylk9SFv3Uh4EPMVV3ZJnPa8P&#10;5PRPb8e0a+8bpC/lJ3ESPCuZnpv7obSjCikVuEt9SxEmt5FbKpcSF5j40TlhzbNpPk1xVF4+WJCP&#10;dAaxDOApAZAK4NQHD6HIw2BK2+J+0fl3KVMNAIKdu9TkS4pSJkCrXwh0uZRTzmPATttdBTzKQGWt&#10;dssxd13lykUtqmhc5qpDSs1oFFDhqKBJPBOLNoJ/gZqIG7HoMcUPYFBaUki9CXsSPkY6vfxYFASe&#10;tuJFLIvKFEQCgNSYIlDQNeQpgETbUprhObSo4nOOKLZDAE95zfa05JYD3ch9ZOH6kK8AlgAX5Tfk&#10;IRyL7t+KT0Vn6bmUhuIBbeUzCqV/iavwjnuF66OgDOYdhQqJXq9GGYVrUK8c57ziqFFncM6VsZ8j&#10;royG4w1aFUynkguvzpJBg1c9auFB7pK7JWqoEWXm6oT0XfmRvs6lR+4X7SAhX8oTeSX0zkKaskOa&#10;U9PcDOWu+Vm5TVF1KNdXDT/MuUQGFsrCOwvlkEZnccihCh06bAcoDeHegA638hBK7hDH0gTA7mMs&#10;q+doy35slGX2AGRALhOQuXUfRjiUssCAZyYKIgt1l4EKVHo5NPbsbkCDZ8nkfDbpZXYfwv2GsK1Q&#10;90BJcp3y5eXM87siV72Rv2h9qm5Cm6ZcInUgtymoiYgL5fuhE+bQCTO6A9kewJbOmNNzGC7XYPJD&#10;XOJnYaongS6LPGX3wKROegylA5N3gJWuNBQHyxT8OJ6F6XyeTFCM1FM0TQeogEc+dFww1PP7NvkO&#10;bUzADu1YSk9tNU0KCy5EF8KijLjVr4kfPAVBivrrIBVOHdKWNYfmilhtTeDD9U1B0es6V1hck+X3&#10;VFnS1nTPSHvydkM8B2VkCkxAE3QFPrUv9z4i5lMlXJfDs+c9FspNZZ2LenfQkUfVexbH7hIU7gTd&#10;LSXXSfMKPclMUG6aJ/NRQA9KQeih73x4zUOFlcIefkwAvN2xMdLIaN/DoRTmpAAPhRHgp3gaUVB5&#10;HRUnzBcekops95jfMwonmdIOxr6UZfvuHCfvenAKJRUX+xBhdofulgNQc7l/LpWaTecOqinSINwE&#10;FjV+LNKYQ57DvoOIfb83eVXD8PPsK/8h3yg6nidL13KvKESjadxOM2ohXXcXBBrurdEtCtQoxMP1&#10;t6+5lQ7XKr/hOUL+gykNOibx3d3mGrlKgkx0rkOjoxqqNy5ME+/aV4Nx8JGeqzeNuIRSrNkydWDc&#10;Pp1z10yDH895y+VSoxbIlAaWSnmE+VXUAcd9zlCNk/juFjGCS7U5yDriXpLvVEzQc9WjhgqAMgFe&#10;RpchdBAps1E05mEOgCzc1exuYxjFRwAFINdjuM/X5ETq1CEDuLJQg4JmqGs6hRo/oMtF4eXQMbIB&#10;UI7DhXQAaE53pUNHUVoOIylL8kDewsASOlAWMJSrp3LMRiF6p+Ke6mDRThZgh2vlaQHXniMsp9cw&#10;y+s13HJ7kgc6p+6jcnZPRdcKfoIclks+8h4jfwKW0vR0ImEEkurUecTL1eD2v9tCpM24gqPcvT4i&#10;9aK+4sepd69/TO07tC/qVvEx1bGnofZ/x7a//aB4XH8IVZaOGs5wVS7PgDTJi9JW2/C+SujeG+US&#10;pmwYTDjv9+N41J0W2HxgFNxadLP4Jl0srol+CKBXZLoBQNqxVJ3aEmlqYBZwQ9lQZoI+5epl7vVB&#10;OVFWtxYjnNp0BqmgjNZ6BeQxpCrQcQsuhypVGfOHVSEILAAugI6bc53mNrwQvWCiBaR5JtJFdSn8&#10;3x1YYShAAS3MBfrIofk/GoTg64Wl+0XudRu0xKeTRc8Hk1LsDdx6WX6XPhiN3hskoON+t0wdWI1W&#10;jeJWAwnHXeWR9yxgKoBlShG6ctNormPAje0crvXOxXU+QqkRRPIRnv22hWsjagDz8qSSfO7Ej4Uy&#10;uVXGSkvloPQiaUhZu/rRvSL3iN5P14R5vkiDJU25yGp4uodGc1d/5Nk7LZ3HXSgaiFSCFIWURzBt&#10;S2lwDlBkdQEmqCW5r1GYuRtLmrdeCSLvPpLTjgQ15UMN3ye5dV555p5yq4P6JL2ucjGlzlBs2hZU&#10;OCe4OeTk8kmd4MZmAkXBNkAQcEi96XnIUybnVZYBPBHjvirn/38DQpYApbT8PGFECWiuJz+ilHIB&#10;TSblkUVZSJ1lc5/ota6KVPcOv5BO9H4K1baj9wzQ03OEuA5EwcnLQm0ocoxtqWl3Q0nbVSJ1EM73&#10;AdCP8Wx9Is+newe71XZk3F9TDip7AST6doLDTnVCXbgnpLZCHM3Bqdx0vXtNHHe1rrTYVtzomxfR&#10;ATcIkTv7YxA9eq1EC2C+OCfTtYTRtuqDO8/mg6jKXaHnk/tHjitPuk6iSbDTqm/4KWRXH7AFT80t&#10;RgfS4JXcrk9v0zy/T5PBFIH7rmiHVIaVIXezBJh2oQP5SiwRQ8Xpoak4MpEp+GnuTg2e4w4DXatz&#10;2qcyMgCD9kNFUyGR0CvTG5fCULnRYx4XC2FoFNqOAkJ5+ldTQYb8y/QsqgiBLJd75wLWHKCUjWk+&#10;IoPn8udj+850oteHbaxNdzuEVD7UCsXYGoXJKJIJQFU+Um+5uMGCZz6NPf+OZwhlFKAUKjdavlSK&#10;px/yGoW1v1PIflhVDtcGU2MSwKWoQ4PLjKanssVVzqTBhjnCYF5+qnBVNvkKqi80KFeMqhc1qIia&#10;VEdVhwhgYVvXAZdMOrzcAAEwnU6WgYrKQEXJfL6INDSnJqWj+T01XAHPQ+6pkVxgyAESGT1Ra4BC&#10;K5pya3St3D11bkFP79wJrOkoKbmomQ5W9gVWKToarRq/twFUlNqDnkdt7tbzydWkjKINXp3RO5SX&#10;aWi3incbcCGOwtC+wn44RprcL1dwkVLiObJx/3JQCflYHgOCzI+T5p3A0bWuhiJtSp1fdR/NQ7Do&#10;fRU/tGmpM6k3d3MpE4ct99Q98nBbw32VlwGEtGlCnctF3YWQAcDrjrK5w3xOlmsFLJVH9NnvdLfV&#10;XuTS6p5hzlCwiMBc5wi9LGmT0XS8bcsiZRwFqFzJoLQ4FjnuxrarSK73+VnagcJQ1rJQB9oXcNWO&#10;BGl/uwDY6aXk2FbhV0palNBLy3rBWD/NPPBoF0t6pJOlofiyW3SybBRg9qOd6Je97FjfwXak/2Ar&#10;7IXrGqWzOp0y7yNCRIkFFRGUgirJz9NR1eHcFFcNnOPqQNl0/iyfmFfl61h41SLaEMIIpYKUWyGj&#10;orxRqWKD1NRDexyPq2tUCEojNMIoBLzxqCJk/9KQAhSUJ7mv6W172CEaXFrbzjxjV0vFVU9r3tEO&#10;6mXgyCsl/kuIFt39dRPN7WmeL61lVzvUoj3xO6J2SaMlLnRLKV6g1IYRlfRzqLA87pdHp9ezKL/K&#10;o8OH815G5EWLL5lyyZUf7wCMepp/8Ht3v/UrCx1z+EWAG17fQQV7efPcKn8va43oPSkb8qByiZRN&#10;tJxlKoN/McooCtFQTmFkdrBzT39dgPykSpVzfyky//kdbkR4+59tRkcd97iaqmAAuPUOFM+g39n6&#10;u1oa3Wk3ckFi2vSwPVqw0FcmgLZfr3tyb3UCLUjdgiztQBPoGT7fhhuJuyqXJAMIZMnVZF/qJg8w&#10;5vUYSQcnlJsCBATIDACUjQfgbjbtJrSjUDbRgcgVnOqK9iZ1FuIFBeCm+vMyUptS2QY4uAegbaXn&#10;aYX69vJWmgJfFDqRdBwGlLVUtralzDXYadvT9jpjkCEUpLwPCHps55NOAYNEPoNFAc9U0BOXl2N5&#10;DDZR4Ob7eW3zzBogpMq51gcwheRHA4WXrYMkauFZ3Y3U86otYFGgRfN2qwx0jdIgLW1r0PQ6I5Sn&#10;IKAGlUaa3NNXuBnAogslsjCnp4FQHkmApitilUH0Xl5OlJHKSulS1sqP2p7/OoO+qW9ZxjZsYTGN&#10;WtnBJp2sqEcfq3njLbv+5Tz7fsXn9u3iz+3Gok/srzGb7B95ifb3w6n2t8J0u0sVFWRvIGyw6LFg&#10;vpDgNyUjesVEnc/dOMFO1yke19HxpZzCdRSY4nDMOxemyXs9jKs53UcT+Oq0XpiRe3Hv0FlDg4xW&#10;vo84XBM95/nUMR99dH04l0MocwlOuqGDq9Epzz0BBaBq18NDb4ioplRgmNauKxDiOB04g46cSZit&#10;fR0nfiadV5YhcKLyZFk0Ws3/hfyHSouO0npOQUlgy9AcYvvOgFfTAGGACPkN+fZOEIFbyFOwoFZ1&#10;PWXKvp7Jr8NyuvazXFyzHN07Un7R9AL4lJ87TY1J943Wc4Ch//SO9B1sPF90tU2Tv3pjXT/n8Z++&#10;AWL/GEITtvX7xEc72p5HO9hezu9rrK9Fd7DYRzAaor9LSTp6O1+fetrBSLwLiOrnZf4+lO5NntVm&#10;gnonf9RpFB6q12xc1xxMbUBuaVZkX+0hr5vm2EawjeoCjprn8nkt7cvV8+tD+QbAhXYUBlMpRtqQ&#10;VJlDMsyF+asJSkfXE7ppAOZatTEfUL0jhrq5cxDxTqp+FL2HgB0pbwcIobd/xVdcbyOhDURVk7dd&#10;z7faMHVJPYVn0DHSw/w+iqt45Mnz6mUQtsMCRyQN5UXPJxBGzVVhKKPwvMT3Z1b6qoPQTqJlFwag&#10;kDeZ2pX3bfLn7rGUNPH9dRSpNJ5Rz5rOcc25+jwd5+WWBsWH16R2rXL0dJRGJE3NO/s212hAoF1q&#10;MFRaB+lriY06otY6Wmm/wXZ9yni7uXKB/bB3k/0954D982S6/bOsyP5ZdcL+eaHC/nm1yn46X2I/&#10;Vx6znyqO2s8VJwEdGcgmwRxu5nNY/qB3PFwkM9El+PC+mFxShXKhVNFcp3RQgp5pQS4actxVDRa2&#10;QyPxipf6Iw2twoSV0XBvb+yE/qoEFeGV4g0IU+WqUiP501KyN2KUgK8+eeMMaYS0Ih3I43JMHYPt&#10;vIjldBZse1IGjwHibsBLQAPQgEfzc9kUeA6QDIsavVFwuA7kM5cyyaUypThDOZE2x/w5vcKCWpJC&#10;k7KUC6q5Q3USnfdGfut5QwcPDf32uej5aMML+5hC3RvL8gbCPdU5IvH8HPlyCMiUrtIjnt9HnYFj&#10;DjuOayUsusoo89GX43oH0id/Cf1XFlJyKL4EQn/7HqD5BwEiYIuqNVcxpKn3/PyrJgBU5/2lYo3Y&#10;iqdycegrXxj39E6sZ1J+3T2LAopnAEaaQ5PS8fkz9mX5gMrdSdRdOK6OrLK8bcFjUBsKaitdHbwv&#10;oFTb4lxQSsHU1oK7GAn9eABiNL1Q37c7pteVt1/VAc/Btuo5OkXhAxjP7At9HI/arfOYpoFcsat/&#10;MPhmdaY9dgnl44JCC4PykHRvr2fVYaRP8By3+4faEHmQqY45psn4W2DjGk9D8dSPfD+iArmX+qby&#10;5iHmygsL3kBEtET2/TkxX2CiXgUyvYqm59UA7YsROsdxH0B5Tj2vQs3tyzvUPdRnxKDMtpSTpoqa&#10;IgxwSeWG5jHAHu/S284+/bT9+NUc+zltl/3PiQz7+US2/aO0yH4qP2r/KEC1FaTbP04W2M9njtnP&#10;pScA3Cn7R8Vx4hyxf5QU211ZrbtbFiolk4zoxnpAQUs3j3Y2f2hlSgVA5qMV7JP1yqC2NQ8mcHHe&#10;oRWJ5yt2wME7pBdmUBKCoDdwt16AFqDoOPfWeb8naUTnWbzDq3LUYL0xMsJHGqFLeOS9ZL5Lfjca&#10;qRpx1Lg2lwYi2OWRj3zykc+z+VwbedG9s7VQ0kFqTyH5o4KyAVQ2iiy7fYBgDjAvIL0i7pFPI8nD&#10;NOrn0VgKyGOBGpU3rDsgo8akOS3SVCOQiyqX1b+ijNK502W9c6rApxFUluQz2oE00rvL6nmn4+mc&#10;ylihzmO+QOJlr2N6tt4YnUcdxtMM9RjqV502mMrZQ5nKm2fyc+oYmI/W1I+/1wTg/AMAAh0Ai6fM&#10;DlA+egdPrqQ6lgDqb963ow2RR5/PI9TAp3xEnyt0Tu5F6K9QEMqN1SsTQYWp3ilDBjUHjeZ1PH8B&#10;PNFy1sqjQ1HHMNXLrThsRwdKpeWdnnvqGt3n9r0i10bUYQAhoY5H0goDSiTNyD0c0JRNNvUb7RPR&#10;wcnLXH2KZw9pR68NaSpeCHluQv2qR68rZVJP3rcUMtjqDYMoDJXmLThhAobajepL86DhFZ++vpKu&#10;Qczd1Tvq0tWZ8qY0MHdHI3kNoAv3UBhtt9G26fNyEWhL/Pg7ndzHFZ2uVZ493TCI+oIb5wS3g817&#10;WDKqP+WRtnaoYVvLbNze8vEUDpNeyYDBVvXU43bhpZfs+rTJ9qNc0O2r7afMA/ZTCRAT2E7m2j+O&#10;Abmj2JEc+/uxXPvvo1n21yNZ9o8zxai6k/bPmjP2j4sV9rfL5fbTxSr7uaZUig7QSc1QMKKqqxIy&#10;6+pLhagHE6EjFl4LodLo8AJDNh0oG+LmdO5Dp8e60dCpMIEln4aT30PzDaGx3Nlw1TijE7rqgDne&#10;Ie8AJMfVeKIugRqdj9YCHEDT8rwmzNWpfNQlLVdqFK5WWTV3lkt66vA55DdquTxDLtDOJf9yO3Oo&#10;PKk2Pbs3UFesAcz+bIAvqLmewOwxK+AZC3i+Qp7BoaaGTj41VyaQ6t4CrM7585NnuQ2CsL+9zTE1&#10;ADUUzQfqB9Wan4taFHz+uo9Wv9vcnrNLZ8TLEngZ3bM1OJBXPZPnO5L/UC+RDkcYgB1WvKUofURV&#10;2lgUrn4P38f8XIgXtej7kZrD0zymXFp9t08fIt3bNHznTv/joS8PS71JDbrLSYf237y2D/NBgotM&#10;EMlTm+g2jO0xuFcjGbBC3WbrPTOpc8XrgerqoXNqN6GMvV0orYiFfbWj25C6BR+PH4WdQoEnMihw&#10;TB0/gCu6LfAFeEUtqEFth/r1gSWymuvgUH8BIp6G6kH1hKlco/0nagJHNF/RvGrbVaTah7flIVbQ&#10;c7gVRNqLt3kNlJ5H1XHwqJR2dKCQKe2QJ703qXLvF+a6aMsCXxRawQLM1KZ8RT8SulsZ2ff2xv6d&#10;1zi01Scpj+hzqH/Kfb395gDH9Ly0oUOtsZa0O9RZDjA73rWvVTz5pF2ZPcu+Wb7Abi770v68cpH9&#10;uGWN/T1+m/2UF4cqy7afyoBaZbH9oxI1huv59zOH7adTxfb34wX2j+OATnYCyJUUEecU6u0kCu+w&#10;WXa2WVaO/Y8sKc3+mZhqPyVk2s87E1B0dNzgOlL4mINOhabCuaNA/MFVWUAhi20t22bL7QNyCt2d&#10;Q2rn8jBSN1qJLKCCgquBRUAXoKSKxdS4VdlYtNJcHbEfXNAwymtUkAz2UYd9n/BUQWt05j5qkFGQ&#10;CrC6f1Bt/R18gplDjvwLdNmMLFlIbAehIEcnFhBcQfkzctzP8WwC3S3FKUUnhSd4AH3M5xNIT2/9&#10;q4wyaOA6J4UrU6PPJp1cXJG8br0dgvnALkBvsJezylW/vdWn1qX0op/E8o8AcDwKHKlqpZ0tpen5&#10;AMRs+yq46kv1pnIUpPXM2qfs1LFv/YxMYIuYYCeo6h4pWpBppa9GaFEkgDAKXK18aYk/ESjrfy/8&#10;E/IATl+H9a80P9Lew3hAp8UJLWa4O0w9hpeSyRv1ImCoI/sEO/VfAMTye4xFjatjh+PhPO3F9znf&#10;c6QV9hpqhVLsajs+eMhGuAUQ6TiDHve4EyK3YUIbcYUmxSQXeLi3PZm7u4BU8VyJk170Ok+bNhaU&#10;ndpmsABAjpEPh5Rb2Ne5aJtUew4ekOolwPRO+EX7lg/sug/3kzsu0BX2GmFFvUf4IkT+YzKBL+RT&#10;oBVwPD3vNzxz5J4uJDD1KQ3ArjQjbSNqui56/xDSv1Hjh9qFD1JE29vBtqr/7qF9c1x5laqXOnfv&#10;Qf2VtML0DaY+xjUFtPej3fvbiYEjrOzxp+3S26/bj4vn2T+Tdtg/j2baP6oO2z8unLSfLpfaz1fO&#10;2E9XS+0fl0rtb+dP2z9qTtjfzp6yv1WetH+UEe9kvv39ZKH97ZSAd8z+LrBh/zh91P4nI9N+2rLP&#10;/v7FKvvLpI/sm2fftotjXsZesuqhL1jVwBetYsjzVt7vObtLo6SDQB1IhaAHoEAFvPBC7O1OlEmH&#10;9/fHKBy5m8HYJo4UhFYh3bguj46Vx3UaAVWw7l7hcqkCvBFRKe5aUkAOJ29kYfSS6+VzSqokdVLS&#10;8aVt3UudRpCLNPDcSGHnkk5uV+Ak03XKM/nUCKu8Sb0JesH0SsgAV2Z6PSSH/LtCIB8aORU6kJQu&#10;z6PXVAQ+ubgFlFeu3HCUi1ZmU+jcAoX/kQ9g0ifRHRIA42DLbpbasqelcyyzbTcaArAjX7q/DwYa&#10;BGR0NjVOdQpvdORXDUvqTp+6ulN9+eKG5nMwzSO6ccx/qRGZO9WrFgK3lyH59ZD7etlxD5kauUxp&#10;+gcYgFsSjVrf3/NPUWPRVWF9I0xL+fo0vdScvgyrz83vbdzBP8u+vUGb8PtWgKf/29DXYH31Nbpi&#10;q7JSW4q2J8rSBxKUh1x/X1iRkcfsDhjH1f68jCgXxQllpe1htBXA2H0YqhlgqWNLbUXaVBRQKs8o&#10;gG4Nrg63oBIdplJPgivbusZVJvEDPEmDa9QXNAcWnc+TqYM7VHReIfdS/sI5gSfE+Vfohni3LYAp&#10;elz59eOeDv0gsu/TNVjIuxRfUH4OVc6HlWLS92u4VtcL3MTXtuLfabrWr/f0FEdiQf1M/VwqVBAW&#10;gGWCW5hX9nfhqDM3vaLVujvtuqNltexsea27WhHxywYMsevj3rC/rlxsf0/aZT8XJNrPp3LsJ8D2&#10;t3Mn7O9nMdTXT6eP2T8L881ys+1/jhTbz8W4nLn59tOhdPspLtl+2htrf98ea/84sM/+djLP/rsc&#10;sJ05ZT9nE2dHvP1j2Ub767tf2vUn37Gq/mPtOCo2tzV59c+nMWgDWn15WD9Z88U2+sNdeQDI3zdT&#10;Z1ZniMz7ZHnDlPQNE5Jh9KHDSql4p1HHikAPy8Slktun8xlQPatNDwDTM6g/ubuderj75K4V14eG&#10;DkRQhAUAsIDG6vNo0QpXQ8Buj7woxB79aeA0fhq+w5EGFEIqFvhkaW6NNB2sNAA1BDXAAq6XFVHB&#10;h2nYhwmL2S9GNWiuTceLUQwKCxVPcRhJPV7XwbippEOahXTGQlzzPHVQVGx+F72QLIBSdphg7iuh&#10;Msozj+fN47nl1vuvM7gun3zm05kdvHSEPJSC8ljI/W6pFjU+nkujrUAUHU19pMUlCBDC9OFTTFDV&#10;e3+pgCWNMldcH30p6ztH7tvbQUkoPY/r6UeOUYeunqkjvybSyH1ymesOAnt9902f7dFHGfWp9l2P&#10;AjnAtxnbrq/GtugaXkvB9DUOfZBRPyeKwlr3i0I6zDlpOiTsa6U7p0MX6jK0FVfhmECuNpOnldeu&#10;AI7yyad+wwAZAOWeg1tENVKmDrJImUbh4iua/tKt2gntXYNXJA2ZT6sImKoH38e4LqipMPg6yPx6&#10;qakAsqgFyN1pIf18d8kj+aTOo/eTKZ7SvW1hP4iMcOz2PZQnro+q4Ijikwr2+VHS1/ROntRgr+HB&#10;HsN6hPIIxjbtTQOAPx+hz4OSjzDg3p6b02Kav+8JRNIZsAto++VDh9nlV16wGzOm2o9fzLG/rV9q&#10;/4zdYj/npdh/H83AzcS1PJlrfyvD/Sw7YT/nZ9vPMXH289JN9tdpC+zbl961G7+faDdfmGLXn5tq&#10;F0aPs5rez1lNr2ft6ugX7IfX3ra/799uf8vJsp827rW/zVxk15+aYOW9f28nutB3O+ENdRjgCzkS&#10;AvpWYCzc8Q9dUN7+IQLqWau3+mL5XVJEPnlNQfqvB2hc0ddAJI/9VQAVuPYxVYje6PaRUzBRwesY&#10;nVuS2itVnd9dPak7AY3jcmlJRypKLm0B12nuLr8b8CBTmuD3iX01Xipeo7NMDVrL7T6Hx4jjrhod&#10;wl/tIP08rpe7nC0lF22Q5CefUPNkhQ6vYA42GoHgJngVcr6IBnMY0zHlScf9GC7EYRpmEfkqUjo8&#10;s0AnRSfohffnuL8PFDKeD4WrldlcYJ+Lm5snBYfrq325vFoUyKPg83mGXMpY1wmWBbi0WjwRaG/B&#10;tgf3Auxq1N6hKG81dv9FChXnDTBi0fftokCMNtIo3GS6VnUTJqKDcnUl4GUeUdKUgX4/mUMHCO9u&#10;SQFIYYS60DSCvq7hf5CDktVne/SlDS1CxALYAww0STQufTQg+vKp9pPJk3/YIXJPtSFXZ5wPCj+k&#10;H+qNcuz6GPdU3QIF3dvLW+cIOZan/Oo410RBcQtyPIPeKwsu39DQnoj7r4pLoMPYjqotPf+d6ciV&#10;1uAYTV/m5UB60VAKUNshlDoCMn48pBNVlLcVHcZ9BOjo/G64/nacEIZt72vqY27aDsfDPcingCWY&#10;u6sLyKgvd4GVH+rR5/045j818zqWmBB0dW/Mn4s8ci4qKDTgHu4zwo4PGGOnBj9pZcOftcrRz1v1&#10;03+0iy+9bd/NmGF/W/al/bRrg/2ctNd+StuP7bafD+FCZiTY3/OS7a+HD6HEcu3vJwrsbylp9vdP&#10;vrbvn5tkNYNestPdn7DDnVHkXREW3YdaIdAq7DjYTuKmn39nnP2wdo39LR41l4QtWWnfPf+One33&#10;ezvSaZRltOqHx4Raw1uQt6Evh+tbf6m0vXj6YSzM0e9r/Vcg7OsXOVo400vMd2XT0XyC1lWKAEWn&#10;jYwgKmgvVMwrwUNMBU8FeYV5w6JhsO3goLK9s+occQtIx5VPt75WSFxN4gcjPvsevwuVrzR1Xzqo&#10;/+xKJuAiQbPaCnCoItISLAUIdwHp9JpH02KKL4iQX59o9uOAhGcRlAqkGrv2IU8BZkVUcDQfglgR&#10;eXGY6Zj23fqTPyk4jpG/Qp6hsGsP9jnuz0V5SZ2RDy1USIlko+CyKfxsVExum26W6wpF1sunBvT+&#10;XjpKVyvd2bi1Wa01x6YFj67kuQvWlXz3IF2pxR6UWS8UjDo499Eijxqp6kTPGa0bylCdJapcQ2cJ&#10;Fjpk6Ei3O606Mh2SUPWpUfzWFzOIq6+baD5Nk8t630n/yqY5N724qQak76bpN63+9jpxNQenz1vH&#10;AFpZEmWeqnPkNZMOp89CKU1XR9zD3zXj/spPgIHyFDHlVeeVd89/BAA8q8MKK6C9qN1pX+cCrEJb&#10;Dfavz+4d2uPrHhEQ+bWYtgl9MHVTmaosaY+UTzRft455nmnbAETq2+cVI8+h/uDwxcKz6DlRWb1G&#10;sq8VXkFeA47aqOaxgyiIfmYsTCmEfifzbY55f1AfUOjHw9RDGMDoHx4/CsbwmkgYTAQ0WRhMdExe&#10;WC7tOFceBtdJycorksgo5pmO9B5ux/uOspKBT1jF0KesZszv7TKAu/os9odX7ebL4+3HcdPt5w8/&#10;sn+uWmb/iNtr/8hMsp/y0uwfRSi4AlRb5kH7n5Rk++fOWPtp7hK7+fQ4K+8+2grakcdBz+JKDkAd&#10;amFMnqHEFM/PdsWwJ+3PU2bad2/PsBvPvm6XR75slb2esCMoeF9g6Ug7QjS5O0171Ny4vqR9EMgd&#10;RFz4zw8xHdNrUf4vYMRNZGDW77Dv8q+DsKNCFUT0yoVMHUwdKtr4HGYUpGCghpYPNLzhYdoXQIJa&#10;Y1/XKQ03RuYu3Qm1eskoqgag81Sk34ttf81D58i8T7a7CtK7a8Gljs6nORhpaAKTgzJyTwc0o7TH&#10;o0Kj6bpCA1JFqL7DQOswbuhhyV6uLVZaWDHpufE8ruKQ9EU04uLHiCNFx7EjNNijdNgiX3GVsouC&#10;UQBUHlBqyHm9Y5dHWRZQlgXKN41Rrm0+DayAUO/saUogm8rIoSJy2RYkcwBcdsfOABvr0Innl3Gs&#10;E2WASpI6zO/alWdUI6URU3ZR0EVHe38nkONya28rOI6x7eXO9u1OFFxSvc/k775xXm6pXFbBTI1F&#10;X5r1F4Wbhm/z+yfYMf+ENgrO343jes3F6U9RdrboYnv06W4grj/DlurztEhf0JQrHn0/Ty+fB3gE&#10;mOg5fD4posCUxyjodN5hwjnFlzLX1EIApQCOkuk+ytVUFEy3jPMBpmqrbFP/AYZBKefSNvSrFrVT&#10;P0Yd+33Z18AbBgUptdsA8zxw/6JetJNeyoegDfA4fvveYfDRD/lzeoxwgMoEoTCnp34VysDjcc5h&#10;pFBthHakOVb9GsYHe/UL6tEXFjzvegbVZwR61Lv/YB67regV9nIPwF8NAwjpHTpbervOlsFgqxfj&#10;MxmYstozwDJIywPLb09b5T7azuNaiZ6C9v3tMOme7DnEKgeOsfMA6ds/vGb/Peld++/359p/zZxn&#10;P0z50L6b8IF9+8YM+/bFSfbNU6/bpeEvW0XvZ+xo1+G0cS3C4GGQXvQdyqj3obYqqEu8FJDvQtU9&#10;8XyNoD3epD4YwLOE+UItoPXy31JH38nzP84S3MjvQfqJ3vX0xTPNESvknNruXWFVJfzMSIUaftoU&#10;LOpe+YqqKgWiekE4WGQhU8HYjmTSQ84FQAV3rwC3z+ez1CiobAccYVCBNB4Zjc+BhvoTnG7vh1B2&#10;pwLzc6Th4CN/xRwTsDyO0tN5Bx0Qo5EfBXJHBDtM8XwUkwlmNL7D5LtAE5uRvAmGUTsM7AIEh1mx&#10;5L2MY0o75CdyX+VB4CRN39a92ZcbfJhOI3BGwV1MpyiWiypQCpI08pzO3WnomqPqSiPtgZuqRsl+&#10;eyAIYDLbhYbvqpX8qkMWRtwsddLo6B46F6E6F/EEj6gbq46gF3v9g5MoYkHO58qoX81p6CVhAU3/&#10;b6C5uOgnrvVfmjFs62ddemFYf9qjUH/CslP/haAPRbYM/9SkL8X6V5ABr5Sh7qv5vegfl+h9SvcQ&#10;KAsHsrYpqzD5DgiAi0AWVUxSUhpsw4qs4MM5f+4AugKg4u9OUldSX9r2V3wI5Zr5tgARVX9s51J2&#10;qmt/bUX7xHE3jjzIwn6Al+7nsJPpHuRHZS6PJl91Gr1ndF9qDsjlky9fsSUdh7Gew6/nWuVf0Jah&#10;pgr6aKGFgckHRfUn8qb6o6z0upOvrrsqvK3swqBAefVQvshz5Dl8tZjn84URyl7vUeZ2leDAM6GN&#10;q/3luziQt6P+iQGVHJ9H72SHGLAOtehqma06WU6bPnaEfJT2GWLVQx638yNwafsNseOUUTHtMQ9o&#10;5VLXmUAoQz+RpO7T2U9vR1sDnv6+HuWsNiC4yW5Ps9yeahG8NN/mEHPVdnsFWPF9mzAoNi2Y6W2A&#10;sFjm/5lMG/Q/2NFPEQn955W0P/1L4F2p7dpyE9wugQqTKlAYVgd5CDpCHpnweTYVGLTPpTPmdaWA&#10;KNAogKR01IEdLgIPlRlVS/LFfW6MUcEVmc5hrqBkNAoHg4Cha5UehVggSAElNTqHogNFSioALii2&#10;COg8zTuUmSDEsahqczXHOQecLHKv2/u9caF7osYiz6H7cN1tAEspck+lh+I7CuiOAT7dK8AwwM33&#10;I2k6HEnjCHGP9ACQHFM5eL5J05XiY8P9OrnV+XQImVwx/5CnVrU7MAhpBKay9HGBQ61oQG262qE2&#10;XfynavpoQb4GFTpgfneuR7nmykWhccktiXZaN8pKYBEQffKZvGl1Tipbn0SSApFb6XN1wMQ/0CkI&#10;kpZeETlIesl0whQ6m787RVpyTXUskXah82lco1CvlmhOT+/S+Zv7xNUcnVbLo/NBvmjAvTzUMYeI&#10;4Cb1JkCo4wraUXCrE4dj3pGVb0GKvAgIaiN5ai/cx70JQt1X57w9sx2go+NBGUVdTges4kag4p2T&#10;9u7vJMpo/4JPMNLA1Ff8XuRF+dL9/ZUqrJD8F3YbBgw14R/yr3sEF5L6Vb51P89DRAXK2I4+px/j&#10;GgcW+XKVQz608hl9aTdFP0ekw+fQdot7oLx6D7GS/qPszMDRVjpwlJ1FgX3z1Ev251fetB9ff9u+&#10;ffkNuzDmOTvdd7Qd7TXC7VjvEXay32g7NfBxO9l/JDY8hP2G4soOtRN92O49yE717mfHaV8FnXow&#10;6OoFZi0maRESWEXg5R9XJW8yKTA/Rp79y8qROP5WAu3ZoRbZlvmfSQGn6L7Pw2EC1p3Hwt+rdgZy&#10;+vvR8C9ncU0ZXAGcQ68FRqhXtPx1La67K7uz5rdQcxS+fP5cClUqwRUXDTifYwUUcAAPlUrcvK49&#10;aIgcpzKKOB6Fk6srOlsxFevQoqK8ExO36LH+dhT/vwg4SEm5yqExSFE5kKhgherwmrNz2Gm04X4C&#10;rBqU8uANmPw47HSNGgnn1NgF3sOkEeADOJU2o6aDT8cEIPLlofJGGNQW51BWxT2kJIEaaecTqhMW&#10;oSoKeSaHN6CLusUBtuH+AeYB4NF7aXX3SK/h3oiO9R5px9h29SjoYUfZl+m44hzFitgujlhhz+Hh&#10;3kBPwJL7K0WtOb3M9t2AXXcHYFbbrt7oXIkzKGmeMLNNN/9Nrn7toq/M5LRjcKKB+fSA0qBhusqj&#10;jPX1Eo22+gRSZuchrgAElvDj7OBGqtOrofpvGrEwBwfk6Kz6RUQCedJ/SKSSTjLn9d8Hmtdz9Q4w&#10;XRGRpgNLUCaeLACLMvUwdHoHXXepNKkhwV/lL+WEEqK+FHo70TmlK1BFrnM3MhLX3UnBU+mRfnQg&#10;lkITjLzNcN2dcHEQ6/kJ9TqOwJLnsNM8sGCnY6goHeuoAZ860THia54zKOwwSEbbkT+z8kg8zTu7&#10;qhYIXM1I2d4GqAMQ8/k18qNnFwSlOv0VKiy82B5c2pCXntyrt53uN8jKBw6xqoFDrXIANnCkXRr1&#10;pP346mv284fv2z+XfGW2cqn9z6JF9vdps+ybP/zRqkf/wSqGPWOlg5+yM4OetNIhT4Vt2ZAn7NSg&#10;MXai3xjap6Zy9GaEXOgelta6q6W2FtA07SXr53NmglhQaQF0UbXmH9ggz9qOqrqoUhPo/J/0IsAT&#10;yHwbc0hid6o6d02Jp1/mJLbVv6qF6RK9CRD+khHPgzj6HHvUfdWK/11esVREaDA0OjUiGokrmYjE&#10;dYCp8tTZuwGU7oDmDshJdel8IaNOEYXvK5M8UCEV42oIdVKIJBfgHAbq8ADPzV1AVA/HdNyhIdhx&#10;XbGu6UGaNNhow4kCxhVXxHzUpmEEVUdD55gDm8YnBRmgGkDn+fRnjMBOx9mWW3kYxSmXVOelLtQJ&#10;o7/FlbotAjrKm3eayHl3c7mP3MdCXa9nYxR3yGHHAdhxRkRZgN6/mp/TNqFgp+sOY0eB49Fees1F&#10;ilADQ8irVn81baAJ6nQqNJ1KTqdy01vrfb3gPmQi6zOp6Cx9eIAwm0aQ05aOSZ34tATwU4fRi9G+&#10;ioulcV6miV5vVGq4NFT/vBT7anjRDx6qken3rfqvAv0aQvNx/t+nhHqdRK+VqC1pBU+uvpeNu2lB&#10;wanOVEc+YU887+S0G3fH1NG9U6tsOUfn0EKOpkT8/UPOyxxaHhcTsEhL9ZCvtAnDrynCPQpUZ27s&#10;03bcQ2Bb7f7WAgXXRN8t8/fMlD7myo3QgQ+s1FHdZZR7ieunKRr/urPSUrp6bhlpStl528QcULhx&#10;/toOz6RfHgloiiNhEVzo0I5l0balPCqvapMauF0kUKZqJ1o4OIX6Kh08wqqGPW41I3ErRz1hl0c9&#10;bt89+4L9c+I7Zp/NsZ/XLrafNq+wn9cvs38uXGg2a679Y9xUu/ncn4j/nJ1B3R3pFvqdyjjMkWFs&#10;+4BIH3DVFoVWtE3o3UtUmP+UEag4pICK4BUFk0K9EhWFliwKQ02VqI35XG4kvhYRon/W7tf6sXBO&#10;1/mXdWiHGli12KCpFLVB/1Md2r1CfRPPf1tNOtEPdQI6jR5qHDRGKjlf37vqRsemoB1yFHSAWRil&#10;bpnvB3Dc2qdxFnXiGgqoiGvdPfTzxBNQvKIEFoDAvrusbKsDR5VVUFeh0Iul+AQN7+iKh7sHHOU2&#10;+vtwggrbIQ3BivTUcIGS5jk0p+buIXFkuvawFhq0DVROSLZjckWjDedoHxmQwY70GeETz+q0ej9Q&#10;P6UKr5ZQZigXjbrqPLpecFKaR7nG76f0BDeBjHSjJrhFz8ldOIEdwzyu0iC/ei53jUnX861n8OcG&#10;gjqPqSP5i8s0ujAvoslloExjcHXHdi7gy0Pt5eIC+wqx8q7ORQdShwzuV+i4t15UpvGogUVHXwFP&#10;jdt/50qj9x//q9NzrVTdQcArhef/W0Fb0XfbpEhVHlrUKVJeqRt11vA6Q4CcA0mhAEPoMCBvgpav&#10;BrLvLiH3iq6g+wvE5DtALnRIKSXVtV6bcKWma7qyjxehlWrF9+PcI7qw5p82Ik/+PTzdl3tIlekD&#10;EvpMlC8YYHnkJeruBzdT7q0EQYBR9FiAqZ4NULAfBmOJg8igS14dGJh/k1D1RL71DP5mAnF9SkRt&#10;uhf1rTbkbZE2oTajtkMbOTlgrJ3EvTzRH6WlbezUwLGor8etasTv7dLTr9j3b0yynz76xP5n9Wr7&#10;ee82+ylxn/2cGGM/7d9t/1y/2v758Tz76a0Zdu3JV+zMgMcBHIqW/GQzyOlH9a4UBeFIu1Ab0Hyu&#10;fk4WAKUFBG2HdqIB0L9Wg93paip0t/SOfYVRN1SLEnJp/Rt11Lc+DqvfQWseV6+EROfrBDl9UMIX&#10;MRRigp3/HSLH/IV00nMVx7bm40J+gLCMY4LeXV5pVJ5GT72+4K9p0FDU+FTZqihXTlRItAJ9n/gB&#10;hICMSoq6nRq51VEFNi3Bq7ErjruDSk/XU8l6LcMVnyqbBuOvobCtBu6vhPh95AoOpJMPBGgCmZQf&#10;Hf4xFA+dXnAK81/Ai7gOR83Fcc2Rx+TGhuPhGoEugFHL6Mf0rlAERL64IFUl4Ag8kcblDUr7fUZb&#10;MQAs1kobefAOqvxhrhS9gZIn0nKgKS0Z+w5MtgWno91kPAN5VHgMt+44iu04z3KMPLgrS1zly5Ul&#10;91FZ+sCgeyj/SicSN5RzUEjReokq2PBKjAYpBh0NVqojnaceXcWqrCL1JgD4iqNC0pG7FH1Hyz+W&#10;IJMaw/Runfb1u1T//hnm/13ANeqsGiy9fNSeGHC06u5AEkyoV0HMXTE3QQoIRMDhMFJ+AI4AqMn+&#10;Qp43qMKwwhlVNaoznSvkWfx9TEyqTYpRz1PoXkcEJBxXmrp3QT/qY+Szfi+tcmoF+Na9uV+uPnVO&#10;mrfyQVrRcvE+4RZgp9BFAumr7cm11tsIPrBHyl9QvqUKtRBDJ/W5PwEatzO3c09v52qXoc0wAHsb&#10;UtsM+67yKXMN3P5iO8+v9hYFoNrtaQBYjht67vEX7drzb9nN16bYDxPfs79Mn4N9bD9Mmms3X59s&#10;l3//ilUP/72dVLsnPdWZ4HxbUar+ZQHkgrMGNv+9bETNhtdgIipX5ylDH/w47vO5gFCvgmhwvLWi&#10;z3MHtRfUmsw9BEDk0IvGA6gK9XEIgVCLV3qFSemkAmQpwPC/uwGIWtVXOuHfyAL0/Bc5QM6VnVxc&#10;FOVdPjEbaeQul6lIX8pXg6Vhyd2QK+tzH1RqPucdfsT1DsZxbasT+XakIfoormvVOTjv8JJrK9WH&#10;yS120HUQ8MIrGMG1kvUJq0SdegDEnn5OK5K5WD4QLuzam47ak8bU91aHFogdhADkqMMuuHq+2hqZ&#10;C9S+QOHAw6Jg0YSsGtPRfgCORnOERuCNCNAd7/c4xx63o/3HRkB4W/H5dVJZXCuY6Tq5n0rXXXJM&#10;4PFy4XkLqCw9azHlcFhGAzlKZzpOgzsm2HF9VPlF7+H5UtrA2V0W7wwBnq5MI/dy1XvHeSlVP4dp&#10;+5ai5bm1iCLTYKG6ita1IKE5K18ZRNloNdDdOEGC8lXjVkPWPJ3eQPe/tos0UimBXI7pdRi9JhR+&#10;EqjVZE1bBACr7QgesqDuIm3sltFuZJ6nkB8dj76zJtNrHQ497RNXK5x+7a1jMspbZS4Ick/vvDLK&#10;O0A9cizSsdXmlSelq7lR/9WA3yu8iOu/WlHIMW1rAHAXN3IP9yh0X9JRP/G+QJsMrzph3MeFBKEr&#10;UcGRdllMvzvWc1CoL7Ub1ZEGZ85pqqewq9q+XHYMVR6+QtMv9D+Z7k3ZeBuhjo/1xFT/lMsJ+sEp&#10;0irBTkYG2GLy4CpTZQ+o1S/V5wW0qFK9rVyDAg1CKAq1AeE1FiB2y4XnuE87sK9j7porPun5+5hs&#10;+w/+OXfLS5AiQ+E57Bx++jBucGvdXZWao13pDQAHJaEDUOddXQYL37fjHHF0XEovEfdVCs7/mId0&#10;BDtB7y41bDUWfxNfoyAqowg1pMIo1GQ4pjmywh4aJcN8mRqjVy4N49bPqCh4vYjrL+OqwmUCo1e0&#10;oNjHihndizsHVeHG8WKBz90OTXZKJaoxaKIXdytqFKQ+p5TD6JdL5fso2KUL8cM5rTrqXsqLQHek&#10;E9vekBgpuZ+UlM45DNU4oue84ysEhmwHtSeo0FgcOFJ3YwDcGDsiwHFMx6MAclXBs6sB+aou5eKK&#10;S8Z5hx3l5EpMjbE3cMGk+E5gHpJeGMHD/p1qUKZ73TlyazsaHumrOHQQzef1Hk1c5S8Cy8j1srCv&#10;eKFDHFen4B7aV0cRJKIKySf9eSZv4JGG73NmDCjeATimUVZ/tCPI6T88NfL6qifHC+iU/19bZ9cb&#10;11WF4fwkSCCJk/jbsZ04IW4TJ07pR6hIL6ARCImbCgnEFUJC/BsuSdrgxvGMZ8YeO4nSNoBIkaqg&#10;IiTEBVRsnufdZ3uM4GJpn3PmnP251rvftfY+ZyYTG/rkGJOfICwAyZyqIWn4uH2m3Bsmr774bCcy&#10;JftXXWygV8Gs5hPA7NIK1h2jy7m6C9B5L+e51uVl++pbDJTjc4Jkl3cmec/VF0Avi0KmAKxf/K2p&#10;b13UvC3D8dUeAnBIPcYmOj1v255iD2mzCxYX6aMl+gf90Qbo3wAaBvooLuRieXh6OotKvlL54anz&#10;5f7J8+XByWlczZmyPXWBSZPnz9FPTJpu4+q5LYt2WYcsKDoGCn0Zm0z77bsKavZ/A7oAFuUfsTVB&#10;jPFsLrfAly0iAlkDNcT7q9Twh25tfuvui/t7DBjb/d6XmJ/ghQhiTepflk7ifA0EFeNzgpz51Thf&#10;LU8X+jen5iqj4zm/mZj/hv2a/zkxW048ctaYnqdjZhmA2XT+Nhnlc0Y0dHvaDb+kNNZjFbnn4sK5&#10;pdKbEqQmwCYIDhjk4ZwGrqAAdGwUmEFwUSIuqx2vMEAOctwMfgvby28Yi+VxnnJpSG8K5aCzZXcO&#10;oDPe4NLrpORBG/I8yiLgmI+DHyOj7F3Ar7l4KlyPZ3Tn2szpHr+eTDAzY2VWARnPUfJRXGVAMOAl&#10;YHUsSmBDyeOOKh3IeU3DDtMzP0TgCfg0IDNf+kiJG8vMO5rl2PMOkMIYA2IAYthklbjUsk1EIB5e&#10;vAmb9HgCxBXIOtDuZIiRCuiW3Rhe2hTh2Dpr1IIfBtNAQ+PoU0fHONfoQ+NYcU3QFWN4eQ+VsYpR&#10;+Yx6Qf87udj3Gn9iwPwus1Ench3AkGlHH7xfw1RHHD/HmdQJMeOHVGNVn9CNTgS9MCnL8HfOdcdk&#10;LUcLCtRNUK0LBj5PXbrnwtTas0j2yJkf9crKPX2TsAX902dM+vRl30lC0Mu99X6frzFU9a3ml2vk&#10;EabGccIFlLszh5eCV6JO70ytRmf1Vj7Gk3n4DeOtC+V3Z2dgyMg5v1A9C/gtoN+r5XB+pTxfXSuf&#10;rcHYFgFaJ+7Zi4zpMmOIHkJUhgB99FP96/RZYlL7A+BivLJ6i43nD7hhjH7uP/8eB3P80P2bZ+u7&#10;7W3rSGNbDYBMjds1oGsf5hSAmuiWZt8bAFRd1/outr8FHJF83JP6HIEfqSyt3Zd7+V15YP2os9+M&#10;PL6q68dh3UbSNhAbM/R/YGVzeQVs68wUboYbVOdo/IWy5WxBRz86YwDYgClAB/jV2RmgIe1RSJ8B&#10;2aGAbZhWPlx5ARCcngOomGVQvt7sMgO8Wqm1ioEBGRNwu0dmWpWVTt9RUMgeaV+gQgmUCkiIQMWs&#10;ZVyrz+zXFjs0jF3u1w3cYZDyYQCvI24MDTs8LuTfDLUHO/WthxgYxue2koHbXzR4AQBJHExBWfYA&#10;IIGoj1KNrm1GgQSE7eXXAmgBR8FE1sRx3Ndj0kAnxyhcUvpiD1BTdK3DAj3mukDnkv4wUvMOUAJi&#10;sr+2iKEMBTpZZ36v99RjGB/PVbCtoOyG6V0BJoZhuzEShX6I0N9eC8PReB0nJHEx0rhjAYsav7Wf&#10;t0nVEyekOpnQv9xvuRqW4JO4odc87spI2Ry7WXt3mutOTho80mdSc2LzuJ07zk5kliFQhCXZhq6s&#10;tDNlVEBRP2Q12dahkWiQpxUXlZayxcbzB91Cjh+fDXviPreBGJh39foh4sKO72z71svuhXn6apW6&#10;o9eMl2CX0A56FEBDH9Rxga/2H3XkWtOpeBG2HV3prwhEAFKnQ30Zox6VY4V9DOdwbZeulqeX18un&#10;67fK59++U/569/vlb+/9oLx6627588Y75cW3rpeny2vlkLwOV9bL4SrC8QG6MIbhZ4LMhIg+UEab&#10;APIxDuw3fYPNPMTGPzoHc6S/Aljuj5vyq8b1TQ3vEwQnoFYBqDK1er0yPzwA8m9iqCN/Ek6eWWSg&#10;/+tbDd2iAkzUr43kowGMSxgeqSuxk/wrI9RtjhscgHRbS2V07ivUha3bWOqxZbQFibiufW7Oe5tU&#10;KoDmvhxQXCqceBgA1gdE+jC5XRohG3L7iIrYh13tzgBss9zrVhCY4WBmkYGC7c3OohALKCJKwQC2&#10;VcM2uwwiGCKGnNgSShLlR/FlRw64bvPgPG4l9TCfxN84H/iGg8eKRrvQ7UHzeRVJhRM0MCCNKS5l&#10;p2zOyq5s6crFpcM9HaMgByjHGPfUaw3wNKIhee6TlyxocJH08gbl1DiS8ZowJoHFdjVAQsFq2v2G&#10;sjW25WqZK2UHXBs3ZtaBVq1Plf3ldYTywu5ghOTtKrGSQHUrl/PE4DynXaOlKwip9UG83oAub4UI&#10;RIBEY1k5DnDU6zKwuFfqBONdRdAA1FCybO/gPG6nkwrPOIE0F13AOYovUraLPBH7CkC3DgPKdrVP&#10;4B2e51nDGQDdjuB2BoYNqPTIuxdWZ3ijm9AE6Y4BytLVlYCoeSu28Zh4vcXzZG1Nv9JGAZo21UUS&#10;jNQ9YWc0boxKAMQQs33nJEzKbToA3se6i2cRjOjxNxfK4zNz+YirgJFPk/Gc5/ZZQj+CnX1LHaIb&#10;btLNeKhf6D11cttQwibqfFidfYq3wvN7M9fKGMD65Cogd/PN8sXb75ZX73ynfAHg/fH6W+WTK2+U&#10;Z3g1T1auAXDXy+GlDdIb6FbVwf9h7ZQtwUisshtf+8Ex1I2XvR//fH1WwRE3sNtPE0CbgFuN7zXx&#10;GYQ8Xehxw7jvPP8WfMj3CcmjxvgqgMnk8iVkga/bgpL4G2lW+0nzWTLutSzjdP6eeJ2gpjheALCv&#10;udUvpJvWr6X7csMOODa+uF5O7J6FLYVJoXwowJAO8HWPARXtK/r+VKhPZgbP+9koLLsT9AC/GWY5&#10;2RvXfI1qSMP86N6Qxo1MubZLg42DjRjYsBeUTXdwbx4DZQAqQAAEGHALmIeCByD5fZG6OfOhvGFB&#10;5KHsc77P/a5cJqirpByZ0pWyT51GpG3GrMpWZ7mDlY0KNh4DNh4fqCQCkeATkMBoVRQNp1MaQc5Z&#10;PEzOa02JODb/fVmV5SB28P4ydRVUAzyWLYhVVqYIWu4836fsuKb+RvkBQYHXelh32w2LyMJF15aI&#10;ICyoYzhD+m1ovy22+nZpd+w91tX+FSyaqxdBuVtaGTDAw3HAz+N2zj0+K+vbvrpZduijAAiSOB8M&#10;XnAJ01K4FsbFcZ2onLwwZHQp7BwAS/gCnZPRCXJu0tVzaHsxA4KcxzAxRlmhYJU6H9Wpgnja7HjR&#10;T5adepjaB4i64SSYPuBcAJS1tlVWJauO6L4A6PabfJXGt4GMF1s/PJqt0+fLR6emEcARQHyI27T1&#10;9YWyhcEe3/dnmMU+tH9k6HvqlOW6UkyfbgPuj0/jGZ2mzRjx1qr9h95Sj0P07Pnl18vv1zfKy5u3&#10;y8vNN8qfbtwun17bKE8u3woI7pNfnQwnY91CAY39BnC5prveFhcygXEcV71btW7xTMEuMVDuVwS9&#10;Scy2gt9/A9wxNifQkSbmR/oAPLgPUZkAXAU5WVlYGn2l6Kb6Jzr3wQs/B1c9hrWsTlt3wy67ef+c&#10;/lH/bBv6vL/yWnl27UZ5cetOeXHjzfKH65vl5e23y6s7d8s/7v2ofPWTn5Z//+zn5UQAi8z6Z+sM&#10;2qOCfRrmLGtQP+4OqcppfKB+rshO5BiXr8+1AYo4nF4OyOlm5n4aPxD0zJ/B7s8CggKhDI08R+Sx&#10;J7AywwtG+0uXMXiMGcPXuAWj8RKgAFvbW6zsZMRg7qOYMiyBboThjKjrSEBjgEYM0IgBGpFnqP88&#10;9cLwJmBa8z1YvRmaf8BMOAbwGugE7AQ69yh1YDMOu6qAE1Yn2KlQGpBGxXHLO0wONjWmnmMAekzZ&#10;e4u4H7ogC6sc004BnvrsCYLeO0sqmJNH4mfUO1tOLK+JvzHAieMda4vp0abkTgTNBpjK8TzSDn/7&#10;P7+348T3TDGeIxA/JpU51uNd7guQUbe4pfSHIOeWIq83w9PgojOMd1gdbRwwVjVYX2OlAmtCGQIY&#10;klCD4nP85oJPgPgIVCtQJYbmWHjN37iWMIBA165jrGGBnucavyNpg8yKNKu5jFtl/PVaBW3bRfnz&#10;TNguaqFzPcbTmLMxZAHDz4jFfcflEgTzfjiG7EcbZHnbgKNtyT5QvJQRk7YLe1l0w4Pahk32sJ+8&#10;UXQJHaBfx9TnCTr6bO1meX4FWbtRnl7CLQXc1MHED7t+dTHOTeT1HXMXGSqQ2aeWK2D4GSnBK7sr&#10;TKlLBTVT6o5kkSa/VXbnImVbmJqAW2V0DfBkh9nw3V1rCxftmaPyApaVJVbQ9PqENQYYyaP+a+AS&#10;QCcQrwGOACIA6YZl/5PGLUlhydTNtzY+W98sn9/ehO1+t3z57nvlL+/fK1/e+2H5+/feL//88Qfl&#10;q1/8qvzrl78u/wFx4l6Tc1g1gAAAAABJRU5ErkJggg=="/>
  <p:tag name="ISPRING_PRESENTER_PHOTO_1" val="png|iVBORw0KGgoAAAANSUhEUgAAAUAAAAFACAYAAADNkKWqAAAAAXNSR0IArs4c6QAAAARnQU1BAACx&#10;jwv8YQUAAAAJcEhZcwAAEnQAABJ0Ad5mH3gAAP+lSURBVHhe7F0FYJxF026sTd0dClUqWEuLFbdS&#10;nOKuH9ri8OHu8OHu8FOkUKBYKVah3rhf7nKxi+sluZwmzz/P7L1NKEmaFocObO9y7/vuuzs7++zM&#10;7OxuF2yjfy01N/klBRFEI0IIyPcmNIeaJQXlYr3c4Tc3ylWTSHJtI/G3Rkl+hJpqUVlaAXtKFX76&#10;3oUPFmThhefTcNcda3Hx3B9wyjnf46jjVmD/gzdg2owU7LarAztPzsHkydnYeZcs7LJrBmbslYb9&#10;D1uHWSf+gPPO+RrXzPsR99+XiFdezsDChZlYscoFm60CtZUV8s5aSXWSOqImKaJJISl3qDmIQHNA&#10;aupHk9RbrzWHb91G/0raBoD/WmoWeGiQT48AAYGOKcALYRJwUPLD73WjoKAKa9YW4uNPCvHUMzm4&#10;+ZZkXHBeOo6aZcNeM7Ixfnwqhg5NwYA+TvTqVojoqBJJpYiMKNEU1aVSkhtRETWIjKyW3+oQFVkv&#10;3+vku9sk+R4h17vIvRERZeY5ySM62oXomDzE9ihAv/42jBgRh4mT0rH3Ptk49pgsXHJpBu68O1OA&#10;MgeLvyhAcpwLxaU18DX5pPytAZtE0A5K7QNSQ17bhoD/ZtoGgP96IkgwedFQ50ZWRiW+/CoPTzyV&#10;jSuvSMeRRyRg4sR0DBiUhi5RGQJOBZJKJRGoqiTVSfJLCkpqkhQK/80UQAT/jgwiIsovqRFdIuS+&#10;iGbzGSn3RATCv8lnJL/L/XI9Uj6j5NlITfK3SGoX+TSJ3/k+vqNBUr0kloflykfX6FSMGJqG3XdN&#10;w7HHJeHa69Px4os2/PBDEXKclfAKoBuwt7TabfRvpW0A+A8hMVzlP3Zo80n9zlyghsPvlkbHz2Y0&#10;eBqRklKE994vwjU32nHEkRkYPy4TsbF2AZEiSZWSCCytwa1ZAA2aukRAgSlKwUkALkIATkDMAFYo&#10;/LcvnOQ6QVAS743SFAgn67tfrpnE3yIi5Tkm5rkxyXX9ZD7yHvlO0CTIRkr5IgieCo5MFhD7JNVK&#10;KpaUhz69HJg0JRPHz0kTrdGBzz8vgN1RjmDQa9jzM/ILp6gtGq7yX8PPbfRPoW0A+I8gwp1H/Xlo&#10;Jgha5iy/m79LxIT9/ptc3PdAJk48IQE7jUtGz26pAgplkiwtzgKPTZOlef08RRCowloegcpocATD&#10;RkRLftFyjSlCwdPSDtvKv3Vi3k0G4OSTAEtAVGAMA2oXfkZ69Z3M26Rflq/t/K0k2qhqjfno2TsD&#10;u+yWgLPPScCTT2fhp9VFKK+mf7G1S8ArPPYjpPzdRv8UElHYRv8I0o5paXsNKKuoxJJv83DX3ck4&#10;7LA4DB2SJJ3dIYmanUeSgBUBKVrATzQtAwqbgsemf7eXCG7MzyuJwELNkYmaV7UkgizNU6Y8STnt&#10;JJYvV1KhpApJLKuVCFYEaia+g2C6OUBtXf6WRLDcmAioCv7UcmnS08TPxvY7JGPOnGQ8/kQmVq8t&#10;QGM9J4VIdBdY2vQ2+ruTiMk2+ruQMXOb9F8Ddi3aSKipEUkppXjmaSeOPy4D222XKR2ZoELTj4BB&#10;QGAnp7YmGpOal6JFyd9qciqAESDkPvrorO8bE8GGYEEAIqgRLErQo0ceho8swM5TCnDQftk49vi1&#10;OPeC9bjhmmzcfVcOHnssBy8+l4O33yzE+/NLsHBhDhZ9nokvv8zGV1/b8fVih35+8aUNiz6zYeGC&#10;HHwwPx+vvVYkdcnDIw9n4fbb7bhqXhbOPycexxy7BnvPzMCkCUUYPjQf3WIJmDTZWSYCpVsS60JQ&#10;bl1+Y7qrtroxiaYpZjNNa2qUXSIFtDcOBuQV/Yslwg8Hxk9IFQ0xGW++nQ2Ho1I43npyxbgVLOPY&#10;tFNrU7n19230VyJp6m3016Ygmpvpi/KjST5btI8Aautr8N0PBfjvfzOw516rEBtNMCiXRO3r553f&#10;AJp0apqqYcCLiGwUEOR3A4zmPmpDBBGjrfXsmY0dxyZg5n7pOO1UJ/57Sw6eec6BTz7Jx+rVpci2&#10;l6Omqg5NwT9SMwqi0e9BcZkbGVkVWLGiHB9+WIQnRVu7/lob5pyYgRl7JmP77TPRvRt9mtQ6yRdq&#10;pNR+w9qj+inFvNbEAYG/W8Bvme2teUi+lKN3n0wcekgCHnnAjvj1RQgFPFomKzU3B8NtJQOUYB//&#10;3gaCf02SZt1Gf2XSeDXQQc/PEDz1biz5Jg+XX5GCMTslSIfMkkTNh5qLJGoyouGZDmtpclanNhMW&#10;nLwwWhLBgJpcEaKiskVrTMHBB8TjssvT8aRobYu/KUSWAExNDf1hLAM7Ojsyk2VyW0TwswCQn7yf&#10;IMBy++ROnzzhRaDJg0CwHv5AHfxBk3wBt/wmINrEsBzGFRJMLT8mPy3i+6x38P2WBsxP3st3kZpE&#10;I65DWWUNklNKROPMxmOPZuC881JkoEjGkKFZAvocLKgdU6M1g8JGwCP/NmrBJlkms+Ej7yPvyhAd&#10;lYnpU+Nw221xWL0uX+tnymPaq6npjxoUttHW0DYA/MtQazCxQMaQXwDiu6X5mHdVuph+nLhwSqLJ&#10;x04rHTOS2oxoMKLV6Gyoajibai9MBEn60ooxdEScaDHrcMN1qXj33RzExRWhsrJa3kZflwUsbREB&#10;qQFevw+lpdXIzCjHyp+q8MmnLrz6ejYefSQdt92ciUsvzcFZZ2ThxOOycMjhGZh5QCpm7J2E3afF&#10;Y8ou6zBpyhpJazF50npMmrQWU3Zej6lybYYA1P4HZGL2EebZs87IxuWXFuDmWxx46LFkvPSGDR99&#10;WoyfVpYjI7MMrrJKeAMEWwJNa77x0/rNAtOAaGNelJbUYOXKArz8iuR9SRb22TseA/vZhC9i7upg&#10;QkBszTeCX8tkS1SEV81mao0awqN8LUFkdAqm7ZGMO2/PQkJ8ibzP4mNLW26jvxZJ826jP4daOitN&#10;pOYm6ZyqNVgzjz6kpFbg3nvisMduidLB6JznxEC4U9KPx0RTVlJ0l4awL49gaJm0nJQoFFDMxpgd&#10;M3H88Rl46KEcfLesEMW6msLqoAQKK5FYLg/cDQ3IdlZg2dI8vPlmPu64KwfnnJuGQw/OEeDKw9Ah&#10;OYiNyZX8aS5bkxXUKGlqUrOiD42aEv+24gaZCN78u/UnE++jmcln+Zz1PBN/Z/1pyjKPcsR0y8fA&#10;oXmYNLkQBx2SKRpeMu69OxdvS1l/XFoo5nklGhqokVlaJOtHHrN+RkMz/PahMK8aX35RgNvvSMNh&#10;h6dj6DBq1jSdWa6wD1X4HRnVgEi6DiRR29ZwH+E1/YumbTjwVIpmWICDDkrGiy+kS95V8g7r3XRn&#10;yDvVLG6ttW6jP4OkybbRn0d0lRP42EHZGZvgrnVj/nwHjj4qET26ZUtnckkiABDYCGrsZMYUM2YZ&#10;RBNh5+Tv1EQIEA4MGZyK2UfH4eHHk7BydT6qatkJLe3OAgTLb9eEsrIqrFotWtHL2Zh3dToOn52C&#10;8TuloU9floHmIkGHYMVkgRLBgVpTgYBvAfr2yMOwoSkYNyEee0zNxH77ZWLWkTacfEoWzj03Gxdd&#10;nIl5cxNw3dXrcOP1cbjphjj898YE3HjdBvltA66Ym4T//Ccd55+TjZNOdsqzmdh//3TsMS0N48Ym&#10;YoTUqW9PTuxw0oPmK3lDUCRQWgBJEOX1fPTrk4uJO6Vj9qwUXDsvFW+8nIm1K10oLauROhswaiED&#10;hIYffpQWV+Lbb/Nwx62ZOHBmGnr35KQSAZH1Fw0xUtqAEyY62FhtYrTvFjAkkBei/4B0nHleEr5a&#10;ko9QiGY+SdqhyScDnzUIbaM/g6SZttGfR5bGFUJyejFuls42fgy1vXxJZiIjIlKSOutN3JvpWK0T&#10;f+O9GZg8eQ3mXp6KRQtzUOSihsfOZplflsbZiOq6OqyPL8Zrrzlw+WXp2G/fNAwbThOQQEdtjh2X&#10;kyHMlyBXgB7dM7DjdlnYa08bTpiTirnzbHjwYTtef9uBr5cUYt26UjhtVSgXs7i+rhpNOjFA05Sg&#10;0lYnt8rTmix+kPicySMUaERdbQ3Ki6vgyK7E6jWl+HqxC+/8n5jFDzsxb142jj8xBdOnp2LUSAd6&#10;dufEB+tCjZR1YH0IjGUCTgUYOSwdBxyQhcvnZYhm60DcBpeUuTT8vk35Jf82+5CVXaIzwGedlYAd&#10;RtH3yvw3nWzigGRml6mVR0Z4wm1GDZIDiA0zpq/D409lI0/bh+/bRn8mSbNto9+TTNgKV2ZQ05Pv&#10;avqwc5uO9dXiXJx6chpiYwlAjJejA14aRhJnZ6MiGo1pSxCMoobHjkatoxxRkTZM2yMRt9yai+U/&#10;FcPj4wQCNRkmo1ESQBrqarFqbSEef9KGOaKN0RzuqiY1tTfLxCNAuBDbLR1jxqTg0ENsmHdFNl56&#10;rghLlriQkVmKmpp6ydHKe1PaFDiYjHZptC35tG5Rsu6xSL5rLCPvt65Z3/lpkXVtU6I2HUR1jUd9&#10;g4sXF+OZZzlZZMPBh6ZihzFp6NqNoEXNkcBIUKTWWI2oqDyMH5eIU+fY8dT/srF+XaGYztQSW/sW&#10;Wz6pTX+x2InLrsgQbTdZ8qBWSv5RS2fbsb18JoA7UgBRNEXONJu2oxZfjsGD0nDlpWlYvyE/nLfw&#10;iK4Q/Y982GYa/xG0DQB/V2qS/zxoaqJQW9pQM2rr3HjtdRv23ouaBIN/CUIEPCZqD62SzurSvKJG&#10;RtPOjqlTE3HbnelYE1cMf8ha10piB5XvzY2wiUb5xisZOPu0FOw0JgPREeykNBGptdBkrERUtAOj&#10;x6Xg6BNScdddGfhkgRNpyUWorWHnt8D070xhYBHe19bUIjWlDB8vzMVtd6Tj2KOSMWGHTOEx+UKt&#10;1+JLGaIj7ZgwPhlnnpWKl1/PRnpWmeRBc5n5WUBoQKquwY0l3xdg7lzJT0DUmMkGDHX5X1S9gqEx&#10;kY3rwpjN9M9WIyY6Accck4RFXzo1ltPk7QuH0Wyj35u2AeDvTlbH8cBVWonHnkjDxIlrRfjZUUQL&#10;Uce6ZTpZiR0k3FlUO3Ng3NgUXHVtCn5Ykb8J6NGMakR9fS2WL3fizlto0q5Dz54EV/rILBOwBD27&#10;5mC33VNwwcVpeOGVHGxYXwC3hri01uhYXoatiOkp+QabCNx/PzJbfZnwGzPwEAhb1zMId1091m0o&#10;xIsvZ+Pc8zKw2y6pYj5z8oMDDfnOVIIesQ7stw9nd234cVkBaj10LbBN2QbMl/kHxIx2Y9FnTpx/&#10;TgZGDCUYUuMkqP58maEuIYwQAIyyfmf7ZGK//ZPErM9BXSO3+tpmHv8RJOzfRr8JceCWTmC2WRJT&#10;V+P3jKZQ4KrCnXenYsRILkdj5xKAi5KOEMn1sk2I6cIQloB0CmkQncyg36gUvXrYMUfMsgWfZKOu&#10;nqsPCE7M03S+hkY3vv22BFdekYkJO8XJM+xwdNIT9JjEtBufgnPPycYboslkZlTAp7651kTDnKa5&#10;gIMkmpE0c5ub5R3hvfT+jsTyG3cD6xQSjYop/JtOPLBeTNpwSiG/D5lppXj1FRvOOTsbo0VzNjy1&#10;gssJVLnYaVIarpiXhcXf5qLew8HIyoeDhQHZ4tIqvPKqHQcfZEOXSE6gsF3Y5tK+UR4FwWgB2GgN&#10;pZH2Vi2fWmEudtklDi+8ZJe8qRGSWG5aEXwP828p8zb6dbQNAH8L4kqNEEHDgIehIAqKqnDHnSkY&#10;OXy1CDZ9TwS3cNJgWwFCLuinNrBxMsOGSZNTcc992cjKKpZ8WptCTfD5GvD9D4WYNy8T4yesl/sZ&#10;E0gtw5hvPXul4cD9E3DfXXasXJYPT521bOvvCWR/HvnhlkFn6bJi3HV3FvaZmSIDEgGRflOauJwF&#10;FzCckIqr56bj+6VOePzUpi1eW/z2Y+X6Ilwp2vvI7dfIMy0TXNYON0YmWpnI+unAlCnr8eJLWfA0&#10;WBu/Cpirn3BbW/5WJOzeRr+e6HfjyEywakRFZTXuvT8ZI4ZTK6P2ICBHc6fVLC79e10YS6bmbhW6&#10;Rtgx64h4fLggGx6PNRtpjfQ+JKeV4567bZi2KwOh6bci4NG3VIx+vTNx1JFJePZpAc2MIrmfmgM7&#10;CTtjWCtlx9m2lVOnycRkWu4LftYgTQakJ5/J1BCh3n3SlfemHTiZYsPUXZNx/z2pSE1jELSlrTMf&#10;Q2UV1XjmeRtm7En3BMFUtELV/FoDIJflMaCdvxEcc7DblHV4440M+HS5IQfY1oPiNvo1tA0At5po&#10;loiIK6gYs6fBW49nnszE6B1TRHDpfwuqI5xAFxFJZzg3H7AEngGzZejTOxsX/mc91q6lo50Cbpk4&#10;QVTXevD2/zlwpIBbt1jO2lLzIIiWoXtsNo44MhEvvZQNp8N6lsQO55PSmTWpzc0EQGPaagBuB9QC&#10;j/zW8ld7ZO4Im2ZqorVPvOYpK0XQY+2q8ktqageg+avqPNyyn3+Fb+NH6yf0u9zIe1v/vnXUJK8z&#10;669pPpt2sZIPDkcVXnwhC4cfHo9u3a1ddszERo9umZg9Ox7vvOuUNqQ/j8TnDBj6m+rx5Vd2HHtc&#10;PKIiw75gyoS6QDj5xeDq8GYVOmHCNrdj+p6r8dHHNsmhpR0Ny1hj5r+NtpS2AeBWkvrImqlpEXh8&#10;eO/9LOy2K0d2ApWA3MZwCMaC+UTQvZIsYc7FsJEpuP6/mbBlE7ysiQYKdgDJyUW48aZU7DiaWgK1&#10;DJpbAn6RGZi+dxIeeDAd6Rmtl1qR2uryraGAnx3AgvSkkNSJRjx9ZTxFo7lJ7u+gX/H+5hBBybyp&#10;saEKZV9+Btdtd6LkzHPgOvNclN5+CyqWLIY7NR5x0/dE9eLPzP2cGScPw8SBJCQAl/v518i7/xGU&#10;v/MOShYtRNV3X6F63Tr45F5/UMrHMz3ku6/Rh5AnIH+3FJH5BgIC8yxXq7x/W+JbWlNAND4X7n0o&#10;DdNmUDu3TFy2WTHGjUnFzbekIEW1QpaU5WoZrFavc+Gc8zLCgda0FszGDJF0i6iLhKE1HCwZPkPZ&#10;ScdhR67GiuUMn6G8CKg20TSW70wdtfE2+gVtA8CtIR12aYaEsHJ1sWgBnNxgHF8jIqNFSFVorcRd&#10;V2jKUHiLsf0O8XjwgSQUlXDdLYlCSw3Nj8VLHDjppATExnImkoGzxsQdOiwRl162HsuWFyCo51zw&#10;/dQmCCLy8VuQZMSuyS7KLK2uSgxsj7iKwTK2ixd+gvQZe8IlqkyBJFu/PnCOG420fgORIX8X9+uJ&#10;Cvl0vzdfS67vaQ2A4ZQx/w2sHzsehXyGKaIL7D16o2jhAsMpKWcgFMDKSy5B8uTdkTdrFjLnHIW1&#10;xx6Lgs8WS94EQGq+Fiz+zqQTKuZdTaFGLP2xABdenIlBQzl4cV9DtmEFYrsnY85J8fh2SY7cGZ6I&#10;0jIajT0jvRjXXJGMvn35HNu+UQY8AiB9xYwMCCBK1x8TDBsQGZWC889PhN3BAG7KoldqbrXGNuos&#10;bQPAzVIrBGj11eWqwuWXJiMmhiM3fUA8x0JGbgr8RvCjuSufMrLvOCoZDz+SidJKLkkz4Emqb3Dj&#10;9bft2Hc/ao9cdkafErUHF/beOwXPP++Aq5jPGKBkh2mZ4dwCahPIfmm2NjWE4MkpgtuRA5/bcr63&#10;/Ti7GgEn++7bYY+Mgl8AK69fP7heeB4NpcVobKxDQ1EJSp98Grl9e6Barlc+94LmpcD6MwAUDZDq&#10;nJCvogg5e++FkNzP1CTJtsMEeBw25YBPNMXqxLXIv+1GFMm1/N59kX7FlShevVY1xYBkzrl4Ulvl&#10;7pC28AHqzKFmn7SH1T5MfhS5qvHcs5nYZ894aUvLZ0sXhh37HJiEN//PIfyxlsWxLWkFBJHtqMDV&#10;16Sibx8Ogi2msW7bJbIUKbIRpXsWEgjLMWhQkmifqZIXZ6NJW1zjfzVtA8AOSToRR2ntSxRs6aZN&#10;Xjz3YhqGj+AKAK7cYGhDQASTZ1tw23bRAlVADfAN2y4e94uAlldYwGdSRUU9nngyE5MnE0AZGsMO&#10;UonuvdNx2pnJWPJtvoBEa39ZuCzySbDoaCZQ/ZKSqKGFxET1spPKZ1NTi4mkgBMKaS4NNTUof+Nt&#10;ZJ90IrLGj4O9zwAU9BsE16TdkHX++ahYvnxj11Y/HfNmJkIFzz6qGl8zgah7VxR9sih8xdxvUalo&#10;iJkRMSi/+b/6zmYxZ83bW4jltn5JO+sMNEie/shu8EdHok6+p845FsEABwDTJAGPD+lDRqLoyqvM&#10;Q0JBLR/LSWg2ZfBUFKPym8UoevopFD7wIIpfeAaV3y+Gt6pM7yH8NAl/2DL8m+C5RRNGvFVv15rx&#10;S5iCCIY8+G5xPk49PUH3VjSDJeUjT3fAeeapbFRVWaE01O5NHjZbJebOSwvPPFMj5IwxN73wipyJ&#10;eSxWRQTXIxMgxUrYdff1+GJRdvh5msTkJb9btAX1+RfRNgDsgIxfiqBhtK2f1hTgkIMYesK1pjRP&#10;ODrTPOEZFvTx0fdjJjcG9EnAHTdnoHCjqcvu5RHgc+PeBzMwakdqfAypoGksQDk4GdfdkICUDJo0&#10;7La8fwu1PIuk3AQCn8g/c9Gf5L9QkHUxxK7Ba+Vffw3bbrvDJj0pc/ddUHTfPSi5927Yd56CGvmt&#10;VpK9a3c4brkFvkBAS0SDnd2pLjsDmUMGwiv3+CQ5Tjxeu3DLWwzxPXxf4olzEH/OOfobQZl+wNbE&#10;v6yUfeQRKOvbCyU9eyOouz2Idsn0yGN6ne/wVJYiaehglDx4v/z1c+L7Ag1e5Dz+MOwTJqC0S5Rq&#10;i3ZJWZKSpPEy5dmi6+ahoaBA768vKhSwrFCQN0dm/hoSHkk+pi1Z2gDS0stw4zUpGDqQvkKuPqFP&#10;uASjRyfhkQdtqNZBkkQT2chdamo5LjovSWSLQFihmmBEFN0sNI2ZKD8cbGk1ZOLMsxJgdzL0ie/2&#10;Sl2YD79vo7ZoGwB2SOwWQdTUVOGaGzaga1cKbqMIHWfpCHSc7CAQcvaPwtyIqJhknH9BPLIyyuVZ&#10;CrJZAldeWYP7H7aFF9JzosSYMJwxfuCeTOS5eH9YZ2puVLNKl0NtpTOfOan2IyCR+/7rqHKkG3dV&#10;Kypa9DEy+/RT7SrvqNnwNBqwZpepLSlExj77qxZGM5T+uOy512mmVjZ5t92uIBmKiNTPwqee1Wuc&#10;RLGIUKmTFvK9KisdpT+tlHI0o0E06aawyWsR/9IkBXXuOg2FF18I+1Vz1XT2RUUpCOb06i0a6bd6&#10;f4MrHyliWlc+96z+bdrLUL2UP23WUQp6NKFZPtv+B6H04wViPiegZtHnKDz3TKTJ73mjx6PssYew&#10;do+9kPPBe1qG4K/2IVJTp2ksmigZr0Bk5CG/oAYP3GvDjjvSPKafkPJTgTE7JuGhx9JQXs2liEb2&#10;DLcDWPZTIWbN4v2M+6QGycGXAMhJE7E6NJ6QQFiBwUM24Mnn0qQdLJ8g372N2qJtACgkupEIquk8&#10;/M5wC6szffl1DqZM4dK1cCAzl61xYoMCxyh+Xc7EUTgPs2clYNmaQs3FCHszPA0NeO45h4zyjBvj&#10;qG+EdOzoBDz+eAYqKmn+WEDAd6quJv/R1JPfrUubEi/J7byHs7WBVrf6gkFUr1yN/OuuQ9rknfH9&#10;HjNQsm4Za6kzt6QGhwO2YSMRlEoVd41F7U+r9XnmxwVkpNL1q5HTsxd7moJIkWhR5R8uJIfg8wdQ&#10;uM9MBJQpkaiSz4oPP9HnOFNrlYWks8osq/W3AGCTgIIqSGFirdkGLF2osRGOHccg9/Y7Eahziza6&#10;O9ySfygyRt+XOn06/G43/HlO2GO7o/qdtzRvrr4hZHjddXAcfLiCnoxUqJfP9CNnI1BTHW7VFipd&#10;+DEc3WIV6AtjuqIydZ3mxZ2cG8orULZsKfyNZtKCv/NUOGpVNN9Vg21Vh18SLxJ8yHnDg9Y7RJdL&#10;2z/+WBbG7sh4Ua7TJrCVYMy4NDzznB0NuuSOMZwEMurRfnz0iQO77matKIJohuZI0RiGzkR6EKny&#10;SNO4ALMOT0FiKoPpyXwjV2EOS9pGpG0AKGQmFSisTCYkpaq2DlfO43pOCht39qAjWsBLk4y8KmgE&#10;syJM2CkR77zL2T0KrBXi4MP/vZuFXXamycwYMWqI5dhhh3g9aayqhmYKOxYBd8vNLRaXq9QozpZI&#10;1yYlwHXPXXDttQ8KY3spaJRsvx28og2xVF4BRgIgu0HO9fNUs5JCoWC70Wgsp+ltiHmzRMzXeZwA&#10;R/g+TnJkHnogAqEQvBVlKJa86fvjNQJg5ccLTXnCILslpAChZZMuX10F59ARKLzfmLaVPy6Hs1cf&#10;fVcwKhrl8um44QZ40tNgi+6OCtFkSYQlwk3+Iw+jRO5pFvBj2fL6DERVQrJeaz3zTGI9nQ/cJSZy&#10;F5RN3hWN9dS+WJ5mlKYmYsluuyFL+FnwyCOozchUGLLgI6hxgr8WTEKoFuvgkUft2HEH+pXDSyUF&#10;CHfZdQPenW+TMtMXTLlk2X2o87jx4MNZGDCY99M/SLO4ITwoUyukXLLqbvTrK/L2vyx50lgiTc3e&#10;jYPgNhIehT//9cQOaAQsgG++zddt242PToAvilugMy6LwiVJhasBPXok4r+3JKK61pqBI/nx/Q9O&#10;HHTQSrmHExzUDmswbFgm7r0/FSUVln+GS+dE1xJtqLnZaItbSuzQbjEDC556Hom334af9jkIKTuN&#10;QaUU0ABTJFwDhqHSlqkdPSjv4md9bTkKdpqopi0rU7DjRPh0dtoQ+4dfNQag+OVnNwIlk6tXT9Tb&#10;M+Ctr0bxyO03AiC1rZKXXtHnN3HtdZoIvKyTrzAfzv5DUPHsM9oiLHPhg4+hTN4RioxSbbS4Zz8U&#10;X3ypmMR9ULnUmMTs4vXVtXCK1su6+WXUovaXe/55OgD4WLBNBhvmX+/KRXrf3iicc6LAEf2nYrJL&#10;YXinNyMBBQP7K0/tgwfCcfJJKHn1LdE+8+CTgeDXwh8kDwITa1lWVqsyMlyBjTPAlJ0UHHLQOny/&#10;lJqcZdKaOmTmFOH0MzlAGznj6pHWg7TZPo0DdT4Om70KaelmhUpIzfFtRBKW/UtJ+oKaviJMJqQk&#10;AK+vETfflCVCRHPVL+YEj030qXlBADTmBQGwEIccmozVcVx2xt5OIW6CzV6Oc89NEquLMYGc1a1G&#10;794ZuPY6OwoKrMkQzk6GNU4KItGG39sjnYU2M5RWZ/OLaVTxzWK4LjgfWSNGIn7qbnB9uAD+8iL4&#10;GipQuP9BaFQAiNDYu/z779LnCADMx52ejpJeg1SzI5jkDR2JeidnEFkL4YkUyUwEiE6bkixgY7Qv&#10;+vrKxBwuX/SJdtmi3WeoVtgUEWH8iNfdZLrnJvVRDVuAh14x/Zv5N+lcq/5tEd/JOjbYbMjq3heV&#10;b76pv7N1Ql4fsuYcp4AWiIyEN7KbfI8QQO6Lmvg4zYnvrvphOQqjuku9IhAUDTA/Igalny7Q6wza&#10;VhPU/K+aEFuD5Vs1c2/Y7zJ88svfIdHu+N7qlBTk9xsk9TduAAJh2sjR+HL6niheT3+mgGBjS7gQ&#10;68RQnJ9N8Py8mpsQ5U90cgVmtk4zCvKrcc016eEdfShHYt5GZOH8C+PhyOEASgCz7g/gs88dmDyZ&#10;QMhAakYlcKBmEL4xi3UDBsln4IB4vPoK25nPSr0pWsqJDgv4j6Z/KQBS6EUDU3+MAa/EpDIcsP8q&#10;ERSj9VnaHg8Z0sNvFPgqMXhoAp56PlM6iLUlUjMaGurx8CMpGDiQTmpr5Lbj9NNSkZDMyQ3ey/ds&#10;uaDRxApJZ/J6GlHy3TdwXnEpnJMmoTAMOjTd3OtXhe82VPTKS0ZbEgDg7GzWtN3hbWggtGkJqhPi&#10;UBTbU7WkgKgNeV1jUPbTj1qbUEjMpFZ+Kp+ArX2X3RToApFd1dQte/3/9FrB3LlqZvsEaPme7H32&#10;hd/HmUe9vJGYn78pJMAC1BWLOe73ChjzPT+/0cxYCkAnJiE9qgcqP7F8iuY+t9OJzDE7aLmDZrEs&#10;ivoOQF1GtpadqejNtxX0Cdb0b+YNGYkGJ1dNtBBbQkFVNGK6EViukg2rUefM1SZSPsigyPuct92i&#10;+QUlP852Ow48EN6yYlRuWIvG2ioUrFyOZXvsjqI77kZNUorUSR7S5xmYrEOdAnvnSd8uqRlJyaU4&#10;9XQOxpwBpgy6MXhQIh55JBMerxUixXtDqBEr5PqbksITdXKvmsOWSdykQdTGtM7EOefEo6SUA7IA&#10;aKu2/jfSv1YDNL4gdgMPXnk9C/37pIlwyGgbzVndMPhp3BUFj8mGk05OhC2HgsNnaXB58eVXBZi6&#10;C9f+cpKEIJmHvfaO012UzQjNcA92djNabylRPvlkQ3Epvj7pLGTNOhwlffoocBEEigTkCl56ydys&#10;5eIMaD7yR26noEUQzBeAKv/yi/BVuS7mW+7wEarRBMRMVF/h08/oe0LBFk2NxG+5Rx+lnb+pi/G/&#10;lS00wFQZvx6OXr3RKO9okrLkduuG8s8/1nxaEydB2U0rvvwc30/dB435+cr51gBIsDAHQwG1Py1F&#10;ZlQs6n/4Tq9Ry+LECstf+uVnSO/ZQ8GPQOgaNgwNkh+fY3K99LpqadT+WP/8PfZA0EvT0VynJtmY&#10;V4Amn19bg+Wy+KIULhJ/81ZXwz55sr7HK3xi3Yvfel2v8TaW1ltXh6IXn4AzKhIlkd2ROnN/2F95&#10;Fv6GOr2HiVpm54mcoFZILqrnFl8tzsdeunkuZ4xZ9SJMnboOX3xDvzNrYe4jLVtViH30Xs4WcyBn&#10;pAIPf2cQtQzM6h+swE4T1uLbH/LkCT6/JeX7Z9G/CgCNUSciH5Z4d4MH5160ISwsATFxGVJAIRHz&#10;gVuZq7DVYPCQFLz2VqZ5NixoJSUNuPQ/HG0ZE8gwhioMGZaIJ57OhF+PabREn6YU/S4i0Js6zOUW&#10;7fj8qv9s0hlJoomwo/kCYibplvQCSHc9qJoYwYumbvYhh6CJAcLmCSXXVZdoDF8wIlo/cy44T9/E&#10;54N+H+wH7q1aWyAyQsEt94TjZSgwrnKGp4RLxaxQevpZem9QzEBn396oyUjU35lX/p23aiB0QJjF&#10;ezLFLK5zOPW6Rax19cKPkNKzO2zTZ8BX59bfONNtUWvQrfpaQC4iCh7RyvRXAUCfaNHUYPlc9h23&#10;q4YrTEfxmDHwlpbq77y3fNHnKKG5KuWhiV946GF6zSKPw44V06chZf8DUDT3crhefxVViWvQWEFN&#10;3dSJbcG8Sj/+CC7Ji4MIwTR3B9EmKwoNcAp4M7icNfB56lE0Ynv1iTqvnof111+HxuoKVKRlSdm4&#10;1tvk1zpvw+HwHxvJuotkmesEwibRmt343/8yMXQITV3uIE4rIxMXXxKH0lLLB82SmS3T7ro7BTEx&#10;lE0ZvHmuTCRlOxyszzjCLh7ERKfjkYfT9RlSy1ZbpoT/BvoXAaB0MZpYupY2gMQEF3afzv3ZrH36&#10;GDpg4vo00FTNBRuOOX4dsu3Wjh40Zb2Y/34OdtyBoQsmQp8L1M89Pw55ea2PmuyYGLYSCkqZpHNT&#10;Q7IoQHusDdlr/ZM7MxN5vQcrALCj53aPRqWYwRTdgDeAip/WoujYIzW0o0mAhECQO3wYPAUc8Q0V&#10;PHK/gkiTmHY+ySN/YB9U29M0jyDLpGBtYLDw2BMUaD2Sco45SsxZE24iFiRCAry2m66Hgz43uU4w&#10;zR89AUW33o6q119C8eOPwylaK+PtUmfuC6+YsVqXTepIAKwtcKLym0UonX24rgUuuvte+CoqhU+W&#10;8W4eC8rA5TjkQK2fffed4a2t2dhtPUVFYiaP1TqzPPkHH6Fl5TWmUCgopmo8cqfupQMDtcXi7t2Q&#10;ut0OWD57DiqzshSkqG9mn3aq1jskgwQneXIuv0Jy+Dkxz6pPPtX6lb4z3/wYpvjrr8baCRNQ+Nob&#10;CpKmDDS7pbQCngHh8aZugJ9T62tmsMjNK8ZZZ1P2aHVQ9io0lvTD99m2nEzjfQRC0QZXFGG3qRzg&#10;XTKYW0s15Rn6Bs34IakQp5wsIKon5dH/yz7C97KfdE6W/8707wFANXkpGD7Mf1dM3v4cSetEKCBC&#10;EQY/CoTG23rQq0cSHn8qYeMzFMbCwiqcdTqFj+s0aUpUYeeJcVj0hUOuM3/RbHRGd/PE4OCAIIia&#10;nZJqstJQsiEJjdL72usSVgeiw9xxzEnaOSnJBKb8889E8ZNPImfX3ZEsf9v690fFgH7wSQUZDsKO&#10;7nrxBc2H8ceN5WVImzJZQYR5UKN0zDNLyrS2Ug7WxFNTgbwdd9RJEEdsLCqWG7M0KNqCXzqxZe6W&#10;fbkIWQKO+YMGa9B0jiSuLkmTvLNHj0Hh/Q/DK2ahwiodb+xkrSrKrzkffIDV4ycga8yOcO0wCklD&#10;+uOLvWagMi3N3ESSclFLdaclwdlvIGwTJ8Ljc2srWe4s5713ahgMGzRv/CT4qqv0vQI32kosc/ZJ&#10;JyjfmqTByYPcs05F7rtvo67MZVrSlgbHoCHqJmA+ztgYlC7/9heQwHvzRXtOlwHGrwHMhvh7Y0ku&#10;ssaPNptD7HUAXB/MR1DAnBDl0YkSziJ3DmT4lJkoMaFWn35qx4QJjFQwEx/cQPWM8+JRUMzB2ifi&#10;TrPfg9r6Bsy9mjJLF4+AX1SjyLs5RL9la7YqTNxpLdasodumSWTYLc/Luza1WP6BJNX/FxCHdH6I&#10;9nfzLYzt4yytmAQ0CyRp6EArYdhj+nqsW2+EwRpR5y+wY9QoBkQzYFWeE/Pj6quTUF1NZzTvE2Gh&#10;D0uAoVMU7vzc2cT1/DNYvuNoJD/2mHROgThm1wYx51BY+yp5591wWIgUmgAWHQ1bdAyc03ZDxaOP&#10;ihmajdy771Dgo5lLsMwVbSjA5wUpmEfZ0uXIHDBITdfmLjHI79YVBS++shGXGgM+FF5xlTGhRVMs&#10;ePpFU1PpuIEmr2qKAe6XZ25Xs7BGNKiyb5eg5OOPUbXoS7jjNsBbZxz2vM/EW5II5dZ3ucYyeTwI&#10;VFWisbICnsJS1KVkomxVHAK1LWui+UxANHl2zYI33sLqc85Fsy+gdeKhQgECd70b2UccrZMXBPb8&#10;51/WZ61yNlaVwTbBaIlMeT17oCo9Xq9RM+d9BY89qrzzRZvJD9uB+yAQ5AI+UwarAT05OUjt3h35&#10;Yk63JuZBoM06ysRRkv8EwvS99odrwXtwB3lYltyg/GjhQ7ukdRYQlFubNTA6hMpKN+bNFWCL4Bpj&#10;aoOVGLXjOnz4EX2DzNOUlqVZsNCB4cPpGywT2RWZ78J9B/kpQKjy34jevePx+ht09YTDsnQZ6D+b&#10;/tEA2LrDlVfU4uSTafKaZWhsdN14MsLETxmNzo7LLk+Du96Ky2tGZU0t/nMpZ3cJmsbkmDw5Ht99&#10;S4AkhU3rjdT+qKkrFUSCqQARRGpXLYVtvwO1Y7hOPU3eJtqNmGg0LdsiUyLT/XxVFcgdPVHBKxQZ&#10;qZ299MH7w8aPqXttRhIKe/dBSMxT6SXI69Ed5WtX6DXVmCRV//gDkveYCi4Zo8lYwtjBww5B3iVz&#10;kbf3nsiV32yTdkXx+2bm15SBmhT/Y1mUy6Yft0EtP8u3du5RCmfA3DZL1EzCeQUFpA2G8B+2heFP&#10;Y3kJ0k86TrXR3OiuooHeg/rCXPiE72VLf0Buj1jValnnnCkT0VBXoe8maNV7PcjeVwBPrjHkhrx1&#10;PfWQXJE3KPhLO8rAxfeUPPoYUuV6zapVv6ge/84+8XgFv0YB0pqYWDhnz8LqCy+Gp7Zci0yIItHT&#10;y8keUw35h6k16Z+m9fnVyLW5Z/HifEyZzNliumQ425spchyHylpLjs1bcnKqMWv2T3I9V5KMm1Eh&#10;REUwgJpmMfsAkx03iJLApZiUEsNP+f4P1Qb/0QBoGi2EpMxi7LIrtbdKneSIYKPr6Ee/CBu9AX36&#10;puDNNxkuYa3DbMby5aWYvLMZNQ1ApuPSyxNRWU2nM2fq5EMFrFPdVsCvBR7L1m7A95N2gXO//VEs&#10;pqVrv/3g9frhZ1adyw7Oa6/VUBj6AWnG5Z11lj5qpaB01tyjj9VZzOaICJ3tLbzmSu3kIU81An6f&#10;mrueqmrkP/MUnMccg9zJU5A8bgLyR22P/AE9kXvbrarBsZbUVrcspOPPpaDPj9znn0XOLrvoBgi2&#10;7j2RMXEqskeMUq2WvKMWnT7nBOWXNfBUp8ShoE9fBUim4kEDUWs3W3EpANJ/J9+9fg/sUyfBsde+&#10;CPoZNmPBmSHmmTPnRDNIiald2HUAakUjJnkkH2r6tRkJKF2xTJ9UaZUyKI83BcB2ifc1oaKqDpdf&#10;Sr8g3TP0X5di112TsWIVA6hJ1KIFZsUKuv2ORJF97mItfYH7V7Z2AekWbvk44cS1qKihnEs5Fez/&#10;mdrgPxsApfEWf23H0BF0BNdpZLyu41X/B0dKgl8Rdpu2FhsSrB17paFl9HvssTR060a/CUNgqrGD&#10;mBYLPqFpYSDMaH0W1HROWOm7cr76CvI+/1Q0uDpUp2Wp4Luee0md6CUPP7xFYla+ehlcXbuppkKQ&#10;y+nXD+60VC2RL2y+FL33f3BFxmiYinbmXoOQcfCBWCqmWUOJS2rDu9k1jPbjra9DTXYeHIcehOpu&#10;sXCM2RHli6S8ci3Q5GF34O1/eaK7w5qLb6z3onLpCpQ8ch8KLjgPecfNQc5JJ8F51plwzpuHyh++&#10;V7+oFYdY8eN3KJYBg/4/Bl47zjhFuUTzmL5bBnEz39rvvkGmXC958RUjCZv4LviX86QT1YTmLHJJ&#10;t+6oWbtSf2+WzKhBF3yzCN+PHo28Cy5GTXLqxud4rXNErVehU5IPH3+cg1Hb0+fHmWIfusem4OFH&#10;OdNrccOU8ZNPHRg2hO4gao3sB0wCftJHjEVUij323IBUG9e2C7Xnl/mb0z8EANmwTCIE9MFpY3nx&#10;6ut5iNXA0ACiuKoj0odo+R6tIyQb2YnTzqapYNR9UmGJGyeeSOcyN7Gk1ufAiSdsQIEr7ODm6Kxm&#10;gYpxOP2cOLPnF6HkLB/Fkne6M9ORd+rJWD16LFxffK5PEXRUrEQbsB0zG+lilnHlhf4k9aB/rY3s&#10;lfR5vxd5Mw9UZz6XfdHfVfTAY5qnBaT1mUlw9OijGmKBqLsZu0+C/Wrp9EtXqiajxPoIz0ydxKz7&#10;4gs45f5gRDfN2zbLzKTSZ9VOcf5yxHISGBg4Y5U5XFulTeuh8zICbLynNjsT2f0HqnnM2L/8xx/R&#10;ewJy0c8VIpLYrjlnnApbn+GodxUovxWHWhHzyjvtdAVAClxpTE/Url6pvLT8mCxH2YUX6aRNZmQ0&#10;ki65Ag0VZXoPL1IOuGLFp77lJjQ689BQavYx5OBFV4pZacMZZVOA/MJqHHMsZZjnjfDVdpxyYjJK&#10;ShmlQLNWbQBkZpViv73o3hELRywh7mupygE3WNC9Br3YTsB02U909xgAVRnR92zKwb8n/UMAkKJm&#10;JSMa99xNxzDXSNLZy3kCs4ML4/sIiJERKbjn4Qy5l7NqdCo3Y+mKPIwbT8HhqNiMmK4JeOjRJLkW&#10;9odo/h0ThdIvwqryKuRraITr0UeRM2SQ+qMqX3h8YwewiCWuEc0to3tfZB8zS/IwwchB3RKrbUGz&#10;fi14+qnwqo9I1QSzp02Dt6oIvvIiuD6ej8Q990DmqO3gvHguyr5cAl9dpeTfsfhWxschrlc/9V1x&#10;i3vnVdfoM+wCm+fA35d0owhRBYXrcF1xma6BpgaYf9LxAi5msseSsJrlX+ksd9G116v0cBdqbtff&#10;msiz/HAMpQiUaIA9UbXWrNphPl6nA0XnXajmefauE1F20zVIvvU61JaWIiCDG4mSxzXclL2M11/G&#10;yj6DYBs+Aq6XX9D86VYxQ5e8mwOZNpBX/q7Egw+lIjaGq0j4+nLsNHENli8364FNCQKoa2jABRcy&#10;IoJ+QTGH2T84KSIpUpfQcXJkJT5cYGfGQjwCViS4IwH6G9E/BgCtyY6QmD7zrqLWx8NpdIJUUrMk&#10;+vzYoF70H7ABCxbSnKXoUsR8eO6FLPToyZ1bqB26MXZcEpb8aPlPOLrqGG/+7JAojFKeYACVi79E&#10;2vTdVYugCURNIGXWYWKSeQTcWvIyoggU/+8pJMk9Za88r78xLJVQ2BaxS5DqXHlwbjdCOxiHcXba&#10;5NE74KcZeyH5tlvgfPllNBYWKugyJ5MvDxZq1JK2RfzV9fECZJ1wLBw33KRBwrq+NShd7h8i+G2R&#10;alJBv3EFuMuQM+ckHVy43NB+4qmo+OZL1KYloez1l5DTty+Sx44SbcxofwxR2XSwIh8Lzji7FQB2&#10;gztpvYbCFD/5KBIHxCKlRzfk33+PDFoV2kYk5rL2+muROHcu/DVuLQ9T8YrlKHjlZRRJ2zoiolAa&#10;3gWHxA0cuLSTUQhGE2SpfPj+W5fIMk1i7kTtR88eKXjhJYZtEWAp+7y3Dg8/mKlKgZrBOmfGiUKv&#10;gCB9hDzUKwXPv0CFgc8wVuGfQdIyf3firCrFoxmNXg/OOJ1+O7Pbrs70MrBZ456o0tdiwoQErI/n&#10;JgYUzwB8Ph+uuIK7b9B5TDnNxDHHJaKghLuj0HySptZhVRo9bOM05DpR9sGHAgzGVKE/kKO/zpiF&#10;Pel5S5di6aQZKJ65HyqiYnU2sSkqQjtTwUMtvj6605kv/w74G2Hfd1+kDxiCxgKzmsIC9k2J5WJp&#10;mqtKkTtlvAKfI7Yn8vbdGyV334+GRGquhpgDtVLGHbKTUtPpaDKD/ncLMHkX38NZz6aQ8Jn102el&#10;s0ky+bA05r8Wav39tyCTn75t4z/hjq7tYpm7LBX/Zum3kCRPnd4IT0D4g164XnsBzn33R7agAg93&#10;sneJ0llf2157oybeaHNsI+6V3bqtLF4UnHexuhHof63s2Qfld9yJTMkvXv7OO/1MNNiMH1h5TI0/&#10;GJTBRiApcb0A7E5ImXkIGtJSUC0yl3LW+WohuERG3FGRyBk9BKUPP4zCDz/R1tA3ShnoeCEPOHnB&#10;nPNclTjqSE7mMQKCMp6KK+cmozFI60ee0v7jx8cfO9G3N7VBbrnPUC/2IW4ATBA0feOeuxkmo9Kq&#10;QEuOtdT670d/cwCURldbsxm1tfU45mhOdnDvPalYWI3Xc3kV/Mqx3wECbIVc8sQG96K4sB5HHsHZ&#10;Ya6x5DreLNx0a7KYM1zvS93LggBDbPbCd99D1vY7YkOPHqhONwG6zI3jIjsdF6txMUeDaE11IrSM&#10;+s86+0xdScCla+wIaUMHoSYlQXNuEqHnwnv2HY7JFRuWIzE6CoUXXaSixY7RHpWINrF8+t7Imrgz&#10;cm+8HlUrfkRDq23vf3uiWU7/l+kwptu2BTQCtv46VFVUw5Vbi5S0cj097/vvS/DFFy589HEu5s/P&#10;0f0S352fIZ82vPdeDj76JBdfflOI75YVI25dEbIzq1BYUIOa2hoBYIZ0kEOsX+sux/ebWUrdXkwG&#10;I36asv0KkmyZM1Oj34OquNUof/tllD33LKq/X4xGHzc7kJK0Ar3WxLc3NnrhmLmvuhL8kV11V2uC&#10;aNpee6Dym2+0Jq2JEBYQULEGn/zDDjcxmENGwn733XA+8CDshx+C4kixJnr1Qs6EnfBTvxHIfupJ&#10;UxZ56uelsWog5Qn5cON/aRnRt00wK8IhR8TDVWR2KTKDexNWrS7EjjvQL1hrNEHVCDlpyP7BlInr&#10;r6fsquEvugG1wV/J6z+R/tYAqFvGC/vLy+tx0AHhjUfpvLXAb+Op+5k4+dT1uvbX6kRxGwoxaTzj&#10;As26yr59UvDWO1xOZMxixmTRAc38LSp+5x2s6dETObtMgWvXPVB0z73IefJB1JaLiSmAl3j5JSj+&#10;drGKg7VOlMmT74Bz1GjtCE1dzAE/WccciYBon1Q2VDuTOxkjyLcVzrtMOko0auLWtHr7z4n9rsph&#10;g/PD+aqJWp2JUEBz6LelTUvBWjWgvr4KtuwSfPd9EV5/3YHbb0/Cueen4/BZ6dhttwyMGpmEwX3T&#10;0S2W/iUmuiV4YDwTBx1qJHTU85N/W6kA0XJ/b3lu4MBUjBqThKnT03DU0en4z8UZuP/eNAFOB35a&#10;WYh8ZxX8etg625X1Jid+fYdU/ZZ+vSDdEC0c4CcT3xCgX3DTmY9WlP/WGyiM4KAXhaaIaBR074GC&#10;R5+FP0C5ZbtLPhoNbYgAxvYj5Tz8oJjfEQjKoMnJGPpi7WdfBG9pBWqeexqJUdGoWvwlGivLjLxR&#10;dlReWxPzkpooSBu+vPlWHvr2osXDbbbqMGliIjYkWBYRyxWE3VGJ6dOpGFirTGDM4Qia0QRBJy6+&#10;NEkGbrPLkdlV6e9Jf1MAlAbVSYRmFJfUYt996eOoUXU9SuP8msOTHWysbFx+dbwIAYFNxRaLPsnH&#10;gAF8hkJQpdvTr1zFmS42pkeEmqIowmTNkoap4M0FsF93E5zHzNHgWFuPPkg96WQUvPEqcmbsrf4i&#10;x/jxqHHlqrgFuamAmgmA653X5Bmul42iNOla14KXwkdESrF8InzsUPzbbU9DRo9Y5N1wvfzVNtFf&#10;Rc2RxH8ZP8hVEGbembl0hozGYGCXic9Kbr/Qapo0ODwxoQJvvZmDa65NwxFH2jB+XDb69GIALjeT&#10;IKixw7CTkK80m9gG1qfpSJtPHLSs+63vTAxbCh8Qr+8haDrRr58NO0/OwvHHJeHWWzOx4KMCZGRV&#10;wacbUljEdmQ7WP+RY21pSy2/EDQY1hJoCogY0K9mnuLgEpS/eViWzsCa2w0RhPxmKAp4PMjaeZL6&#10;//yRMTpDn3bBBZoHS6b+Rk5uCMv1XfwvzPeqH5bC0bu3hjYF5FkOmIVicmcNH4aMEduh+uP3kHHV&#10;5Sj+7nt9v3pdWBbNTLMIk16QxHKybQlwTVixsghjx6wW/rGtAhg0eD2++Dq8TjzsTqqorMbhR7KP&#10;hDcF1hVT9eZEOm2bApx77gYEgiZPA7JWbOzfh6QqfxeyOCtCE55BLXRVY9o0anHS4dRxG9Iwl6jI&#10;8HmqXey4+wGu56UQKEzg2ZfS0TWKM2PsXOU46MANyMuzdkOmkDDxXT9vSf6lIlRXCtvAwcg77kQ0&#10;FhToObd5XWMV0CoGDdBVHY7DD0awoUZ9OVw1QBHh/nfOOSerScONSinc9pHboy7b7GXHcz04ycD3&#10;BEJ+2BiMfMIx8lf79PMSbjlxJbLuAKL8tOpNCqCyqhrLVhTioQczMOe4TIwfm4DYaGprDAonCBGU&#10;6F4Ig1V4CzEz6AhY6f5zbAP+bd3HT+NUNyDJ1BhO7Fh8htet+5n4vKXJmzaW8SM8ocXfmSxwZIeu&#10;RPeeKdh553U454xUPPtMOuLW58NbzzWypnOburLeBA3Kk/yqgwlb4ufEuzvL5/qSYiw+5lgU3ncP&#10;XJecq24P7iTDrblsg4agJivDtHUrlJBmVwsgGI4tbCguQvrkqQqcvqgY/bSNHqMn1zUW5MK2/37q&#10;g8y/7Ao0lJa0UeLNkXl3jsj8fgcQ4Ogy8iEqKgsvvGKtuSafgmLm+3DWmYyKyFKFwsTP0qcebnPR&#10;1k8/fZVotFQuBARFefilFvrXJqnG34k4KtO/04z8wipM242+CjFhdQdcaRTOXOmuzaKud8nQg2WM&#10;d47CH8Jd99LBa8X3FeDUU9PR0KDjsY7wpgO0COemxG5TumwpVuy+L+pXrYHzmks0hCH35JPhjlsL&#10;X1UpKt9/GyuHj0TafY8aLVA6GS0Efq/JzoBj6HCzT190pK41dZx8ppTQ+H2aA+FOkJOO7NhuKLz5&#10;ZvnrdyQFPgo7yYusrFLpBDaceEoKthtlaXYEPIITeUZw4ox6GIwUnPjJ3w34mAko7rCTh+7dbRg8&#10;JB1jxmRgypRM7Lm3HYcenI1jZmXg+GOSceIJ63HSnLWYc8I6HH9sPGYfkYHDDszCPtPTMXFyOkaN&#10;zlATuFtXDlhsN56XwbXYNZJYJsu/aza0MB3UAkuWlwNhIaJlwJu8Uzwuuige73+QDVchYzqN19a0&#10;KmfEyYv2274zFBLTtvCz9xE/8wA4pBAMS+KejWoZ3Hqr5s7JstagpRMWMkg2ykWBQdjPOVPlIiTg&#10;F6SlIJ+ln32u8sHnfCKv9A1So8zcZXeULDGbU2wRqdneiNr6Opx2MoOhyVfyKxN33cc4VF4nfxpE&#10;fr24ZC77mUMDpLmvIBcRmCMiyGcXTj1lPbwB7ootWmxTa837r09Spb8L0XShkALFxTVhzU86As/i&#10;1bWMIviqgYgWGJOJ19/klD1FhiLWgEsvI/iFN4kUs/iaaxNktLJmwdjgvJfpl52AvzDx7R6vH9lv&#10;i8k7fVc4u/VCxavP6e+1+S5kLzCHgruzs1ARlywjIwNVjclEoWMeec88q/GA3KCAm5oWdYlEwRPP&#10;6jWWwltSCsdRs5AhWmV1UstM7pYTc7Tqw9Ty0UJerE8swN0PZ4s2YEOv7tw/juBladCSoijo7Byt&#10;E88/JjAWY8gwG6ZPT8TJJ6fj2mtT8MxTmfhkYT5W/lSKjMwyFBVXoaamXmfog6IhWD5WYwjyk13b&#10;SqbjhUL1qGt0o7zGjQJXBVJTS7BsaSHef8+JRx/JxLwrs3DcsWl6aFDfAVyjTeClWUxgpHZJDbE5&#10;DIoESQ6K/KS/145B/bNw9NGZeObFbDhs3K+P5bCYsymTWvFvM2S5XumPK1n4qWhr+6urhGFQjfHr&#10;tDWCot2ryboxiYxItcmNwuefV19fU2Qk/AJ+VVHRKLj3HrkiLenzIO2WG1DpyEHlqh/gEvnJl3vt&#10;L7+q139OmykvL/Ol5DXDxq5h+EuuJPYfO668Zr3cYvGEpfbjBp1AEU1QecvNghsMCKqcFOKM09aL&#10;OcxnJN/NvP6vRFL8vzJZDUD/iPE1lFW4seeenO2VTqiaH4OaZUSKNiZXt24p+GBBLh/W+xt9jTjt&#10;PI5gNN/YwBl48GFL1WdjWe/4ZavxF25gEBAQM3c0wfXCs3AMG6oTGnkjx6DakapdtzpxPX4cMAKl&#10;b5tzLFjaUCAkZnBAnjceGN7HzVKzZs3WdblNIsR0cBd37YuCCy9AwX9vQP6YcSZE4oknmY08t+XS&#10;ZN4mXYqzolJ++ptMifgZQKatXIDEjr1nxiEqmmtCGfhNE5IjvICGmq/kFRPN0zIRejtGDLfhoEOy&#10;MffqTLz2RjbWrC5DSUmdtI3RojdPytFwsmjT31pf64jEgPc3Ii+vBj8uc+FZ0fYvuSQF++yVgUED&#10;GADPCRcCIuvFOvikbjTfLLOZQOnSM1uOOioNb7yeg6IiE/pkEoc1+aT6rhpTZ4hlJ48N+QNuFL31&#10;JtJ32QXxe+6Jku+/l1xlGJfb9NB6SWohyL1VcfFw9huprpFQlAyO8lnWrx+qvvsWVclJyJl9BFaN&#10;GgVPQRHca9eq5ZF34fnStpQQkfPqcnjc5mwSDvk6udJSlDbImP6GQnjoPoIbFw8Q0PJx7rkJKqtG&#10;aglswO13M8TMLvJBf+Cm5nAxzjtvncib8bWbc60725Z/Hv0tANCcUdGMamngA/Yn+NEHJYW3zF4F&#10;P6+YXGlY8FnBxufcjR4cezxnvOjI5cRIIp59leDH/DqUDiXeoZt/SkNyG/f0k05QwVPndHQPdU6n&#10;7LfvxiDW/IvOQ3K/AagVgWUJuI07Y+78ATFxampV9+Hv7pxUZEyarLF7DIuhsBMQOfpn9+2Lolde&#10;ZdczkKV131ISgVXfnqVViYZaV4n3xPw76rhk9OpJk5IaE31wNB8lRRIkyEcCBrW7bGw/IhknnZCF&#10;/z1mw9LlLhSXM4SInYJlYt4WGX7/OWSBlernUowGuHKr8fU3hbjj7kwcfjjPaqH2wgGQQB/WEMPW&#10;gtEMWfdCDBuSIJ2YO/04VAs1JHzUiYEtJA56whZCh6+uGhl3346Ml9/Q0oZoGfBTEkvtdVfDPv3A&#10;8JI5s6KnePAQFGw/Arl9+qCoRzfY5Peqb79RmXBccgUSxo6Br6xM/yY5Xn8Hq/Y/GB6niR/1S+bU&#10;RDdPco+6lQJ44flsATQOiAS0Usw5IQX1HrMhgrWR8N0P05LiAMPBksHS3FyVPOWgkiuDELcVM6C5&#10;VXz7g0mq8VcmiojpWB5PI2bPJvjR7JWOquAXTiLIsd0z8NlnPPGKjd6MWncjDts4ixVC19gEvPMe&#10;V3+QGC/WuQ5LAQ0Gm7D8giuRcPzxKL3yEpRExcAfFak7BetGoheeq6Usf+k19fdk7LUPfNWV4ZIA&#10;pXGrsfzIExGoqdD8+FudLQMZZ54F53Y7In/gANgnjYfzmqtQk22Tq+a9XKv760IM/Ei3uXDbnakY&#10;P85yAdC8lc4v2rPZCJbCTh6WoltsBvbZMxG335KBJUsKUFre6uxiLTUFWru09G/RZZSH/N36/KOJ&#10;bhED8pzlN3u0WGWx4KVRT1n7aGEOrrgyEztPTpV6ExAt7ZCyJPzQkCmCIUEyAzNmJOKpZ20oLeN5&#10;yVvekWkz+MVq4caxrVvQJ+3pkVSf54Svwa2lz5p7tfH7RUTqBgwFXaJRtmAhyj77ROWL1woeudPI&#10;hAzIWc++hLIlSzRfRmWypjyn2T5mElImTEL1hvDh7p3SwGhdSZvqSqcg3nnHga4x5A/lohxHzk7U&#10;A5cMX1naIO57kAMo7zHadESERwZQ+oD5jB3X3BBn7u1kH/sz6S8NgCY4U0zIYANOPokduFKYzZEn&#10;qKdcmQmPJjF7k7BwEUc+NngQldJghxwaDuaU6317JeFTvc5b2FnYkG03Dn81O3VIF/I1oK6oUAS2&#10;GZ5C0QooLPK74+IrVCiD0VwsGQHupVf0wB3InT1bZ/4IgtnnXaCiyfsDBblIHTgcFfc+qPpTQACV&#10;NSN5SotR57DBL1qARSq3/EcEiF28bWLoATuXJE5mqLBZuQaw/Kc8nH1uInr1pqBSo+NCd2rBltZj&#10;NL2uMdmiVcfj8ccykZxEf1jrzi7vls5KbmiSMnHmWE1CZZS5608lZZYpnymUBYg08RQyJLUQA5hX&#10;rCrArbdlYbddaR3Qh0jQE55Ecrcga1Clf8uFkcPTcfUNyUhNJ2/4LvKA24J5lf/tMcGUil/CsiQ/&#10;sLUML4H4u+9FwoyDUXTxf1Ae1VuALwLByGj1Gdovv0SfcSck6qYU9tlHoynIgUhIgcoQz/fVTRDk&#10;e6PUOU+sEW56kTVsOxR/vtDc1AmiNJoNEkghLFyYi549yBvyoQaHHboBVQqCUnINJ2vC3Q9SC3QI&#10;vyhTlC1OPHIyjCCYjXvu4w40pp8xnMi0Rdu8+jPpLw2AhoE+XHZ5y4lYZqZPtJcojjh+xHTNxvwF&#10;BDcVN1TW1eGgg6kpcrawCf0GrMOX3/C6BQ4dE4WUOo5fBC3h/HMRd+Vc+cvoFiwNxaShthwZB+6l&#10;JjABkCO3jtJDB6Bw7pXIP/lU3ZY+79571YTlM+X77o3sAcNQl5sdzsuUd2vJdEKPYBFLxRyZPPji&#10;qxwcJaN2tK7rtMJVhGc6Y2dpOGmYvscG3PdAGhJS2LHDnUtpY9f9B5Opo8/fiJU/uXDT9WmYOJ4D&#10;Jn1glCvhUxRNZPKMqRS9eqbh/POSsG4994wkz4UUBMn3LSMNrq6qQt5tN+vKEIIWX0R5ytl7L3gq&#10;uWsL4LrxJmQNGobaHFubLUIoplQTVJ133IjSqChdbUS/cvzgoah2cM3vllEzd1eQXBd9nSN1JghS&#10;ZipEoVinK3K07gqWXtx+L2WMyYQlad/UI2T5TDpeeMk6g7heZJWf2wBwC8mPO++kus3ZSe7qwkQm&#10;s1NTE8zAG+9YExrNovk14IBDrdgmL/r1W40l3xP8hPnBsNBuhthEgZAXuRdfhPQBvdGQk6JaW4ha&#10;IVeHKOAAtVnJSBfzVQNdxRz2CRAWjN0B9SXl2uQV//ccvt93T9SXlwmYNqNk12kaA5h+wfnwigbV&#10;udK0T0aUKKw0/erxiWi4Bx/E6H2Gr4Rn5yiMYp4YgSzG4MFJuPDCRHz3Q6HUkTPgJHYhanXMy0p/&#10;PUH97ciYy2YW1Bo4mlFXV48PF9px/Alx4QPJGc5DXKKJZ2mEVegWnY3TTk/CyjXcJ4/a0JaTR+SL&#10;byena378DpnT91JTl4nHilI2gk0+LDvpNBS/86be2xaxydhSrscf0J27G2J7CABG6gl9uf36oiqb&#10;kRBbRuraUC2zGYu/LkT/PuQF61+FIw6JR61aKhbfArj+RlpmebpzjFoYInMRkeRVM6Ki0rDgI4Kw&#10;8FzVir8e/eUA0Jh8FI0QXn2N0f4W+HHmKWyihEeY51+lv0whC25PHQ6bxVGcI3gz+vSOx/c/hM1e&#10;EXZjTrfdsbXbi8DppwCc7Zqr1Iwt798TZUu+UIEMBf26IUCAs1uSFe8t+XQhnF176o7M3mhzuI7t&#10;yFm6UzDFw1tTpW8sWvihmMldJUUg+6pr4WcohPzeOWopMw1w9btt9Av6sHhJIQ4+nEJK7aVRhTAy&#10;hmEq5BGd+3nYZddUPP5EFvJd9OlZ+Zm8qD1ovpJMrXi9bT79Y0hlgZ1SjD81z1rLRgipaWW4+ZY0&#10;jBpF7YYyKCYefaZR1G7odnEjKtKOc85KRWIKfYR8Vrio7SJ5KQvbb2GuEOIqEgqSBgZVVyH3msuR&#10;HRWBooOORIM9TbMI8ChU+WTyFxej7NvlIsrq9FAR4D3lb72JxC5RyL3wHORPmYhmkTEOygUjt0dD&#10;Ya7JR3PQkslz7Av8tW1SrkjZm7j5oQyM3yzOR69eFghW4MgjUlHfyFLLdZ0Y8eGSuVRSikT2OLlk&#10;+qnxLwfQp2+cDBZms2HNV/kjvaP9Ivyh9NcDQFWVQ/j8KwdiYqjNcJaSI4sIHic/dFS2476HONvE&#10;RgoJ4NTjmOMZ0EmzN4Q+fZLxpbW0pxNEodBNDAT8cq+4YuOJYhSknAEDUPqpGZUZvsBJCV0OJe3I&#10;3/LuvkdXf3ijzdb06sO59noFQFLVD9/C0ac3Mvv3RvErz4u4iBBIsUMddJCfEyWFicJjhZsEsS6+&#10;BCedSFOfvhgBOmp6unURi84t/2044uA4fPRRHjw+jtp8dhttCZWXV+Lp57Kw627UrDmBxFlzkUUZ&#10;kA2f3ejeIwFXz+ORqBxcKI8UEmrXlk+tY2Krknh3xYIFSBk2HGl9uqP4zpvgjluP2uR0lL/8GtaP&#10;HYNVp56MQGMA3O+C0FP19UKkSEGyL7wUdeUlyB4/XiMUGFngGj0W3rJSlRa3MwerrpyLOgf9cvLO&#10;jQPoZkjva8ZnX9vRPZaaHutdjjlzEjQEyaovT20+7Uz6mkuM/1QnleRT5dGPUdslwO7gQCF3KwDT&#10;4mDJ/nySZvzrUVJKCQYNYefmYc4UOI4qVue247rrGCBMBjaKqdCAcy6g5se1qE3oGpOFTz8zvg8T&#10;O7h5YjN66uuRcunZiI8RUyQiEt7ILmJORKtWl9mnJ4rnz1ch1dBpacQGATAZyEUYPcg6+WTdOJP+&#10;Fz2nN6or8p58GqXPPIM0ycO5+y6ojlvDV6ngcsmbtY63M2Q8PWZgyC+qwtxrExHbjYODCViOimwM&#10;ayf0+aXj6KMTsFj9npbZYW1dZMHyNtosafuo8wNebz3eejsb06dZq2O8EGVNBmYCAjWdMgwfnIzH&#10;H0tDvZeDTTjAvhOkE2Uy8LJl+IQnLxcFxx2rkx88oKq0Zz8dYLOOPATB2gqdTGGrulf+iKQesbDP&#10;OgwhfwANAtZZo3bQWWT6AJ0Tp8BfU6dS46mrQepJxyNp0iS44xnk3Dli/2nmFmjyxgUL8qRvcbCl&#10;ZVGKc89NEgwjCKpEyyDrwyy1wBhsLv00DIQRUXTBuLHnjCRU6hkjtWHTvbOl+H3pLwKA5AhhSEbd&#10;yhpMmcwRt046NWeXQjq7ZEZdF848fa00DGO0yHg/Lr+cmh/Bj0CQgv/THV2Cwl5LpNonXmXyNtSj&#10;LDkePxx7LOrWr9cg5LzIGF2y5o+O1rgsZ/dYlL76vObKkgZkGG4Sc4TQ5C3KRfru0xQEG7tGwx8V&#10;pVok12zmXfQfNNYaU5gL6GmOU/vrOL6P12iWCilfaKQG8eKL6RgxkgMDY/jEzOAIq7v20uTNxpGz&#10;E8JmvwV0hg/0OPLIHqNdb6POkO4OLe2ks97CPZIvWI935tsxbQ9rUo4rIkKIiA6H03TJx+57rMOi&#10;LymDYenibLT1XRMlhp+GqAgZM9xYFrxCyS566SUU9O+rq0icRx8Pn7dWW5XXGjIykT54OLJ3nyHm&#10;s5kwaci2IXeoOceYAOiYOgPeRgFAyZClr/ngbeTJ7/YePVDz2aciUnQAdAxD1E4J0NwklvTm27nS&#10;DzkA0BwuwDXzUvQuy9yvqKrB1N2oKcpgHBn2BzJERieUSnHiSRskR5rPjFzo6M1/HP0FAJCNIE0k&#10;o4kv6MPRx4cPe9blbQyy5LGVHGUrceBBcWj0MtqdzAvirgfI7FxJBIFMPP10Vvja5snif9lXnyB+&#10;l91Q8fFH+rf1dOELL8DZtVs46DlCg1Rzo2NQ8NyzKsJqUAoA0r9CAatYvRY5Q0doKAODmh0D+qNU&#10;TJcWYs6dKxt9Q2Z0Nc+sXVeIQw5lp2NdyReeZkchpLM5D/vul4QvviDwcWAgYHbyPdtoqyjg9+OV&#10;12wYN54+Qg6+ohVFixauLhqayXbRkNYhJ9+AkxnMGDcpsq6DUEeDXwsoVW9Yg8wbb0K9LVMGaZ/K&#10;Gf16GZMmImOHMWh0mBVPvL8+LRnFffooANIEzt/vALFOuO5Enikugm3KFOQOG4rC42ZjyZRpKE5I&#10;EeAVECRCdpqa8L+n6Gu2lpQ6ce/9nIQkNBsXi8Negx1GcSJSFBhOhqgmSFnl/Tm49TYe/NR60wS+&#10;f0vK8NvSnw+AHPW4Vlaa97obzcgarX4W7kgro6tuaFqPCTvFw1VMgeIYCLz8Gs0ROl8NY++8l6OR&#10;CJYuy+oc1WxYj+whQ1Vzy+4SheKXntZ1uzQzCHIlb70lI2YvHVGtZWv5kVFwPfw/1QsUooItI3fB&#10;tVfpOt/svfbW4w/5mxkbt4TYSZizmNmeOtx+V5KYuwxHoEbMM1xp6jKVYpzw5PW3shEKWnW2TBZL&#10;A9xGvz2xVWniBlEtJt39D6Vi0EAOxBVqEvPgLdPhqzB0RDxefpM7KLNNREZoUnZSC+cAzTv5ttyP&#10;P8SyqVNRdu89sO8xFfaBw+BOjNdrBDB+1iTEoah7D3YGtVjyDztK3+pvqEPagQchq09f1P20XH+r&#10;yUhHY2W1WaIpws7nN0sst056BHH7bdw93Vpaasfr0hcNqJm+uWplAfr2JE8IfmF/4EYgtGP+fE5e&#10;cksxn7y7o8Hg96c/EQDDbFdVrFnUay7BIWNp7po1hlzjy78HD45HQgrP5yCzQlgk2k43BQW2d4mY&#10;wRxV2LSSV0etqdfMDXQIZ4zeAQ4ZNZ0Xn4fSo47C6p69YH/+Bb3O9qYAFnz4gQhPHxWqYHgbK5eA&#10;Zf7td4a9H4bKf1yCxFE7wv6fi+GtrtZndZv8Dgu0KVn38oCmfEybvkrqZ3ybEQJ+XSJo6rrRp08S&#10;br8nFRXVZpcbDgrNjAmUjsmo/m2+vt+TpEW5xEtDRShzgD2nEudfLJZLBCcCRBMU+Y3Wzs6UjeNP&#10;FOvAzsGb0tJaatje7cuHXywBnh/s99TCedfN5uhUSVX/97o+5RPwMsdBAJVrVqM4upsCINepO04+&#10;WwZz0chOOhVJEZFwf/+dPsNlnSQ+FRDR6ayM0g9NwDIKRhMuuZTKCtdbN6NrTBK+WsKdlwTOwmFi&#10;Cz7Ilv4bXlYXIUqM8MNYLX7075eI+DjDD1p/Hc1K/970JwEgWc5Oayq+Pi4fvXtxxBCTVxnFnTxo&#10;6nFSIwWffkafihGapORiDBxEFZvgWI45J8RJp7cEqn3iHTxdi5+eIheyd58Kxw6j4U5JlrIYsayI&#10;34Dq8LGU/NHS3kq+/BwpgwapGRyKjBQTIxJc/eEU88TnsCHp6quw4rSTkfvy6+EnWp5tn/hWloZ3&#10;SlJeBOANeHDn3YnhGfB64YUMBtE0q6j12XHcCRuQnsawAgoatWf50Lxaf26j35/YeYXfrWTvu+8K&#10;MGNPTgQUhi0Yaki0YGoxbHAi3njL0gbZ5pR/tnsHkqIi0gJPlW+9hjTR8vJvvhohn1+MzhbAqf7h&#10;e5Rzs12RS55BknfGBSi4+kYkyveqD+brPVZ51RQ3P2x8h5G/jokgaEKGCJ4+HHcMQdDsqD5oyGrp&#10;mwyqF35ocLgX999LC61ABm+GEdGdJfzQ4zYDmDwlHhVVJhb1XweABvXJSDEjausxeZewz4AmhAIg&#10;hYdtmYcHH6N6TZPQj9LSakzZiZMe9H15MH2PNajRmaXONJ5Z4dFYVw/7oUfokrX8vfeFu7xExZFN&#10;RlFuEWchaRiOovytTEbQjOFmF5jmiAg0RkehOkLM3e7RWD9zJhrzzDpjbnPeOeKNRhitt6fZKnDA&#10;wfSBMvZMtD7dboijZgV22D4F77xP04FO5Bo11bfRX4GM1HBDW7Zjo68e9z2Yid49Kadm0w4TwcCY&#10;TDvOv2AdKmvox2YfaFQNrDPkl/soJeWLv8B3+x2CqrR05rDx+aqvv0aFzohFwBfZDZ5+fXUSrviZ&#10;p9U719GkG6GckxKdBiK9LSQA5sbUaawnJ4F82GXnRJSIaa0Ar4H2dTjrTB5VUS4gKMBHdxa1QF2V&#10;VI3TT0+VrKRWnXQL/B70pwGgGQW9OO0cwyBOdESKVkcQjFYGFeLsCxjrR9jyIeAP4IgjCJRc1+rB&#10;dtutR3Y2ty8iiLTfuK0pGPDBfua5uiKjOTJCfX9Zu+yEmrgNWhru4KxybJF8D4a4lM3kX75qOdJ2&#10;2F5HWHSJ1s+kmfvCV1yo43qToB9nhjtHpuMYasLb79hkFGX9ajWqPlod6tQesnDh+fEoLDR1Jd+4&#10;rMjwcBv9+USBMW1p/Hv8O4iEhBIccegyaT8G8gsIajgI27MMk3deh+U/cQKDUtda4NonHpcQCpkj&#10;OxurquH1evQ3cwQmUPrJIo1B5ctCEdG6MsRx363mflE2OpJL6oMshcmpc8RNXDkYp2WVY9gIaoLG&#10;IjvmuCR49QArkyP3gpy+h4nqMHt2EgA5qLOodjz6GE3nfwUAkiGmsc0OJ0148RX6/MwpVeof4N5+&#10;ypgG7DF9ParrCH5kjg/zrqR/xexc2yN2HX78gWsypeGkIdoDQH2LmAiMnGfj5l11NXLkZQRAHlPJ&#10;Lcdp1uYMG4mKRZ9tfEYylJGVYRD8yn8YEMD/AHfiWpSO2VGXLWUccKCAH88SkefkNu4qzdG0XZK8&#10;OG/MQzBDIY7LAfhFY7h6HvnAFEJ0lBdRupSoVkA+Hu9/aIW1iPkhfFMzhHlpabbRX4PYIgQRgiAF&#10;wXToYNCLhx9OQWwsZdeLyOg6RMQQCL3oHhuHp5/mDKqR8ZAuzSNctU2aLftCWFvS1hfwM6srgMJ3&#10;5+sEHCfrCIS2efO0LMyVy9ssqWmLeKVszSqsu/ZGsV7NaXdqybT/iL7T2qno+6WF6NaVMYI0bwtx&#10;lcbpinyHJ+dSMkswQON6uYw1KOaw8IEuLrm/e/ckLF/HvizESSIt8R9HfyAAkiggrGAQcQlF6N8n&#10;1ZgH1qjAGSNhTL9+yUjSJUYcSYCXX+fUOzdjJDja8NKL9KVQbafDn/m101LBkDYkRabgnjvViVx8&#10;x61wXnqpCgtndf1RZsVHbo/eKHn5ec1NhSbYLM+2gAzfQBji3mmZe09H2tQ94Sks1N8Jlp0hxpTp&#10;onB1XAeR46zEIQdRAyawyyAQRQ2BPHDiuJPi4Nx4Vsk2+ruRkUiFCaxcU4BpM9jOxl8WqTvyUJYT&#10;cdFFG+BuoEkssh72520RcaCWj9yXX9QNOTi42848ByFPgwHJzZLpQXViUifH9ELBbbeaPiDCTgWg&#10;c9SMZ56jIsOddUwffeM1arisj/YmfPCx9OEIa2UXff3cQouDgQdTJiWivJqmMw8ka38Q+D1IivPH&#10;kWF1UM/h2GsGRwSPmAaiOm8EPzKP0+QcEdh8fvy0ugC9etMvxmsFuGpuov7OkZNgagC17aam3yMY&#10;DKD42Wc1CLTo8FnqD+Hpac4b/guncUbAG232YcvvEok8EQCftVhd7mstA/ye/tprWLrn/hr8TED0&#10;M4wgbIZsjox2yHvr8O33LowaZdYuc50pVxbQjxLbPQEPPpYp91pan8LuNvqbkfFzi7SFTU93vRuX&#10;XcGJPoIAA4SpAbHNyzBz5jpkZXOz2c7J0c9IRIpvcP3vMd0i33Ho4fDVuTUnaw1wx2QkvPzbb1HU&#10;NVr3Iix+9z2Frs67c/i2EC6/gnUzixL69kzE+nU8blPeoGFdwI3/pbzbRfsL7xzD2XKd3CvBeRdQ&#10;a/SpFfVHkhTljyHT+Qk/QVx7NWeHytAlitvZBwQERSBU+ynHFXMZzGw2YCyrbsCkifQv0CR0Y3/R&#10;ljw+OlfZMAI8kmVHAMg3VufnIn7oGPX3Fd58rf6mkyGSip9+BvbuPVQTDETHICCAWCrfcy+4UOOn&#10;eG9zKyEgINYXueBxmdO41EQWTZEeuXaJ9+gdfCuBuxkvvZYtJhDrJfWOaTTmv2gHO01Yh2XLuaM1&#10;iRouzZut6BTbqA3S1tSkcqM/GTn6fYgvMS4L8x5CShBvvGNDv74M4eJ6bZqDHPjrsMP2a/Hdcu4w&#10;I8QdWTppVehr5MP2xP+wdvep8BUW6Zs4KdNuzeQCw2HMShfpD0GxRo6cpQH8XPqZ128k3Kt/0mu8&#10;Qyd4yLR2iKa/KjaNjThgJoPDGa5Vj113SkFFJUO1jJnv99fggP0p92IC66xwAFFqFtN0zsZbb3Mi&#10;kX2Fci+10L79+9IfBoDGX9CMr77Ok4rT3yUv1yBJAT5dSlSHPfcSc8Cj4cXyfwCnn96yxnfkiGRk&#10;5TIWkFofc9w88T6+tuKbr2EbPhKOcWPhrSxWSGGioLg+WgDb0BFqBoeiI9QkpiDkHHGMboZKKk2O&#10;R3kcZ6y2lNjZRFPdGDMWwH9voQBwACD4c/Rj4ztx7IkrUVxCM0DHXknb6LcjtlwLTwkuPIj+j12O&#10;xXexbYH4+GLsthtnTzmhx9l+zhD70L3nmvBhXmHp7EzxpFp+AQp3UQHKi/I7J6NyE/ck5Nb8pMJP&#10;PkVeeDfqUFSkLr9L3XEcGnOypBTNGjDNna3bJ8o5ZbwZdnslRozggWVUaFw4/YzwsbRhQM+yV2PI&#10;EIIkd3iiFkgMoDbcgEGDEuDIMZsm6ESfmsO/bxv9YQDIRi0ur8HYcZwRYrR8eEZIV3oEZFRMR3Kq&#10;Fd8WwlNPEiRMIGVUZCa+/Cq8u0uIUxqdY0xAmM7DZ0j1SXFYOWES7Pc/oV2Bs1iWcVmzbi2Sdt7Z&#10;nNERISAYY0Awf9peqLzvDqwYPQ6Ot95p1YW2hPhUCB5vHc650NpVpAmRXbklO+tuxy23JkhtWCdO&#10;vPCIxq170zZqj8jPsOanA1K90YAUaH7fDtaa1BIIbyFVVVOPk07lYJgnWlAzoqMIgrQEMnDvQ/Rx&#10;0/+9eTngRAfPrWEtWBtjaXVM1K/YN7xyK7flz9h7pk4GciMPPZvm4kuRccHZWHPuJWqSEruMpdUR&#10;UTExbpvPPnUiKiJT+jdN/Fw89yLDt/xhRSCA+R8wgNoh4EdTWMAv0iODADXhKsw+Kg4haR80e4yF&#10;9Tu3z+8MgBS6lqY5/3yOehVmkwMBP8b7GSbl4OmXOfIZBq5ZU4oePThKUDvKw223hZe5KTvUiydp&#10;80Stk4dOm73NxLDOz0N1VjaC8ruq9U1sNDOy1dntyDj4II0P9Ikm2Ng1Vld92CXl3XO7vF3y2bw8&#10;CvEmS1jMA9W1bhyp55mUIlK03SgV9kb07JWCN97mzjUG0BkTRZP3923yvwuRH2ET8leT4SmTv3kp&#10;vMEnpP29YX9Tpxr1NyRpYwUTvtuH2+6gOWy2NDP+cAJBAa66mqubKOfCA+1DbZdTpU1EmJ4anWDT&#10;ezsmlTS5n6UofOk5cJ9KnkRHK8ix/Sh4iosRkEzdqam6RRwhWw/ul+fIyV++gqUwPzbrbHYI/73V&#10;WifdjD4907B2AzU79jfNDedfQiwwewhy0QMnRowfPBdPPc/YX/KJa5k3X59fQ78jAErBpUFCehZs&#10;AJ98liOVNaMCHZ8xav8T4Opx4slc12hAwF1Xh513sfx+DTjo4LXwBySP380fwAY1TG6sLkHOKWeg&#10;VFqlOSpaV3tkX3uZNq82cafago1MH46pT6GrCnvtwxlAnmcijaw+nxqM3C4e3y+zVrj8XnX7OxKZ&#10;bDoZNY8gtYbOjTwdEM1dcrlOOvbFaGw4QOTSqVrQn0/NePX1TMTqfntekRFaBdQES3H2OcnwBejz&#10;Fvn4LcsqvOCw760sg33iJPWB84Avc/jS4wp4BnolCQD666s1moJzfUFhJE3i9siAu4BmsB776wmO&#10;3KDYjWl7xKO+jv3YWDrUgHeaxMlN0f7UEiL4MTWjf/8EZNm4VM70od+Tfl8NULUrP8orazFmLIN8&#10;qe4GBAC5zx/tfh+Gj0hBvouTHgYor7yKM0n0jTRjyMBkpGfT7yejz+84G8roI4Zukd3+YBBFZ52q&#10;R1RmnXsuQn6egCYiyJgrFYmOic3FLepZF4ejClN2Dq9yiWoQ8GND12K3qeuRYeMGmvJGBrh2Dln/&#10;JUQdIySdLAuhULLR1LW7bj1pR9Zvn8P1xVi4Fk2Sd6ySdqV2pRf+PAoP7N9+l4ehQ+jz9iCGQfA6&#10;MVaG409IQ4OGyfx2AKiDi3zmPXTPxuBprnXP3HUXNNZUaT9gBAWjJbg0c8XZ56JigdkU2CftYSZP&#10;2mYcLRgeHcF2zMosx8B+Uied5CjEvGsYwcFc6Odvwvc/FKJbjBXeZsDPWIQ1OProDVLIvzUAsuCs&#10;bLOAGjW6MjPjKyAYoTtmsKI2vP8+Z315XxM+/Yp+AdvGa2+9RfPQOEO548qWEN/eWdZxRyACHGd8&#10;A34vso49BqkHzJQRy8wEcw1xkMNfu72l5XfjvwvBll2BnSaulnrUy6guYK+mTREOOWwlSsoI+KIl&#10;Sr7cGFWXA20jIfKO/GgUTe0qBIInyy9mxr1z1Pad/LUZafAXn4akyRFw3TZK/v4iDATttekfQ3St&#10;mN2QgLj4Iowdv0LkxKPyoi4i0QRnHxkHdz0VBIu2rszWU/xscDrgHDHSbPcWGakhNK43XjE38PgH&#10;ATnTe4Hie+9H3JDhqEnfYMxhg9ltkzBVj5cI95VXXqZ5nyupWUz8ZHy12Jzb3RQyIHjzjXQBWOev&#10;cGKEk0L8noO3X+cqEb39d6PfEQBJgvJi5sVEp0rFwmsiCQSqCVXhzDM4IpCbfgGFGoy2tEQZAU4/&#10;k9dYcyZ6H9onb0Mtir/9QQ+gJikEyUjVmU0SlCRzdgS+oyo+Dj8cexL8BY6wABDSDKy1T3Ss0/TV&#10;sRPpthKM1skeAT8e2q5r1Etx/Jw41ElZmat1Stbmcv63kLaZaM6myZah5NvJyHl5uPz2tvJ/8ySc&#10;DHFQ4Yazkpc+wvawSR4foLHiDOSePUA3DKi6bpi07Ruq2fO5P5OMdLEMphx2RwV23c1YDVGiOUXp&#10;ErMKHHpEHGrrOXDKnRyMt5DoRfCGFQm+yXndDRoaFhK04cRH1kEHifUj13mvJN7jk/dVr/sJhaef&#10;ojPDjj12R2N5qdkGrl1lgGRpiEYTPPVkyxT2Y8exiSgr5+lyfIsP9fX1mLor/YGN0le48zvdANR+&#10;gxg6Yj1yXdJf6FKSdu3ojVtLvysAen1e7DmNjdkg6C+VIvipJhTC8JGJyCsiIyikAZx/PrVEHtnY&#10;jO2234DCIoJZ56rsbahC3J4zkL/PTJQtX6G/aa6dDuRsoZAwOtDo05GOB9B0higM1h5+WaL5jZ3A&#10;MIBaXdfcRRqV6v95ZyXCF6Apw07O+cctL9s/m0TApfcFUIOQ/2o4D+2BLNHW/BVXiBSQb5sjaYOg&#10;TzR1di3K1TfS2e9AbdLBKHpoFHKnd5OOzqWPMSi5Ybjc86pq/r9Hp9pqUl9nAAXF1Zi5F0GjWgZP&#10;horQhKzGEbOS4G6w4mC3jBg70SQAR0iqTU+BY8DAlt2je/eTfvOT3BNETdxKFL/wLJynnY7k0dsj&#10;STQXe69+cE2cgpTusdhw1mnw+5nb5smApFdArAKjhnNShH2hCJf+h6Ex0kPVrRUUJSkXXaPMUtAu&#10;kQKEEb7whEgVzruQk0HSG9Xs/u37zO8KgA8/zlCWXAEC+vyk8gp+rFgeXnmLU+NG/BZ+xtCQcGyg&#10;mL4LPmZAJEGlcxX2edwoOfQQPVc1V0b4nPPPR60tVY+f3FJim6lR2sTRkjC6eTImbDOczkqMn7BS&#10;6tBgwC9c18suXS9gyk7cIDJO7Y8bY2552f7ZJB1UmrsJi1D28a5wRXVBVT/RTjKOkmvWzsodEzW6&#10;EFYhVH85Kt6biJyTeiFvcAyqu0RokDsE/Kp5Ot/TE+S+T9Tv+1fSwBUwmjiQelFR6sZBB9GFwskz&#10;bi9vfIKzj0qEx0sf85YRfXOEEEp0ztlna8BzIDJKAbB8+7HIO+dspE0ch4ToaMT36ImsqdNReMUV&#10;qHj/XXjsGXDXVaEmfhnyF34Ir7dzAKikikEj5s/nclYuh2Poiw2ffUHXF/uNqhq4eh79n0WKEXq8&#10;pk4EcY8AO5Z8Z1aUsBa/Nf2mAEi116yLDYgqX45+/RjHx11eGO1t9gSjWXjk0RlSZQGEZh8qKuow&#10;VtRiM/NVjbPOipPnOcrp1ASz/QURNqmdEUIa7A7kztxTl7qV9OqLoh1HI7FvLyw/+FD4qqoEzOR+&#10;kXTHN5+jvtilQqCCpqNTG8ROFL7czh2G5IaWs06bUVBYiZ135axWrWi7rCsBMB+XXJIkV+m/oa+H&#10;0yjKpc1k/k8nU3mdVtJQB2klaeog0tBYcwbsB3YX8ywG5cO6oj7rGLmT8aG/JOYSkucJfGYQeg91&#10;KXvBeWxPNdno2Dc9LgrNEVzp0w35g7vAveEwuT8j7Mv67TvV1pNxttA3TOIhQoccQmuCyyVD0o+o&#10;CVbgxJOSEfCzjxDBO1n+EE+FkaHkh29QGBWtwMd1w5wEyR3UH2kz9hDAm4eajz5Bo/2XB7G3Ftem&#10;cPksoqLSJMBtDem8urGP6a3MLYQzz+BMN8+zacLEcamorDa+cF6rrKzGhDHEAc4TEATNJ03jabsn&#10;6TZj4cyEmN9v026/LQASFEQgWaHTzqBzU+x+DrzU/KK4PKYR/fskISmTMUGM56vDvCs5C1Qh9/gx&#10;fLtE5Oq2T26pKgOCec8viWLCtzQUFiJl8k5wxESj6J57UZ2aCnd1hfzuQENaJhoCCjWo+HoRlo7e&#10;Ce48p2Gddrpfx0Bdh6zO62ZUu2ux1z4cratEUEXT1YOKCnHJf+Ll/Txws8YI9TatT7jFIYh8Iw8N&#10;S9gaIbgQCF6NwsuHoUqEpqlLNArHRcNTeLbcaXy7m5LmFZQU4kD0Nqq+3wPZY7rCI+AZbgQ9H4Mb&#10;2ErDCKhGI/eUXmJ5/VfuD5uSVp/6yxELZsJFDjqQ2lGV8Z1r9EQJLjyXZqTRnjpHpqKrLzgXqb1i&#10;4TjgYOTfeANKF36A+pxMhHxmF5itIc4Ksz9WZtlQ5wifyMjc2MCtiErC8OE07akIleOaa7LlV2KG&#10;0Wg/+IgbKpjzRgwIEgBpNufiiacYHG71fNZ5a0v7c/pNAVAFSoR78dIikTd7GPzo+5PRS31hRbjn&#10;XgY8875mrFhVhJgYy/QtxKtvUS2WSjaZYFEDX22RXBHBzz5xDtJ6xsL908qNbLGS+gCFR4H6CqTO&#10;mIbiwYMFFBO165F11MN+DZmGCIo54sasozjhUYVIEVBL87vovA3QiHa5T/ds063ETcf/V5Ownf1C&#10;wyVkgGtGrXxbiqD7IhRcPVgPpG/uEisaSiQK9ukKb9018lDbrgi2IFf0NOEjVC8XzW97bgffDYHo&#10;rvBHRrcAoE4rRiKvdxdU/jBDnltGKZNy0Mr4dXLw+5GUTM93aUa5aEf77kNfurEuTPysEzfcyO20&#10;OuumobbdjKq0FFRLPwiIgmF6qyH2Ga/0O4LZlhKf4El1a8eOQNqNN5sfhX7OWf4VxGuvcn9EmsNA&#10;1+gMrFjJ7eRYBzqePDj2eM4FVOuemGoG66bAQQwZmoT8Qk4gti71r6ffCAClAjqrKUz0+zB9H45Y&#10;DQIGLHyTmsBUbafskoDaegEFaQifz4e992TMH9cBV+tmp01NAhLkk4IfGdI+VS38FDbhYsWTj+nf&#10;es6udAa6eUMi2DzsheR89FE9R4FLfezDR6Loyf/B763TRuv0gnOLqOoT0NgAKighnHcBTZQSEUye&#10;CsY+V4yTT4pHQHfEDe9uobwRwOyoQv80Im+1HUW/4yebhz+Dh3UvF869BH/oHngF+GpWHgTn0b00&#10;EJdT5sGoKN15u+DkXjKI3Gvy+xnRh0q+8vs3qE/aH86x5vjSJvq1IrqiKSJajy8IRXCJV4SYxBEo&#10;vGGQtNw9Ug4BXrallu+v2igsGWc/OdACxSVu7LYrrQw3YvSYScqaA09ZmpFaXqxL2/XRuob7KMmC&#10;Ea6KIuhxQNC4yHae35R0swW5lXfzuZxzzlI3VNW7H2rePnXobpKXvJ9LPQ85wpoV9giwJ8IfMHUk&#10;pWVVo09f4gd3heessGiLesB6Na64jMdVsN9xi+KWuvwa+vUAKFygxmaZg2++SXTP1YLruaBc4qJq&#10;rBMff2qdlwo8+wzBj2sCQ+jZMxUJSTSLmUfHIxCfpvDmHHsscrp1Q0M2R8FWJOUJiLbFXDxp8XD0&#10;G6JaQGN0pJ7zSzDMnHkY3Nl2yauzzW2Ia5A1CJSdW/667U6OyrkCfNJACvbVOHz2BrgbacbLCEve&#10;qDj8y0h7BTUMr7YoZSOEddKdH0R99kkonT8FhdcOgGtWLEp2iUJJ/0gBPJqtRmPjJ0MzCm8eIk+3&#10;PlpUSNjJ5VRmi/hseMvORM7+oim2ep6pKSJGz2dGl64KfvbT+yBYQ3PabGD7d6RsewXGj6OfjKcD&#10;eqRfcZ18BhYs4N571KY54fDHkF/AjcvpKN0edw2Kdhyny0hLX35Kf/OJEuLXZW8WWSAdxLqEInTv&#10;zllhNlkuXniBViGFxpjCd95JX6FT6kiT31iQvLdr1zRsiKM/WHrVJn7IraVfD4AUcQKg2PFV7lpM&#10;nMDdb/2IlAYy09lc91qPE47j9vYmmDPPVYXhw6jqUpUvwc23cKpb8gn7D9ukVvX1lpQgf8gIFPTp&#10;pTNUrYngxHHd39iI1GOOgC06AmWiAXD7en9UtJhDXcAlbjWrVpn79d/OkOikHCGppUo9XtdT7JKl&#10;cZrFjGcd6zBjr7UorzZR+ybUhd6tfycA6l6M8rUJ+TJsPI669Qeh4IoBKNo+UjW9ejFJPZIC9M8J&#10;SPmjYzeClzATldJO5W9Okhx+0CxbiO1AfZqm84PIu2GwgGV3NEd207a18ghFRKFJTOlyuVZ4YU/4&#10;a86QcqRIucLZ/M3IbBTqQ0JiiZiD1KAaER1p1pT37pOC9esI7B0rD78lsd+QleyxXvkvZ7fdVGu3&#10;j5+Imhzja/9536KGabCC9bj1v/T9m42Ah4t56ywisJnJQp7zs5PG0VL7E203DIDsYyfO2aDPG7/v&#10;r6dfDYCqDan214gHHmDUd5EAH6O5vQKCjaIBAt17xmFDCqeyyZYg/nMZR7EKST6MH5uByioDGkY6&#10;24GkVj9z99rqrl1195aSN17W38wEDLU/5iEmw/ffY+0+B6IhcQNK3n4LzvET1L/EBd/pkyciUF3e&#10;3pvaIaPpkvnfLctB9x5c3ytqekydfHoxeuwGZOdzeRs1REKwmPBs8C17yd+YpKJaV/4TVJAKoVhE&#10;Yx5KHpTBaiD3motEUDU1+udonkZpKIYvWkxWApi0jQWAFd0jULtyX8kjJZyvdG5pX8IqpQ1Yidrl&#10;01DcO0K0va7wxZiJjxYA5KAXhZwT+8LXMFfuz9T1rCGV1b8f6YRP+BiFxcvy0aMHQbAJkVHcUs2D&#10;sePWI7/A7CDOPmlsG2Xc5inUsbvJoqZgCJ6qctQ7bXCvW4vKzz5H8dMvwH733Ug7/ThdPspQtIJJ&#10;45B+0cWoSOQmp61Iy2WUnOqqGowfTfcRTzwsweVzOanDPsw6hvB/73J3aRM2Y47VpEUZQHRENr5a&#10;wtUkBuzNPEEn69kG/WoAZJVYmOKSSgzXfb64no+oHY7961KJufNou/O+JqxeW4TYGGqJlHO7VrQz&#10;xKfV7yNUl5qOsm7dNZDTPm483BmM9pdSiHBzuyF+b6ypgKfcih8CGkrykXfFZbrhqeM/F4d/3VIK&#10;wp5bge13IPi5xfRl4/nRb0AK1mzgLtYh9YcomP+KRvl7EgcwAj6Bn5yoQKj5BuTcPDQ8sWGAzQKo&#10;1n9zG6ZNf68U+67swymS67fG3cptrMTs4aQHNzILNN+DvLN6q9+Pmt+meTQJGJbGRsL9wy6Sx3JT&#10;RCUzQP7d6e23qWykSh9jiBndL7U49NDV8HkJII3SBmYCpTOU9+lXWHPayaj9aRlqMpNRs3oFqj/5&#10;CGUvv4jCO2+F86yz4Dj4ENin7Izs0eNQOHAwirtFabsS8FL6DEN1Yhxyn3gYuWMmoii2BxKGbYec&#10;RZ+H39A2val14NLXEHp2S8W6DQQ2anYMq/Fg//3Zz2q1fpq4hFY03v32X4egxkvKnapkbH2b/moA&#10;NC8P4uabCWrhNX0b7fYAhgyOR6HL7OxAn9CsWRy5qDU14OD9EwW0WOHNNxTvsADQW1yK/O1Gq6Az&#10;oDNz5z1QHW9OdvPIW7i5ABdx0AClNsa12Rz3K0UTzJD7K7+TTqU5dY7Ma5vR6K3HQQfQQeumsiGf&#10;PsREZeOTzwl+xmFtAgK2JPd/CGmVxYQh79Eg6VEU/28EXAQnGcZbm6ebS8JYeEV7KzyhL0L+WyRr&#10;xoxK9hQ1bUsnarOOhms4tT5qgG2BqABgdBdULdhNHjWrgwz9AwAwfDj5XffTjHSa2dLwBNy8K+hq&#10;orR7pCk6V1e3mKxZ241AUZRozH36IK1LN9gjY9RV5OoWi4xpuyFn1pHIv+QiFIt2RyuKcYTkc35M&#10;FMo/+L9wTqJoVFajKs+OQF2F9PiOeoIMY0EPDjiA1iAB3I1jjoqT+1l2Jh9++C4fXSNzNRwmQsx9&#10;nqWiE/pdMvDhJ1ws4Rf44YDLN20d/QoAtKrWjJy8SgzqJ9qfzthYjksWtAAPPsC9/EhBfPwZ/WYZ&#10;eq1bdAqWrzDA0Rni29TM5aeYys5j5+jo44uK1Blex5ChKH7+OWGqyY9gSO1UlQdJwRo37GPHwHHg&#10;gfDRZ6m/dpZMLldptHq+NoQBeDsefZR7l8mbJDvd9Vp3wvgXkjaMaGnyGcJnqFy8O/J7RyPUpStC&#10;kaaz8HNToGo7UXiiUNRdTOFFu0vGCyX7lnYFPkL5u5P1ZD5phDYBMCQdWJ3y946Q+7/Qpwz9AwDQ&#10;MFv+8+C0szgRV6VB0mbJXCZef8P4xU2gPu9rX9Z5jZwtfe89NWHLZs5A2cKPUbd+FfJmHQTHiNFo&#10;dBUp36s2rId92DD42Z7Cb/pyM6+5Sq5QY2NP5j7bpo2YrEPb2yKzjCGAH5fmIyaCyhNntm34/CtO&#10;6Ei51N3UhFN0HXGN9DmxKCP9YZPfh2kzNsDjN9vtmyM6t462DgBlZOGMqHHwN+G66xn0bJbsdAnv&#10;9U/tb9ToeFTUmvM9/IL2e+pBSAyCrMJZZ3Gk0ukK5tgmqbnDrbvDDUgAtLwbZR9/hkJpAJrBMjzo&#10;J32CefvvB9f8/0NNWamw1+Re57Ajf/ZxSJb7qsOTHyxTpyis4b75DuMVTcyiCespxtnnrdVrFKON&#10;yRT1X0cMs6AchpAHX/VFyNmvhw5Mvij69oxvjm3UGqTaTxEIcRZXQDB3Yiyqlh0g+d4h7fmiGHf3&#10;oXbNcXDu3QeN6kts63ku84rRlQ6u2/tL6RaaQv6jiILWhLoGr/QrThjUIlpPWQuiT68EMSc5qUCX&#10;DHUqE/bTHqmES3aJhx6KrLNP07+Ze0NqEtK6dkXJrXfCU1WK9KnTtU390Vxa2AXOPfdGoMrsmMR/&#10;9A38I9xPiRLtkblGgHbjzJM5IcpD5H3Ya58EeANiwocBcEN8Ibp243XGBVK5skKA8vB/88NB1xx1&#10;t5K2CgAJK6rtCGtzCqoxqL85AyBSChfNiQ9qgl0q8NQzln+PAELtr1BSM3p2z0Rimpm1Mg3TdgUY&#10;Q8dxovSn72F74x3VLvR3+fRJb8s9/wwVcslUkqqcOhPFUJec0TvBcczRKDhO0vBhcMhvzofu0zdx&#10;wXynWKZlCyE5swr9B3CkFWDXBvBgjxnrUOXm5A1z6lRu/2hiO1IQA6Kdlb06FpViqzAezy8aOtum&#10;LZBqL/F+To40RncVc6srXIOiUXzKYJRdPRilp/ST9uyKBjHTQgqubecRlOfp7y19cUfpRl+FS0n6&#10;p7VVM9LSijFkYHizgWiakx49c6S2gbOqAjLUxNSR2jax3Xi1fMUaLP3PhQh6atgzlVO5d9yIzL49&#10;UHDAAcJzadNos8Qwr98AVK9fa9SXTeP9OkGUFLPXYwBJKcXosTEsJgtvbJwXMJM+557DsBhryyxq&#10;ufz0Y8a0DfBxs2Qt/daRZLXlpIv51XfXiKtvYMErRAkzcX9RegK+DxN3Wq/76RH8eO7p5J0sNbcU&#10;V1xh7fDQEGZz22Sq1Yz0w49E9jkXhv+SJOBLaPLWVyDj1FM2burIxKBXdYrLdzYURyxqijk33STA&#10;F4BPMjAxRO2/t4Wa0OBtwD4zOcK6ERVJ5jdh4KDVSM/gMYb0N3IGbetV8H8KcXAKoQae+ivh2o/A&#10;FS2mUjcBwWhpi5bZ2c4l0QAjo9HYNRLeKDGhBezc8pu6PEQrbOoSIwBHcI1u41kjBwG5x7FrT3hy&#10;T5HShQ/e/geSUUQC+OSTPOl/ZoWFbsHWpQQX/4ezsGKB6cQU72ubmrnrM/uG9IuAaF+Ncivvpo0X&#10;qHOjePIE9bUHI0XJECuKCkbRCy/KW6UX67LSLSeNklANkL08hP9cau0G5cekKSlo8JnZYOJEWnIh&#10;enWn9cimDQOgnq2ci/fe43K6rSfJasvJMDOA/IJyDBxgZnR1rz8GA+uGB3l44QWCHMmPp55nwxTo&#10;fQP7JyLXye2KhG0daH8kXqlaux45IvQlB+6LOmeOMp1ww/3++BkMeFH66KPIHDtaR3x2Eu5zRv8E&#10;zzqw7TkdpR99pCMV2amjTocqs5SJ5lw4qPTGm9gwRaLZhhAdzQXaNsz/kA5YubPJmBgdgfg/mRgU&#10;zrGE7GRTNuEHVKyYgbLukQJanJwg8DFtmQbIFJI2F2GS71GSjE+wma4ODnDMTwa5kOb/y2cpaDVy&#10;T9ETY6Vl3pI2onZKP61XzPQihEIMUmcHZCf7e5PKn8bP+nHDzZxQyEFUDE1FRmBk4f359Kn5pb90&#10;oCUpb8gPuVO+19fUw1OWr32tYn08ioeP0I1TyW9aXBnnnasyr1Iffs4i8jXo8YgZG9RzRdojPmO8&#10;jyRuI1eFAX2s3aEL8OIr3AyVgmV67gUXUdGqCZvBzYiMoqbrx157JyAY5Kor5uiTf7dMGdk6AFQo&#10;CeLuu1hgbl8vGWnoC1HZhwnjNqCmltpfHWrr6zB+AtGb10pxww0ExtYsa584umWfch5yRO3O7toN&#10;KX36wzXvGtRmczcZQwqGkupLClD0/gIU/PdOFF51PVz3P4jKb76A38MZSblHtb5OEE0FZXoQi79y&#10;IiYyg/1QBj4yvATzrmW8kryV2P0vJGsmnsR+19zMjStShR0L5PNquO4aK51EpyTbBKc/IvHdRf1l&#10;IEw4QsqUYkBa2ivUVAVvcJ50mB/Uaf9rZg//OsSKyUdzPRoDdTjkEJqL9SKzDNEKYMTgRNjtjMKw&#10;wKZjYusW/fgjfjj0INSv+Ba2ffbTRQTkKWd/U6dOhae07d15DDUj4eEHkH7vPeG/N09miV4Q111n&#10;7Q4tWuD4BNTpLti85kdCWhFiY80pkRGRHsQoELJYKVi0yGytpxvFal6d7OtCWwWAfEFJZQ22G8EC&#10;h4Fv48yvEy88RZAzo9JTz1L7o+8PGNp/DfLzuOStc4JXlbge30yYgMqvF6E2MQWFV16JpL49kdo1&#10;GoUXXoSapPWaE6vLapOIS5QHEn/n34FQAH4NIt08Wawrq6zGuLFce8llRwRvL6ZPk0Zp5MyTqP0d&#10;apH/dDLTUgFUCN+fQM2aw1D4wA7Iv3AESkb3FrM3pk1g+qMSha1wcoRoMedJOas1LIoFbm76BL7S&#10;UQj57jbt949oQlohjJGkpDfD5ijD4IGMVhBrhZOSXSow++j1Ul+am5sntX18bqSfcCJyIsWikhSK&#10;Mi6lnB4DUPX9svCd7VPJ/x5EwsCBaCiyDvnvmDg48c3OnNrwofFsQrEiX+TmKNQ0CYT1OP98gnul&#10;aH9+A4A8RY/xj4fESRt7JR8qJuz9mmGnaAsAsLW0NOF/TzJSO09GGm5bYxYuk+k7jElCTbXZtYHn&#10;GEyaGHbOdinHTTcwJEY6TwdOU1XA1LQMwVNeivI4nhinHkN5EvAWFqD0noeQMXocUvsNQ965Z6H6&#10;pxV6jdUmEGoMoDwfkHx05phpsxqggU3OXTGn8/9DrVVGI5308KF373hdhsQ3cMQy0/htEU0SS9is&#10;UkmS1xvM5G8sZfh3rR0//x6kJpdWp0jMyZtQ9NB2yBnIGfiuOgEVlM+mdnxzf1SSBhMAjEJd6YXC&#10;2VoZAMn1Svgrz0PqbVHwlZ8vNWmQ9uBc5Z9NLIFVCpqiUlgVCbGzpHyhjUO8IWO2t8ger3DRpZFH&#10;o/28O587rmQZANTjGBx47iUTN0eAMCZz28TIC+ZUnRoPR99+yktPTKTGBOY+8Kjeo5snkHfycnZl&#10;hrtYEuyVPpt74snqd3fecaspn1zkAUvtk9xA8JI3X3MNzXhqgR5MmZwMTyNjS3ktgMT4AnTvKiBI&#10;E5hnCau7jZumZuOHFU65R/qd5tP5/rQFAEhiJaQJfHXYdQp9Ywx5MeBnQkMqcPdDRG1SCK+9Qe2P&#10;Gx4AffvGIzuXS3WkETpgBo/c41m+vlBL07c0tyGeXFD2zRKU7TxVF83nxnaD44Q5KFu0RJc7mXvI&#10;i46Y3kLqkJVGtXybn3zBcqca8FNrzoknn7B8mpsj5uPDd4ttePmVFGRmlouQMBSILgGrJtxRxh9+&#10;JwGzc+X8s4ml5OFQTWJuNeExFD0yBLl0jCuTVP3X1BYo/ZGJZSgbFIHapMOlnMmqHYTwMEoeGIWM&#10;oV3QaD9VauICD/7pfFf5vYhcZSkIxgQfSi4BypKJEOpq3Vi63Ia4dU6RFengKqftEQEyiLMvoLZU&#10;ISBI5QPo1z8V6dkcwBtFyeA72iaud+c2coSR/Lvv01hLPTPk6BOk3/vUM85Jk1BTo5TU8I8lbazI&#10;R+FDDyJrwmTUdIlBk2iO9hHbo9aZrX2ykQpIh8w2wOWwV6J3HwFBFadyvPkmfYEGAMmLk+cQILk3&#10;YjgiQ7XcBpx5Fid8eA/v7TxtAQBSFTUjx4cLaItnqdxHahQ3wc/s2eUq5npYYZS/AVOncscX+iKq&#10;ceUV1P4EoakdqZraNnFiQcFLEhkbDPlQl+MQwPtKGHwvcubMQc6kySjp1VtGJtE6omLh69JN/RQu&#10;Ge4ch8xG2Vtvo7asFP4OGd6axITQ2TQfyqvqMG7CKimzDxEadFmDWUckSYNzp4pOMFfBrAnvvEVV&#10;fgViu2dhxvQMXHlVBj752ImCXPLHBHAaMg3/dyCtmRQ1hERUrdsPzgEEnFgEROPjDGFbYPRnJGE8&#10;ahk+89/RwtkbhdN3o/z93VHUS2SkfwTqUk+QmuQIMP5VOM9StAyOfq8HiYmFeO7FHJxxZhrGjaUV&#10;9QPeeiO8qKDdAZO/U668KCqrxLjRZkMBoym5cdQx4d3JO/B9EtSsE+Eaa2qQtvsUFHbtBndcgml/&#10;USr84ev821tSiqIH70DKsIHI6NEXDT17aMB7UMxmXXZ6111yl9SKVWyv2HqBOZqef8mlJq6Y2DF9&#10;ehr8QcIuMwjgh6V5iI4Mh8xYrjf53rtHKmyZBPj269YWbQEAsoG4YWIAsw7j5Eej2uBRG2PjykR9&#10;5U4NyiZ88AnVcLMpaq8eKUhPL5PffYJ9UhFVadsmvsVT5UbRm28h9+or4Dhof+QMH4qCCLOFN80s&#10;OmO9EZEIqK8pRmeouNUVf+f6xJ+iuyPn7Xc6LdzG7KDg1OHquQx2Lg2Dnx8DB8YjU0dOamx6e4fE&#10;YYKjbG5eBfr341pH9keOwgz0dMpvNhxwYDruuisTy5e5UMf9EdstKX+nZmD99+eStqyaZa+j8JYh&#10;YvYazS8QxdnZLQ11+X0Tt8Oq7BqL4tP6oHjeEBQMoZxEo2RkF9Rlnyh1KTETIZ2Wki0n8stMGLLt&#10;LIATUkFq9bfIllOso/nzc3HhfzKx884piI6m8sDt46lgBNGrTwZycrkzdthMbo+o1TbTZwYsWsRj&#10;ZiUf0ZLMIUN5eOsthgQZ+LImM1sTTVpaYDyFjZwp+3A+koZth8bSYrnfwAuf8pWUoPC+e5A8eDDS&#10;ImNQeMVclH32EVzDhiMoMsF9GIsjxXRe8J6+wayRb4+YIxPfACQklyC2G/sO+00BPv+c2+hJHk0M&#10;zGkIL0dlvDG1PwFArj4T/LntJm6N1wFv2qAtAEDTGX9aV4jIKDMbw5gcc6p7E7rHJiM1lbFxrIQX&#10;hx1GE5nb4Ltx9hmcOe0c8S3Oa29WHwK1Ot3kUlJQGBqUkYXfCXaM7yMgFkuyDR2K7JkHIP+Kq1D8&#10;+muoSlwHb0O9+h46QwZapG6rCxATTd+mMRt0w8lnOepKRtqApoE6JL1PmlwGigP240jFVTHMq3Xi&#10;gOEW3uVip7FJuPCCdLz3QR4KXGYfQcMFiprkoxHx3CGbAPxzYf1zyA9/4CbkH9ZV24YVaguA/uzE&#10;pXEEZ65Z5cDoiZBOKQBYtlsUArWXS0u6pav8fsMKgbWJjnmapGr1sO04yPIzgEavGyvXFOOBh2w4&#10;5JD1MjBSVizAo3yw+DwMibIYxN77Jkt+DPPggNjZTh7C+RfQZCwXS82AxXbbJaKszMSw6uqdDvyB&#10;hMBAMIi4A/dB3n2P6FvrSvJQeM8dSBg0GPExMci98GLUJaaoxOY/YEzmoAyGujXWfger2UwTuJmr&#10;DzpD2n98OOUU8oP44cXsWVw1xtUhRv7fe99snc8mjpT+ZTZdacCI7VPEgjNHh3aWJIvOkkHoyy5j&#10;3F+NJJX9MPpWY84cFpL+hwB+WlUoQGK0n6jIJCxd3vlA1FqHEzlDhirQ+WRkIfBRgBnfx7WdRSLE&#10;OduNhP2II+H87y1wfbIQNXYbgsJoA2Mm0S3b0VrEn5Mf3oAXM2dy4qNeGEu1uhIHH7YeQarfHBFV&#10;UDrTiBQqU4obb+CpeBavKIBWonDzuEOaJqbxGGs4eEAqjj06ES8+n4lMPTfFMpMpQfL+DlwHfxx5&#10;Eay/Ann7GM2blWkLgP7sZK0PblkjHCEDZjTyLh0sdXhKO7ceSt6pNt0Kogzo3pGWDAZR667B4q9z&#10;cPVVKdhlcoK0PxUJgp5x5m88N1sTF/6HdHUVZfKa6+lb90kuXNbWWTkIorjUjVHb0WITi0a1wHxc&#10;fjn92TKgNkl+kld7PCA4UupLPv0AaT17wXXMbDiGDEd61xjh44WoTU3XJzlU1xUXwzZ69MZB0SUD&#10;TtH/va/XjabNHtGJwSasHX+3tEDqTy0YiInKwqo11n6HTajzVGPiBK7MomZrtskyZ6Xk4/U3zPK4&#10;zpJk31lqQll5LUYOJTKHOzE/lanp+HoJX8zqyqhzHgvOju/FwQevEUZyG/y2mawklbZYk3fzTRsD&#10;mtnBGnr1RMHUXZB9yukoeOAhlC1ZjOr8PMMnIbLEsMV8BgWsgtpwXJi9OQBkJiajZ5/jxIcTuruz&#10;1K1XjwSkJBXqdc6yqd/EKmSHxPv53iA++yxX8irR/AzPLOFmEuCL9CFC3scTvwwfCYbcKacAvXqm&#10;Cu/i8fj/spCaUSz5md1yDUlBNpbl99Jh2iYug/SHbpPO0OMvrwEq+Emi5cA9CF19I1G1ZobIigxs&#10;Wpn2tZ8tI7ZAuBV+1hh+VNWV4dNFubjo4mSMHU3fFuWsWhJBT0BOdzhhPwr7s1Q2TIcmAErx9ZlP&#10;PmdISVB3Wu4sABpg8+Od+dSY8vR91Jaio9Pw4wqalVZebffNoHSygGhdfuFT7uGHa7/MPfZ4NGRl&#10;aDUJfJyQ5NOux57Sk/iahde0zmzTpsHX4NE+2VBagrwfl8g3w5yOJNZcCYj15sHMA7gdFpWDGlxy&#10;Ic1bmv98q0c0ZypYBTpARHDTZfVzNuKQA02kySYN0S4JeztPz77IkaRQG8o0DDu1H3tMTxFVmaNd&#10;M5w5lejTh5oPC1Qs6mp4G3wLsTYhMi/Aw8jlsy4jDamDBiF/l51ROHMfNW8L+g5G0QvPh9lsqkUW&#10;cEmbT34LiooelOdDMsyY6H5e7QTJ/SZcpQklJVXYbhiFU9RpXWJTiFtvb2GkabC2y/9L4t1GqIoL&#10;qjFkAH2hbKSAjFaSpKEiI7yIFv6YYwPMTLo5AUvxpFUiGJejR6wTRxyehBdeyILdSfNFOaDvoJBz&#10;DDdltaizZd0Kkqz9eA5F1/ZVM4cFbQuA/sj0c03P+pvL6eiLkhQVJdZDVxRf21+K/6BwjKYpIXBr&#10;+GTxmp+UIeG+auaUT7ZJAJ7GRiz5tgCXXZ6I0TtSrhgJQXPu5+3LPmS2euJhWuEkAMUOrfvfUWsT&#10;0Bo8cD1Kirh6agtLrOXi0QRuzJ7NWeEqROjhZG4csH+SdAEr0Lht4rs4K8yaVX31DZK79oJ3g9lM&#10;hBIYDDGaQWyC2lrYdt5FeR+MilA/fPFzr+p97Nc1WVn4fqdJqFu3Tu8P0pfXDh7oW9XV04w336Yi&#10;lau8Gtg/CYXccFgB24e8/AoM7GuUMfYt1QKFl1GRBVizmgoD1xpb7dI+SdadIRGXpgbM3I/+BG5O&#10;aHVYAmAZnnia6/HMyx58kODHOB4fxo/JQl09l6kwh7ZHWyqG1hXHwoXYcN6F8Mmo6RPTs2zRR3Ac&#10;egASo7she9dpqHzpBQTdDMEwz3Dnq2AgpF4zvr05IHDQkaa5kQgb8nDYLzP3KgoHd7Im+PkxaVIC&#10;qtxcQ0lQ31ISANTGZd4BHH4IfaGi1UkDxUR5EKkjmtEyqZjwAPWWQ9TJz9ZJflP/BhPXWLvQVwaX&#10;OScm4MMPc1Ctq20sQWJwNrnSnmD9FiQdXtn7E8rfmYwS9mAppAU8f0ais53ukp/9Lr/peuIIxiN2&#10;E40kBs49o0QTOV64ZJlIlJitJ7N0zOI3kw/r1hfjphtTMFljX+lL5kym1Y5tta9J7Eu6zFZdL0Y2&#10;IqLrRR7Z5l4ccjB96J2R602I8qAy7kVSWil692S5aHlQ3px4++2w1daeyIgcM+6TObCzrZ59PLJe&#10;fEov0dJixAYfLXzzFT0QiQVnW9gn7oTGinJ9jkNCY001cobtgNwzzjIowRhH+WyLTEga+RpS+R49&#10;mnwkX4rx8CPceo45msH/3LMIkHXCN+IR+cgiVGHuPIbESMk0n475Jo90jtauK0ZUlKjSonJGUXXX&#10;QjWjX78sFLjor5KRz+fDlF1MFDpjkO663czKNAvim3Hkl0Ss8FaXIfexh5Fz/0PwlZcYJpnLkEdR&#10;+d1XyD5mFlLI3O1GofihR1FfkqviR6orzkP6Gy8hwM0X2mvMTciUpwkbklzo2i1dmWdAPR0fLDQR&#10;7CY0ZkuJWgEb0RTk7ts5IJSprzQyph5jxhRg4vhk9OxN9Z7mEE/HotlLfqoMbZLkdw449LWqdkre&#10;smPlYYcx6bj62gzdZduMyaStKXNnScCdfQolqHOdhaKxLaDTWgP7I1OoSyT8EZEb14DTX8xOSPOc&#10;iU55x27yuY7b63+rloNpmU4KSpvU8my+qwrPvmATjSoDXdk/1KfHszqMeWvMWQ5gBLu22pfXjJnH&#10;du3ZOxH9B+RJXnTuUwMsxc23mZPftpg0SlnkIizHN/+Xslgc1pb8GDM6AdU1RkFpi1hLc/qbAaya&#10;nGzUOuyi+Qn4SRI9Do2NDbDtu5+avUHRtmkGOx97Up8nAFYs/R6OA/dXay5PBqO69XF6Ldw9fkFU&#10;TRQAVfloFkuMZSZPg5g8JR51XpaXOYfw1ZJc+Z0AaQYPC5O2G5WEKutsHq1F+ySPdkQm7IV03Y1m&#10;ZUQEQ1+kQWnOUa0/9zwGKhrI+uJL+hmc0uAh9O6VjuxsmmusBkfL9slx8+3qX6DqnH/2uWiUBuMT&#10;ITFR2a1ZAj7vXvUTcs88CUmRXZE+YBCKb70d9atWIXvOSVh9xGEySJmJkM6Q8SX4Meckamg1iIzm&#10;aOvGkUdtkJrwjcyLjO5sjhbxfhG48GNLFrskXzGBtBNUYt41GfB5q5GZVYrvlpbipZcLcf11Nhx3&#10;TDZ23SVTBhTLX0PfIYGRnaBZtEQBUN0SPGQ2hiQgKhjWSsM7cfCBKXj5tSyUlZtQCdMmNDUI9Wat&#10;gNURfg1x9KZvtQkvo+zeEagW1YZaFndvaQugfq8kFVfzVkOf9h6AhoUTUfHwdij/T18UHRODQklF&#10;5/VG2bM7ojH3WCnvF2JZNYjm0p7usSmx81AOOJiJHIRNLzZsU1M9vv/BiQsuSMCgQSZsyszeesUE&#10;owlruTysSS5+su3YnpQHJ/oNyMLOu6biuOMzcZ20/wsvuLDkm2rYnCU4/+IkaVMZ5FRmsvCNbhK6&#10;pXJI4jMi54o2zaiobMCYHU0ISZSGkLhw3wNm81SGpxl5b0NG5HELBHmVigE1QPagkk8XoUg1beOz&#10;d07YGZ6SMlQvXwHnUUchTn7LmrwzSh+4D7a998O6Y0/VM707rg5fyLIA6Rll6NmDFhqbPBNfLDYh&#10;MRyJvf5GTJtKXDJ9ZOPseRc7PtBdYgimHb6oYwA0DPGipr4WY0dT3aTTnj4sxv+xUZ345juzgysd&#10;k2fo1DVHMg+OP946B6TjApByb70Ddil5ldgBtolT4BcG8c0UP2V4q+8kd1oC8q64COndYlHRJQo2&#10;SVXLFuu1jrb9aSFTru+/ZVBlqtGsBLRju6Vi9QbGK5JxbN7Nl31zVFZWg2GD2Uk4OgUxbTr50npC&#10;w4J4D/w+D/Lz3fhuWb5oFdm45OI07Lt3GgYNJO/pS+SaanaiMPjRZA9P2hgT2YmRIxNwlZj0GzZQ&#10;K6SPx+Sv56VoB/51ZM7j4Dc7GqtPQd6+MWjUeMA+vwCp3z0JAFZL2+dcN0Ja7E6p3SfSScUSaL5H&#10;pPZOqfnzUs7Fci1D8YuaRXuumE2Jsq8hImE3CVNxaSWeeTYde82wTFxOZpD3BDx2Qgvo+EmfHwcx&#10;O0aMsOGwA5NwzVWpMkhlYPmqfOQVVMLvp5ZCBw7byIIXP2ZMJ0ixPYEhgxNQ4qIiwetbT8as9OPV&#10;11luZ1g7Daps5rsYnN8Qtng6J/OGk0E4TjhRtT9OfgREE686+HDYTpmDBJEJ2/gpKHnlTfjqq7U/&#10;1+Zlw/Z//ycKAAfQzpDp+UcdTZAzWrLZSFly0/qExCy2XG5sB0vLrsOJx62X68LXzeCB3N4RmZcs&#10;/Fy0ui48ws74K0xjezBl5yRdOM2Gy82vRP++7KQsQC4WfNS56Wg2q6eiGhXfLEXuJecjc+IYFN9z&#10;D3Iuvgj2cy5C7i23o/iLL9BQX6Ps4P1MLJl7+Xdw9OqOgiMPE/EMwcvKUu3vBHHC5LBD1klZa9El&#10;iowrw6WXUj0nwyxh/C3Ij8NnEcBoFgFdY9KQkkwnLc8YllpwIqaZs2UUEZad77XeLX83eVCUX44f&#10;l+TjsYfSMefkZEwYn4qYGDY8wygoGOxw1uhHcCxDj5h0HHvsBixclAefdjSjvfxaIt/MgeIs5Y+o&#10;iz8Yzl0idb+4cAHaBqstTFZe7eVnXcvv1gWVi6dLaeJV1i3Z4LQaIZ/hZ1Q4aFNopwlrFp0jtkMj&#10;4pJLcNU1ydh+BDURDkKmLc3MI4GKvOcph1no0zMTe0xLxkUXpuIVMY3XrHShssIsAjCmW+tEK6NR&#10;Ejuq+S0lrRzdYszO43zP4YfHCXgRJHl964mmJWXNH2jAXnuGtSbdTKAUc69JlDsoh6wv0+ZIc0PF&#10;8h/h7NFtY1tQG+fGw6m7TkL5K8/B4zEB2TSV/cEW0PM1Udo79x625HsfUNbpLgIG9EvRIzisPppl&#10;K0XPnrxuFYOKRkjaIRHZdisuuX2SR9om8xjt8BDOOYezv/RVia3NGWD1RZXhznusQ8mb8dRTHFmo&#10;3jdh9A7J4e2wWkiLK5lSJWVAI0dXMoHHCPGat6oc2TOmafAz/TbsUC2xf12Qt+s0FL/9jooBBZzi&#10;VOvKw4qRYoYtNmc+cJfojgGf1/m2Zny6KLycT53TIQzqlwRn7qYM4/e2BK8jpvIaC8Fk7rv7vvDq&#10;En1XLp5/kdv3cNZagIQFFuGngaHquqoq/M4xlu9mPiyzRUHUNzQgPrEEz7+chrPOtGPSuGzERLA+&#10;1DgIiJYw8Lsde+yWjBeet6NKjx8l+cWM46RJuIzWZ2eIt2nZaAoyp0WoTz4OhYd3UxcG9wEUZJDE&#10;T+s7V+Rz+3pzHGbL720tnzP7/dGcYhAz82sNeGbCg7+JtiHfi67ohZD/WhlMZBCRshGaWS6VM34n&#10;L6nFKW9ZAWpbreq68Xfy3MiGkrTJ198U4LgT0hHdlR2MAEf5ZzEo/9T+8tC/Vxb23tOOa2/MxILP&#10;spDjqEJIdx7ieyxivsxfysHCmQLK/zQ7eY2f5r0vv8KOzn7E9+Ti3nusRQS83l5qVe6NxL/ZU0S2&#10;lBcCtir7AXy9hG4qyiSthyD69E6HzUZQYcA979kcKWeRff552l+5MIF9NGvmXih75w0Evd6NUmva&#10;oyXxQHtuprA507SFGD9Zix13oKuKfM/HM89zMsRcI0bNPobXwgHRdDvoKXkFeOrJTU+c/OU7hc0d&#10;UQgVlVUYPpSzvxtlUFO3rllISOLkh9zFI+xmUpviaFiJa68hMPJlLS/kGkLT1Ca1vtqQX4KcPfZS&#10;VZoCzkTB55pCPUhH/+6CAkn2627UsBc+W52VinUP3SOyyobeDOkLeVygjILBOhywD0dzKa8eLl2M&#10;O++wNnFoNfOrBfTCmVOCDz7MxDdLCrF0aRF+WlmK+A2VSE+tgi2rHHm5pSgpKkdFWRVqq93w1Nch&#10;4KsXgSPgeLFsZR6ioqgFUlOox5wzzHkov55YQD9q691YvT4Xjz+eiROOicd2wzjCM06KkyUc5Sk4&#10;pRg9KgF3352sIQTG9KIAUfvYSg1DOxb5tRyB2rkoenksnPt2g6t3BCp7iGbW06SKPvLZNwJVTP3l&#10;+4AuqGYaKGmwpEHym3yWD29JZSMiUCqpfGQkSkdFoXhU9MZUtF0M7FNjUHLXSDS4L5aS55hqmAbb&#10;MmKH13Ao1j+AhkY33n7Xhpn7rRSe0R9rQML4+IrRIzoLU3eLx6WXpWP+B7mwOSvkKbbzVvCvDTrj&#10;LPY1ujm46Wcy1sdb/r/WvceoAFwZ4vd50VDnRm1NLSrKK+AqLEWeswTZmWXYsCEPrtIqeVqe+Rng&#10;NOOoY/keUWrUl1+EKy+n9UNedI6HVevWwx4do777tAMPRek7/ycaX/sTKltLVpvOvYJKGAchLw46&#10;KEF+ZZtxkLGO2yjWuYkuYp0aC9WLQw60tuWzEOeX1D4Ahu9//0OatXTKE/gsG9uL/Q/cILeYmZq1&#10;8UXoGm12ho6O4qwkHZVkpmahxA1JPTXlKFr4MYq++BRl33yOUjFhGwrykHvELJ0lKurXD64Rw1HU&#10;p49uu82lbtZqA3801/5ywwPRBu+7X9/MQE2+ou2qtUVm9H/vE2qrMtJq2EsIw4cnoSg8eWB8JRYx&#10;5yDS0l1Srx/lXmpYHJ0LEBNZgNiuOaJ+p6Nv3wQMHpiAkcPTRPu1Yfw4OyZPzsTuu6dj5t427DXT&#10;hm6x1TJCUdgCGLVjGtzuXyss0qghKauu92O9KBDsJF6UlJWqhjv3qgzsulsKYnTpIv0kBMMKDBuY&#10;iJuvS0aWw4z6+mynR+RWJBoNX8+3B8BI/U8kXQXYDwFsh8nn4ZKOAJyzTMqVlHcskH+CSQUnAoUn&#10;meQ6GSg9DSg73aTys8TGCqfK86XHXWhStXyvuUCqeq286yVpnSIphl9kgbF9W0PkXxA1dbV44aUc&#10;7L4bVxjQ5UPA44DuwtDBaTj6mFQ8/j87EhIKEAzS7cNa89lw4pJFNWO3ntx1DRg9mgOziQ3t0dOF&#10;08+Jw4XnrcMpJ9tw7PE2zDoiAwcckIU993Jgt91smDTZjrHjs7HDDlkYPiIVAwbFoXefBHSPzUTf&#10;nt8hKY3B/FQYKBsttPynIhmU2bfN5EGvXglIz9y8yWiR7bUXEbfHHih77134AozyoAyIVaNa5m9H&#10;RiMNYcUyLn0zq8u6d8tAotbLDFolFSLTQ6gFcjaYk7QEQKBH92xkZnCwN3m0RXJbO6QdogmnnhGe&#10;2NBZIwsAS/HIk+Y4SDLs9jtoIhAcmrDHHslm+Zh2rBbina43X0W6ZKB7i0laOXQ72M67GCndouG6&#10;6164M7PQUJgHd2oSSj96HzlzL4Fzp510ap1qdmO0MX8Ke/ZG9XoTze/lZAUz7xRxa3AfZh4Qjs3T&#10;WdVi3PtQOMxARtTWOGDUdPoxAjjnAga00g1gBEaKs0ni7+HJiZ9dNzyLjgoJaBp/HZdALVtBPyCJ&#10;wrm1XZfeFQ4FkgcFT8vLhmbnNA3u93sRt64MD9+fgf33TxMgJhgyrMCF3r2zcOW8LNFijSbPttTA&#10;Xn02XKoOikbNQs0rMeVofq74qQSvvJ6Ctz9Yh7c+Wo23FqzR9I78/c77TGvx9vsbJMVpeusDpni8&#10;Jd/f1JSg6Y33EvBWq/Tme0nyu5VSNb32ZjK+/14GWmk23e5KAagjPvIa60STkJJjhMZd7cFTTzkw&#10;bhw1DPq5adrmY9SoTJxzfgbefz8PRRqEzGeYDNzzU/mkGiRdGC1m7JYR+cfPJqwUUIqgKyOiSWf6&#10;o3UvP06mMFFWmWixEJyNltOioVoyZ/XRIE4+kTOhIr/kT1gelNTlEcCck6kFSt9WX2Yt5s6lZSKF&#10;0QLxnrbrw1/91bVoaDC7rZMYZUAZ5B6G7RIfDCfyy4Si6R/tkmqvMkAHfXXYfVezWIF+2HvupmYs&#10;7aEKSwhnnUWccgv/zIIDHhhPnHrif+EzQ9i3Na+fk7CqPWpCaUUlBg8l6rLTMs7GMLlbdzuSM432&#10;4A95MH0qX87GqMDtd4btcxUM85XErfkcRx6mBxgVR0fDftRBKHv7DaRP2RX2/5gDjzYlMreupgal&#10;78+H7dCDRUtUB4z6Be1Xz9Xr6tzuiINhMmDmx9dfc9QTDZDLZyI82H77OFRWGWdt20TNqhkrVnJt&#10;IrVGhjmI8KmvQfgRDnkwp/NTECmgND2pKWYJ6NkQG5OO6JgSEWppGBXcfNyp5yVLmUK6nkXf9PuT&#10;T8z2Ivzv6SwcdEQiYrqy09ukTOm47DIBwmy2abijEwi1DTmYdYaacdkFlANaC4wEoBlnJQ4c3A2H&#10;ide2JrV+nofnuHDUbBNTtnliXVgnygClphnVbjeefNKJ7Uday9PsGD8xBZddmY4vv3aiWjf1taiD&#10;Tv1rSTqwCTXz4b57aEUx/IVizg7M+tLsYyoOf1K+2A8F6FQGCV4EPU5Qcm2syKF0/siINPz4I+NZ&#10;Ccs/V0YMAALr15chhhMuEQKwIscD+qci11kl1zkIGmD5LYm7zNDvz2awOKr7D26Gv5a/8M676Uai&#10;JRPA9N1TEfJzYDKWzwcfUu5ypR6GF2YQaMIhBzPMR5QEGQQM4P6cOgBA4OOFPMiIy3i43IRLc5hx&#10;EPsdmCiNxo7hwco1pTJSmRkaboCwIY7mLyc5KHCajVLpujgsG7M9cs8/F2Urlms3c6ckY0NsNNxL&#10;Ptdb6Zhv/RCdplbTBUJ+5P/vceR176XaYMZ+e8mo4NG7W72mA+IY5RMTgiaOdCKNsSrB/Q9YDtVf&#10;kuZNDVNSsJnnLVBAG8ODAYVPhJQgqMJaJGZHOg48OA633JGK+e8VYOmyHBGyPCQn5+P0s2nacIQi&#10;APpw6MF2yb9eKmm0kt+bjBBRACwee5GRVYwnnsrCzJl0iFMbWCUAkIycfGtHDeGvtklnKKgzn0a7&#10;5CitY1U4WUL5a5KVF/OmaVqBo2czpGjzxNUMDPNg3es9fjzxvBODh/Ao1ziM2C4Fl1/mwJJvc+Ra&#10;+LAu7fjSLaVtDM867qC/jsy72EEPO4QDCK2EELpGV+HRR4vx4YIKvP2OC08/kY2rr0zBQfuloV8v&#10;mug8i6cRUdHkh8UjK0LDi/1nrgX30jRLQ1mPFjLyxnb14USNgxWtV09zrMR/b7FWW3Ci67cjNgHf&#10;SE4yX4+vFj4x+enG6mxs5toNxYiOtDZZyRTLhqFezM2P0vIqMYPJP/bFFpnp3cMOm56J0hb8iTyF&#10;P9ukS/9DbalWmMqlJma5CRn/6OPGr8CX334b7zGLu6dPS0YoWC+/ciuCn1eqwp6NsoQN+ivZz8IU&#10;v/UicqSUVR99oNUI6V6B8sVKTaIbyW9kEJ/jM/kvvoSyyCjYdpoCT03txls7Q6tX5yMymiM+mRTA&#10;0GHJKKZ5047aznxDzdJxGE0v9H/v03x0CD+oydHhapg9YEAJrrk+EcmpNGvZ0azSGh8p6f/eJ5/o&#10;VDcNM6i3A3mFVsxh2+//PUiXCoY1DtMSJA+SUspx191OjB+/DIMGf4urrl0PVz79ohaxjB1wWga8&#10;V1/JxKmnJuCEY7JEs87G9qMcYko6sP12uRi1XZ585m38tNKmv7f+tNL224umJvmMlLTjqHQce1wG&#10;TjolDc/oLt3tlEl/ZpkNb/2+Zjz3XAZGj/0BvXsuxRmnZWHRF8Wo4ZLHsJuDHcm4Qdj52YZWO5o8&#10;fg8ypW9CsYvna1NGjHk7dqd18jvL1boMbDMP7LYKPHBvFsaNTUNkFDXsVoOMDsh5eOP18KlqG/nT&#10;wicdD2RAZ32XrXQhIpLaE4HUh+GiEfO8HwVAvfG3IeZUW1KMqk8/Rvk1lyN96hSk3HmXSqC6sTtB&#10;gUADpu1OwKbWW4577wlPXFLZEj6dcToHcSsKwvQzas4vvWJC8javAUqFzYgfRJ2nAeMm81Agmr8+&#10;QVyae83o3jUbyWk0lZrhE/N36nSiLkedKtxxhxX71743hL9b63XLnn/CLJ3Zfz/UVZdr89KHwG3x&#10;g0H6teQ+bSz+bsYtvz+Aop0mwTZxF/g8jKFiXu28jfXRgGYjzOeczQBT0f50LWSZlDe8hrlDAGrJ&#10;v44n3I3lbDdnmsTsVQYHsOfePG+BfCP4sRbmfi26vj+A5Iwy4R0nX6zGyceHCymkvIfP/DHUmlMt&#10;pWypP8+EWPZDGS66aDWOOPQzPPPYTygrZYcgsQVa59CKWvEwM6MWsaINd4+tQI8epYjtURFO5a0+&#10;rbTp760/TerRvRw9mU/3Ssl3LRIzeP4DadO2t8CCH2wPGYK8Prw/Pxmzj/wIR8z6AS+/4kR5Ka2X&#10;lvLyOebyy5q1U9ffkOg55Iz8x58R/OxhmWrAqSeH17OGyZTP/GvKHsSXS/IRFcXlYJZMMQUxZhSX&#10;uNGEJz/aI4t3zZh9lLFO1C3UxYUnnqRPXGRSNeDfjtZceTnW9x6KLCkwt9l3Tp2KBu7bGb7eGbrl&#10;FvYhukB80u+S0SQYZGbxgfnvUjM2B7C1AKAHc05inKO0uQ78Pye5pTUJU/SmAH5cQYesjA7Ulmj+&#10;6oSBD3tPTxWA4gubsD6pBNExplNHRtrx06qOjstrIV2WJVT6/ns6jc6Yv/yZM1EZxx2lTbPQxWwO&#10;ejHEUYIl80pl86ZMQc7Rx+jv2kbttBPfY9RrL+yOEvTsTX8HtTZgQN8M5BSYpXodC4pFLLMfd95B&#10;PwR5I+ZGmMlRkU588yOdstTmNjE5dHTyojHgxi6TqUEK09X8rsWVc82+bCb9FYh8IJf52YTSynq8&#10;9+Z6/O/hT7F8abwIa0e+UpKp95o19F3RRCN/qNFYwri1iQOW9T0DK/UAHOHrL0wn/m3KEPB7Eb8h&#10;A4888BkevP8HbEiidm61CwHvr8FzM4B7Me8qajblYZkqwROPW2FZbRHr6dODz41fkHyxeOzCzbeE&#10;XQMdDuwt9PUSaoB0gxgf9m5T1sHTyNVKvwSMrSVyvt5VDLfDjvK1a1B46FHIiYhC7erl5oZOUTOW&#10;Cy4Ra1jXrt2ykJpMM9jwMK+gAgP7GxPZ8MPwZNjQZJTrUR2byovcF/5U4ghjaUx33MWXNJidSjYG&#10;F5bg1lutbaKARx+jSccGCGHSlAR4fdSANk/U5Vjk6swUOHv3YWl1a6XcfoPgnHclqteshpfaXxtU&#10;+e1XSOkSgZKXXtFS6IHPrfCmNXF0NcGtAdx0MzXVSnAZH0e7/1zKUUHqqrND7WTwC/LDll2Mvr2p&#10;alsLsFl8H0482do5ehMtiT4+HVSCOO9CgifdBezQQVHnU8Tsp6DxmT+bWGYmThjI8KNLwMi7JviD&#10;fmRk5CI3p1A0xI46lckjKakaEyeux04T7Bg7JlfMVzFjd5DPrU5iAm+fg/HjsjFppy8Qt4YAKAbN&#10;LzRnDkDGenA48rBmVRqqKq3gbyFpG84Ym45t1ffPJilvoB4zploznLS4srG8w02Em5GZXY5ePfmM&#10;BXzmM7Z7GlIzqIiwnTpXv1AogOl7c3MOTgyyDHYs+JA8Nv38tyLmZvUOT0E+snr2hOuee3mpkyRW&#10;p68OO02mr5mKTDGeeMwsKjDuAi+OnMVBgUAe5om6BOz44lNaab/kh9zWQmY0ou7lw4EH8CVsDGbE&#10;lzHTTPz4neX/8+PwIzmhQJu7CldeHp7VbEXWX3Ql0P4OqWnbrCELnBX2N/lhP/N03cWjKbKb7t5B&#10;bbC4a0/kHngg8u6/F+Vff4WahERUx6eg6NUX4BwxErbRY+EvrzLdk5l3SAFU1zZg9CjOeNKPGUL3&#10;mCzEx9P/xmetzrB5MuETAZx8OgWPoQnhHSgimsXUy0SyxiZtkpf8aRXxlZdZBqrphqfdY21ISaNm&#10;8lcAwBZicY0PjH4gln9LOoJIkYBko9+HqrpazDzwRwwZlo3hI22ahm2XiWHbh9N2WZKy20zW/SbJ&#10;fUNX4eOPbPBJvkEBZL6nPR+V+b3lmvpYtQ46B2l+/AtRckoZYrtxcOTg7MWoEYmoKm89C23q1KK1&#10;BnDrzZSlKh3QuaekmQ1249jjqP2JPOng0Nm6NuGtN2nJidKjs6i1OHY2FzNYrgLOorafF9ubYVAs&#10;Hd1bTJQZToRyGWJr6WYreH2NKN2wFsU7jEPevgfKfWH52kxxLV/53MtN3ZlmzSbucFBjasLDj3FC&#10;tkiBzyzbJW4VY97VYb5sQpsAICkIZ34p+vXeVJVswqhRqait4YgaQKHc03+Q2Zaa08+LPm17xwo2&#10;mxUbxKsM+vCLCU3FjU3ktmcidYfROrPrj47WTSwlQ11iQ/9gkWh7ebE9UNS1P6rlbyd/e/9Dkx/t&#10;346Ypo0WwjvvUpulr4SjQQOOO8o4z1s6SkeZWMR6mIb69CvOjhvfi04OaZHLcPXVXLbUPqAmxpci&#10;Jpoxk2wY8q0Az7/4y1Uzf38ydQmEGkRrMwGqv0xsC6a2rrWVykQr6fzRCn8fasILLxJ8CszEWhcP&#10;jjqCcsTO2iITtJoMADSjuqYao7dn3wvBbAnvkw5vgrYXLKQfngD48+c7Jh/ctbUYN5qWjWmXnrHp&#10;Csyah1pZ7ZvDPulH3GxDA6G5kYlolNbbmVhqj6sEpZ9/gvyrrkTO9KnI691b+3zu4AFw52y6ZK1t&#10;sgbizz5i32NqxoBBKXAV0ZXFNzZhzQYXoiPpB2Qf8wtPqbz5MW3GeqnGphaDyFX4U8kwOIgFC4ii&#10;poMbgOOn+//Zuw7AqIrnTQodaYIoSJUOggooYEWxYsFesf3svQvSEWxgwd672HsXFEEpSgmk18uV&#10;JJeey+V6yfefb/c9coEEAjbw7+jyLq/uzs5+OzM7u4tz1RQu7f/75H3eo31aXbuloKSUzGJAaB3x&#10;twINqQyPzYKi779GqLhY9SvcKCUa0v1x2cqfsemAA1SMoDkn1PjolsRzDJ62zJ0b8w35tZ2eiT4Q&#10;7iR13LFUi7XGRg3M3GVK55AVqxm7fSJgCn+kZ/UFKjB8BIGMITHCH2U2hNF9n80oKYkxubYiOnwP&#10;OIDPmSvYVuG8c81pcdspxx5Huiwevwvd9vtF8UlbCqwDHrX/VCejp96STHnjM7zffCYPb75pDn78&#10;myiMiy6gsuFGojLXyjBnFjto5cDRtygSGSEQiZ718kvs0G1qGmeigJ/eFMivFmL1+BiFwZFsunea&#10;KFMKWMKYMYuySd8t81GCO+5iSAzBlHLfeMdeGwxjze13omTFMvU376wJeMRyW4eixU/Dcea5sO3f&#10;W83i4vx+WnrhZvEIJCSghO6sF99Sz6lN97eTZW2hBlBUUCrKF9s05cSGTz+heUuKinbpwohhvMZO&#10;QXjDo8hUmzabkJtp+vzrSF5RRyYA3nwTVcytnas2PP88R4fIrACuv45moF788eRJejUJhr/E5p/v&#10;YzW6C+3IGHWImu6WOXo8fLYC9RY14ivX+duVl4uc/10Oa+fOamCEwc6cCsfEmSPZIw9C6dvv6ef4&#10;cvUlMzVO69YXo0VzAWslXNxtPg1+P/0F+ln9dZZ7x6TMEGVahLDgEfo/CwTIGHRK/6jm0bPP6gUi&#10;lHa6zXuDOPdMCnuNMagUQp/em8VEN+Pu/l0UivhVnOHUaU7MmFkoDawAs+eW4KCDyTuvgB1dCGaI&#10;FRPNuABat6rCLbc6MGt2gXruvplOTJ1qRUoqd83b84lSZ5qz1TVeDOhDd5Pf0Fay8N132sdZjxRI&#10;+RGKVmL8WLY9kR8BQE77YsfBtjhzth78IFCoCNrtNw2D5CYlq35kZDnQtjVNccpmGL17b0C5i4qN&#10;5FWBbyMk7SLr8quRNeFYFH+8BIX33IX8MYehoHVb1Y65SowGvUTUxsUjKuDHef+8xgUt8i+5lDCr&#10;TWiVl4ZJD4rS1A3ihBOIUZSXctx0s25zVHZI11zDufAV0sa80jbp1yR/cvH6m9Q0tSZtfqUeAJIZ&#10;kbAXYw41Y20IfhoAWzbPQ+omPcobCdVg+EGsNN1jLXxYA6MKfo7hOpViUsnKtUiRl1DlJQg6nn1R&#10;ndfEYuk4P3ofyzNTUPDaK8ibPg1Zd9wB69z74fz8C3grdCiGqoam4ZWiu+/m4IcAtTI5izB/gTnt&#10;rXFGN4Vy8iuwVzuOKpuLw1J4fTh0zG8Ihz3yfgqgLn8dhfGY2sylSCqH2o48F2fF8hUcyfr/Q7ff&#10;TvliMDp5ZsqYwQ9pfPt2tSlf37+V1BRGo7H+stop8sMOmryIosveG+EsItDXF3Ltfw5g+S+ckaRH&#10;QVVS2l9YzY9NTm1aFEZ9knYgoKM7dh/OPIPt2i3vZZ3k4+33GKpFWW4cAJmzsq8/U+EtXBqfSotp&#10;yYXiuDWB8VsSQa8gPh7ZQ4ch++br4DjhZGR27wm307lDAFRuAPW1KB6cT186/YARHDIqVdocQ+LY&#10;3mrxzlu8RuWE2jH9oyyLC5dfRQD0S3HrYhy3AcDsdK6vRQHVQin5VWnYsHQEgxyxjCBTGN2qlTES&#10;GpeJX1fpzZY1ABoVJ+8PR8MqBTw+5Nw/H9nX3ojcgw9BzuN6XwESsZib/UUjkn15hkXgW0xiNvlG&#10;ntPaIsGrvnA0RjVeLwYOMJfor0WnDsnIsXDeq7ytcT43kcI4+yxtWqsVmo1vxDWz49tlZpiGFvI6&#10;CmPFT/kCfgROGMBZpKZA/f+hCO64g50Ap7SZ4GeawuRHBD165KC8gj39v5MU2Kh9ciOYN19HUlAD&#10;JvgfdSS1OG1lxIqobtw+XHkZtT8z+JkASOB0YdKkDXIPn2scqBomgh9H/nWb+uILzvyyinbJenHj&#10;jNNp3dFi2rozryPm01tejKzBfYxM6cRVnDjASaUnVyy7vAkT4ZwxE6VLf4C3rETltEp+c32Aio8/&#10;Vu/aDv7Jd6i98akQVvxql3bH0B0ujpCDNLWNLCmCrKwitGlLIOcMNgFAtXo6cOCwTDGRNYaZ213I&#10;6ViK4r136NcTBii1kcxlWWpwmbEtHR9+U40Y0QcI9O6ZqZbiYePW6GyUQA4Ev1A4AL/8Nsu1fuJx&#10;KP/sQ/Wb5zhiFBL12ieoHIpy+hFXL5Zr8ip1TW6iqczzOss6D42TNjB4/PwLOkOlN0hgOSpx1tnm&#10;Zik7KyQNUS0++ojxU3bFYDUarFZnrsZFlxLQyIutG3EEFeXl2H9/mhmcsE0t24uJE7TPR+X9D2qm&#10;uz9FMH06Gz1jBVkvsQBIfkTQp3cqXG56iv+dpMBGNMBaeHDsRHai9HFqIOP2CLSFaBfVl4Qo7PZK&#10;dO3EDp1t0ug81ACcHe++XzcJYWdJAaDSvwRiPW4MGWRGgETRsX0y8vIYQ6dbX0PE6Wz8qvXyy1Q4&#10;G0FPDWD2HYC8KZeKRfcqqjOyETH26WbrU9qepMofflCzwew33aLewdHkxojqj24etaiqqUHfXvRZ&#10;km9FeO11+vV5UTAn5MUhYonRraBcTQYAtm6Zaax4I3eqMK9tADCCW6UCiPx6+ps0aAWERXjxRToa&#10;meUQrlRT5Oic9uO8yZxNwZexSI3nnlc8hYVI2bcHCu++DYGSUtWnkBm8xkTtjlXBvs9H7dHolXaG&#10;lN9RaaI+TLnI6C2VkNjw7keGs1Rd/6MUkUZahYH96Isgn6QiVG8MdOq8EbYC+k627jX5dwCnKP8F&#10;nfzkbS32am+H3aGX7VF+jMbZ+K+gBfM5wFYp/GKHUdeY9TzWEIYMSIJP+Wn/naSsGGkz+YXl6NiR&#10;2jDLTz4U4IMPtIzWUyYURfHIY+w4xYLgvVvkrRY9e6fBVc3BN75359tMfarF1Hv4nVLpoJknJxY9&#10;xqDsxpUGfpE5LX3tTeSLeWu/6nIUf/05XKUEzoaJpQs48kUrHK9M5o0DBsJfXSbvaarw1+Ks09l5&#10;0P9ejmuvoWvL5FktrruGri9q1rpNmvx9+x09kKYHVOSc+ncLRXHU0Rxe5+imAKDSUIJo2dyOpGQ2&#10;0BACYTcOHskGzBcW4tFH+WF5oTL3Gmc+r1T8uBIFgkZc2DS7UxfkHn447Ndfh+KXXoJ79Sp4nEXS&#10;A9SBxq5UpWZgGMUlVdhvH5rpbGRe9OudgQphsGKSAsCmMrphMs39u+4kozlyJvxQQkm+OLDoCQqN&#10;rgyTzF529hx2MlwxhvdqPr4v2iRJmUd/LGu7PS18lB0oB9kMLcZMCgDDGDFsHYLhfy8A6sYXwYef&#10;MZyKy8hpOWjTNhfZWTTloiIHlNM6QQiFAhh9COWZi5KYHS75Vg2u+6iERrWdP2rdRLBhXRFatKAW&#10;yHx5cPRRqZKVxl0StFr4VXdGGlb26oPqzRuVpNMgVy2gAXku2bQOq/v2QUab1sg9fiIyH3kIXtE+&#10;G7q3MXroQZrA5F8Eo0dtQjhCq4E5ieL112ll0EJjGcgnHqtw622MGyTVA0D91bISF/bbjxHhxoic&#10;AsAABg78Xc0N5sszsp3YqxUbcFh6CAtW/sqFMEl84dYaTx0xW4UPPYKMLnujdN4C2G67FRlHjEdW&#10;p85qQ6TkZolIF1DMH3so7LfegqJvvkc4QBaaWW0amfxb8g7NXzKBhS/BzSpGj35KAgyFS9+3q6QH&#10;eCJYvcaOhPiYKW6qVw5g1KEbEAyxQuo+ZC7u+NV39LNowdcjeB7ccIO5vuIfFeDdnWrx1NMEQEYQ&#10;mMKpk94HNywNfaNw4d/sA9QSffOtNOHoCmD56cy3IRysFjkJaVmJsYBWrChAQpzcLxaZCqFSckYf&#10;vA0rfmEbJGjSrP5jpPJW68YRRxJsdX20bpWNlBQqD+oOI9URw1fYUgOhENbeeQecv66UO6S7N+IB&#10;SVsDW1laMnKefQGu9FT4jYsauppKtVj6Y108bof2m5GvtrTgGwLYnFyAFq2oycYCYABHH8NFJgjP&#10;GquaMWdaewOW/0p/Frfko3/Kb/ioPDjrTDpCdeP94EN+lAtHhtBj3yQUl8dGrDfOfmZr/TUCevff&#10;p08I8e5AZQWq160V9fkFFNxyHWzjjkFGuy7KMZoxfgwqMzIUE7fnHI0l3buGcO75NC0oXBSYPPy0&#10;3ATqJr5oBxRRTBQYjHgw5lAdlkATLk75AeWYkIFflGCSb/qbOm+1cNir0KmTBk0NgLUYNSpJraSj&#10;QPpPyuPuSm+8TBkqkbLHAKBoM/EKAEM4Yjw7g8Y70z2fBBhoSY2hshExAqDLcf01ZhiL1D//50Km&#10;KnjXhyuuIyAVKXnRoVd0oQRw6OjNCIfMBv3HO09zZtXjj7GTEiXCMIMffMScPCAgq0aM6xOf0k9q&#10;GWd71TsRbp/YttWssJAXJRt+Fzxo3GyuT7UoKqpA1660wJjHPHz2GUes+cYIfKKwDRpgTtTgdZ26&#10;7ZeK0hJq2QYAaqc7e9swnniKaErbn8s9cWSTDzsxd27dmnn33Ufzl4sSBnDsMQ1PL2mQ5DPeGpcU&#10;0KV7twaIOaHO5CosRtkLi5HRvjWSDxmDYHn1TlVtcUklunYjYwguPgwfJr3Mn+xTUuas6qG9eOgR&#10;rYrrgRAxUZRwVuKmm7S6bfb4JjjTzzf+SB3HZAb+tm2dgtRUAiYrZkdis2fTe29zsVjT9IsFQN2o&#10;Jx5rzu/8t1IYKclFaNWKGiCQoADQjtdeq7+TolZMgigqLUO37npUk2CpF+LgMw48LGagvvfP6TC0&#10;7zGCrMwStGtDJYKaZg2OOiIDkVouj8aRWOarYRnVT2sKbmfeOK/oyGH9DLXeFWPHofy7L3i5ScSV&#10;q446iu2cilopZs00QFq9PYrJZzCahZ2qKWdctCULq0TRM/MvbJTsKkQP4/IraNr6hMmawbqHzsOn&#10;n5ubnwOnncxKo6+mGrfdur0VK+pToKQE9i8+RK2fDKxjDLPLUWCO+IaFYUG147xmkOvLL8U0bgbH&#10;M7Fxgzum99+n+Wv2XhW48y7NGLPQfwpJfvVKzgHk5BWhfVsCGt0CnOXBhsy9P5JQVeWT8vK7NFEi&#10;0tuxswnhtjuoAboNHjPZ8MKz9OWwPuTwL6ZPPiQAmjufbQ2AXpxyil4m7N9LtXhBuQGEB5QXaW8t&#10;WuaK2WaamZo0PACvvUFZYQcrDVjanrbMomjVOh1ZaYz9M2X7jwsOfY8a4NyYOMEcrIugVYscpGZw&#10;3jpHYokFDX+LOa7IyoRNzGCiyvZyxGt+Xw0qigtR/sP3SNu3K8pfeUNf3AFpDKnBTTcTj+hP9+G0&#10;UxnloeBUUgizZxPPGG6l25hWNvLxnJrQoamZXlFDtJKwB4eNZS/D6Hz2NNSegHZtM5GTRds6BLen&#10;En0O0LE37LHeeN3cFL1hUpOiDduVO8j/OPowyV5QMYlZZFYV6Ml9QWEqF1H1ESRUiICw2heBvdf+&#10;yDr3nJ2o2hAuu4zl0MGcCXFZWPGzuf/Gn0umScuSTDqZJoo5ek4BZc9ZiPfeJ48oNAzj4ZHPRPGh&#10;ciVYdGejwnTcOPc8owKbUli5h2IY9HlRZtP1wMc4MV2ZMfyf7o0mvWzXiCYOiV/Yma98uZTgZzio&#10;E6JIlAYdlyDJWHLtrDPrBHRr4qK5uivWMrQjYr4ibM9/AfHdTcnDthTGOeez4ZZJmTXADBy8Cd7A&#10;1lYKO8sATj6VpjJlSncY8WqwyI3jjl8vmdjWHP1jRDNXl2zxE/Shc2EB3d6ffEqvn1kbYQtuvMbz&#10;lyzB94cehojfp9p6QECuptCOqvVJKP3sKzieeAo5d9wG21lno+jgw1DQvReKElureEHb/cbqMPJ6&#10;uoIa/wrfHMSrrxqhaNKO+g/YhBoXJ0xoEPzkU14zfe1slwTAUlx/vTHFT0hMYP4IobiwAt320eCm&#10;AZCFDmH44GSEfKyICJJTitBcDYCI2p6YiXW/xa6x1gAJ+EUMNdj+4EPY1KM3ypYvg7u6XJ5iAeoE&#10;iEJNiKDXgBjB8/6aalj26468Saepe5pCnho3DuhD1ZcAHsbQIUnw+TiAs2ui2jSK4oUXDZ+J8E75&#10;aRQAujH5TM71JaDX9+3l5paLiWFojQk0Z8Lo2SsdVdX1VwFplORVrDlPWQF+OPIIWGfMQtCt5yFz&#10;wYmQMJEhRSLN6txfQYzRLFu1GtY3XkfVr7+gau1qVK1ZpdPqNQ2m6vW/YeXTn2F8wss4LPEX7JVQ&#10;JGYJ11QkALKRB3HhhY0DYFhkqjx1E+zvLIHjrdfheOcNOJa8KUdJb70jxyUofPNtZN49FbaHHobt&#10;26+FLyFYv/0Gttdeh3XJO7C9w7REJ/5tJPuSt1Syvfe2vPNtFL31Fgrf4vFtON98CwVvv62v8/jO&#10;u2ruqzlQtzPkdtegZz+abhzMYJlrcP6FppUSS1Fk5hSjXXt2rhr8tHzxtwNPP0tA+uvqNz2jHG3b&#10;aKWIGtapk+jyEpDeDuiyHVevX4Oszu1hPfUk5Jw1GTmjxyC/Z181NY67PXL6mzlFTi2CIolB01wA&#10;xXb55eo9bK0aiBsmE6TXri3aMgjZslUm0lIZfsano0jLKEHLlgRxEwBZDi8mHE0A1GUQdrIZ1eL3&#10;NSKIcbpXJgBqJtfgzNPpx+LNUbz3Aa+zkQPdeyajssIcdWmEhBshySiZUnjFZWoV2Lw27ZAzdAjy&#10;zjgN1nvuEcF6A5Xr10pDdir/H+9lIpW/8zZy4uJgvfZ648yO6eefrZJ3AguFpcoYXTXf+FdRGI6i&#10;MnTtpP00mn9kdi06dEyFxa6Xltec0MTA7jGjOHjiU2azjomzSP6btuIJtU92Ib7qUmQP7KeEKvPQ&#10;UXB+/pU6z1pRLui/rn0oDT/llJPU9CdnYkudmutjsZFifzMVtmiF4pbt4G6+L/LbjcL5rd6WcovV&#10;ES+drhpA8uPyKxo3gSNBH1ZLORk5wJWB+O3YxBArbtBOfnBO+aYRI+AtK8TaQ0fDIX9zXrnagjXm&#10;t5nYOHnkczZJWZIYpMuUK8n8Hn/zuEpS2epVRs6aTqt+Ea0kLlfJiQ7SLcQTT9H9sS09vFBPndQK&#10;iQZA+Szad0yC3WbM0/2LKCqm8FHjOZJKLbUWXbsmwelkm2/8m5Q7d3ERbL17qfm+5l7fzDQ3s69t&#10;lih/JyBo7PfN89z6liDIpfCKjz5eOjnduW8PALVhGUBpWRl67qd9qbQqPvnMbD9h1HiqxWIlOFIh&#10;EWtQtckw+vQURcOl1y6VXOhG+fbbREpTXdRMpiN/5n16AjGLNmMWtT/OvwvhmGNorlHjaBhcmD9q&#10;coROr2hgljGHG3v8xqkd/4n+DIBUgtqiNSwHDED+iaeg5JbbUbH4MRTPmoG87r21YL7wgnpnoySM&#10;0n6JsGH3G3F5AiiffUGGEC5Yhr+I1LdDuOBc9uqM6o/loRXPKp8D81i/s7jqagJ1pVQMR4+pCZRh&#10;wf1mQ6D6r/9riPQyE8Jf0frSDj5IzbUkXwuk58q9+FK4U/R7+EUCFc1i6qB/JnHepu2Y49R3KbwU&#10;aP42BXuHSRrB0raTsC97cNEC9b7JHtx4Q+OuFTaK4iUfoPimO1B2x3SU3TcHFTPvh3vug6hZtBBV&#10;N9+E0patUBOfoPLkGDUG3opK5I07UuWLe0tvkw8jRUU2Q6KOcjZDxeTJKHvtZVQ8+wwqFy9G9aML&#10;4X74YbjnL0D5jDkou/Ne2B94CMFSPbNg+yQ1pXxrWgbnz2eD5YiuNMi4MBLjs7F2zbbzwaNiux9+&#10;OGd+eOReAqV2S9FNcMaZbH8EIm1J/TUUxf2zCYBFUj/8dq4yKzUeNEyUSX8kgqyjj1Xt3ZwTzN/U&#10;8MjbcPPmSgMsim8J6z77wTZ8KApOOwOlIw+Brc8A6bAqFapQbhsj3Z6Dck8Nxo8nPwluJXhggbkN&#10;Jp8N4cSTiWt+JApmqY3ThYctWmQjZTM7D+GluczN9Jlm2AgZbDbeAjWxWBNDS2giM/LajWuvMVY9&#10;2U6jov+PVVSZnQlrp86q8BTCLUmEkZOljY+pydK8h5oip9OQcdlde6DakqcY2xhxM2Y6bsmMI48g&#10;4rMhRdGtaw6Ky/WG538pAKrcRVWUeX3nPo9enHTib3KH6Ldb9WgvvMK8Fmg/oKrAEE6iX0dxjTv/&#10;k7fb6WAkBTw1yDzokC08ZCIPc7t2Q/6ChxFQMwR0M4mo+ad/HvH7xceegKo2bWAbMlQJeCi+OcIC&#10;PsyHKfyNJd4TatkGd7R8VBoYV4chz2pw1x2NL3vFnr8+F+uTdc58pQHmHTkWxX37wHrQSPiqKpB9&#10;+DEKnCMibw3lhSkq15h3dsxlTzxpvPHPIOnGRONXMiB1O/EEWgpeAT/WeRT9eqbBvWUmRx1t2FiA&#10;Fol6YJKhaVpGyLYCvPm6OaPhr5RrYPXKfMQZ8Ye0qG66iR0ry9EwsW5YCvsFl6h2XCwgl79vd+SM&#10;PBj5510E51mnwNGqOYoX3g/XmtWozsuBz12sSlHx7ttIb9UGnjS6AwizDcu+IulMtA0UxRQ1eEtc&#10;8mPKJfpZk26/nbwuRwuawHSzKBlz4KtPORIsvNSO1iguPN+oFMVg3Xi5SsUaMY1ZrFDEh1GjabKR&#10;ESVY+Cg1Q7myHZRWI0pyLP/wI6S37QD7hAmwHHwY8jvvI5pdPMrlI+b6YMaHqTpt+U2TI/fBRzVT&#10;lZbVMOlZGVwGvQLt1ZaBuiFNnqxtfRUioJ7fXtPZddI88KCopBr7qvAbswjkVS3atU1CWqbucWJp&#10;42YnWjRnDyv5Vb1TBPt0zoBTbcTNfDPP2wfAoNeD7ENGqw+yEfPokx6WjZ3zMTNGHQbn+x+IMIX/&#10;9NBi5qz4uIko3qszil96GTn7dFM9fTi+cZAxE/MZFG2rNqEZklqPw5BEblPJ01WYrqyOhol6L6dI&#10;NuQgr8rOgr1zNxS2bA3nD9/AJtpfwZDB8IkGmD3+6B0CYDgGAEtF2yNFhG9bd/LUQhvXzRshJSNB&#10;WAvK0LkD/cVSVqXx+nG6WsWZjZmpjubMpVJSLg23WoXKmE2jc+dkFKkdBRmTV/+ZP5ei8LorMXAg&#10;tVCCbwCHjExHKEAAbLj05lnH7bchV6y68h9/RLXVAm8oDF+wBkUXnYN80fwrvvxc3UsZolzyd+VH&#10;7yBNtPDqH411BUX+G0UX4ae52tQDD5OfOjRvzLgk4Uldp/DiC1yzwGkMNgaRqNpZBRaqpfSFn8xC&#10;bTSAcWNojtWNNPHYtUu6sSs+UFrqwn77mpHVDnz6JU1Lyf52gUlfy5w+B+vOnaIc816vD9UZGSj7&#10;6lvYHnwQtoumwCmqr6NTF9Vzc1FUAmN+hw6wzpqKsKjTevS0cXEze4L33jeDtDXKL35axy9GuYnT&#10;XwmAUhXg9pmSj/NUR8KgaOZBhEYJuQOPPbp1yFAtarzVGDJQ+wG5Oz8DXFlZn3ysJ3Zr/blhEWBJ&#10;mBQAjqoDQKaQNOJwXHM5J0f52ypClXHOeXCvX6ue5RvJTj7PgRLFWqadJHK0+MTjpc7iUPXNd8ib&#10;fb9yaXBV71hgaSwRjILxLRBt0RxPtJiqXAEU5AfmmdOVGiCV17rMsvMxJdB6x63Kj5d/2WXK9eIY&#10;KqbV0CHwlblEA9wxAIYk35G4BGWeFS9apN65ZaRfMcxIO03ksXa6f/gZZwHpvba1VuXCAhXLx/dy&#10;sIxHgd1QCKMOoWbDsBcx3xQAsvH6cOaZ9JHyXgIgG/uu5GnHpN8dxmWXG8uXyfdbt0pHWsq2nblJ&#10;CueFchY+jHWn6o3LmDtfeQmyTzpZaYW0FHJPvwiBcGBL3YWra2A99zzley3/7CN9LqIVqAZJ6sHc&#10;T/jTzwl+3Dg+iH17WFFRydF0PlmL5cvoDuO4RRDxCWIKq0Gnalx1HV0ICgDDqCirQo8eerREg4cG&#10;wJEjkhAM6qH5pPVONE+kdiWaYXMLklP04pTb0wC5H4BfrpdmpKMq19pgU2Y2/f4gqjIzUPLtl7C/&#10;+Brsr7yFilQNXjsmigz7kBBuvoUgXi0pilYtLNiY9DctoElBiTIPfrzxNs3aIg1mDO9QnYoXx6mg&#10;cTYCo0oN4ZpyAf0XNboxKNB044ab9cCTmmDUqARoCvm8yB49pl5DlpfU/W2oDXQpWDq0R94998Dj&#10;sCnBUykqPWmEDanxemyMCJ4Fp56i3z12HGqkY8vtN9jQ6JsCgnSKx6v8OVv0wzHNv5efJXjsES2c&#10;TSGuJMluoio9BbYO7VDQrg2qk39XCzg5xCy3DxkhAEgTuCkaYIKYwQlq64XCx7UJvAP2N5Eoo+yk&#10;a6Gnv5lLgbHohVi2TM9SIqDpyWNBrF3N8BMCJY0i0V5Eljg5gX64195o3EXwZ5Kp+XIlbq1hsTN3&#10;4tXXtuOjjdbCK+BUlWdB6Zo16pzHmica+Fjlkw2L9kc/bGWcmMannQ6naNqF99yN7MNGKWuQyk/p&#10;R+/Ktymb2wHAGEpJrkRCog6FSUwowKZNbPe6fWVmlGGvttoqow9QKyYeHHM8fYXCT4pQanIxWrSk&#10;us0KMSsmhFNOoj2te67PPmFlaADs1j1NNEK9aOP2fBABaeQhrvMnv9nYVEwgeRrTi/LXH1Pi+QY2&#10;4ADGjjFHrEIYPiwF/sCfbfQ1TGqZHhXuE0GR8KVbVz0KTZ+DXq68Fm3bpCFDKkNzQvhmRNM//STV&#10;d3MxBWoEYRx8cBrCQdPMqONVQxT2+5B36GENNmgm+llrqZHppT2Uhp3RdwgcTz8vpoxfVYcaHNne&#10;ir/bIcsZp8KX2BKZYgYXPPs0it/6SA1c8VsN5Sc2cTQwGpeo3R7Nm+Hd1pfLIQMLnzWXON8BCWvM&#10;4KL8a65VS6477rxV/e0PhlE47EDYB+8aABb9qQBIYluowZjRXMHE3FNarCyRFafTaEvSLmjck+6b&#10;wUbLbTL1gJreQkHM3703o6AodsP6v47YXNk60zKL0bY1/f+UzypcfXV9P1sscQuMcMgsBeDKTkfu&#10;iEP0IJlYJuwcCXI8cuSX7gb+Tc2QBSxo3hwV61ZpzODaWE2ogDJap/uZrqdC0QjZofDBKKorGRan&#10;3UzxnEGj+FiLQQMc8PlEWeKN339L9MxUjK4DwBrceB1HL3VRFj/Ohko1M4pRo9KlvXAZd+oAjcMX&#10;3b7c5FwFTsZoGFvKZJQvaMwEIcfNZSBz334DRSt+Vr93TLWw5pejUzsWlJVUjksvp8a15Ut/KfEr&#10;WgtlZxDBOeewMmoU+HHTmngV6OzEE4+zYWttQPOtFmvXFMh10yfE+4BWLbOQnszRRYNBjRAvhQXE&#10;LOPGN9igdYpTjZojnBHRtiICOBQ8tc3A4Uei+Jtvtgir+pQ0wtj/dkSWyafD3qUnihbMR1KfIfBn&#10;ZcBy7AnKF8hBBX6/4XxJktZNc5n3seDlrbrjpGaP46kXmhYKpKEPqEzaBEvbDrDttw88BfmqFgKh&#10;AIqGj4Rt8IE7AYDxilc044ueeEq9e8ccaCqFkZ5einatqQGaru4QJkyg+euV7wSlTWmtJRT24KBD&#10;KEPmlgGcL0zZqMLpk/8+udYwFlJbG4weTdcOIxy4Ks0GRMR8bYjYIYUjUdUaKn5bi6xBQ5Vm50tM&#10;VKBnby71NPd+5I8YqUBRXqhcNnTX0Gedc9YkeOXdIXmH6ePbEdGFN+YQM/StDI89abjnmP+oG0eM&#10;pXIn2h5XYVcmMPcFz4bNVkoABF56jZqdXfc0W0CwFI88pMM3SHfcSgZQdQ/izNPMQEICYOOaAzU+&#10;LnLKfs0Y11SLH4R9mnkKAuQ6wnrtP76JIlCd9Ds27t0BRU8+ztvYJuUd26v0MD7/lGXIkwISAB14&#10;5UVjOPxvIwqLzuPLrxDQyE8RdGqACtjCmDBR+FlLYfdJWbWwV1fVoHdvDdx1o3zFePYl+nnMaXTb&#10;Es8yhaWhW8YfoUbVG2rUOpmNXsBGkvERFaNlj09E1iVTUL1p05Z3RsOi13PGBddkNNGxEbKcORk5&#10;bdvBX2BH/hlnIed/18C1YiUKW7RGIEHANqGFMnv4vW3zVZeiAj5IiMeHzcZi2dtcfEPyIplRG+Wo&#10;v7YlyhVlxjrlMhWXZ3v4QSVT5GwwFITjkNFwDB4CX3lV0wCQYCxHasm25+pCrxr7/s5RFM+/zIZY&#10;iLgEdoy0VCowfSrNWc15XVIf1m4sQnzzWJcU3SOUDQteeL6prqE/g1j5bKtRXCfKkHYv1aJ9Gzty&#10;cugHpBRLy44ZB9DxFrokaaecokCO1gc73azWbVH0ypvqvvKVPyBl4ECltRP46KfedPJJcDsM817J&#10;fVM5X6sGkvQgbhXuuJ1tn2PIfD6Miy/goghyLYHYoBW8+PgCrF9vAODseeyVaIaZAEjGF2HJO2ZP&#10;HMXZZ7FHYg/gxc3XcwTF3ASp8UzS/CW+kUq++hQ5p5yK/EHDkTFuLPIefhR+b0CDIrVEuScYFKF9&#10;cjFyu3VRQuh+/wP1rGbF9pkxcxp7AG1KNm+Robag/GcoijxLCToqbdQAP0Oza9s2B7nZek1Cbe6w&#10;qUZx2iTylmEgBEHy3m3MDGA/2jACaZ5oAMwXTW77ANhwCiUkwJ+ozQ9H+y7ImTUVnmIdj6a6NwHC&#10;kJj22+N87tlnIqd1S3jLCuBNt2DN3p1Q/csyWG+8XYXjBATUOLpKBjSUBzMxEDAs+Slt1hzWx55R&#10;72anqAyHRjLA0xW/rIVDvpE9bBj8bpfebVB4Gwj7UTD60BgAPGqnAND64kv6I0LbK3/TiG8I4YKL&#10;2RCrEBcvmp1a+caKzz/T4Rh1FMXc+Xr0V7IhyVRIgPZ7pYr80DJoXOn4M0kNshgN+PU3OQmCi9hS&#10;g3LiQ7V+JdUfkZQY6y4ivDfHbm3SMZkbIuW1F4Xmo/fVFSpDTJ5CB/LefAV5ix5H4bdfIuir2uWS&#10;3XAD25DkTzDq7HPZSXBemc7HPXcS3wS8lRia+FaMr75yaAC86iqip2h3dBKqi0xO/GzMoSUjxo1j&#10;j0T7uRqPPsxGQr+XGaqxLbHKAxRGOTreew0ZLVtsiQonUxiVn3XlNYoRhIHiX5cjdeLxahSPwuiU&#10;3JZ//ZVcEZL3bB8AQzj1RLMHCGLgoGT4ffSr/D2CUp/4zQBOPJahA+bgRp1m9/LzesUPtTCC4k4Y&#10;8+fRv1KtOh/dAXFZ+CS41R7MjfOXT0fCQdiPPHrXADC+OfyipbHh02TlKHz2gP6wvbAYvqBLvX97&#10;XCflnnsWstq2gic/R91rveEmpB59JGrSUmDZZ3/V8+vBjm2/H5soncH4NgqksgcMgN9eoN6nSt9I&#10;Jng6/+RTVLhUwTvvqXPcW4bPcASxaMxYOAY1XQOkOc4NfP58ABSrxu1G376UUQ6MMWYthA4ds+Cw&#10;x059FMCPBDF+LKe+cUScGovZHv047vh1cg+XTDO0ir+YFCfVfO8oUjKcaNnaNDMrMW2GEQanuso6&#10;DtFtF5VnKDsFC+Yrd0Le3t0E4L5W1xX4qXt4h36SiX8pLNhFX/RDD3LwkZM0whh7RKa8T3Xh6trj&#10;j5uDOHWdCTuYF14QS42fPf009jj0WXElE830FqKCp6XrKHe314cD+uXLeV4rwbtLDO1qu92zFsTq&#10;0hIkD+6vGhhNMPVySWywtoTWKH3nNRTNnYP8Np2UQ9TcGD1V7i1a+qN+1w7IRTOyF8tAgK7Cueeb&#10;G5RrJv+dpDR3occfZX7sRq9jCrIHk8+iEItmV8swBuYvgh++Z+WUCu+5lBYHTeiryMSKFVtrB3XE&#10;DoFPhwNhWI8+2vC5SRL+NdS4G0o0Tel/U/5BebZW/uZ5dkLZ8s6SLz5XQqkARQA7GtFGhUn8fs65&#10;FyBrr7bwWG3qb5+zEL9374HS115H0eInFZiQCSpv/Ibx7YZTgqQ45TOy3XGPeh8XyNDOeE210sJ8&#10;RkhJ2dffKvDLP/pYhINa76C+ytu5yEbhuMMFAAerHQWbBIC8JnlUAPjya+obfxatWs2ppgxrEUs/&#10;gR11AIeOTd6iYWmqRXJaCVq1IlAKSKrO05SdElE8aNpJKf/S2L+tidysVQOKQ4czVpPyWYOTT6Z7&#10;jAN1W8sEh0W11VDy+ltIT0xA9VefKxmidsg6IqSqvyWReC9/81qk1niaVqHZmJpAb77GQVq9Tung&#10;QZlqD279RuDDD+iSogIXC4A1mD1XAWAI4w+jish4I6rmZHgtunWzoqRUv8TmKEWnDrrymjXLwY8/&#10;mouLbock88x+4VdfqAZF7c/StiVyunWFvUU77RhtnoCStnsL8GnHfEjMMQppvqQNl14Az3b2FIil&#10;jUlFSGxOwGH+irHgQXM6mWbA30m6yrhwRCFataQZzDyZTAe67pMEZwE7Ft2z8ugscWPfrsw/TWYm&#10;Ankp5i9ofLTNFJpgOATrEUeoBqyAJkGDzdaNu6HEDDV0jmYA6ytXtEPLWWejYt061Z3we2ok35BL&#10;5j7n3IuQvZfUp8OhTitt/qnF2NC3N/yZ6cgbc7gRFmMA9A7ypr4vydKxE6qSN6t3mot0kjjaTh+T&#10;N+wT038ccqXMpT8sM2q67j46ZwoPPxKOgQTAyiYDIMvOUUnrq9pX9WfRgw/Rh+5QAblsZ+yob7hp&#10;2/p94ikG7nLur5iaMe6Tls0tSFpHxUMAZyeA4c+k885jPCD9gBH065eCmhrGCJswZpBkzYRE94q1&#10;WHPOecqXzLuYqtJTYVn8MCyXTUHaaZORfebZKLj5DhR+/RmCEY96kvVrDoo2lb5TA7ka5PbpsglF&#10;BXQ1aan4ZSWBMdanyqMXN9wolldtpBrDBrDH4SrQJgBGMGiIDUG10kUUGzeVoHkCVcxatE7MQPLm&#10;JgCgQYULH9ITyC+5FK61q1BmzUbZb2thveiSLbNAAgnaLGbPmz58pJgzb4sAB1Vjagq9q5a/11PQ&#10;4prZ8O33WnPavtn8VxG/KeZt1ItDR9FkMHtwYbzirQUfvmvOdGAFKRjDiccZ4RFxQSSoUB6fnKsb&#10;hd+a+BRXY4mGI0g7+wI1gd/4kGrMsb93JvEZjoaasznoH7S0bw/7TTfDZakff8ac5Zx3ETLaiQZo&#10;0zLBOqsNB5A8ehRs996Hqm+/g1MBX9M1U+aBsYU555+n5hvH6hjmb+eSl5Vc5QsAE5y3njbFfBQd&#10;cZQBgE3XAAmANNscr7+tX/SnUBQnn8DNut0CbAx6ZyO04o23t170IYpT1bJqXCCDGiA7Q8pMFCMP&#10;SkMo6JbSc2Csfln/HqoVM5OalPZNcrn55GS9f0lM9ajf7CSpxXFUuybI/XoBT4UT2bdfjYxO7ZWs&#10;cnCESg/bvdL4he+pE49DxVpaSLoD03pk0+j3jYVITCRGMYoiFXXB2mGki1bdsjU7FrMtMvlxASct&#10;lJSUoXs3+qC4Igfj1qh9eHHkeD2SQpH7/keGvxBkotinUxYKHHp2SFOo+NYbkdp5H/hKtDltFslT&#10;XQbroIHKdKPpa2/VCbY77xKtz6m+6gv6EQ013Pj1W3hNv236dAKNXviwY8d0WKxEf9NI/LtJ8mSY&#10;KPfea/r2yHBhfgJ9P+X435UMdKYQ11Xw9GmsIK4P59HCL/XRbe9kFBZpXuug6Lry8BfNBQ40uS3Z&#10;KJp1J/I67K0ESh4WAEuAP4EzQhpu7NtLNImVaSwmcZjT1eQcgTC/Rw8ULHoMQZeeX8w8ZF9wEbLa&#10;tYPH4VSlMQOqK5f/iN87doB3g3R2F16gnifANEU7Vd+X5BALwfnVl+q91AIZtci3+93VsBw4BNY2&#10;7VG5MUWd07OB6mhXAJBlpQuBGqDjzT8IgJJprbmGUFhYir0704IKCwBK+xJga9U6VZm7vFFrdFxR&#10;qEru052mCn9he1RrJHpx9530HVOiCSgs3d9NtfjqS2IANS0CuHTkapdF/7YaKf+UczxNFcprtyLz&#10;8KOUgqPi/xgPGJ8odaHDjvzxzeUYr6yOjK7dULr0J/WKcDSEcIih7vqV3B43LG1LzQCp98latR9I&#10;p/bkMfOWg5W/mEv1hVHkrBSMI3jrEBidQjhhoih+rIT2HVgo6fyE4YxbYw90xsmclK8B8INPCID0&#10;UwG9emXAVbX1wo0NEz9vF+HfNG6UPmGQmfe8409AuTDDccqZKE9au6VafU4HfrzkfPiLG1vIlG+g&#10;2Ov8nXE6zQuq5iEceHCKsRmR9kb8I6RmeQDfLqXAlCgA1Dt5kbch9B+QAa9HL8dj0qefcZQtX92j&#10;VwlhR5SLjz/haBvNHukTjfcqEhawOUT9Qay7ZzrsH76Pig1rYLnkIhQ0a6mAkADG1U0aauxNTZIJ&#10;BVo8MhEcMkeNgfOdT5SFknnFpUhv3xHeQq5MbJBIvgLHi85G5qmnoGrTRljbd1YARO2S72noW7GJ&#10;AEwNIeWIIxH0+JRzPWTE5BQ+9aTy/dluv0tJghot3qoRklNF0uiaCoDMEzuNiPCLYRkFb/1xAGRj&#10;ZU4++YydG2VBKZhyDGL4gZtUJ8+6ZfAwrYA339MLeCo3uFhj8Vvmrtqx9Du2BZb/n9D+NGXnVKBd&#10;O7rLCDJOzFYb+tNLXJ/3JjG3gYAfaWddoIOfE/RgG0GQ0+GYqOlTA+RvyiyPyf37w2NYG6zHqqwc&#10;uIsL9bCG8IoDXATDWKosrUavfalwMG8F+PRLDtTqfFV73Mb2teZgJO+pxbhDxSxetiwLrVtLw2Pl&#10;xNMMZo/jx+WXcSFP/ZEXXqT9zF28ohg+IkcEkYXeMbGqHFL4wi5dxRyaCfvcB+AUDaL4hedRuOQt&#10;5A8eBMfI4aj6+Sd4M9PhyhBwtdvhfO15rO81EEFnTKPairS8B8VM92C4mOt61MyL88+n2UjAYM9U&#10;n0l/D0nGFFCFUF5VjZ696AekaeuTpINa4+JTsfxXvQ2mSRZrOdrvpStQBb2qlYL9uOlG3icNJUrt&#10;p648LD6/wkZmGX+k8pvmnX8RKjckoeTbb5B76OFa6HSNN9jom5pM3x1BKRDfUvXUjN/KPvMsOEYf&#10;irTu3eFx1oUd0UxlToN52fita2eUf/Yp7MY84domAqBqLIIEHJkufOZZpd/R5PeWFMLSsxcs+3SH&#10;u0iPFNNftDUA0oQqEL401QfIPCkATNAAWPjOEuNNu0iSHT0SCdxyC/27LqMjZOOrxBRlBTCO0eyo&#10;w5hyufbF69hRaYvxbLC16LH/JlS59MQDXfP/DPkCbgwbQlcNQdmN8y5kGZifxvNU8vFHKGymVwdi&#10;XdoFC3KOGov8S6egSDowx8wZsM2QdPWNsI4ah0LhP01k+9T7YFm6FK7sTKybMQer+vZGzc8/K05F&#10;pSPk4h6xFPD5BQdMn3sJXn2tbjZRMOrDwYfQBUHe87o+HjRcOpx33k5D8wSbrhwFgByhcuMutUO9&#10;Lph24FIDDGLs4Sx0fXOjMWLV2s45VzUYTi8i0tMUUnMtxcTxSWFd7dqiuE07lLRug4IOe6Ggy34o&#10;S2yOvANHIFzDQZiGiOo1m1gUVksZ2nfMMATLjXn301QQwaoNiMX4T/SWzJs0P25wLr/PvYixX+XC&#10;V4/wlwNNFB4nZs7RI3pmObin6ZhDyWcCJUeDWZ4oDhqZhYDaLY4Tx+vKQ5AxgcZ2/EQ1oMSJ5Kli&#10;9paJQNXk5KLguWfh2G9fxXN5mQIfAtn2zMCGkgmAHCENyPsZ4MzIfbPnzunbDzWGi4NELKKyRulx&#10;zJuGzYOHwZWbC/vgfvp9KixGwIbvNL4Rm5hXmu++RN1wLP0GKOAjFc6bo3x/DnOxAn5MEmUtlhgF&#10;VnjY4bA3cRSY36kHgG//MQDUuQlIvXpwiFpFyQQ/pgIj0J0zf3Vn6amuwQFKS9HT3giCerDEhXPO&#10;49JzsbJcv6x/D1HSPJg8mTLKeGA/Dh61CaFQ49Ygc2m75FK1uAQ7Lcdjj8CdlwlfzCIHsceQ34+C&#10;99+Tzm0ftZJP8jXXI6n/EJR9+iHy9t0f2eedKyqPOYeK+TGJbc6Nww77TfJFy6kIixZxxgx5Rv5G&#10;cNxEDuCw7amqVmngARY0e2RhEhLii5DACkowwzAqMX82NSlSBFPvo2aiY2xOVqZx7McbJ060zzrp&#10;xC1ayNaJU7PCKvShTgjVaLCkXO4poJbdaYhYYN0D/KxGeCySfzo4i/Dxx41rjf8EvfQi3QsOJBAA&#10;qQmqfEZUXCWiHilHULipA55vvpG9q2jaxsgfU8sWGUhWm9FQ/6vTvCkwTIynso07HEXDh6PilxXI&#10;O+d8pMiD2T36ouKNJahMTYPlxjuR33Iv1RERyAhg1OToZ4sFgZ1NDGViyu19ADzFdRv6EIw4OMPc&#10;hl2l2DhwAAoeXoCyd99V4MKg50B8G7X6SkPvjU1kAhuQbf58+MpsyOvSWYB0AEJVVfIdktmE6hM3&#10;2nKOEk1DrAxvk2eCJCoTmJpK0VvvGG/aNRIJlX99SM0sQPPWDNKVohj1Gp+Qi3XrDDlVIT0R/LqC&#10;K5lrJ74CQUl6V8YCPP9cE+dG/4VkAs69M8yBkBD26ZaBQmfj4wFhTmwYNgI53fdBWZIe3GgKFT/9&#10;NLI6dkbVp1+ioGsXAcPRsHbeF/lnTlaQxjjC+rXOvPlx4vF6AIltaMbMuskavH7mZDO2UvOXx177&#10;F6DZHbf/JD1NMRLJdG5Mo0adKrD4UXPEL4Kbb6JzsUaS3+iNGha6rYnR+BlHHqo0vhIRego/zSAK&#10;NLUS2v8cDeKMATZOJvoB6CfInHCMmHeNfYfnNQByZQwuLyTtGi0ELDZt+qdmgDRMaZlOtGmVpQRa&#10;m8Ca+W1aZyE7i2E+dcD2jlpQNV9dNyuJ2uILSltgrdfxg7+YItLQbYeNQ8GAwQaMAmXfLUXe+EPV&#10;jno5R5+EilUrUfLLcuQeP0lpiexkOCd4Z0ZmG0rU4FhX2wIgp9FJXy3SqvLz7hKs7tYe7rR05J4y&#10;SdWzV7Q7OsEbeu/WiSDr7Lk/bKeeqEx957uvqu/UcrmhRijEQGgBQOsWAGzKTBABQNEAldn9hwGQ&#10;JQ9J3dH/Z9SpAYB9D0hGtdr7RXR4w1KYO4/mG5UMs+6ZoroDTGUH2DSr668iU8N+Va0MoyMuEhNy&#10;sGFj4wpHoKIcmd26w37r1YobddK7farenITUTgKAPy1H6VHjlKWhtitY+IS6rvYZqvcy/hHC2WfR&#10;hUCccuH2W4lf/CplpBaXXMJrtG7r2ta+3UQ5ufiir6SnKRUNJVoPAF99yVyiO4LLpxAAiZ4eXHaF&#10;GcKxYwq4KpA0eDisV12Jok8EzV97C46nnkXRw4+gePZM2O+6A9YbroX10suQd/a5yDx5EjLHHwVn&#10;61bIPmmiyn7DRA2QzT2MmbPZa3IKXBT798hCZUVjZvM/Q1xq6pDRVL9p2rJnN9XwErz8mu5ktG8v&#10;ivSMUrRuvXW8kgcXXmhMgI8ZBGGVM0UiAoCHjoW9Tx943W7VLfBtXImn7N3XkT2or9IIbZyjm5oO&#10;65IlyBg8RHVCxgeUSUptkL8JBE2dVdIYADJj7Lw4SKKSCGzaccchZ8p5qFi9GvmtWqolkejnM7/Z&#10;WOL1gNznkfsZLZB3wgT4QgGogFm6OMiEBkgB4CGHxQBgEzVAEwDf/GMAaNbQxRfr2DnVrhQABjH5&#10;LC6AUCP1RFATczAawFFH07Tk6D+LbAJgEAcfshGhsB7U+ydJf70Wq9YI+MWZMurA5583rp2GatzI&#10;2L8vSu66Xf1tVhW1Y/o+tdzLWbqBRF7M6+Uff4f0ti1gW/ioWDK9YD/oEHDxjsC33yqO+dkOtlGO&#10;QpgyhSDHVe2r8L8r6GIi+OlO8vrrmWeCo8lfYO/Ogh3Hnsjo7jIpVFjMSNP0suH9d8wYpQjOPYtO&#10;XI5g1uDm6/niplGgxIGfjjoGruSULYVrjHid7CC659x+C1ImHqvON04sWBgXX0oA1FPgRh+2Xhrc&#10;P9tT1idd6ttvpQ+o3DBp6oDtYjXQZFZSVC2BddCBbAjmPUwB9Om3CW7pTPR9mlj/fDunwhWMOhQ2&#10;0ZB8Lr2BPH2FJr+DvhrpOR9BaueOSGvbBqWPPwZXTgYcs+6HvX0n5cMjKAQTEiTpPTEixoyQHSWO&#10;6PKY3asvaorrawL8vpkHknfdb1jdoQPc0qvn33Gnsgr0KiANvzs2hQSUwqKxWlskoOwnY3YQBz70&#10;rwaJA3WFBx8C2+BhTQ+DkWvUihmu4XjrDw6CSO5c1TVSdwRAaVcc1VdRABVYtJBti/nXmr/FUoYO&#10;W1YyIkvM+nfhtlsMV5TyFf+TpKQNNnsZOnY2Bxsq1TSz+jVdR5TR/COOQp50uF7RBkksBQez6Muj&#10;rPJJdU4SqSojA3kCeKUd2iPnoYeQdO+98ORnYtOog/HbmMPgKnIqrm2Df/KWG64lTrkl+XHueZwM&#10;od0LpHvvphsiVsMGOnQQ7XzUmAzpnQQ1OQCypQJy8fmnpqYXxuTTiKysvGrcc6epWm6fmD8ublBT&#10;5JDeuq6AYf7eJvP1KffDD7B+1uxG2GoSCxbAMcfqUVYCypnnmqNSuxNF8ZkR4iJKjBxNEKzFwAFJ&#10;qPZwdI++CpYniEunEADrq+rx8alY+RNHg+v4XgeAAbXxj73HfvCrPVF5PuY+SdQKfQUW2G+/AZua&#10;C2ANHojKr79C5eZ1yL1oipiViQocwolx8LZgDF7TTNPtAWAdSc8unRrzkXfTDUgeOx41GfnI69OD&#10;BdzmnQ2mOD3gknXJheo9TSECYMFBB8UAYBNM4BgAtP8JGuCKX+iaoQkMaWPSfsQCiI+34JdfyCsO&#10;BOjG+Y7akIy+7Fj54O9CJTuKmlrwv5Qi8Pm9GKRGW4kVLtx6x/ZXp7HPmK4nQhx9FIq/+kLkxAF/&#10;0K809FDAi0BluVo8tWjpUtjEIszcf3/lHsuVzstTWapkl9hRY89HwffLxKpkSJTozvUQkL8juOt2&#10;mucEwBDOON2MY9ZtYdZMw78e0672aid/Dx5QIJUkqmF8IEYDzMV335oaYAiT1CYuBBkXpk/jCjFN&#10;07Lcdgcyb7sFjilTxMSdhHUTT0LhLysbQO86igYjao27UCioTZwGiYWKwh/wYKgalmeeq3HH3Yav&#10;bLeiCAqdJejQ1cxnXQUkxOVihQqH4fxHlimAp56iuyFmJRDlkijCA7MZc1VXti0AKOag/ZDRsHXb&#10;B/4Kaok8HwuUYdGq9Vgjz1Zv/B35Z5+OJPlAzpmnoTJpHcq+Woq08RO2LERRux2QiE0EDB63C4CS&#10;yVAkKCa51FdhATZ22x9lrz4J+6IXt5jhW7936yRMQHanvVCxaceWhEmUH/uIEbugAWpfte2NPz4T&#10;5IEFrMsSJIr2lxBP8zaEnvuno1ItcqGGiuRYi6v/x4UzqqEnIdTJR6dOaXCoaZOcD11Xp/8EaQNV&#10;d9LHHUdQZyddgzPVvPvGqSotDdaOHZSfvzCuFQp79oX90ENhPfIoFIwei8KBg9XOcIXxzZWLg/VA&#10;F0TegwsVdzgTiBMiqMtRhnUcoF+dryP+DmH6VMZackWYIE46kW4G4pTm24IF2wJgm1bVaNZtPzHN&#10;4vW2e2r4Xd2Qhx9/NCfiBzFhgh6eZ8NcME9HpDeF3MnrkCfmFAuW2ac3ckWddTnyJEuNAZsUUnoG&#10;VVBJ0cj2Kr0WRU43unVl78m8OfHUk7sbAOqKYTperQ5DLdqoAOX+cmL+g9rE0eEwXqxdZZeGkC/X&#10;wnKPng3AXm3iRKr02mRSJK/mEyF/CI6DxqCgS1f4ncZsDHWDQfIHwZJhITzPZ3h0ffMj0qSX3dy8&#10;JRzTpqIqJxP5Ly5GwX7d9RpuksFwfMvtBlKbYJKzfx94Ck2f8bak4vSMzqzkyWeRNrgfvn94Gb5N&#10;GCu9gABPQgsxc1vIu/T76IMMynk9Sq0XKM29Z5p6vqmxncFgCAXDh6tl8b3lTdsThNcYPE4N0Pb6&#10;W8abmk6qY1ejuqpmcNIJdH3USEcXQqKK6/TilJNYj+SFuhmBYA1GDmXjZAgag+DpJ2anF8ZRWzbw&#10;rlva6Z8jQiDlL4gpVzAqhL42L444kkDTcN54lm05f9GDSguUB1TdcvCTA2H0HzOxXkLS8cBYjTt1&#10;wpEIVbkE7KgjG+4cATyGPLH+CYLqnEH6dxRz5xILOB4QwnHHmu1FX130KJU4Y+V1hRe1aNVSALBd&#10;RzcSGP4i2p8O0+AN3KDbFOggDj/CGMZvVoZHHtLLOTWFPOmpKGgZr9ar85c4FUMUJm8H2OgbKNuc&#10;hPING6TMscWMJZ6vRVpqOVq1MB2yVnzyyT8fLlCfTKEJY850Cg1nqxgVoDQ7D048kaPqfrmVohJG&#10;jduFA/qwTAJ8opVrAAyINpCFgsKYpZOEBao/9gkAjhgDR+cu8BYUKB43xjUShcjU38NigpQ8+zSS&#10;9+mKpB77ovKlJajOyoTjthuR37KVETbD2RE8NgwYPOb26A2vo2nzw6M+P7KPPhJv9bwaU1q/hIqW&#10;fRFNiFebI5E5+t1cnSYegUTFLGT26gdPvl5soV7Hvx0iABYOGxoDgDs2gf8oALJG9C5tUThLK7HP&#10;3nQdRaUO/aJkEAArMGe26UPXBdmQVIBWibp9cR8ZDYBsoJW4Z7rROVKGGm0LfxdxUItli+C+maaV&#10;EsbggTlqT58GSbKsLI9ICDkz74MlPk6vEdmsuQBfc+i1IjkAl6BkjZpfxpFHoyYvR8l2QC2rteNy&#10;6zuiWKDmKjNeOYyjj6Q7jAOl+uriJ9n+6muALVp40Kxlq4BUDsMzCH7mCKUVv/5qTib2Y+w4OnJ5&#10;vhSPLmw6yPgyM5AhGoTzmae2NEwWTOsCjVPaLbci5aqbjL+2JdPE++Vn0Za2+FgsWPt7XTDu7kIR&#10;BTdh/PANtTq98bzKr3I3BNC1azqKnXruMiuRT5yjFp+tQbME+mUjRkBsJj77JKbzkdt5d8AbhO3A&#10;UbB33Bs1drt6S+NthYCsFpjaUg9MQWcxbKKdr2/VGmnjjkLVyl9R/uvPsJ5wsorKZy+9JRhafscC&#10;Bo+5PfrItx38wA6J3Kj64WusaDEYpyS8hJda34RoC9E2DX8iE9XjoJhEHCXm/iK2RxbpvHJuaKNl&#10;q0/BkGiAQ4YIAIoJvJMaIE3gXVsNJqw0FB4/+5SdmF2KImatAj9GUeTgq6/ZfniPBo1nnqTfqlDk&#10;lxq/GSdKGSnG59/S3SQQwM5Ri/w/SFxuQmtUL73IMBg9NXafbplwFseuaRhD7GyjWndl/RV99SWy&#10;Jk5Ebvu2ql7pAiHo2QUYswYNQP7sufBVccEHuZ9F5uBBE+pb3xLBQ1u2x4zgiPHcWKsOAJ9+hoOl&#10;dQAoVY3ERFEuEhMJfmQ6G5n2AcbF2bB6lQkmAoBjTQAsxmOLmj4KXCPaRHLr9nBMvQtVm5PhWrMe&#10;lat+R8WK1Sj/eTlKf1yGku9/QPFXX6Poiy9hZ3r3DdgHDYHz+pu3U+csVBAfvEch4wBDLTq0y4Al&#10;T/vAdieKKpPIB6dowJ27UCMgvwlqIvAJbBh5+O5rc/UaClgUjzxCJ3Ohuk4A1LNCKnDLzTTxqWVI&#10;MgQr4PHDOvxg2Dt0Qk2+3q2rMZkh/KlpVyKYBEkKZa1a8FKTKyUZuadPwu8tmiP/0ivhTktGxVvv&#10;wN5/oHJjEAg5A0SDhZgu0rnRpLHs1wMea+NrF8ZSOKp3PnNeexVejJuEExNeQ16bPqgVbY8AK8yR&#10;93M0Wm+gkyrmfbCqQpWVC21uPeWtMQoEA3AMGiQAOBy+pgKgNERqu8oH+MrOrwdIg01vfxnGLbfR&#10;rHWJ9qfrm2ZZx05JsFk5Gsp6Zgrg7DOpmYjpS01fzcSiHzAqHWOWyAznixtlblqx/0Ji2SgrYXz5&#10;OX1tetCmZdtktWmSpvqZ1HWldbiAVKDqxESLLEtKQuE776D82edR/MpLKF72jQCfHiUmV2jiErrU&#10;QEdTyq3uieDhhVSGdEjcEePpmzQ3FpOO5rmtAFBSHQCyMRoXeIyLt2PN6hgAPMwEwBI89mjTAbDK&#10;kgVr171R1aINCtt0QnHLtihuIal5GzgTW8EZ3xLOZi2kN0hUySGNi3NM2TM479CxQ42TH888xd6T&#10;BY6gd/ckVJXtbgDI3luqlEHBqMFxEzlM75WeXrRuNgppHDQl7ptGM5hVpc2nH5c7pIIE2OW+OCbV&#10;QUUx4uBshMJ0oMv75J0aAH3IH34Q7HvthZocXTdNkZmticJqNsuKb75G8sEjsbnjXihctAg1GWko&#10;uH8uHIYzWzKDsGhnwYREBYr53faB19LEjYzUbniA9bv1WNvyYFwZ/zhmtpiO2ubt1FQ7ds1ckYVg&#10;yM3zC97etXX5uICnY2B/0QIJgE0bBCEAcpFYBYAvv2K8qemkO+wAApz+Nop1rVglie3Kj3HjUxFV&#10;MX0EkghcleXo0ZP+dbmHWr6kBDUVtQbHT2z6jKu/hwhGzHcUa9ZydpPesrNZnBWr1pjrdtbPLwHP&#10;sfR7WL7+XEu2XN6ebKprokFzkzSfr1JAUy+ltUNSN0UFAM1ZKgRAhpiZ+wMLAD5vxgub9QE0TxAA&#10;bNE8LCYwmc+TWgOkVrUqxgQeP47TSHi9REzgpgdCuy35sHTbT2kJ8gERMnr+dfBrbOJ1M1EDoLZh&#10;vWV7JjApgvmzTF9ECCNHpiAUZBB0k1j2N5HkRc1J1oIxewZ7qDJRojjPU5s8DJA++igCoO5dSWXS&#10;YLvvq1eviIvnXiG6g2reIg/JqawXuU+EkW/113iRP2wELG3awJVp+ox2noLSM0dCQTXNiBQO+lH6&#10;+LNYu19nbBw8BNWffgbXpvWwXHgJLHFinkqGahkzKEfO3fTkGeEaOyAGMJNWrCrHjOZXY3nrE3BE&#10;/Af4rdUELQt0hgsIqbCXiSchGGaI0M4TAdA+QABw6K4BoPWll4037SzVYnN6KVq1MADCaGz06d1y&#10;O+uZ6/npO1etkI4uTrtwNABGpej0+ZZi1gwOLuw+RNshogAFyMkpRes2BEGWqwxff2kqHtvWVNZN&#10;d2DT+eer37xKUGQXuL06DQc8WHPehSjf+LtxZgekXlZrmMDEg1oceTg31qrTAJ9+zjSP6+qkRUIA&#10;zVq3DiJBbdJCB6wJgPn4Va2nRfLjSLGn9UOlePihpo+0VtstKNp3P+Xg5MgPg26pQZjzfXmef5uJ&#10;180J9tZbbzDe0hhFcectFB6ORvlxtBoxo+JMFu9GxBFQVeXAt19RaMRsF1MnQS14SWEHOnW0wKpM&#10;I97LvtKP40/gqDFH51kvpl+oBM+/oOObeJ8GQA/yhh4IS6vWqEozNcmdJ2I0B6e4DC3n0dL9wlz7&#10;uHHNtdfg99atkHH6qXBv3IhS+nLGHaoGC5ix/H26wpNjTp3cPulljGqxan0Neif8hFUtTsPchOm4&#10;MvFZhJp3EADSSyZZW4h1sGKZekY9spPk9/vg6N8PDgFAvRqMOQhCX6PujLdOnAdMgNQAuPMaoPZN&#10;R/Gi2hVQTxejNqKPeXj3A/pwfcqUZx0ufJgduGGWGTNF9Eb6Vnz9TdNcCn8XUaa0YRpFeXkNunWj&#10;GcyyFeOtN4x1DY3/YqngzruQJxZCwdSpKHzsMZQ//wLcr7+Dqo8/h+vb7+BZ/hPca1bDlbQJrrQM&#10;uKw2VHz3BTbv1wvuDWuNt+yA1CdrseABusQY7Fy77SDIM+R1LADWokVz0bY77e1Sw/TxomUof5NR&#10;WSt+ZgXwYT+OO4pOeRa2Evcv0I7ZphBHJR3d94X1gH5IOeUMpE86GZmnTUI2t1I893xYzr9QrQyd&#10;f/llsF15JRzXXI3Cq/8nZvN+KLjyuq1YGUu8EsSllzLMgCOrXuVL0eC3mwFgDDkcVejSQQeVq2XH&#10;2OsrfhcZi0ty0F+bwTOn8z6uJWg2ICY/LlK7xdH81Wsg+2uqkTt0GPKbt0DFJjp+hTuNM26XiN+p&#10;WLUaacccJ0DYEvn33Y2q7BQ4n1oM6777ICexFXzZTduuUQ8SRJGZXo34lk5cGvci1rc/FsclvI33&#10;2p0FJGoLIEc0TQKwDhfe+QKFvG4U9OsFOwdBqsqRdeR4AwATjDhHI/G3kUxwpGPe+squAKCqEVx0&#10;KTsvdszS0Iw6btcmFdlZOqaP+8GIfYRTTqs//U3XdS06tE+HxW6albsfBYJBDB5AAKQFU44nniSw&#10;S4csdbs1MuTefKtSasx1/8z5/6xjhryUCb8LWjWHba92sHTsgpx9+8Letj1y9+4GV17TI04oKXPm&#10;UuvmwshRHHds/bUKFy3W7Uk+KYn1IgDIUeBuPR2iAdYI+HH1CTpseUMuflymHep8yUnHaec9Xz5r&#10;dtN6elKwqACZnbqg+P55SjTIHPMYK9Jb/864815snnTeNsysTyGcOZnL33BpnipceZWOr9q6B9qd&#10;iGsaHzmeoG2MuCuzh71RBW67NXYrv1p8/TW1RfotTPDTFTfwgBS43TT19SZAPrcLOWKiWhKbo2xj&#10;3X66fxYRsPyiERKWqbeUvfY6knrsg6TuPVDxxntwpaxH1l1TUZ3VNNeIOYhhyStHu71y0KqZEx+1&#10;uwzPt/kfTkt8DYXxPWHv1BqVKZv1NwUsdgkAa2pg69kD1v6D4SstR/Zho5Vm2ZDpaybzutIARVPZ&#10;eYqiuspl7P7GumUiqEVxyEGbEAlzUIMtIIiKcg969KBlZXZwbJQ8BjF+/EaEoxxM2V1lOYxRauk2&#10;aqsVmDuHssvBGm2VxFLmNdcYcaX1BHlLRIH6LYm8N6/xd3bP7qixNs2toimM6dOpAbLjCeOkE5mn&#10;OgB86DEqcfVN4JYt5d4DhmchPr7CAEAzDjAb335TNxPkjEk0NVlYF+5Wsy2aRoGSQtj37gTbpZer&#10;v8kcEwDrJcmjmdjIClf+jLz3djQXM4ST1PI3zFcZbr+HjT+gGuzuS2HcfAsHlIqFz7ENJIzxY5Ol&#10;/PRZkEN+0RZL0XlvNpAtcqEaSGJ8Dlau0O4J3umrrkRar77IkBvK1tNxrvn4ZxH5ybUVg3Jk3ZC7&#10;oZIiOG69CZsSWyDj8KPhWvkTIo1uX1CfTAC0O4qlfASKKCYmfoq0vcbj4oRnMK/15SiYfoe6hzOB&#10;wvSh7kJ5gl4vsg4bg6yjJsBf6UbaaWegtEsXlPXohZKe+zeayvfvgewuXZH3zrvGm3aOVi6n6csB&#10;EHZwTGxs1fjf/2iScTBMa/g/LSsUGWCDNRukJLVWbBluuYX3snZ3V4rgmONXS16pvVbi3ru0W8x0&#10;y8RS7qWXqqltTHRtEQyZ+JsrPymt3DgSCM2OyNZvIDxGYH/TKIw77zRjbYM4/XRzJojm45wF1Mrr&#10;A2CbNmVoNu6IVCQ0cxtrAWqfFOOX6oKKQzj3XHMxBDduvJmO9qYJu6ekRARqfxS2ag3H448hXORA&#10;IByGX1IssZBmatqbeZcfR4zNN/JbjvvnMV+70FL+Znr7LfqHGLpDjVpXBFO79rli9jAekEYfgTBg&#10;BKALSKp75F6lITgxd57WtlSHEQ0he+pUbDzrXHgqihRYNI2HTSOzXupYu+UHXOt+R9rh47CyTXu4&#10;0vUAzI7I3KaAe9Hs201HF7RIKBUN8BZ8HncUXr3tQ4Q85hpz2/qUmkoceApWVCJYWaW20gxWuREQ&#10;TTBYXomApGBZ3XHLOfN8aQUijQX37oBmL2BbKVAuDuXPUx1cIV542fSdU7MD5t1PpUL7q7YkVb82&#10;vPc22x7v3bWy//VUi3PPMpWPalxzA2NApaZqqQXWB27LKafCMm40nI8+COfsmbDefTeyb74F+Vdc&#10;ioILz4Vj8mTYjz8B+eMPh+3QMbCPGInidq2RP3wovJWVTZRlzavrrqefj6Pofpx3nraoaqG3nphx&#10;H+ul/mII7duJSXzC6b+I5ieqYDyXwjIBsBhL3jbDGoKYcikbLWPW3LjifzQ1m0a+knJsEhOES9lw&#10;bbql3XshRUwoNvE/Stx5bPRIswetxOInTJN996bkzSWietOlYFaErgyC4rqw/HgAAM9ySURBVIef&#10;ap5rXSuIW25jPGDM7BFlLnkx8bg04aBfbowgKBLCzYLMZVVrwwxy/jMhsHHiVzhynPP6m2ICNy08&#10;SgNgLSoqXOipQkCkTKL5DIv/Hd/EHQHL818YN/55jf/vg5EIjle7ujHMiXs7szH60DKxBBvVOpXM&#10;CbWSACadQhPSJyDJOq2TgzYtc5CWyo6QQFJfUdid6AqFCfQBejHlSr1ACuu2PgDWYvXhE1C0RM+r&#10;bqgeeI4ujmAkhEDAA6/PpwZLNg0ajJBbB0XvmLS8X3aZiVNeXH4FO2QCoO5w7rrNXCjBbEtcDUYU&#10;qHOv+koqgcthcSSYBeINZXj5eXMUKoDrbqRzkb62Gpx/wbZ7mTZGYb8fRct+Rslnn6Hi689Q8MWn&#10;KM/IELPmj4tkOFCDXt2phnPyczKefV5rRbuzD5AVFfC7MFjN/TQ1O4a+sRGU4PY7OYhBMdKVtuR9&#10;arh1q4So2EHpdffeOxkFat9TeaNoOjQrlQshItApvzmH8u+gUNSvvCwKCJv4SQ2AUbirPTigP7Wg&#10;WnAtSoZ/jG22BD+9zpWD2Zj+XCKPdjbtLJU6q9Flb3ZarCupM7W7nw+DB22ATxq3BrQQSirc6NmD&#10;9/nUQgmmHPC5IUNS4PPrxRJ02j3pyivovtCrHJ102ho5w7zWB0DysGjpt6gqtKuR76jap0e6asOv&#10;S25oaaBcaCDk347Vv+K7KVMQ9bKzaArx6Vqcc7YOKidO3XgLtWhKp/7C9f8jhtUNOPG4dxcBxXum&#10;/qIAkE75eKUFcspOFRY9bDogo5h+N1VLqo8enHQKBbS+mtsYNSZCf9RHRb+Uz+fB6y9twuMPZ2DR&#10;AxuQlkK/2O49CKL5Fsb553GfkNjeiMDmx9jDNwuI0U+kKy4tswx7taKWqwdMOFlexw7m4rOP9WAU&#10;9T32chQdwoYq/d/EAgV88jGdh6Z9VDcQdgR+DB3KQR4BQMqe4oUNH3xATf4vAMCdTE0m0cJVsLvQ&#10;p5+xkWWrsqj2pBpcNS6+iEG5JJa9FstXFAvoS+OL88lRB7rr+b9iup1rDCiQuzuVkb+PCGzLf8zG&#10;woeS8OjDyfjs0zSEw9S2CDZ1mTb7EMVT8sm4pv42knGqHkVDfoSkfTcdJ3hjEMefwEFRaoDlmDWT&#10;IWFy3pi9ctF5xDBiWx0A7r+vKBiLn9gkoKed8gTAeKkUNdo7vW6095EFNFU4j9WH8SrCmi/954jC&#10;EVBbCuq/dFM01V3+3l1J1+hDD7L3j41K16lDhwzY7ebCp2IShNw4eDgbFQdLTB8twbIUt97KQR8C&#10;hZRbgUqTpeUfJT2dSiAzEsDIkRoAdawjeZGDL7/QcrdnlMYojwLAiNQJXRtupdES3BJVgyvF44/r&#10;gUMdJgMsfISmmtR/vGi+ceZUOZa/FA8+oF0JUdbpbssEs82ZFEUw6N1Svr+f2Fn4MPawtcJDthEn&#10;Hl2krSlT6Th9kqkd1gHgAb2lE3rvowwkJHJEiqtW0HfBSnPh9hvNSPRavCDmpQ7sDOPgAzMQCeoe&#10;758kNnqVpIAqKbOFlbL7Nh0zxOW77xhDRfOhrjJ0ULQVX31FzVvKEKH6H8IVV7NRVQr4ScfESfVK&#10;Q3dj9MFSD2F2AjQ7du9yx5IeBWVefRh9KOWqPgD+sHQPA0DVwEIISl2MOpiuDU4tFS1dxday40rH&#10;il/p26WMsp7COGsyHfKsTw1+dQBYiO+/Y/n51n9WydgRqfYm8my2Pw2IrLV/puZC/gBGDDHCj6Rz&#10;eekVdiTMEymEY48gAJp81m1u8ECxrn5dYUObNvQ10Wkr6ngCTSwPplzIaSi6QO9/wAbLIeQw+vXO&#10;htvFUcp/ksh8PcS9heXqHxbYLPTuR3oPiCgs+ZVo355aAE0lNgDhvVoYoQKz7jPi6ZRWB7z0KgHQ&#10;JnWjfbRaCwyhVQs7klPoWGfogbz3n5G7nSbdabFx+3HEEfQBmuYfBTMbP6/Y/oIOuxvprUqj2Jxe&#10;gtYtWR6Wg22Jo/wh9Oy5DuXl1Oq1dVJVWSXntO9Th0HpeuW97feywm5lsDTrVNf/7ktsZ8zj1jX1&#10;T9RcLcrKa7B/D7YVypJTzHIuz6ZdScFQBYYfaK5nYKZaHDxS7s9LLcPendgjGT6mRFacD5NOogqp&#10;K/eHH83lb2rRpUseigr10PJ/tHOkhTqEUNiLkYewsqgBmEHRbAR+nHgs+a5NKtLmpFI0b64bVp2m&#10;wFSCZ58jWHIMePfWFmJJL4/PjiCAicdp/6bW/rhCdjbW/GaujLNnkB5xj+CFl6nNmnFmZl15cOrJ&#10;3NCKPlqWOYRVq7nIRaz2TyBkp+bDqFE5iIps8D7Tf/YfNYWiyLVVYq+OrAPy3o5flnOFctZNAFWu&#10;UvTsQ+3QbDtMERx+eBKauSvL0b0n0ZEjcWJeqcrw4rAxdmlW7LUi2JhcLGYyhbUWLVqmI0X+/o92&#10;nmg26NVQwrhIbdPnkcoypkApjSGI/fZJQUkp11cjqNXC6/Gi/yCGVsSaSkxeXHSBuYjC7qv1bk16&#10;tgDzHMKkUznbpQ4AWza3GOEiew4Amo3s4otp/tbtOhanYvpKMH+eriPt/gjjicfZSE3/rx4sYQga&#10;3RqXi0zo99GtQQ78h4JNpXUbC5CYyDYF0cTzkZJiLtAQhEPAsUtnUzs3rY0wTj5FQJHb8w07kOjI&#10;USsuv6R7owP6FcLtY28UhdVRjg4dtcnWrFkWli83QmT+q5+dIsq03tshikWPcnCDM3DoM6IGSCBg&#10;KsSPy6i+m6ZiGOddwIBol2Eq6YbDiuzXdwNqqrmpUoz/czdvNxw0MAHw7HMYm8VRUF2mNq0sSMvQ&#10;i8Pu1qJlsFpTFNUeNwYcwDbEcCZdNzzGSVv5/jv6dAX0lUsjhAsvYvwfQ8p0mRn+E6cWTC0WcDQG&#10;S6Qu1Sjw7s2F3Yhq8d0PdOPpqaN7750GuxEmRp6nihXVMlH7m02+U+4uvlgsXz589BEclRRBjKfv&#10;QmsZnTuLqVvEiPxaVLu96NWbZjAruBhL3tMb4Khlnv7T1XeJli2jXzVfdTp61gB9YeR9FRYs4ABU&#10;QGBC+1ieepT1w6WTCICG2SR1FBefgbVr6GDXmjpX7KXWrhvP7klaXGgOhjHlYg0Gpg+wfdtcWPIp&#10;uLtv/lkfEbVOnRlxEMWKXwuQEC8KgtL66uqna9dNcDqpiVDrj8IXqMaAoSwztX19LwdKdHynBT+o&#10;ju8/2nmK4o3XqVDQBRHFwAFp8IjlZF5b/j1dDnTzmfXDow+33iKAyVvOOUsLYnycNMJ4rWUkJtiw&#10;aZMRWydmy2gxidXIlWgiixYZS2VxWZ//8G+XyGatRMdOWmVXWoAycdnB+HDqqTSFGNajfbCrub1i&#10;XGwFSjJMrBuuS4JdTaEzB6ZYIbsxgAgC6nIFcdX/GF5VB4CdO+bB7jDDgHZnMt0OYYQibtxzL9uP&#10;ud2B2cAiOOYYzullQ+T9QFJyGVq05Ggkr+t7dZ0zBGoz8vN33xVgdnda9BBN3DJJERwxTtqPWplb&#10;d1DvvEnNkNaG0XYU71144AHRCvnwjTdSEKvAZbG0P4I3lYj6bvZIUZxxNoN3qbq7cMutxhaNKgZK&#10;3/Ef7RxFwyGMHMHGwHAJEwC19t2nTwbclVzxhZpSBK6qSuzfU88w0JVHTT0knRXrqgCdOyVj/BGZ&#10;uPm2dLzzXg6ys8sFZ8w4ya2JFcYG+U9VHDtUfj+Mm2+m0JoAWIt998lHcSlNeg0Yfz8RnPltaTiK&#10;PfynPp98Xj/WrXfi6WczcdHFaThweApatbZIfVCLp/JgmsHVuPtuavL0+7Iea/Hy63QjsTMz75Fk&#10;DH6NGJmEUJAzQP6jXaFbb+BiB1wKK4izz2QwOTsebUE9/DDbWbFhQRl8lw7rldflPB9+8EGqiJVb&#10;BFHfUI7XXuN6XFoYb7uVH+C0Mz/OOJMaip59oIX5P9p5qsVZ59FxLgCgYvvIc837hIRcrFur/ax6&#10;IaoATjttnVxzqY2S9CwDHlmhfEZrEXrecDH2apeNQ0cn4cbrU/HWmzlITSuDX02v4rtIFAwCEccw&#10;o2q1F62V/Q2kMIUyU4u77iYgMM+63P32t6CyghEGnA3z9wA0F2hV+7ZwcErlS4OV1h68KC+vUosD&#10;L348ExeevxmDB0idxdEaornFmR7MOzU5+nKlA1OdEuvSgY8/Mke0aQLX4rpr2IlJI91iKov2r6bL&#10;uXHhORwt/q8t7SqdMZlaOAeh/LjldsYA0i9OmQ7jxpvJ92qpIyoZpvuhFN9+L3XIh996i/azuYKt&#10;rhg1G2SOOcoIPL6IaqRevXbUoWmIqOF63Yj+o12jmXPYMwlP1QhwLO+deP4ZvRpPpFav/Td3NgdC&#10;WEe8h5piHWjqkWQm/s3E65yIzw6rAK1bZ4qmsgFXXJaKF1/Jw/pNJfCovUU0ENJ8jt0c6S8lhS1a&#10;s505m0BiAmAtBvXLRY2bmivN/7+HolGCkwYohhQR8H5cXoAFD2bg1NM2GQs2mP4lNrA6LYL8rnNd&#10;GLw3tLvWbXKQl2ua8wGEwz6MOUSHPpnlNeuOC+LOm2VM3fqPdpo4z3jUGLYP8rYUjz2h244ZbjX5&#10;DA5Q0X1XV1eJiXYkJUvb440//2yVC+bKKqwQHv24/ErGmbEnrMXHH1JLpB0N9OidiopymirR/wBw&#10;l6kWS94nz9m4zAZk8r4GV0zRa8LVKgAMqzrqd8BSdO+WJBpeumgbZnA6/R4EEWoSsUBqvpNgyPNs&#10;uFws0oHmzbMwdEQqbrkjE0uXORDwVMo3WM9/A7GNK5MwigceZIdqrnYTxtBBGcYes5wL+3eRD1k5&#10;JXjqGQsmnZ6OHvuninbNzp78Jb+o0VHbju1gTB6bHRHLwNAW+gGdcl82jpmwGrURTvzXA1T5eeVo&#10;L5o536cHPfi8Wd85+PB9IwD+P9ppKq+oxn49CIDkpQWffGquDBUWcAzg0EOoAYr8c4zDqLsuXfNQ&#10;XCoKAisnK6sEe7XVQ8h1lRLGccfVrar6+/oiNE9kBdaiTatcpIlZxfPcwi6WwuEIiv2Vgr1ynlIc&#10;5agZ1dHtibRxTe7Re1OIWMp7t//Mnk612Li+UHjK4XmCFZPJ+yBGDksSMGAnQyI4ReD2eKTSKpBr&#10;qcL6DVX45usyvPSSBbNmZ+PKy7JwvNTXgIHZ6NCBwMrElWS4SYzh16V2onai499suFzgIg/Dh+bi&#10;7qlpWLW2VPgf6ztk/VIbY+KYNBvzH60Ted6QmSeeIIC7BBBY7hBGHPQbQtG6jWz+CHEkPKrcNAE5&#10;Mu+ah5qXIdgcLrz8igUnT0qXDoUhFAQvAh7zYvKJdUGwIsDxej7ipb66dsvBiBEZOPmkdFx9ZQ7m&#10;zsnFiy/k4MvPnVi1qgLJyS6UlOrJAjo8CfjkE37DJg1QtBAVacHv6Ppu3TwHyZvN5bL+rSRlE02t&#10;VrCAC93y2CBRPKTdc0Ujci5q/CZxpaPCQI3gidQm+WosQpGSXI4WLfQgR4vEPCRtMDd0q1WK2v49&#10;qMULz7fMuqHP1YpQSLRCAlx1dQ0OOIDqudkIdcUMGrAJHp9enLKgyI19upqO+Hy1ZDtJx7UZJPnk&#10;Xp6vWH/CLNv7SA4YsTjEwpjbtkcWdyWKA9w4Rv5o+nIQeyBJ5ZRUSeVQPd9aI4igTYsUpKbtaKN3&#10;Mkmbk3oU2AeP14dsSxl+WGZXm0Ffd91mFfHetQuFgCY3NU6axxQE1je/TUCsQEJcLg47NAkPPZyl&#10;OkX9fr6bgsvEb2jw2nVinep6ffFFgkqZAYBhjD5srXzxT5pmSZNezafWGiX55BbZ+vADC845Pxld&#10;9jZHbg1eqNWY2SlwoI+dRj7atknHgcM34dxzN2HevHS894EVa9c7UFRUjVCYmjnzqt+tedU4TZ3G&#10;9lWJBPJcmclmXdeiz/7pqHSxs9MN+t9I9OnWRqKo8nuQW+M0RaBBIgAqgDT7K6F0fxlm277As5Zl&#10;WjFS57W75LPP6RrSu8H12DcPparz0XKavLkUzVvoCAo1yKiiXLw47XTOuZZOTqvo1Tj6mN/lQv31&#10;sjrulYbcPIJYRDQ7Pw45mGomK8+Jx5/QC6MKPqsjSQG1/Plp9Wb0z5mG4ywLsaj4O+T5dzC8b5ZH&#10;aLblc7xYtlr/sR0m7fnESvbhyK1XfVaJlWTHm2/XrcizLQlzVN2x8TG4mPVAhpGTPG9ylNerUWCv&#10;xNLv8jF/fgrOOC0VfXoSAHSj1ADIemUe+LsEnfdKxTlnr8NHH1tQ4+XMlMZGlXeWmEddsa+9QRPY&#10;KQDI74Yw/kiucKMtjj+HmGc3Nmwoxj13pWBIfw4kUVMwA5FZZso8NeEcdOuajokT0nHv1GR89GE2&#10;MtNLEfAR6MyYMhIBj3kULUaloMi9nFNmvakh15VRUxTHT9QDXolq0CMWACM4+ki2JRNM/51kcuPN&#10;0tWYkfex8de2pO7bAnBAnihRjxd/j6PyF2Fg5gx8UrlR3UTNUPMsigcX0oqiHEcw5tDf5VqdpfLF&#10;lwRH7rMtAMhJHtwKs1kVblVblAr/9U72flx5pTmMzErRlRMv5tFPyxnJznsiOP8cahHsMV24/gaa&#10;x1RT6wCQ8evMfFGgCpMsi9GndCoG2qbjeMujeKXsV1Rwoxe5pf7imTSPpbTyf0GoGofbFuI029Mo&#10;pZO+3n3/LtLmfQRXXEEANBukAYBqZkAJbt+yN4QJZnwmlimNMYj3m4lkPse/eeR85Gr8JtrMQw/Z&#10;cNxxm9FZzfQpksS8sIESlCkPhRg6KA33L8hAXr7e/pCkRpCpZdGcVSat+a2m0/sfEAAZnsDvBXDC&#10;8QyvMrWpxsq2FSlTiDJEs4r50CBS4/FgyXvZOOmEFDRPpAZAX6kJ8uSvE61b5WLsYUm4774sLP3J&#10;hiq39mtrMnm2PeK9sVqbeT/P646JVKq2kaT7iEHPNK1jAbAG//sfR4BZDvPbf4AoV1vqZPeiyqgH&#10;ZzqeweF5D8MWEqVIssoSq7Zg/DaNPrdgxeula3Ci5XEMyp+Ovs57cZyAoC1YqZpESPhOFwd5fLmK&#10;J6WbwoMLLzY3lNcvevxxXitSbgcVbRFPALTj2ef0Fg5SBbpnf2ABzVuaBHUAqPYyeJE3ambOVls1&#10;UmhDmHAsEdQM1jWI35RK5JlbHR+jX8EMDCqdh4HOmehvnYVLrK8jyV9o5k2RWlBHVGOee9L5IwZb&#10;Z2KodTa+dmmE/teSwYMHH2LjJE9Nvksy/BRHjtsAf7AKFRXlyM1yYN26Any/tBjvv2/Byy/n4rHH&#10;80SjS8P06etxxx1JuPmmFNxwXTpuuDZbjpLkeMuN6bhLrk2bthH335+MJxfn4pVX6Ch2YMNvFbDa&#10;nLA6ivDbBpsSiovPT8cBfVOQkCg9J31ValMfrRV26pSCK65cj5W/cg8IakUsBH211IJ2vvF+8QXl&#10;zfiOgNKZRgC4Bo6mvE++r0JXTBAKIU/M//nzkzBkCC0aDtwR7Ag4QTRPKET/vrmYcn4KXn4xGykp&#10;RWIWV8HnrUKBoxibN5ZgxY8l+PpTG957x4JXX8nHC8/l45mnLGLx5ODxxTl4Qo5PP2nB88/m45WX&#10;rXhf7vtK7v/xuxL8tqoIacl2OGzFKnYzEqKGUiv8otapBxD1KCTLa7axciwSDUbRnwFaShuV9/wZ&#10;YPon08+uTIywzEZ/+ww85vxWyQz7rDAxQ6oyTHGSbGf4C3Bt/tsYkjsbg5yzMKR0LvoXzsDNBe8i&#10;FJEH5B76dHUYXjXGH0HtmsBWjDlqhzoS5SIm9EhMX+3/I++z8cP32oUnf+pe6qOPOAhC/5BuiHq0&#10;pBI332JuNhTBB+/oQE7e06tXGipVsG4Mo+W2iJoeB7xVtgFDLQTAuRhaMg9DSuZgsG0qzsh+Etn+&#10;Ot8Wi8EOIE+0xuNzH8UQAct+hfdhasGn6qv/VpJSy79RNWKlRxxNAJRjvFfNyNmrbQmGHZiFHvvT&#10;UZ+GhDjTh8f7qa1Rq2EigNIHQlOOpgA1NzPxb16LvY+DD9o0iBftqOPeyRg6OA8nnJCFs877HSee&#10;vgZ9ROtLaF6j8qHWIlT5Y6pAQrPNOO2k3/HZl1aBHjZydqJajnaGvv2BYTDUjPheL847S+/joFNT&#10;wICyx+97sSG5ADfeuBHdOnPhCA7+iKkZT7MnggTp9Tu0L8Vh4zfjimvW4aZbN+LiSzbiuCMtGHhA&#10;Nrp2saBFa2koW/jL5wnOHNklz8g787eZ+HfdyK/SZMViatUyFZ07p6N3r0yMGpGNU09ej8PGrpNr&#10;DPgmABqd3BYALMBnH9HK0ib1Hyf9Dl/ALW1x9/IpzrV9ggH2mRhQMhPH5T6ITL9TVWFYUDBAEJDf&#10;1lAlJlkfRw8BvAOL52Ckc55SogYIdrxW8asqHkFTjRHIA+VlldivO+uNHUsBPvjQdBux7AEccwQH&#10;A/1q0oC5oHC7dtnIydHjE6LLUdiAzcmFaJFYt0yP7qm8OFbMI93LRqSHdKJFC36McTQZWL/BmBJn&#10;EJs0Q1jZFnJ9lcoHSARnIYYXz8eBJbPQ0z4ND5V8p0BP/aN+AG+W/I7BlqkYXDYLg50zMDnvGVSE&#10;Kdz/TtILAkSwaYPdGF3X2oEeJWSFEXjYSEyTifXS1MT7Y1Nsg9te4rfYk/qRkMC54Qz/oCuEy9YH&#10;kSiJedPv4pL+2Ths3Ea88VYWPGrPC1JADYzVLdFFSdV1TFK9tnHtxxX58n4Cj9YAL75Yb2XILZ7M&#10;hqxJ84pP646DMsv3RvDLr3ZccP5GAR729IaZK8IeL709EwWfANiqhQstWxL82SmY8Xwsb1N500hS&#10;Qc1bJ/Jc89HskFiXun51nWgg5JTTfGzcwBlXsTyLJZZTOZdUUjxQbcbkqz5Lnlgs1Xjh+Vy89vJy&#10;+Pysh1ge/oMkWfRGgjjb+jQGOGcLHszBEOtUvFjys7rMUeEQbV8p/hPFP6GPbRqGlcwWxWmOgOD9&#10;ApizcFTufKQGBW+k2BwNjipbOYp164sEi3QIX4vmFmzeMpoeQoWAY4/96B/UC45o2Q2jf/9seDxU&#10;3qSu9KhbBK5qF3r20qEwuqK0ushpWS41QhVCVbUHfXtT0FjJuXjz7QZ2bpcMmlXyiPM79BPEH1E8&#10;D8NUmivm8AycYXsCJQH5LgshyRsJ44b8t3CA2PnDpbCDhUFH5y8UrZDxaf9W0lpOmbMK+3ajZs3e&#10;yQQ7Jm0Ga98GNbtY7YPaH1fxtgow5aJFQiratt6Eju1T0aVTBvbbJwf7d8/D/j1y0Gv/bPSR1Hv/&#10;LJV69shGj+7Z6L5vFvbpkqnu79AuGa1bbkLz+AwBO3aC1ICoJcZqPcwH88N8muDBIxtyIQ48ZB1e&#10;ejEPPiVYbMgUBDbAOoc0SfnpIjwHbEiyITEuVUCE76nBddcZO3kpM67uGW3S6RE/TUEsW2bDpNNE&#10;s0qkPBJsKJPMHxMBlYl5pc/a5GGsxkweUnNjaIpFwFK0wLgMtIxPQauEFLROTJbjZiPJ7/h0SVly&#10;Dzsraq7UoJn4m0lrgToRaPlNfpt5M+uWR/pYeZ6/gW772lBcZsbUxgIggY4+c/JCyq2usWMg8JH8&#10;qCytwPIfrJg5IwMTjkxCm1ab0abNN1i3ji6K3YNM/54jVINj7Y+JQjQXI0Qh6lc8A1fYXoInQnCX&#10;Msn/5WE/zrE9g/6CEcQKYsaBcuxnn4oFBd8bbzRIiUcEb75lWq4R9OuTgmplleprDDOLT2DdiGyo&#10;EDAtDyedRPea5mMzHY9DwQqItkeHIeelmhogRDvJxUa1KILudU8UM0kLfhluv9OYExxDLLB5ho7O&#10;kyxPi0k7UzTAOapQw6UHGJs7F7/W1G1jmRMoVebvAaL9jSyaI4g/B0dZHkG+aJH/WlINXHq+YACj&#10;DuLGVJnouncmevXegBEHbsYRh6fhhJPSMOWiVNxywybcN/13LFyYLj18AZYsseOLLwqw/Ccn1qwp&#10;ESApQFqGA7l5xbDZK1BYVI3iUjfKKqtRVeWGq9KrUlWlB+VyLKtgPGENCgqrYbVVIDunGMlpDqwT&#10;jX7lyiJ8800B3ns/XwAtHw8/lIa7792Iq/+XgbNPy8ARR2bg4EPS0f+AjdinaxZatqDwEQgIKBno&#10;13c9nn0uHz4f5YUNVlKMiNRGtLnM2MLPv85FYnPde3Ng7fJLMxAIccRZy5pJtbX0N7KjjuKHpYU4&#10;cSJHsAl8BBsCmlUAzIqOra3Yr6sAfu9NGDlyM446Kg2TzsjAFVem4+7bNmDurGQ88Sh9dw6890E+&#10;Pv/CiaU/lGDFihKsWlOM9dJgkpIcSBZzOiXFLkerHG1ytCFpY6EAi/B7tVPdv2xpCb75sgjvf2DB&#10;a2/m4bnnLFI/qZgx83fcfksSrr4yA5PPzpY2lY6xY9MweMh66YySsU/HfOEZGyXdGLkYduCvCAtP&#10;CALbTitlB8LE8x7hTRU2bXLg6adTcM65v8n7uI4nAYAdFQE2Ax9/apqAfKaOh/8ISb1rbRXIC1bj&#10;OOtjGCDmLAGQbfwYy8PI8Jvr9kmH6C3AaOt8DBLtj1hBtxndYafkPIkMDn7EyJHmC3DnbcQsdjg1&#10;OOVELibMcQl945uv0+9q7KpIKyOenWIB7rxDR7CQmql9ZI1NXW65hb1bjQI/raITMR14511zh7gQ&#10;7p1GE5gfDGLCRH6wfqVpxJdE3sthrTcXZ+c9jv7WaYL6MzFQ7P/+Ys+/VcXd5TStq8nDKNt8Yc4c&#10;HFQ0F/3lvrOtz6DqX2wC00lNk6c24EfapgJpZMWw212oqHIhKL2l9qvpUa6GKVYaYn+bxHOsBAoK&#10;f5upMTIbm0mx95oNicDkRzDihdtTJUDrwqbNJfjqGwueesKGa6/JVuDYrtVvGDroKzz11G8CunqQ&#10;zaRwyI+nFyfLfZvQvn0GWiSKORrvQ3x8GG3bFGDQoM2YNnWTmCh1dU9z58svcgV8l4rc/YSOHbJw&#10;zIQM3HxDBh5/PA8ff54jAOZEVmYpiotdqKyuQjBA0CTvTDA1+bE9HjSVtuYVaev38ts6MRjbK9ZM&#10;eYULDmsNklPL8cvqMnz0EZfAylWBvUFJeomtWPLDYi/C20ssuPrqNIwcsQmtmrPB029MM97QdOOp&#10;rBRg1n0b1VO1tcI7pX2b9fbPkQIjyYYrGsJF1ufEAhSzVgCQADfKKoqQWxQho1q+qtgs2t409C6f&#10;IdagJPk9OXcxVnny1D0mmGpi+cI44RjG0VLLLsN9UwlsOjSJL7zrTmKVaOJ0JW0Z0MvHG9JhqQ8K&#10;CTaSdCN79VX25AxLkBeKupioepVy3Ht33V7Aen8QqvsR7NcjVSp1OytYGCNRFum5Fhf/iAvzn8dx&#10;tkU4xDobU6wvoZKmkOTj++pUDBVTeXDJXFF5Z6O/YxqmF32pnv3XU71K3RHxXjORtv67MYq9LzY1&#10;RI2dN2lH16MoKvDi009yMHXqCiyY8yl+X7sRQbWRVkRMZA+OHP+9yA8jCmgmsiHTn8hE/1w+undf&#10;CofDrbZaTN2cjTlzPsdll32Hhx5Jx+q1pagoJ7gR2P4M2h4v/izi+2MBc2vwNMEyIBp6JZb+WIjZ&#10;s/Jw7IR16NyBSgnbG/mj/YZM2koLScdB8CvDCSesRyhEAP07yrNrtMD5FfoUTMdIsQJp3g62zsOn&#10;lckqu+5wBP8Tk/gQsQ4nWhfi/PznsND5DSzU/ITUDJJ65aqFs7RMNH5apORJLj76xAQ28sGH405k&#10;iBmtVV4n72rRMiEP65PqwrnkEkFKA9W6DU65gT2MXBAQ1Js2+8TsZTwaBa5WTK0StGqtfYXx8Vb8&#10;umo7y+NLphW0sr5ZSFH1HcEqrPSkYWzGXDxTsZxX8UXVJgy2zcBQAcBhAoAjLXN1GExsef+jPYAo&#10;R6zxOu0j6PejsKAIftHIlDSIdlJd48UnX2RLj52CSy4Rc+6sNFx0YSbuuDNN+ZWdakmsWni9fmSm&#10;WeAs1LOR6t5vyuweJCCSVa2ZmCBFEhsg4sHmFAeefSZH+JCO/XtSa6FPmFaWbn/aR6qBTzdkTupn&#10;4t8B9Oy1DvmFjKwQnuzGLPm5OhMjBPToDqOlN1B+v1fGuD3ghcoVGJc+H9/VZMMZdIv1J3wycENU&#10;ZPm5NQACP620Cw90eFH7dhnIzjYXn4igotKF3r2oHZo84zGCvn1TUe3mgJ2WT7mk1UWS2+PCwF7s&#10;makuhgQAaQKH0KPHJlSI+q6qMOjC0GG8R6vdix/X+5g2RGZsT5BH45xZhqdKvsOxmfNRGPXgy6pk&#10;DLTPEMYIU4pm4cK8F1AiZqBx6x5Ke3bud55YXooo4wIZnyVyRVNsi6amR39rjZVg9P1M/JsyaAIn&#10;iXM9aTqb9wTUO1X8gzqvnzdHk/9ZYv6aSiEEfW6kJBeJGZaL669LwcGjNqB5K/ozTS1Pg51e75Ej&#10;8Wb4Btub1mJiR5HjE9Lx9Tfan855+XUe+N2PqsN+XCCa3QHOmRgpADhIAPD9so2CAT6ckLEAj5T8&#10;ZNypiaPDnAes5wVvW7KHFpl+4AAOPiQVkZA5Ba4Wa34tEvzSESt1ABjEyadyoM0jdxgAaCKhpijO&#10;OI1BhdWi3fmEyZrpcXF2rFhJTY/3RnDlpdpXyPvOOZ9OV58IaEiEu34PFDYCnPVjUgC5ricxA2XR&#10;apyS8xgWFi/FNzUZGGKdgSGlc1TU90uleiocvWRbSL1H3iHM2N0qmfNkHfYKuKpNTYXEBsvyhiWF&#10;5Ccbekx5/uWkakj+0TWlKi/mqFNdTfJfScplQlDjNYNXPG3cuy01dO6vJsmLMQOGygM3udKDF2x4&#10;TPxt5suP4pJqaTuFeOxJ0XIvTlULTyQ250g7By44Ikw/Hk1arg1oghwBjhoe94jRmotOuiGrCA11&#10;bz7uv1/PyJJMyL//BD+2JdVGjbQ1vVK+RjQ/sfZKZ2JY/hx8Xp2BJyqX4uTsRShWA2TCQbYVMYkV&#10;nhhiEFQ8Nv5QVIszz+Mizew0XPjfVTqInjjEa3rzqQLtH1W8Ih8rMWe2XuFKK34KAOsTI6lZOex1&#10;9GAIHyzHw4sYo8UMRPHyC1TRdcxg7wOyxKTRu5ipDMcQp0qtd1mR7t1qpQuWReiVyrU4JesxPFG+&#10;HOOkN+hdzBCZp1G4ZRpc3TP8xfl/jTH2n6bVq/Mw6qAvcNMdafh6WR7KKziQwQZBnjBunVN3+Pd/&#10;tKeS1jhNDZZHJlN7DcNdXYlNGx1449U83HZrCo46Zj322zdL2hAHLTjyW6fh1U8EtoZSQ9fknBrN&#10;rMKpk9ZJG9MNeXci1UaN/0xSv4RtRdK2z7G9gAFi6Q0rnINXSlfipLzFggUr9H00GWOad65gx8ZK&#10;O0KG4mSSp8Yn5iyVNfLEgZdeNtcAZN1EcP75NH9dwiu5ruJMyUsLvv6SA7rEEA1Ccro+ffUNgY3J&#10;DNzkgwGcPpkIS2ZHkZzsRAsVeBoVFTwHv6zRAKc/XpdLNv1nCn7CxIyHMLfgQ7xRuhYbPIVqxItU&#10;FvbhvNxnManoGYwuWoAD82biC1eSkqcQH94K6BixwxV8tz7/T5MG5Ahmz6NrQI/S9e2divMv2KyW&#10;Sdq8uRShEH009P/8R3susZ4pmC6UlhZj3boSvPWWHffclYFTTkjFgH5pSEyk2cWBQsYaMt6P2oeA&#10;HmPQaNZygFE1yFhQa0piOzSPIfTvswmFDg4QMD+7D+mW0DCJUqfoW1c6RuTdj5Elc3FW0bM4I+9J&#10;lKnwJ2n30r6TPTa8Wv4rphZ9hAkZC/GYXccAxjb7tasKkZBADAJaJFqwOYWbg/EDUbi9NRjQn+1Q&#10;B0CbANi+YzrstkK5h1aZzoycjqWImHJl2Lsz46xMhmum9+6dgWoXMxlBIOjDgQfyHgadFmHRY6Yf&#10;0FDtTJIMf1O1SczamehbNFVU3+kYZ7kftxe9hVSfXhLnmbIVasGEgdbZmFH4ufJjsBzsCKg3qfqV&#10;379V52C1O0dzmEi4O5FiZlBA24+TT1orPOFoJkfQOQugBM2b52L4iCwVJvL2WznIyipVq+tsSyyv&#10;lI3vo4klvZTZozFtMQv/ox2SmmeqTGomwzdGzUSdp4+Sf6s71XWdYkmf9/r9yM2vwNLlVjz1dC6u&#10;u8aGI4/MQ4/90xCXwMFAAh3XEWRb0G2FSoM575SWlFoAlX/Tl7eNP69piYsocGYLf7dskYofltLv&#10;J9Kxm2mA9NeR7ckuO1ZWGRMlFN/ZpvWR98wt/g79HdPR1z4Ni0s1wKX7SnFPwfs4LH8+BubPQK+i&#10;aehvmYYPK9ep6mB9mu6GhxcyflTHPx40PAuBgLnCea3asyUhMUfqgf5TPaOJnca4camiMdMy43w1&#10;Xd/1AFAtIR2txrETqFqyoup6nbi4PDXtyFT9r/wfJ/Gzh/PhjDMYD2iaAjEkmc7wFeEIy6MYqKa1&#10;zMXg4lnoW3AvJuYuwlpfAUpDfhxtWYiTC56FQzkxY8ho7yu9uZiQ+TBmm/ODdzccYKUo89+NHIsT&#10;++3Hifjsecgf8pCJQk9AtKJdu1QcdPBmXH5FOp59Lgur19hVjJjJW00sKSuJf9O9QF/T7mfu7K7E&#10;TaHMeDi1qKbiJeUzlsck8jmMaq8X2blOLPvRihdeylPBsqefloxhQ5PQqQNlnVYRBypMrc6s162T&#10;CVrm79jj1vc0NTHiwittkJqMFfMXMizNreRBAftuRFRg2BLmF36JY9IfxMoavdCDXr6qLq+lYv2d&#10;a39GwO4BWEKVSBMsODnvURUHOLBklpoGN7B0Ng7Pm4/1XtHu5FG1JqUaBAvgxFOp4RHYqtXeN5r0&#10;+596WocOxUunpEAwgfe5cNcd3HeZgdIcVFO31gdAugb58vtmsMI5dSi28srx0IMsDO8J4u0lRGC9&#10;MEKPfblEPtXxrQBQOFETCeKK/JdxQPFMjFDTYOaqOKChjqk4PftJ5AZcmFvyLa5wvKZ6DqMMW+hL&#10;1yacnPkI9pPe4PL8V+FWDmjj4m5DzBMHgXT533mXFUD13AxXoDtBevG4qCRTqBm8SU2xEInNstG/&#10;VzJOPTkVU6dl471387B5YylcFVXCQvZsBL7drtC7OVGYTK2OgOeBV0wju8OF39cVqIVRH3k4G9df&#10;n4zjT9iEgYPSVSgFN/7Xswco/6wfQ2MT8ImLl3qk/41AtGXA4u9I0v4SaVEU4uyz1kmpzE7RXKV7&#10;NyJRBHzSWV9lfQU9iu7FMZYH8FnVRlUbsUQYut7+OuYVfIKsSBVOzX8CfYrvEXyYr4Kkh0riaPFF&#10;ec+iKuLV4q8AIgyn04W9t8T/OfDBh+ZEDU3nnMsFMaqkXXmglr9SHYcDn3zOOdcEUVpXuj3JK+pI&#10;j7oG8e0PBDY6bvkBs6I9OEXFA7KRR2CxlaLjXqapbMG3X9EGr08myj5Dddd+Hw4qmoODi0QLLJ2P&#10;4WL/D7BPxZXW1/GhZwPOSXsMKVwdQp5RFq6kj1zrcHDePAWeB5RMx7mWZ1C+G84O0Z2bCKUK/aBw&#10;BkW7oxO2RABPb3ytJ2NTJY+q3/GiHWqThvxjYkOjGcXgYAdatMhHr17pOOboDFx3bSYWP2XF0qUl&#10;yM4uQU2NOcvBYHCjRP1A6wj1E01C5pP1bQIFU90d9Z8075NUd4sk+YdCqRJPaNLPMX9aVvSz+qG6&#10;//QZTca7t5zd+u+6O7cl81oUkVAQZaXVSEsvxbKfivHaG07MnJ2LK6/IwvETMzB4aCo6752LxDjK&#10;NwclOI2OAxPsjAgwRl0YMwfYaSUwqQbEToz1yAYl9Wac+0sTZUWO8aoN+jFgwGYUljDWjbImvGV0&#10;wXZ58w+QZKcy4sf51ufQX6y9wc5ZGJU7C29WcbVvqXcju/nBCpyS/Rg+rNmEG2xvo5+Yw1z4YEjJ&#10;fAG/eRjuvB99bVPxgPNbJQpazLQsffYFtXHiUwQdO2XAbidP+OIIql0e7N9Th/Jx8Y5m8Xp++N6d&#10;UmAvYnyp3Cm3xoTBxJL+QEWZC91Fq2MlaA2GFRDFPh1TUFjA1Z3ZeEI49mguokqToBR33UZwNIVW&#10;Ex2N/JglWIZT8x5Hv8IZOKRonooBYtDzgZKG2KbjloJ3cLrtKbxWstJ4DtjsKRD1dwEGFc1Q93GC&#10;9LnWZ1HO3mC3Js2D8spqDBxCf2A14hOMrS+3AJ4p5LG/Y8/FJp4jj6mRONBOOp3+A5Jx9NHpuGxK&#10;KubMzsTrr+Vg2bJ8pKaWwllcgUCAFU2t0QTKWGL+zHpiMgGK97FeNWixM+RSaWq6nvyqSxRj/Q79&#10;W5/n3XxGCbn8q99VH/x00s/WfZuJxHOxmi5/U7sJIhDyoEIE22avxOZkJ378yYEl79rw6KO5uOfO&#10;DFxy8SYcOzEZBx2Yjv17JKN1Ww5EcG4yg4kJcKbfbWvexqat62E3SCIv8ew4JX+tWm7EzyvNRQ5M&#10;Hu2GJFlzhQM4R8zbwdLeGdvbT0zaw7PnYLPXvgUA36r4Hafbn8BdBV9hmG0GhonJq9YKkDTCOQcH&#10;FE7HCTmPIj0g4CYiEhBQ0DGkIdx0K2d4sD34cdyxXExWywll98elDIzWy8upAdx4PdNo4gROEzRl&#10;rY7klljSws74pVNPpxpJG5q9EIWHPaSYDmqvU95TiwceoJlHv0gIBw1PQUBt7FxXOQRALnbIU6tr&#10;cnGs5Qn0cszEIFFtGQ1OLXBoyWyMLHwQhzgfxv9sr8DLQsojz1X8ioH505XWSN8hAfBS+yvw8Ppu&#10;XP+KjADgpVIZzROlsuKp9fmlJ9+FhqY0RyY+S62Dib/ZqNm46YTnFEYL2rTMUWEXQ4avx4RjN+Ki&#10;89Nwz+1ZWPRgCl57JQ+ff1aAX5aXIDmpFHl5JSgpKkeNy6025K5VK7TEamxMJiiS4fyb1xpL5r3m&#10;fX55zI9oxCPvr4G3xiMmfQ1KnJXIt4omm+lEUpITK34txtff2MWMsaktOx9+JBXTp6fgmussOOe8&#10;FEw8Lg0HHbwRffslo2unXLRKpICz96eQ0wnOAQgKOdcsJE+ocRsDESqZ8tsAb3frxLhAajBsd7l4&#10;VA00kqf0X+3GDUCyFghHcbn9JfSn8uKkxTcPA6wz8Gzpj+qWkJjJ1xS+hcMK52OsbQH6VsxRi54S&#10;E7gSVO+C6TjCMh/Lq3PV+4JSXu41RJDzBNwYPswMf3HioYfp/+M1bRlOnUartMyoe7mHiofIyZx5&#10;DIDeluS2WNK9PgX5sSdoY3OzdAoQG6B2JF53rbniai1W/1aEFvEURq5rloPf15nrAzJDOmpKRf8r&#10;s5CjPE4scHyKY22PYKh1ujKL+xXci96F96Gv/B5lm60XSZTH77C/i0HKbOb8YK4IOx23F7yrxhqU&#10;K2A3JZacnplwVGtfM6ZxxQ6H8I8NM1bAm5hoatHvRP+TeodoBdTKFShyvT6jcas5oXyGDYZAQEBg&#10;oh+LnRSTXkaLO2fttVcq9uuWin79MjBkaBpGj87B4UdYcMyEfEw8Pg+nnJyFUydl47TT0zD57A1b&#10;0tlnr8fZZ+k0efJGnH7GZpx+WhomTcrESSfnYOLEXEw4Oh/jxznknXkYOSIDQ4dkY0D/bLVIaLdu&#10;6ejYMRWtW29Ci+bmMvw0Rwni5nJVpmlaB2oa9M0ORMpKviQwVpU8iYqpyhATdtiG1sTryt1AXu1p&#10;AKjzG686vUpceNEGkaUIIlHpUESp0J3Mbkq6AeCewvdwgJi1WqObJ9bfLNxQ+Ka6nuUrx5F5D6Fn&#10;wUz0dN6N/o77MNB2Hw60TMcxtocxr+BLpPs1loRF8wvxnarItVj5mx2J8ZQboHViOjZu5H28GEBE&#10;TO9Dx+o9drYAoDrmYfkvDS8RJpdjiV8iWEVESyhHqxYc6AjrKXFq+D6Mof2T4PNT04uiJlSjlm7S&#10;ozHFeGCeubcpTV/Cn0nyXr7aILuotV9WbMKTxcvwYPHXmF7yIW4QM3hszkP4qHIjvOFanGF9AkOK&#10;Zirwo6bY3z5VehA9VWZ37gBJzJ72cnFlXq9aEZg+1HgGZdYT9KYms+GbiQ2EaevzddfNyt+5pJ/V&#10;gEMgZb0ysRdtLFEuzPv4DJ8187credg6xb7DzF/su3nUg0zmb73qx56ZtMuJiX97pPP4HSWl2rKq&#10;E/vdtwGYbfPlkl8xyDZTLWlFEKQ/8GTrYrgjYXzh2oTDcx/EdYXv497ST7Cw8Cs8I1jwaeUm5NPk&#10;jaH6Ja3FfbPNLSQiGD1qswI9bXEEsCmjAC3aGGsZbOFpBAMO2IRqtxkmU5/k1q2JaBpCWOz4MaOo&#10;ToakdxWBk16VgpXYLAsrVtAMJsBFce+9dDhSy/Bg7Nh0QWyaUoy1YtZjqkz+3hJ7Vf+S+s233Wh7&#10;F/MKv0BmUHoIywMY7pylmDe0eDYOz5mH1R492kM/055DIWxKKUPHDnQX1An67p1MwNnV1NA7/0s7&#10;Tuy4RKNVHWUYbdpsxup1XLlEWocaGdz9yVR71nntOMT6IAYaa/sNLJ2FcdKmkwIleMj5NW7Mf1OP&#10;X2+NBdtRbkNhP0aNpkXFjrcYU++jWcu1FKm0hfDokwRHY/0/xU8ePbjmKm0mNxRGJrfEkpkbnaNp&#10;0/jCcjEx5IMcwVQjKpW4525OiyPyBrHiFzsS1Cq5XCY/G+s2UdXUqro50kKq57eQn+p6JIJomOai&#10;FEBufaz0W1xlexlfulNxkI2q82w9HF44FVfIeU9YoC/K+7dF8t2V9GZBETzzDHlkrE67jeD/l/5L&#10;OlHz00tc5eDZ5+j3C0k74WDUdpBhNyKl40jyiwV4te0N9Cm6zwDA2RhlmYnPKlNxk/UNsfy+UG2e&#10;G6IxRaWM5hzrxmjjhjK0MLaPSIjLwS9r9awOnUI44Xiav15De2ZiWyvAxx8xIFsP2G1NWwFgfVr+&#10;szTYOPoCqf3RDNbmzbDhGfCqAY8wvIEADh5OpyTNnxLc/wCDNGkCc1f+OtAjcPmCIWT7i9V4DfNC&#10;bFBYRiNf/v+0KhmnW57HwtKlGO7gihFzMKB0BkbmzMK3Lr0mIQFlt3YCb0WaB7qzOH0ye69KFZip&#10;puhsqaj/0n+J4EefJcGvGFdexckFJPrQKUV7iMwzm4a2urQ6HQdZZqvA5sEc5LDPwWMlP+Hi3Gfx&#10;bs3v6l41O4QgaBZPjrm+MnhCXECEKhQXONB65QPzaW1y9Rdg5IEb4Vfmsh79zc4tRbt2vM6ZN1FJ&#10;un116ZqJ4mIuUlJfITNpOwAYRbXHhUED6b8KCfixYoiokErKw8rVdUPy997DDzPkIIDDDtuo1jjT&#10;qmkMyR9p3jKcl7YY0wT9U2oKpdA6Q7Usvfz/u6jNk/KewZVFb2JEwUwBv1kCfjPxRDF3g1e37pGk&#10;KzAKq6MSPbtzBQvhZcJ/APhf2iop36UbIw9abaxZt+cRYYb6KpsrY0qeKl2GwZZZGOachgMds3FV&#10;4Zs4Pe8p/O7TixdwWiKJ7XuTz4E5JV/grPTFSPIUsMnIeaUhIRCuxpjReoCDWDN9OqcCyrNq8kEE&#10;Tz9LFxMtLAJgGAnqPh/OOJdhMmJhKqzZSQDkB265ieEwAm5qRIoVxKMLUwX0NIWwaq0D8cZCqtyE&#10;mhtu6+djUEv+XOOx45D8uegt4HaE5WHcYn8XP7mN4Wm51RaoxGn5T2GM8xEMKJqKg0Xze875Eyqp&#10;Lm6b9z2EyAMmFiCK99X2o9nSiZj8/C/9l7RiwdSx40YkJdG0M+VmzyJqqlz3iCHabLY18s8z5b/g&#10;kNx5GFB4H8Y652Oi9SnkBPS2lDQBl9ek407bEsGER9CjaDoOypuLVW4dAmPGkixfY0d8vDZ/Wyam&#10;Y916+kZ5ieEvQZx0Iq0rbifrV+FDOuTMihffIlAG1bYDDflR5bbGiMgbxbJlAm5q4xWzwfIYxchh&#10;yfD5adqFlXPysEOZAY4IluGee031PQa15NuZPqea9zuUS2KXzERvx3QclfOgihEkVUUCmGx/Cr1t&#10;03CCdTG+rk5S55mVPcnsrU8x+VbhQFFceyN5VS4mD4S3HD1lb7V1o/gv/X9Iyl8V75XGzXbFDe+p&#10;WIixxrnfse1nTyEFWpRyw2w3xP8nVxbOzn0S/a1TcVzhMygJepUCt8pjwRE5C9CzcKoaKBlWPBMT&#10;ch5GWo0Og9FbpEZxy50cj2B4VACHH5os/OFkOl4LIDPHpSYIsB2ZM67oktt77yTYnZxjT7eZ8DKm&#10;KZq0HQDUGovH78GQgVQvTROYFcYgzSz8sIyjsjoTjzzCDDLWLIKB/dfDrbZHrA+ArogX5+e/pOb4&#10;qXnBxXNwgCD+eZbn4BIQpSV8TsGzuL7oFeQHqxvM8J5MZpB5pasCw4bStaD3r41TiybUbxj/pf8P&#10;ie6kgIpbZKzotddzeXiPaCti/iptZU9vAJL/GJ+9I+jCzUXv4Jy8Z+GT85WRIKZYXkIfsfb0dhhz&#10;1bTXsy3PoDQsAKngI4IaXzUGDDAWGGlWLFjDQVg9+4jHhxdxnILTThnzJzil+OnCeWfTutw+DxsH&#10;QMV/aixB3HU3fXyco0oAlKQGQ1y46ipzbnBIba24VzsCJe+x4pNPGCpTR6YC90jRN+hbME3F940U&#10;EOSqD31tM/FW2Rp1/Rrbq3ixZJn6rbfs/PeQ6hONWSK/rCxE61a/Ca8Y+sBh/YYayH/p3524ygsV&#10;i2oceuivqPZxYJFyL0qFkpM9W/6Ze61GyS81gwF4sXIVLre+oa5/UPE7hudNFwyg5qenxzJ4em7h&#10;Zxr71D+1+OgTzv7R5m/HdpnIyuPamlS8BH0EKMeM5SCsjp3kpA2trFmx5D1jOa7tkLxyO6TiZkL4&#10;dVUR4hM440M+wB7L0Ab3338zSqs4wsKchnD6mcwIl/muwQXK+ahsVylCSC2TQ1op9v4I6ywMkcKO&#10;cN6vZnoMLpiN820voko0yam572OW4zN1Lz0JJhcJoEqlVheM4x5H0mtxAruq2DDmzqF/tVB4yk6D&#10;PGVqqKH8l/5tSc+w0r87d/kdm9KdSib0BuiUex73QDI1HTkS+LTThx2/br0POL7FrdYP4RIAu8z2&#10;AvoW34fhxfdjuHMeBhfPxvD8Ofi+WrBD2ggHVMiTM8+ky4ixxhU49xy61wLSSagoQqxew83P9d7S&#10;egsBtqEQundPRalaoWr7WLF9AGQuJAORcACjD+XopRcJcVV6dQzDZ/HW2+ZiqFG8/zGRulgNmLRv&#10;n4y8XFYq17HzqtEe8oY7w11jex29xfQdVjxfAPB+0QZn4eC8ufipxoLHCpfhRukh1MCwIAUjZDgX&#10;kPLAVaJLgz7Jj7x2++Xa/UlMAH/IiwkTqNpz2pfwUwWb/+cP/LcnTmFU83xZ581S8ObbeiBQw8Ue&#10;TqLnVAQ9OlZX2ik7e+orqrnKP7cWfIyHCr7BSo8FY/LmYWgpF0y4X2l/fQtm4grrq8pVZm4nlJNV&#10;gnZtaVnSSsrDJ5/rDaA0r8K49Xa63rjOJnlJ/vJYiWuv5viBVsC2R00AQF0p3PWeQYV6XrA01ARm&#10;yIOTTmCUNdE4AI+3GoMGibmsbPBSzF1gbqcZJoxKoeR9kqd1XhuOzJmPQc5ZAoDzlRk8WAp/X+EX&#10;eLj0R1yb+4JaGpufV5OgQ6JByn/vl23AAzlfw7uDQu0RRNZKmVKzndi7E6cTGsBnxFrGNpg/N5mC&#10;sivpjzz7XzJTXJxPEuvYgltv5SolHPAIiEjs+XLN6N/Hcr/B62W/cqs0jWLEIXWI4krbO1hU9j3m&#10;Or9GP8csjBDlhwrQQEnjcx7GLzVctJSecnlIaN4cPRmD7WPooI3G2AIt01pUVFaidw8jTnkLf6kJ&#10;ZuDHnwygJI5sh3YAgHUVkptdjHZ76cGQuASfaIAEwIhanntDsrkIAjBnNv2FHAwJY+DgJLh9elEA&#10;qrMqpscwhd+o/A0jLLPQv0gYIKbw4JKZOMH2BG52foLLrc+jmua3kffKiBvznF9gSP59mJC/CLag&#10;3j9gTya1zBRnwAhfXn6Fk7v1ohJ/DviZ7zDfZySCa0w8Z2NJTyQ3/pZnOD1LP2/6V7b+3r85kQdy&#10;NHmn+Lf1PU1J5nM0fcnbGhx9+CoE/Gwf3P6RUXN7vmnDwYtTc55E//xpmF34OSq4yhCLJG3ZK236&#10;6vw3cXPhuzg1/ykcUKoHQnuX3YeDs+fgpdJV6j7ygu2jxu3H4IFUDrgoRjnmzqWyRf+o9v+99QbX&#10;dcyVzsRQHhSPIxgxfLNeIl+wZkfclKpoCvE1YZw+mev/cYUY84OsyHLcebe5FmAEWaKy7tWavi1e&#10;y8ZHYhbrTJtILO+Sn+zz3qlYjWPzFmKYMGuwfRoGFN2HMYUP4mLLCygK+dR9zohHxQv2t85A/5LZ&#10;GG2biw2e+gMseyaRp3XVc975NIVLEBdv+jHMhrMriY2VJpZ0UuyoEvg+1gf9s3pdwcTmeejUMR29&#10;9k1Brx4bse9+GejYgb2pudcChS6iNsenuabDC9jp/dG87c5JyqbcEGFw+idXFI6P90uHr2PLOCde&#10;rcSjfE28h0ezLWwv8b0EPj7LsKcounXbgIwsrq0Z20Rjf+85RO+eOdLLHSAPsy5Qkxj62e/Drda3&#10;Ucw1PKUtc1/gixyv4pDCBRgoFl/fohkYYL0Px+Tdj1fLVyg7kvfpZe8FH96jPGrFoONeGcizmKvO&#10;81t+nDiRYw5+JBj7J+ulr4px/3wCZVTMbzMku3HaCQAM4ZNP8qTSt95suBb9+m5CuYuZY8ajOF/t&#10;16nXaTv5xPVi+hKxteZHUmMYLIdQVqAcb5evxjTHBzjf9hzG5d+PM/IWoTToUeb7PQVfoB9XlSid&#10;jWGiKQ6zzcZSV+Obse+ZFEVhYQV69yIIEnjI1+2lrRtY/cQg0AQRhkSlsWmh2KtdOo45biNmzcjG&#10;5x/YkLq5BMXWKlSXeOCudMNVUgNHfhVWryjA4oVpOO2kjeiqAJHLVXEOOEGQeTPBtOFv77mJWq+5&#10;ZJlZPoIbOxKWmzxguBJ/c6YBYzh5vWkdggZMzbu4uEy8J21JzZZS2x/u2RQLgKtcFmmjXNF5LgaU&#10;z8EB1mm42/qhCnspC3lxhuVJaePzcJb9edxW8AHeKlmFDH+RhikxiKK11BhpLPsx8TjO/CC/XZhy&#10;sQY1fWMU6zcWoVXLVAE9rthN8KOsB9G+bRay8vTYg44V3D5/pTqaSgEEfJUYPtiYymUKiRoMyTf2&#10;5WTuQlj6U55Usl4uPyE+FatWMbLdJB0NF+StdZioftZEIvjYwz1AHkVBxIcfq7IwKF8HRw4rFvDj&#10;aJF1FpZW/csAUAlPAJ98wUEkvQLPtokVbJqg5PnWiQ0t9jcbbAZGjVmFxxdlw5rLrUv1yBnrIEt6&#10;oK9FyJ6TXvmBUAAzIn7Mi/rxvtxToHqngABkNV55KRvHHM06p5nOTi32O7HfM4HA/Lspic+Yz22d&#10;Yt/b2D1Msd9t7NuNvcN8honXGerlQmK8Ffvstw4HjkjDxAk5OHNSDs6bbMM5k/NwwnE56NiZZhnn&#10;pLI+tv7u1vnR17TvnL/zcec9nNcujVP4rdff3LOJAKhlGGonuOGWOWrVd7q2hpTMEnP4PnxVmYLC&#10;Wi9OzHoCH1SvV8tihYlNbPhM8rzasc9wC61eW4QEteue8CwuF8tXGG42Zf76cON11P5K0SwxJAAY&#10;Eg2QfK/Beedx7UTylJvWi0Jm5Ksxktc3kVRMYC3mPUAfX5nqzZT6L+YBheawcSlSID3pnyO+hx/J&#10;RsNrpbjiMlY4My4FZAGYqXr5qvsjP1iFyRlPYaU3BzcWvos+nENYPAdDi+dLrzIHY0RdXl3T8OKG&#10;uyNFpZY5qVuFAdANoBLLb9Y+/+ZP8jeIpx/ZjEvO3IzLz8/G5edl4pJz0nHhWek478xsTDqFqyNv&#10;xn775aBFSwoHfSBcG40Nl6siU1tximmbisunpODnpTZ5PetEhddiuc+Ph2qqcbLbhe7eGiQGpH5C&#10;8kxYGrJ8v1lIkj+APh4PLnNX4WMBRS6uz2j835YX4NqLN0gHmIl2HRiTxW/TVKZWRE2IYCANn/4Y&#10;miRs8HLeTNp01DKjJqvLffGipdIkNPdJSZBn9ER23keBJmDwaP5uKBnfjZf3qHdzkIHf1nNC9eKx&#10;Ui42Et6rtAXzfXQJFKFdu2wcPj4Fd92Zjo+XFCB9QyWqOINA7VLIxsTESmIKw55XikceSsdBI9kI&#10;WQ8M0TDzw3LRbSCms+E+oDauvi31dOxxaxEUfpMoBiId6ve/hVJqijA6/wEcWDQPB0ni6G4f53Tc&#10;aH0Zv/jzcEr2E0jzlyqxJzsJntpMNZKKEQvgikupCDA6woMJR24SK9Kr7uU1W2Ex9u7C66x3qd94&#10;0RKVBpiFb78x9ybivTvmrVRZU4kNNIKs/FJ0EIFRvVoc97qgcHElXgu+/5Ef1yV74x36kqxyDdir&#10;fQqyLVy5ISKVTmevqYlsSy5Rgadkv4xpJZ/iJNsTYvbqIEkurT2geBaOz18MK2eJ7CEUYjfHMX3y&#10;T/Ve2jHrlYouj4ZRKKCTFwxisz+EDUE/0uS+TLknT442AZ4SSV7VAAmWchTN2F3iQu6mYvz0nQWv&#10;vpiHafem4sKzUzDxmE145MEM0dz0vi3lkj6Rd94uoDeuxo0uNQJWQREW0bQFf1Tlm0ksCUhV6b/l&#10;d7NAGG08Xgyu8eGaGj++kG8XSR5cXh8cOU58/2U+HpyfhgvOS8KwIZvRpjVH68xl6gnINF3MxI6Q&#10;4Ewh5VFrtMqHluCVRCAytScCKqc8cWI7k01MeTvaNHegXat8tGudh7atLGjV3CbPc3McAjHXgKOp&#10;zu+aZimPUg5Jal4ogS+R7gB+3ymm0macNmkzXhQN15HFeakMQhatV3j2o5R1sXQMd/o9uMrjwnme&#10;Kpwix8uqK/Gkzw2LuddK2IulX1txxZXr0ac/zTW2C+aDnZGUmd9U/il+NyAd1zrkWow5sP9SKg77&#10;cGr+kxioNEAxhbkUVskcTLQ/gnllX+DinOfUlpiqETRItUjNkPppQ36y/rLx/vscGRZtWS0dFcHD&#10;j9ANxxXEWa9S1/T/CVAefNA6tWf5zpC8ookkjVcvKBjAJZcxMLFMwM8nvZuAn9q3oArnnGPODJFG&#10;KxrGsOEbtBA0q8Add9CGp0rqE4hsPJPkyz2Fn2Cs7SEc5rgfI0XrIxOHC/j1KZqGux0fghsr7zkU&#10;RUgAJzsYwDc+H54S7epmdzUmCSiN9roxvLoKA6sr0KfajZ5uD7p73Njf40cfAZ1+bh8G1tRgrPDy&#10;VLl+q/z9omho30cCSJWGWiq8ZrekOx12KmHUCAe/kQZ6S7UHIyo9AmICQNTsBIhbSUoU3iXURpAo&#10;pkac3EvQY4oXljIRCFsKYLeSPFM4mglQNwv55T0eHCh5vcrnwptSj9pM1p0ipFx2AZGlX9vx6Pwc&#10;XDMlFVPOT8flF2fhMkkXnJeN009NwzFHrcXI4Rnovm8umremENPBzRgupxo4Gzbsd5xzZgruvSsb&#10;Lz2XhW8+t2L1L0VI3VAGS4oL9ky3gFU1HBlu5G2uxOY1xVj5YyE+fDsPjy3IwFWXZmDcmBT065Mh&#10;GkI22rTJFg2M36H5Tk3ZiuGDNmHB/ZnIySEQUTuOYLXwbpY3gEkuHwYL3/aq8SDeT74JcJF35EVY&#10;UjCM1sKHIS4XbnC78X04YHROIQS81Vi1Vsq/MAVnnp6CPvvTTGbomO4M4uLS8IV0Gqqu9iTx3Umi&#10;JM5wfIC+jtnKBD64UNquAOFBzgU43HY/7rAvQXgH5b/1dkabcLAuhOEHpuoV6JUFFYLHU41hgzgY&#10;S21eZFONzhMoHVj8lDH1bSf423QAVBXHN9di5SobmsdrhFaqvrHzeqsW+diQRFtda3hPP2sKOdC1&#10;y0bY7RwoochtP4cvla/CIMtMYeActSgqtb+BZTNwoGUWllWl7VQB/y7STmA2Bjpwo7BHarFMTM77&#10;BczOEKDr4ytHK79LTExqYRqQmsk9zeQ5alyiyQvYSKWKaayAx0xyrZmY0AqIwiEk+P3oLI2wlwDo&#10;IF8Nxvi8OFa0tEmirZ0h2tkY+b2XV74h96r3Sl4IdIny/kR5T3N5DwGOKVG+lSDnEiQPvMbf8XI9&#10;Qc4nCkjGy7Gl5LEN88p8Sg/cTHrv5l4/BgoYXyDHOT4PXvfXiNYUQIqUn95eBilxlF83B/ba5m+R&#10;i4APntIaZKcU4+vPCvHIPBveftGGnEyRGymPea9HjikCLEsFpD6VDvN9OfOBwM37kj6o9YhG6sdP&#10;8r31ck+uJK4YxNCJiAB7oNqLysJq2DLKkbKmAD9+U4i33ijGpx9YEBTeMXfUZt+VujhTOpqu1QQ7&#10;6ajJfzmvk/BCUoJkW/FFyh+vfrNe5D4BxNa+IA4TrXq6dFo/i4nmUR0CyxmGv9KFlUstmDs9F+PH&#10;rcfMOb/LeZF8yR87cG348V7hD0PD5Jz6k8XnT/mmNvn0vfrCnkErq1MxwsL9fWeobXA57XVY8Wz0&#10;t96LZ8p+VvdQKkzS+wbxTAQ2mwtduiQp05Yd1nPPcJsNqTPlggvjtTeIJ7Qs6Vc13HBy7N4jCSVl&#10;2srcGWIb23kSTfC4o9m7Gf6fLShchWuv1guiMlW63DigD/0k0oBEZZ09k9dYnQSKRkjq+Rd3HkYJ&#10;AweV3K+ixDkC3M82DdfblsDDKSEiD7uXOLBMUaRLg3rRXYUryytxUFkZWleLOShaXbOAaBIEPQV8&#10;0tDobyNAhYRv1CzMRE2DICPgpJICHSNJgVWSr9Ulnud1XpOj5EEn/m0kuRavgC0myb1MceqoG3Uc&#10;gVeEMEG+T+DjO7RWyPeGFSgy1ft+RIBAzMRErwttBbw6Cgj39NRguJjbxwgwnCKa1DkCDleKdnRT&#10;jQvTRJN9MuTBh1EPfhWwsEleqYMRMDfL3y8HvLhLevjJAu7DvR50lp6/hbw3UUA2Qb6TwKNKNdKZ&#10;iHYrv/cSQNtX7u0n3z26phKXi4Y6N+jFa2JpfCdAt0Hk0CF8or6XKsd3Ql5c667BQdXV8m4BPlFH&#10;YstkasSNJfOeLc/w+YAf7aVzO8Qr3xdePBmowXJpI8VKSsVq4gZZjIfjOpmGL10RD8JT1XEquQ5D&#10;r5Qu0sTRYXVd/mHaQ0jESzqhMG53LEEv2+0YVjIdQ0s59XUWRuTPxffVAmgsknE/SSkPyrr0Y9o9&#10;9O0VKUwZ2H8jXJVVcl3Piw6H/Tj0MGrWNcr1pv3LUgdijd56F6fekogtTecX63AXKIj33uOIpZgW&#10;Ig0aACXJ2zq0T0FurrlSq1+ZBMpPI+rqfvtshrWA17YDgHKpOODBGfmL0a94JvrapmNk7kxckf8S&#10;0rmGGOWi6eX7W4iDG6z09dLYn6quxANiHj0oDXKRNNSF0jjnSZopjfU+SffKuTtFI7xZQOKa6hpc&#10;JQ3xCkkXSKM/X9K5AhRnitl7mlw/RdJEefZoAZYjpNHSj3eogMooefdBkkbIueFy71A5119SH7ne&#10;W/LQU851l9/7CODsLfd1lne0l++28bnRRnjbQhpoQsCN5nKOYEIQixfwiZNjnFyPk9/NmKitcqAk&#10;IKDtl6RAXI7KNJREICcImoBNDUo0HJ14npqS/Ca405RUHYEk0QJpUneXzmGQaLB9JH8dJd/N5Nvq&#10;fqljE8BFbOrAnEn4rROBSxIBmud5n8iO7lT4zYCU04euwou+8u6+Us6uAnitTO1Ynm0lWESTn++r&#10;B2pGMkFveynR1Jjl+wki8opHoRrs5avCgGo3TpY6vlvq5iX57sfC36/8IXwnWvwy4cVPwtdVws8U&#10;0T4d0jG6JUU4GKbAkEC55xGnsLKN5oZKcZX1FQzKny1pJoaIScwl7uzBKnU9thHrgaAQHI4K7NOF&#10;CpPUqWh5TyzWO1DqBYVrlQtB+VkFa+piMKNo2y4JKZm0PaQCYjuYJhDreRcoCq805kNGEI2lwtVA&#10;iAi7SATR+867OL2HhQqgorIC/fpulGsi+M2cmDGLWqBJ9eN0lLLP3k8UyLuK3lEzQ54s/QXfVGaj&#10;XPWg8lamfwoBmVVVeXV/0JCJSLfHoEvtE5PzzB+7Qt7HHl4d+Q+foXYsT8l5znWOEjwlca9UpoCk&#10;oBTSL5qAR97pERCpkQZbLQ3DJb8rBExK5FgkfzvCYVgl5UnKFIBJlYaUJBpOUsiPjQJQvwnYrJG0&#10;Ss4vl3M/yLWlQR++EaD5POjGpwI+70s9vikm7Bvy+zUxoZ8TcH5SAOMxAdAHBIzvF1CeKw14ugDp&#10;3QIit8s9Nwsg3yAN+mp/AJcKqFwsz18k77lIrp0jZvEZvgAmyfF4+ftojw9HijY4ToBotKcKo+W9&#10;B8n7Bsvz/Xx+9JLvdvdXY1/JU3d5F7W5bgLUXeVbXSR1lnd3lHvayzWmdvLO1vLOlpKHFvKOBAK2&#10;aHzNQj4BbtHoOMgj4KeAOigyqQCRR+M3jwRAArLyjfJvOa+0b4K4NL7YZAKs1JpKW/827+PfUr3q&#10;fvOa1KFK/IY3KOAbRDtfSDoiKQfLQ3eG34eeUmZ2ZsdKp3Chtwq3iRb8iJxfImX4QVKS1KFd8ueS&#10;d1OC6hHFiolEGTPkTAebmRf+PmIOwyofQE2tyJwrHc+W/owTHU/iZm5rK9dMF4BJeqvPWsy4j3hC&#10;kAuhd+8kVLhoG7BNheUZsTqPodUp2l88g9I5yi58Fe1vypV63q8KoFblb3q5WVc7TXrKDlTsnx6B&#10;oz3OOCcRKJGCTp03ii1PTU9n5OGFdGrqFRv26cpFCnlNrkoDN5fF30IGYHzg+g1nZz2DCqVJ8rw+&#10;/JMk2Kwqj0xWwCUNhuaKHrqXSlR5Z0b1PRoEec1MvGaQcduWVI8oEOb7mITf7NkoKOr75nkz8Zwk&#10;+SkZlN/qJX8R8eVGqpcXEWr50y9l9kgeAgRuSZXScKtEK6qQhlwsQFwioFMsAGSLBAW8RfMRoM4R&#10;cM4QAEsP+rFZ0gYBsXWiIa2R3yvl90+ihS6V9L1opF8L6H0mgPGeaLdvE7wFRF8RMHlBrj0t6XFJ&#10;C0XTelDumy8gOU9AZYb8phZ2t/y+Q4D4FtE8bxDt7FrRvC+tduEiSRe4qnCOnDtL7qMGfpJ0AkeJ&#10;OX2UgPZ4Ma3HSDpEwOlAT6UkF4aKqTtItLz+1C7lfvpke7iZRPsWC2A/eU8XAerOAtgdBMxaSUqU&#10;lKC0awK1gDS1aB63/Ka2LUnuayZlalbjQwsBgf0qSjHAVYHRYl2cInm9QjqmqZIWS8fyrsePH+V9&#10;GQL6ZWIiBqQS1KQ6kZkG4PIfIa/I8jm5z2NJxVr1t5rnXy9vtbBaK9FVcENrf7lYtJgLw1Lm6SSp&#10;xbdLOdrPUX8BLYU30rHEBdGiRSZ+T2Lg867RLgKgRuVqbwUGqbl6jOsSk4AhBmpI2om77qUWSPKj&#10;rLIS/ftxlgOvlePOe6jackkbLlXNARM2KE0qVk7aeWmkBudnvIBXyvX8QL0z/D9MZh54ILgp4JOk&#10;gInLM+o1aj3yu1pSmVwvFgAoFCBwiMZmkd85om3kSsqWlEHNzUjZcg9Tjtxjk+SQ6wWSSiRVynWX&#10;aC4MHnWLYPskBSWFVc/JbwtAUgMl7xTo7gKv+ExjSRXYSKqsjSXWnRwlz1z2S+VJ9Rpyjrzi9dh7&#10;1ZFCHpNU5yrn6yWe4zXzujyrkpknHsy88bw+rVKDpDUk9Z/kjSuXKO1bfvsl+eS3V87VSP7dkqrJ&#10;f9EmS+VYJNdLpC4K5Heu1GmOgHiOADvBO0XAa6NoxWsFvFdJ+lVM3OXU4gTcvpO/vxRg+1gA+mMB&#10;7g9Fq31HQO5NSa/J7+fl/JMEcAHMhwS47xeNe56A6XRJdwhw3yggfo2c/5+A3hRJF8r5KRXVuLy0&#10;CjcXV2J+cRleKSvFD1XFyBIt3h8UXhis+KdIsV/+WVK+GmdnPA1nbY3KU1jqSA/w1NFtd9D0pTIV&#10;xOABG1ElHQhNWh15UosTTqD25xHQE+AjAKrAZxfOPYfaH2Vi12jXAJCCxpEZ+fDip4jKRaL9EQAl&#10;UwnSw4m5u/feyci3MV6PBQjg6Wc4rYooDuzdfjMy8rTNbkZ+m0QQCRtazLNlP2Ny5pMojQrj6vPr&#10;j5Pxvnqv5R+SdOXENjJN7Isc0jg2ivB/IQL9nGgi86S3v0V65culd76wvBSTpbc+tqoKR4hGcaic&#10;G1El2kJVNYZUujBA0gHy9wGuavSRZ/aX1MOtUy8xDXspTaIG/UW7GSgNYIgI/nAR/IOlUYyjOSm/&#10;T5A0Sc5PlvsuEkG/xVstZqoLz4km8qHkZ7VoWzSF8wUsy6QRqxk3DZE6z8JKGVWqu5G/dOC2TnWg&#10;xaTvMP+L/c176RRQ4i1AHBVeRSUP6hyFnknOqfvkN10HKslrqFlTa1ET4eU7vK6eV8/wuzyvkw4o&#10;l4fkWZU99b6YpKqN9xhgynzzJM9JXvSRkmacZ56Mo75Pv3tLUu/ie4xrZlLav/H+Ldf5bV7n35R9&#10;OfKbOyI+F0tbvmP+zXfzPUzyTsmn7nAFuKVjqJFjpeSnRDTBatGwCeaq7v4hUl+Wf6pqvTgt72ks&#10;di5X52kes1631KFQVk4FOrRnaAu1OwuefZ4jv4ILChui+O77QlGwxDRWYS80e+UYH0HzxGz8+qsZ&#10;+LxrtEsAqEln3i1q+oADqN2FdDiM8gVSjRVT4xb6+7QQ1kgvN+xAroCs7fbL/2csoEBBaYQcERdO&#10;yZiP18oZQkB+6Ub2p1SsvIJvYYNhpbAhKtlS+REtS/6wi7n2o/TWL4gZcleFE1NKyzBJ0rEVVTit&#10;sgrnVVRgihyvFrC7qboKdwig3Stm0EwBs5kCUDMExGZLrz1XJR9mSc89TXq2O+XazXK8Vs5fQd+Z&#10;rwaT5d4T5Pwx8uxwAqKnGp3kfCtJHJzgQIXybylzSTRpAWE9ekxfljaj4gSU24rW0dXvF9OsBuNc&#10;lThD3nW5AOS9YqItkne/JgD6tWgqq0Ubsch76FMMUGNjQ1ZMIR9YL3WJ4MSwDPOowE1QSwmxqkMm&#10;crM+8YzcteVXfdr2/rr7Gnoq9kzd2cZpZ++vox3eTXmRu0LChyCBiPwi+wR0tJNa/peXuEVDtIoM&#10;rRd+fy1m6jui4T0j7eBB6cxmiDzcLtrfjVIPN8u5O6XzmiEd25Py+yMx61f7qVmGUC7vC0lS8smM&#10;mXVjEk+b53gPQVnIJ7/ZsfzdxK8rETK+/W7lakzIXihtSa/gZGZJWZFcJEHg+/IrOLtM5LuZH6NG&#10;bIZHFAClbkhb5HS2I4+maewWBcswfVVy44zTuTgq8aW+ErUz9AcAsI6eUDuy2wUAJWMKAKme1qLj&#10;XmlIyzR2thcJeectBqRmynWgZYssrFG73hs+vkboyZIvMTH3MRVhrrjLit3FwsYS5VX1RJLYl7LC&#10;isW0+VkA6aWKStxXXIirywpxbXk5Zkt6rqYKn4uw/i5CaZNUIQ9QB9Y+QZWxmMT8mYllN5NqJTop&#10;gWVjYRLNRgSX2lqNvLdEgClP0iZJvwjofRHw4iUBQPq2pguQcQT5kupqnCjAdpikwfJ3Dw/jA/1o&#10;K41H+Y8EBLf4lkxfE895A8of1VWEbIAA7qHy7KmSrhDgnirnFktD/EgaIQdQcgVc6cNjjnVRpAwR&#10;qS9qVirJSZ7/f0QsrkhNXVVScFiFUp10c/wgvH1M+HqV8PQYr2j/0pHtI9p5KwE/7duTOpB6aiYg&#10;2Ew6o2YCeq2q3ejiqkFPSQPFQhgv8nZ6WbHIXgkekPS+WBUbpJ5LpT44sSi2s1FdBT8u/1MbTJdv&#10;/FZVjkL5TsxtfxuRN6pNiHjQ5D0l+3E86vxuGzlhK2aOf/3dhlbNiQvU/vLw4Qd6PUDGc5I++owW&#10;plWAL6SnNSofIZCYkInlvxjan2Em7wr9CQAYgcvlxhCx25WPr150dgX+dwUnJ0thJZPRiAcTjuFm&#10;QNIYBfFPOGGzMCwWALfmUhSWsAsnZTyAJ0q0Ck2B+zM0QGp+fE9NJIAsEdCvRJt7rtSO5yqK8L4I&#10;4RoBAns4CA8FTuVLfpi9LM0w1evK/8rUYQvgH+ZvI8lvXleVveWafge/zQEgDcK8ZgAKib4zJvMZ&#10;9W2+X1/m77A855XWUC6gbROg3CBaxk8i/ATpV6U8C33VuMdbhSsFuCdL4zlazo0Q0Ozl9qCNaIqJ&#10;fumoVGiLpID8ViOmUi+8JgDYWRrvAGm8R8hzU6RBT5X0tDz7pTTcdfIMG7tb8sAVu/dcYuYbLoCy&#10;NIzfW2jLCfkhVUJf4M/Cq8eFv5eKpn2Iu0aNUnM+tR5tlnYQCCHBF0JHAbuB0nlNkHsvkc7mXrEA&#10;FkuH9IF0Vsul7n4XnmbIMw76i0UeeCysDaFYgKBMOtwiMW0ZBaAHDevnjCPESzxVeLDEiTeLHcgQ&#10;7Z8+zcbK9lcS+aZkQtILJSswIWOBdOYlWrTVPyZRriOCAZxQwamD1Th2AiM1OU2O7SMIX9CLUaPN&#10;uD9OnQwaAFiByWdxkIRaomiRytWxa/SHAVCaovr35Rc50qtXb9AjwiIAcmzVPAtrf+fsEF3gZSuK&#10;kBDPGSIESAs+/oTTgwQMaD4oMGTFGSSVTZa9UPozJqQ9grRAsbpMM+wPk7yDztgif7UAoAuWoB/u&#10;eq/lH0ZejIrTf/E3gUmO6rS+pomNhn/zzoaTvm6kLT/5D68bV43zxsH42zihyLxiEq/p5xsicpVg&#10;VSwaHAdeVkiD+lg0BIa7TPW6cZmA28nVHoyprsEBAnIdqJlwpJINmYlmNuPbpCG3luf2levDJB3p&#10;9eN0acjXi6k9Vxr2UwIGHwoA/ywNerM0aIt8yymN2i0NWpljKnvGjy1/8yh5J+Bvuca/JakBFOM3&#10;z7EzMTsFI2l/oU76mtxHXqrfkigr7GCUnPJazG+51yuNh2CTKflNEq3tt6oKbBIwswiQuQXAVOfE&#10;5dwoL/IItf/P/TW4W8BurABNF9GaVcyk4lEA8aLpdZHzI+Rd57i9orHX4E05x04jX2TcLd9kLrYl&#10;lp1XmC/5TYZR41a8IBt4nn/r0LFi+fsLqaPbJb9nlBbijnIHVsh39BwsISU0fz/RZ8v8WoJFOC51&#10;IR4r/V6dJ3ArZUBlS24QWvIRtbs8UZZq0TIxDb+u4GguC8v6ieC5V4gnTkOpEv6qRQ9q0brlZvz2&#10;OzdG+r/2rgJAy2Jrwwa7dKciGGAjYicqYCF2K3bXtQu7u65er4rXi12oGCiCinRtd3fvftv7bT//&#10;88y8s/vBj16vFxV0Rw/vt2/MO3HOM+ecOTOvku799XXdBACoyjShnsw/YYJ2gPFU1e76eJJmfSsx&#10;Y7psddn7iuhuwdlnC/W1tVITdt8lDnVkOLRXbqTT+Df/L6HmeHLqi7gm5w342xuYg7Sq/y1ZVV3+&#10;LQuyJhmQ+V9z3pyT6ieBFpPyt9E8aWpwtK2lRqdZ5wQK+GKC2DsNdXiEAHkpgW0KNZcJNTXYmmDX&#10;s5ECr7g7BUdTqK0GSZNO1OxHD/LBYAr9NtRyduHz+/CZE/jseczjKmql9xMcXuK593jffL5jOYU4&#10;glpnAimXAi+fVy2PfgJiE8tKaON/Ai2VVaQ62Kr8v2TqY5/RRxTqmUcFz2URnNZRg1pITfk91u1Z&#10;Dnj3VVYSNHy4uawE9xUX4u+lRfiiosyAXynvaxIga1Dm/4q1VMzktdSmd6+rQG+Bnqk3tZKGRozk&#10;IHIor11VU46XqTn/wLZRiI92QDbgaYDLK+PPJN2iQdkCPv8S4kq8mPzMJ5l1eINa4+U1ldjTV4rd&#10;S0sIgD4s5+DtN/nr5l/wot8yka/8BLCrCt/Dcel/R0FLncEos+M166ZJLJ2oIo/svItwgHzTrczb&#10;MUqRITJ9/SirrMEO22kRBRUpz6q0nxEoxcyZmvn1GuZ/TJsAANngYkwW3u7gmuSFxLQiWABopqsz&#10;8Oknsu2lizQhLbMSgwexcsZMLvR2cBWjqFKdFRPrG4bgK+bWxeGc2JepsQkovRv+hyQIFckUtkK1&#10;CTLdApKBByOQmlHVqKz2Zf8ZofNuktSbvtK5NlQTCHIIAtEU+iUEug8IIk8TEG6hiXw+weRICv/e&#10;BI7tCXiD6+oQKj+XTGoRn+sIPNZvHZlPMPPpSQAcQBpeX4ex0pqY17711TiIx2NrfDiZoHkGr13A&#10;vK+orsK1BNKbCJ63UXhu43tu5zNaXmepDjfz3FXUzC6kJnsCrx3MZyZWVWC8rxI7lJZhj/JCTPYV&#10;4gJfBR4iAH7Ee9Y2NaDUa4vOpNnUFnxDDfdG1nGv2goCew3LT36mZiaw347lu5BA9BrzUNhLubQW&#10;j1dtu9E8Y10FovpOhvnE6y9hMd1D8pMfszmgfEWt7iG+41i27TAORr2qirFndamZWJPJ7Cwwvbqt&#10;Sf35S17yW6Z2FDdW44L4V/BxlYCK5aIWL6XFlNOEOgH33aeJD7ujy5CBa5GRJe1PfkvFWjRi1r0y&#10;fQssRhiXmvx/bejbOwIx8bIoVe//Pf3PAGg6Wz3GCrawopMP00xvjWezk+HNTjFN2GP3SNSR2a1w&#10;AY89JrC0DTBgQAySUqXSShvp7ED9UhfrlICwvKnO+hcCefVXJpuNBcHON/55UkedjGSoXdnuRsh1&#10;haRGNUIpHV6asEBQxHud9uPOuef0jBnsRMqX//OU4h5LeH8qQWMlweBL0j+pBT1CoLyBIHEWAeTI&#10;ukrsRTDZWdohhbcvNZlQ3hPS0ITuMrP5jNUoZXLzKKImZknaJc0fMwtOMuY5SaY6AbEbzc1uBM1g&#10;ap39qqsxqorvIQhOq2nAFaSn+Z5PSDHUcMsJ9FbLUl101MArsG8xK2y+pkZ3U10DDqypQz+W02p6&#10;1pc3lCA4lcD3NIFIg4FrP5N41GCidhRPKbLAZM97FPir/2z7sb31nEjnDNE24nlpmvIHPs86ncd3&#10;TyCAh1dXoltVDUZV1+EsDjpz2U4+86z6gP3E3zKP1U3N6iq91HuX8WPqVr3T/NA1AbWIP02f6l6v&#10;P81JRzaZv2SOa4D8JYnvaSEPlTZXGetKOTg93u4B0Ir4xEIM6KPPZsifl49nntQGx018TgZ8vfms&#10;Rv++0g61t6Lwg+1v7i3CTTfKmrQuj02RNgEArp8Wf1+IkOB4GxDtIbf19xXgyWfkuFST+s0X5Paa&#10;qIkTagTdqnHyCQqLEfpvmor9pZMYnu0swauj9uWj0GhmOZ/gkk8wyePvbGpncp4XUeil7fjI4Npy&#10;UjOJnUm/LdNaoeJvgSPzNZNAAkkjGJ0C05GMYEk4eRvLUEtAK2q1s9uxBCMFCX9FEPyA9AY1nOep&#10;7WlnmTtoTt5AoNQGCufSnDybx3M6qAbn11fiijofrvPX4Fbe/zjB4mWCxfvMZwHBdFVTM83pJhSw&#10;nnWasTZJZVS5JchGpM1Z+UUT/E14i0Cq7a32IfWittmN7xLA9iPg7E7t8hSW73FqmEsIej7maYZM&#10;U221cmfdBXzNbKPW1kY2i4BVbcA2UrsZ75x+s02ouZVSO4xgW3zAdzzIOpxK0N6DIDfAADrLQE12&#10;eK2f767CP1jvBL67rVUDmTQovbwz2WoRZnRNDW7eK7J9xX86SJMj2nm9hMd09n00+34J+eMbgSvb&#10;fS774QsC70IC/fJqHxLYJsUcoJpMu/1vSVCoNphxoiZCtQ1aPfYlBjT47f6eVpttwzln63qp1frM&#10;blOaJGnEiBFxyCu0+wyYmeZNkDYxAKqxm3DmGQK2coKgU19lBreaLbEyst1X3dvx7cI8hAYrhEYg&#10;mYYPvCnwrvQ/JgkED/Jj+Qh6OdQqkgkWa6mNLSJTf1VZgbkVZZhTWoqXSY+XFuGhkiI8UFqCWeUl&#10;uK2iGHfznseoeTxfVYfZdX7Mo2a0kkKYRiEsY75NFCLNROtdHRSYxKA6p4IY0HTkntF1XQxMHtDq&#10;BnOfBfKOeztIQGLBpDPpOSadM5qs/tZ1mrcEnxqCQxoFfgkBcjZB7XJqpAexPfrTtOxGrbQbwWcQ&#10;QedA/n0DTWltXqAlePkEqyaZt0oEC+sz1VFlDXy/l/RaozFRS2Fb+Vj3DA4A2vTgzXrFgtbgHALM&#10;/tJUaWL3YL9YjZYKQ0MtRhN8T+e1f7A80dQ6tbTNvMYAarOxslrNjFJg0vtI7JNWDjQ+ljeV79Q6&#10;8E8J5M/7a3EP330JAfVIapSTK3w4oLwSBxSV47CSCpzM/r68tBAPlJTgVfb7ZyzfquoapFITLiRQ&#10;17Eumwpw3npfm8bS+qNpGxqciEWLsnlWdp7asxbzv8mi1pds/X3aSNbsqC18yMbjTyXzHvW/PiHq&#10;Brf/LW1aADSN1IiE5FL0GyAVVyqs1QSDzNb5ZThvpvx9qqyYqgGXXSRHpzarbMG228agrFyTJRxL&#10;yWTGbNhMkuND/avOkmDaQdFwvHe05O6zD9m/7FF/24O9yfyzfjLX+I+7x/0deMLlG3ifCkOyZo9M&#10;BE0dsKQ86j9XQgGDSugnaTqphlc0UaCNFRKokSynwHxBofwXtZ5HqirxN18VTvfVYDKBcQ9fAfbk&#10;8ZCKchxb5cNF1Jbuo9D+m2bpt01+ajTNyGX+NSxDoymaCuaBh0leYVVugYoxzeUcV1uydOYcS2qA&#10;lUee063mHwd65rqXh6szSWBsV54wL94ioEijVjOPdXisvBwXlZVhSlkpdi4vw9YU+O2qKrAHgW86&#10;tcZr6xtZ33qsM+al9x4DtHy33iGtyoC43q1zEj7+9pLWP5fSvI4zS94aMIeDhQLgZ1KjmiJnf009&#10;BrFNtRbY+EUVdkRw606tdQQB90BqeNcRbN5jW6ZQw/Sr/mo3vbuFfad2kvZn3q0664d+tqOMbbaG&#10;7f8etbS7qaWezfcdQi1yO4JdP/4OZT1DqsrRr7oc42rKcCzB/2aWR/VdwMEglnUrZpaSOlthS5r9&#10;NjPg5m9j1PP43yY9K7eAfrehqKQWY7aRb0+AVoRLLreBzNpJSbhRR61+wp7CDT9BT5OpAkBStwZM&#10;mLACVbUqpTRwyzObIm1iDdAKoBrsrntlwxeYTwmaGWGqsgqSFrp/9Y1QX4kjTEEVRo/W7LEapRyX&#10;mP0EKZ5tDexg29F/VJIAG4+OJ4gmdtAwIIWMTEmDgjdJKHTOe8hyKUnai7qrhbVpQR3v8zEfmR4F&#10;HKkFOFrvm0PK4m/NGhbwWMy/FXxcxfuq+b4GMmGLET7vXV6ugrDOd5FMu5PMPfrNZC6pbCoj/yCp&#10;TVUPo0WY9hUcevdvNMlssnFpqyngbzfW4zEK0d+opZxSWY39fZUYV1qNrUurCCw+jKuqwiRem0Hg&#10;ubymAfdXN+EZAtFbDQqPaUEkQVLaiYLONbnSaMCFpKMph8rvAYzKx3tMPZT0t+pnjo4C/9Zv+3dr&#10;qx+F1HxiqMmtbNCmCn6sYPnXsJ2TCPTFLEcjybYXn9W7lYdrCx1a2P5spwqCUAGBK5Fa3DJqhR9T&#10;m9LO3rNoil9Aje7I6gaar35sQ+DpQxCzfkxqMGx7s8sMwUu+xH58bie2yTE11biWpu0bAl2CpWI5&#10;O+pg+tLVQ+dVLuFgK4rZB5pweZ9t+QAHqNNqfZhQ78MAmew8bzZTYF2DWbYxvEe7jt9GEH6T7a/Z&#10;9gKWy2ixHQ362ybxlZmPb7O+/0svlrWnnZ5bsM3o1Sgo0S6NGqytNvfIIwql87a6Nz4/WY5ykcXj&#10;88/1ed1NnzYxALJpTSdWorqyEjvtZIOj9V3VEAJcd7M9fiN22iUGFTX6BgMZkI301rvaKUaaIHhP&#10;JuaZD5tQwP+fqv97JzGfRl7HMOpSE6qJcjJ2DgU5moy1iMw4j4I2l+bFO5XleMZXinvLinFLeSku&#10;o6l5LrWP08p8OLmsCscTLKaVVOKw0nIcWl6MA8sKsR9N0H1pisgkOVhHAssBNEMOZH6Hk44mmJxQ&#10;pb0Ca3E+NYZraardTvNUC+afplbxIunf/np8wLLMo3DLdJOTPqe5FWUE1BoKk8IQTF1Y5g5zVPVT&#10;2lgzG8GzZEZoI5B8VpqI90Ajm6WMQp5IAV5M4XuL73+AZt1FNXWYyvLvQh4YUlmFcFIP/g5jnw9h&#10;ucfwuBvrcTgF9SQCyGU83sZzz1GD+Rfr8ZG/Dt9To1lDoU5iPRSeU8E+kO+qniCgjQpklonsbw4w&#10;JIW9WNJ5mY8tJBrAPMox30zNrZEaVnVLI0pYD4XHxLHca1juH9mGiqvT1mD/8GsLsEpcxTKeQjqM&#10;IDKR5RvD9u5PMAknaHVvJC+zrc0MN8tm9kOUdkeQ7cHyD+Vz46nZHcXB4GrS86zjfIJTKutUr81O&#10;He6qbY0mbE1cAX4z27qS9YwlYH3MAefBBh9msjwH1lZhJNsohBprN5bBhB6x3OHULnfloHRqg92H&#10;8kuCXzq1ywa2m0nqR6NB2vyN6+J3SII/qRDS7j6Zm4nu5tMEArd0fPiuZNx6nZXiE4vRt6+31b0B&#10;P5HurcapJ2tjFbXRxhj1f0ubGAAFD42G2ZQ+/kT2vjZNtYHRig8MNZUqxy13ebE8EixqSKecKcen&#10;Rocm7LhDLIrL5BjVNVU6QFg3WVJ+G8lzg0au5d8ZNBW+I+O/U+3DSxWleJh0L82p+4uL8FRpIV4o&#10;L8I/aRL+m9rPu6T3airxHkf498mQn5EZP6cwf0GT50vSV4Za8SWFZR6F+1PD5H581NCMtwker1Mr&#10;eIF/P0m6n9qEdki+ioJ0QXUNpvvKcWBNBSZRgxhPoRpBoRxEYOnn86EHyyZzJ4yA2Z9m60iSNlzY&#10;nc8fpgkECuANtQ14hED9L77nG5YjisCVScHVIvoWaYoba2K1h0gyY7rD3icZMv0swTLn9Y+Y2V5v&#10;oGDn8lo0AUGTHf9gO9xGIT2b9TiIQjyaQKMdne3ysHp047luvG6P9TTZGjCUQLo123Bnln9fXjuE&#10;dZhCOpJtJDrKUC2O5sBwjIjPHcNzoqN5Xuem8dxkvn8ytS+zLyEHj4k0AXfl7/G8bwyPw6m5DeL9&#10;PVUWgqCJc5QWx/Yxm7oSUO2mr/xN8JT5GuJvQi/260iWZ0fWYzLb9kKC+wN1lXibZV7BfFKpYVbw&#10;mTaSBToSAajDnGZSs9cy71S+6xu20aP1lTiXvHMg+1bfiDEb1rawTTQrznd3b6zFCPLD3tTuZlID&#10;fLahCt/SBM4msJv3KF8dCcyKqfNsGKNLyI/nXAW/XeKLDOlf+56S8ipsu52sPIGbD+ecLTeY/JnC&#10;CZWuCcccq/0EfMQIb6dnM28A9B8QY2aFjVUo3tvEaRMD4IapBWecKi3QZ7evMRMiagSgZ1gili7X&#10;5y1t7Hp+QSVGbbWM13S9wnxpi+xBYjMqNshjmE2VZL5aYqPa/40+KoZNIiN+J22urAh/L8vF09Tm&#10;/llRhY9qqvADmS+e4FTMztN3K35LVtowSVjqSDKNyyQ0Ta1YR3D+nlrFpxTyOdQwXmDZ76ZQasPS&#10;MyngR1IT0V52OxAgh8vpTwDtU1WO3gTLfhSikQrurSzFEazvaRQ6bXb6APN4hcD1OQV4FUFaC/or&#10;+D5t1mpCG/jbCLLpEx35t4TKgCNJvw15f+s+/qlxTH9q9lXrjJcSJD5huV9juR/ke68knU4SsGnn&#10;6/GsxwgCX29/DQGnGt0baOqx/bvxugFNaotGCxJYGSJIrEfUzgRiLL8NpeE5kYDOEQGmO8E4mCCi&#10;bf0HccAYweP2BLUJBOt9ONAcTiDVNv0XEJhu5fXHCUyvs321vdUaliGP+TeoTVi3jmTqzgGB4GkH&#10;CHtZro1UlmEBtcSnCZRXsv0PqynHKIJ8OEHamLHSKqVNEmAVKzmO7XA8y3IzB7457M8V1AoLla/a&#10;dL2kN9hC2H+V1v9lbZjOc5s+qVAivsPwRzMuukCanfz8zRi99VrkUtaNG8f4Upvw0msyjdNN2Jw+&#10;lRokH6CJH87Bw48pOoSSRi2e0M3fmzb95gCozwAOGyp/oANAHoMFcvXYb1ICGhr1oSSBYDvefk+x&#10;gQm8R+pvCj78SHY/RwgKm1WlN12yI6PMjXb4yMDpZLLVlT7Mp9n6eUU5llJ7iqOQFZAZtdVQuzEh&#10;vIfVcWJAw1Hq6N+QoVz+HcRCOMAxLgIVSsgin6Ag3Ltu7uWZlnazpEv71yWxLmsIFPMp7PqQ0eMU&#10;3psoYDNZ98Mo5LtSwEYTCAfQ5O5F6k3tsj812rE0v/ehAB5DgDyfJuvt1NK0jvVjPr+MApvC9iti&#10;H2nH4s7NIezobsvpiqV/+IfAgkW2wMi2dOVlHs28VkfwKGNZczgYxfOojRkUgL2A9BGB518s7z+p&#10;sWnjhkeozd7LftKSvttYtvWIYKFgaR0VXiNgf4Jg+yKfe5X5zKlrwAcE2HmsxwKatDLjV7FtYgn+&#10;yQQpLeXT8sEqtp9mY8WFVqgluKyf3AjiA7axBTzWQ9qd6Y8W1PJaEttGGyS8zPIokHsaSZuo9pb2&#10;2wHeAmW/AUB9U2UKQfcq9oXM5m94PYOkDWaZKf/33sVXqf/1c/NL8jOrjdrx3ttp1Oi0lZVkOgHv&#10;f+z5//V9FKakzCIMGayJj2YEk6QBmmVv3aqw/75r4GfbyVQWX21hAKgCi1mAv7+kqG+7F6A1h+UX&#10;ZMd3y8fdd9t9/9081EXnezFAbIgRIyOQkWt3k9nUAKjyKVi1kuZMPhktl4KQTyasIsMbQfXuMZMG&#10;NCWaCICtFE6zZT+5TnzIy79P6niXG7/tfya+3pRPsmCDQ83+ezxht+knxHt/W0BkG8rP5BjJPKhr&#10;1mdWyjpqrfAyo1E2GrP1DgrrmQSLQyW4vmoMoGnanWCpwONuteXoWVdhloJNYBtqO69zKOjaeflZ&#10;anDv8rlFbNN1JE301LKsavP/l0z9VD6WRYDiTGtnKuq8uclL5n4R/3FgYC7rh+4Xr3jPuecdKf/A&#10;3+YZj1wZBGCmHPpbZeAAbY4B95j79FJ7TqvWNFguE7iy/tezvU6orMbuHEgHUms02qbRSjn4NzSh&#10;B03o4Wy3g6mdX0rN/Gm2szZKjSTYVUm7NoObyirSIKH385ypr+1/ScVG2/MPT3bwy0ynNj1c2p8A&#10;rYhWnbQ59a3qpPZrwXEztBFqpdH6rOkrXABCQhKxzOz2Qv5mHc0Sud+grr+pBqhYHdn3mpE74jCZ&#10;wjUEPlWWdr6x8dvQIzQNS5bKFLaNVlJeiXHj1ChqiBpMn7EWLa3aIYKN1pE2TUMoF8NnLuk3G7lj&#10;XtT83Uk6b6+Zq39wUhnUJrY0+teVzwqpTnb+1p9iOXvekv1bF91Vc2ajSb5QTUbENrfiCwLkUzTh&#10;riHYTaeg68NMAwSKNOmMH0/mqUw5mrhhBNKh1LDGkQ4kIJ5MknbzKEFhNk1NaZHa9j6egi8ttZxU&#10;R/BrlwPfFcmVWZ1lBieSAQSR7uPR+L9IAi+RgN4Ah4i/DfDpXpHL1OWjo3dKpH+815hrzL+xpcns&#10;xlLAcsVTQ1zOMn9OLfpVmq7aa/E4am67sE36y0yXZiezm+0k4AsjjaHZfhDb6EIC4oN85hPek0oT&#10;vVbI+ZOJ5dD/XnFcT9v+2jyTLaMG3gYcc5Q0O635r8cuu6xFuU+Wnkxf9VErXn5Rs772E5dB3exn&#10;NWzMcCluuE6borKvDMz/dnX+TQFQWptVhdsQEa3lLdLu2tBdX8s3FVboix8T94hCFRnEMm8Tvlua&#10;i7AeSWwMFrBbLh59WI2hFZXWqduVfu8UyHxqfxKBo72tEfWtmqVtMTO2H1GDeYTAdgk1miMJCrsT&#10;IEdR6HsR9MxehH6CArUfs8OMmWzwI4jnBxAItyFwKi5vCgHidD5/DZ+/j8+/xGfnUhPVagVtOa9V&#10;LNowoYJahGZKa6gZiGpJ9TxXT41WpBljfZPEEMtX06yNEWjSksxHpWRiE3QTSJHUzBTk/R3L8zkB&#10;+QO+71Vqco/x/XcQ2C5nufSdkMNZt0l1PozlcSDBPkQbQwjsVReBHs3x/nV+7Mh7p/HZK0hPk68/&#10;p9mt2Wyzt6LRZDwQljb3Z0tGs2vDAw8pssN+wyM8NAlLl3lhLNqqn9fjk3wYPEB4wLYL0hfeFC4n&#10;eW/CrjvHoaKynPdJ8TFP/WbpNwRA4jYbw2xRZGLWgEcfly8wD0FBAj9tmMCjtyHC1dfZNX7OLHng&#10;QX0DwE6b9wyLxnff55s8BKi/xWxQV/qZ5DW3Dq3NHIJkghkisxuGN1c80m8LQLkEmlgK/pf1Dfgn&#10;zUJ9HvRKaownV9eYT3zuXFOF0dQGw2kud0xYEJjMjKf+VqiJtKjGejNjvHUtNQmaihMbKrF3QxX2&#10;q6/CAQQjrd44iObk4QSrIwg+osm1+qCRz3zU6BCFkNBk35/3702awLx25nPjeV6fEh3Fsg0l0Pal&#10;phZKAOwu7VXmqt6vclDrszPAPCq+T1+XI+gNJ0jvSbCeQY3uRtbhlZo6fE+wk09U329RO9hBXfyv&#10;ttKBMsG2aSO1tFBjV5P9ydL8bzMR2kPanWQ7Cw8/ohUc0sTVBg2oa/Jh8hECv1oEda9HsFxiHhZ0&#10;D07HNwtl+taxrWQV/rbpNwRAJU9y2PlSYxtbaApPlU+gmpW2YTHdg/R5uzb+TsdHn2hRtG5vRHNr&#10;PaYfLRW6nNSE7cYmILdQo0ITQVBM5fKm8dwFiFtckjFUxj5MJm8spmb/GY9vEEAfIl1NOpfnZpAO&#10;5u8JHPR24O9R/N2P94Xz2Z58Noy/Q0khpCCSmDmQKE+G7N/tHRTMv0UhpJ58rjePfUj9SEP4t96z&#10;LYFrAukQ0jGkM3juWh4fJr3JsnzNYyLzshu9/1WS5Oz/y5o5awC/3azVHWtWe8iULceME9expawL&#10;y34ArRmz7tb1QipCUoIaEWxMX/YRz914k/YLaCVWcmT4HeRavPG7JFuVdsQlFWLQIKE/R9rgBgIf&#10;mdfM+jRi1FYrkZ4hkNMMURty830EPsUPqTF9OHZ6lBdjKOpsnAaaIct/TMKKH9OwenkaVi1L76JN&#10;Scs3+O3I+3t14JG03t86ktbw9xoe1/K4jsdIUszyTMQtz0bMyixDsSuyELE8CytpLi1Zmo2F/D1v&#10;aQbeXpqMV5Yl4fkfE3H/kiTctCwNV/+YjEvY5zNJ5y5OxNm8dtLSFJywLBUn8jidx6NJx4iWd9J0&#10;ku47hXTakhRc9EMCrmRe17I8dy5Nw8M/puLJJen4x9J0vLUsA5+wLAtYjh+XZrFuWSw3y7oi05Q1&#10;ZkU2opZnIIJ1Ur1UT1fnjvba8G/3m3xq28vx6386bnjup34HHjd27ueOgRR4zf5euSwFS5ekYunS&#10;JDRTy3UyaBY/UClpaq3FMUdKXq3Ssv32EVRainmH9vmzlsKCr7MRFqpJUQGeRwb8arHXnqtRV6tZ&#10;398v/W4AaJyZZgayFbNna6fXTNr+0vyo/hIA7aRIAw6fsoyaogBQjduCbxfmIjzcrhKR+XzT7TKV&#10;1ZidqaW1Ceee/zGv/8ARRap3vDl2N8cu2twpiBTcLREh3VL5O5Hn4vh3MkJJYfy7F6/37h6PPjz2&#10;4d+9u6WgZ/dUhAeloVdQKnqSwoN5JPXyqDev9Q5KtxTM+wKumet8vg/JPNud+fFdvZiv8u7bLYm/&#10;k/j+RPQwlMDyJLB8+p1iymtXLv3VSMC1AmecPRetNOFdsmt523DjLXJx2aVsPcJi8P0S+80OG3jd&#10;jvyCUozZRtvl+Y3fLxAE+/aMwJrV1s31eya++vdKms6WKaxJkVaccZZM4UoEBTeZmZ/gbjRNTKxQ&#10;Jm69U5HiNJpb1LANeOo5gZpWlaixMvDmO7ZhO2bwmGdecS223V6MqYkV5cN8zbGzkbtoc6L1+8b6&#10;hDt//9S1QAra4O9g79zG7g0kl9+Gz/8U/dT7O0l1+V9JCoB4V6Tf7m8dN3b/70muPG0YvVUU8vLt&#10;Ki3r2LLgNucdfebCaXbJeOZ5+f0UpqO7GgmYjThuugDSR3mnrNPs1YeO3ETnU0/ZcLhNtevML00s&#10;7h+R2lBQWoNx47X8pZbERjZB0jKF1SBx+HiubUCr7flxwYWdH07W8pgVq7QrbDPxT5smyLcAfPlN&#10;BjVJ2wlB3ev4myPNJmPQLtq8iP2qVUVB0iY0k6gP5yh0SoIqn5IGwC2j7038m6E2AwpmRYT5W9dU&#10;F2lLG3/2tyZbLgtUQd3T8PEnGZQ0RXdQoTGr4puxemUe+vVb5T2Tj0sv1Wdstcu2W73RgrtmSYkp&#10;Yh4aTNqpTdPy03ZX3apw7ImrCJTaG0D+/b8CABqtrR2LlijcRaOCOpmMS+oeXM2/6zB0aDRiEu0a&#10;QDVMdUMNDjzQ+g5lKo/bPgLZedpNgqOLyU8g2IZbblV+WWxcmdZbjhD8MbRlt43RzNjHwSEKoq3k&#10;OblWktGjR45dermRZzY/Eui1ICRY2p4GbCkEkoEyUj2CgwRAAsA/oj4qWxtCQ8QnebjuWm9ZWpvf&#10;Ayo/MjPLsP3YFbxuweywg1eirl4hbZVoV/wu5fzjedrjT6u8LPiZ8DfTPzUYM2YNcgs1laSwKrnJ&#10;bMTI75X+EABU07Ubra0Vjz0pjc3GC6nBQwluxixm50/aMwoVNfIHyhQGMrN8GLvNSl6rI1XisMmr&#10;UOu38YOt7WrsFvj9dTjkQPkZKBBB6kQx1oYd+1clMZ0nSNS4u4sMU7LtjQ92czG5fhkZYaL2F9S9&#10;AQcdugZfzU/Hjz8m4+xzInlNQLIlALzV9IKCq3DAQam49OJ1mHneGtx+Rxx22T2BdavndfXL78/H&#10;VvtTG1ZhvwOiUFMroKKm1mrdWHUNbPdDJI8C7CZst8MyZGXbdb5tRh5hvt8xbKiiOVgP8ps0W/Op&#10;DB5DguPwNa026x6TMa2Z398+9CUwsXp/VHKqbjtOO02mcAkbqIEkdVtCqIYvw5kzI3hHrdfowPIV&#10;eejbRyOOGrEUM89fw+syhbVS066HTUoq9Rrd+hks/XFmxGZDBvQUhE5hMm2sUVuahqL1ZXZpmSLN&#10;SbkjNvb8ZkYmgiBYg2E2XpstvzHwxYI8DBqUxnqovzd/AFQdLAjm44OPM/CPf2Sgd6/v0dRSj4UL&#10;NaEgt48mCzf+/G9J9p2NGDAwEvHxssa0GYYNd2mjJnjm2Qpn0YxvOwb0j8by5XJLUTtso7wSzMor&#10;67DnnpLVegI5+Y7aujZItr7XbDzwYIzJUz7CPyr9gQDoUhtKy8qx846aFKmxWpsEUBQs5sjCA/fb&#10;7XPsLHIDPnw7EyHd9d0R+QzzcPttcqDymgJMmwWUdfhwbrqZuZMQKMymCwBF7HDDhGq3Yhw/PRH/&#10;eDUVTz6VjR3GyIktv6kA8o90Hfy3723E8OHRqG+qwudf5qJnmJ0I607TceP3b15kw8Ca0D2kBT37&#10;JqNnz2RcelU6FizKwsQ91rEv6tlndqXExp7/bUl9EY/33tcqDs+f5226cYNxNRWae+R3f5fgLdBr&#10;b5ay4kcL7zv1VMk0AZIWXXB3v5n46GZMfR9OPmktWr3dYOyHnP6YxOL/wcn4EhqxfE0++vYTYLGj&#10;PQCUeSNmVtjB2wQ9M/IYv0IrnntajK7lNuqkNDz9XJK5buKN2tRJftzzkKbutRuF9RVtvJP/G9K7&#10;fmv6te/5b8rZhgMOicfsNzNx4/WpeOrpbDzxTAKGDPU2rDD0n/Jy1yWYG7sucvdsjDZ2v0gCsrHz&#10;oo3l48P+h6Rg9r9z0DdcfiYCeDAtCZNP4H0by++XkJ7dGPhs7F5H/+m6yMuHfK4ByWz/zvN9+xTj&#10;5juj0LuneFcTBdLaxbsawH+urQNJef8vgOneU4C77rbb1tsVXZLVJjz2hGRP/lbdk4CnnpXsWQWl&#10;zYTENOImA5C5rJvqZzc6sKZvI3bZbQlKSjWT7Ck1Ju8/JrEKf2zSRHq7WS/cgNlztC9YolkqFxRU&#10;YzUVY6q1o0+vBPxoNk1g0g4m7IibbpT/MI8kP1Yc/vWW1gzLn2Bnp7Ru+KxzNHtcRKFg45u8fj1j&#10;DOhfgJGjEtCrdwx6hEYjNDQKPXrE0txOxKCBJejd24cRI3LQp28UQkJjENojkhSNIUMSqKXItCnD&#10;8JFpGNAv1jwfwudDeRw8OBaDR2YhpAc1YDLJ4EF8z9AkhIUkoh+1gmFDs9G/TxmGDklEjzA+FxLH&#10;59chPCwOI4cncOAoMXUL6t6O8B71GDo0hWZLHEJDmO+geAzoW45BQ7L5fDLzVNmjeM8ShIUvYbvJ&#10;/bCK71iIwQPW8FoCy5WJ4B5+hIbXYuiwFPQd4NWVZQ03S5wqjPbdPaiO72yi0PrYLokUWtaL9R06&#10;Mh69WaZgs8ZT2mZAm/OcPnUYwueCjAYv4S5i26Vj9z2ycNjUbOyzfybLq8GtmFSPnn2y0bd/lSdE&#10;DtjU58w/iPmE1iAkSG1Zwn72eCfgnWZGlf3fI5T1D4th/8WxL+PRp08Cn2Efsa/CWLdBfWJ4nv0b&#10;nsS2jUSP8CzmpVlmC04uv169KjFyRDIG9mUfBUfz/VEI5vNDBiVg2PAc9OpZjhFD8jFgQCz7lLxA&#10;HglhfgP7xWDUCPYh+6gzP2+wFziwPcJ6lbI9o3iOg7+0JU8GbKxsM99Tg4FDsjBiWBy1XZU9FmF8&#10;R99eURg1PInvLGC/Oy3elveXk0KD2KZGSyvFaSdFUZasxmcnJ9rx+hsaZATOKn8Obr1d1pcFMKvJ&#10;+fHSy+IR3Sdgl/mu8gv8mjGwfyTWRugbwO5+MyNg/v4jEqvxxybj+qQW2N6mafB63HqX/ArZZGwr&#10;YAa0THxgM7YZHYvkNDlipeVpp5k6XHieC49pIyNE4vNPtN+YOkt+BT+qampw0MES8kovL3XufwuC&#10;6uxW7LB9Ai68bB4WL05CXGwuYmNyEBGdhTvuWYhJk6IJWhk49Yzv8PG8aMTE5SGW9yTw+Mzzi3Ho&#10;5B8wZGAyjjtxIT7+OALxsTmIFsXn4onnfsCUYxeSiSXwfuy1zwo8/Oj3SEkoxIKvEnDSSYux3dhV&#10;uPXOHxGfmMXnskm5iFiXjquv/Rqjt9FXtOS/a0VwSDkOn7IKc15fh/TUQrz2WgTGbb8a++6/Eg8+&#10;tZTlykEMn42KLMDiRSmY+1EM5n0eg+8WpiA1pRjpGbl49sVE5lVGQa3C8WcuwqIl8YhPyENcfDbW&#10;RebhsMMU7c9Bxcy+thLwUnD+VfOxYnkqoiMoFHd/ixFjIwzQ2e+6doKHCfVgv3YPFvgpMDYOTzyR&#10;iNzcUlSWV2LpkkJ89Gk65n6egldmp+O46Wvx3LNp2GsvxYFupO8MOJXj3vtTce554p1KAyadAGj7&#10;rlv3PLzzVgJycnKwemUqPv0sAgsWJCImhv0YnYeoqAzMZzvM+zwCkZGZyMzMxd33K78ivkN5ddZh&#10;+JBCnHbG1/js42jE8Xn1R1xCNl74x3IcNmUNBvdLx1FHLcbLs5ewf3MQFZeLeNJ776/DCad8TTDX&#10;zucuP48nzeDcioMPj8MLr8kdkctzvMdcE0BqRpZgHlqISfsux313L+K7sxEfnYME9ucy8uTFF87H&#10;mHFrCNqeBmx43WunX0gaQKRVH7jvClRW2i3q2mnSKr3PfgkLFfjpnjxceHEEJdHJmpSYRnz+ZR75&#10;RvewDApNMv533a/6puB98+VHAt7vHO7yU4nF+qOTNEB9GUqjiLwM9TjlFMUUFbMBOxnAgmAVdts1&#10;EkUlWi6n1IjGplqceOJyXpM/Ql+OX0NhtoHS2jFNeebklmFHsyU3hcXktYEQ/WJSmEIUXpudZfJX&#10;SswoprYgX4euieGycfXfZDbY1NjcgJ120kwZBUmjPJngssus81clbGUddt1FjuJSBJvySaB9COv5&#10;I5KzS3DNtVaDVd2Dg+LwwYfpJl+baE7svthck5lkGU3vyMHfrlmN9JxSapeaDNJEQR0GD1uL4gpt&#10;QGtH7LvvXoeBA9dh2IgE7LBdJC67eB3qa2vww3eaGMlnWQRS+Tju2FW8205C6ZidU47tt1Ob1/Ie&#10;ObXlqsjE08+mY9EimdEyf2pZHwmu8nDtJ62NmgmfUb6nnLIGBUUqTzsWfV+APfZYhxDj1iikhpqE&#10;m2+NQqtxeTRgxx0lVDIHA4Vav1uotcWhsqISSxZ7n1zke6y51fleBdKnZxRh2bIS7DkpluZ+JC44&#10;Z4WpkfqioamKILsEgwbF4PCp61BYWIuPPhEQabumwHeK1Ec5uOzyld7zatE67LG7F33ggfshB39v&#10;rtjUjtNP15ZwGqwDBwUPAM3fxdSwUnlnE3Yar37TNXvdDHAGTHRvLS2iSGTlasbVAsmrr6juanc7&#10;kdi9u/r8l/K5K4uOCjFbZsJbTNmNeVqLL7/ORK8+qp/yLOKgvBLNLdYdZdfmt2LZqhz0HyBZUHlV&#10;BjuDLctE/XLvffLli4/0TcIuAOxMVIW1uacFrHZUVdZh732XsNFkynj+O8MAlkkmHxGN6lr5EKQ1&#10;wnwu74gjBJr62HIzzb61+HFFrrnmZoZjokpoIogBaR6Y2KpABvglpBFYjF2Nu+8RANrp+sU0y93y&#10;H8scTTj5FJkFGhVbjGYzdKDuUfS7QLIZx0+Xw9iG75SX03wckWmum0kdA9B6XwHe/ygBRxymHXGk&#10;0ehcK7baKgKFJfo4tJ05e+NfYvwclk3tI8EETaAUfD0/HYcdISHSemuVrZEachq1OH2XWWVvx9VX&#10;yeWg+DmVW8dsnHlqFL74WuUlEHnaW0+O+tJ4TZk9bWDxkjwKoZhdJpMArQHnnp2Fxx6W+aO8BHYS&#10;gvXBI8iAQxlOPGk1BUh5tWLh4jyaphbgbDs6KsFpp6xEbW0Vdt5J7UAT0AwQ9rqd2CrFZVfaSbLW&#10;5jrst4/eL+1D79F99r29wjIw94t0bDtW/ivl0Y5jj/R2KSGV+WoxYivn16rDscck4rW31H7Oz9yZ&#10;l9VqGzBjhgDUDrLFZepHa/Y5QNthfDJqzDZvau9GHHqo2ps8YJ5XXnZAsGVtxdgxqaiotB8Jf+Qx&#10;uXdKjeluB0X1kUeGP4qw0iwGsEBy153ioWpeYzmNvKhPbHn/E5lQIprN6ssRQ6Oo5dv1u20tlk8W&#10;Lsml+a6BWO8vxZHT1qGuTn2nCQwLfimp5RizreSrzpNZltto53pHMc67wNvticnu5tQFgBtN7R4w&#10;pKaV0rST5iR1XqaTRr82BAeLEQuo9a1Gk7e7hEaUsvIqHHKA/f6IOmrIsFVYuaJAWbLBNS0PLFmS&#10;jf59PQH4FVqgBU0f7rpfZrbtzJVLBX7WD2mpGWecKoGUhteCgvxyDBuse6wvRO8+YYYmdCyQVJbX&#10;YOuRGwiZWR6Uh7lz4zHtCAmVNX/s1mE5uPmWtXxSdW9Dc1Mj9ttXglrvmWo+XE9ge+UVAUEOAcM+&#10;q7zDwrKRnKiR3aa/XS2Br0VISCWOn5FI86YKA/vn4o77kikQqpMV1OHDaEq/vhLPPrvYPNfWrj6q&#10;xWxqKwo8tgJfTwAsxKOP6r3qg4D6dJAdzLYatRZZ5rsQzdDHww+f6q0P9e7XQBcqYDD1zcK/3kjD&#10;gQeqHTSTKLCweYl6hqUh1dTJCuLs2QIZfYjLvZtHlm9g3zKcfkYsny9j/ipvK6YfI3PMDmRVlX5s&#10;vU2WvZ/Un2bsSaetZp8pzGN9ELfr1v048QRpxhYkymi+jxrlANS+d/yOmairVz9J2Js5cEujVPkd&#10;70lTtRMdGhQefcLthtSM/Hwfhg8lCEoLN5OBgfyqdxRi9WoBlbUkZt1Fk9nE49nyW3L3/xxRGQiR&#10;ttiKPn0isPB7+dk5KBjZasOKZQW0IqRcqH8qcNBBcajwyQLTji16N5Bf6MPuu8nNpAkoltMM4joq&#10;/woOxNGobbBxgZtbYjNtXsnsIegttNZyt3791fgy7yTITnNT52bivMtWsOvZWWYSpRHFxVXYdx+t&#10;FrE+weFD1mD5Smlb8hcKcNrx1Zc56NXLOXH/G0aRYIoJfbg7AABXGAC04QCW2nD6qc4x7ABQYCIA&#10;FKP7CTYqkxWM9QHQe5cDwE8IgFMk+LbeTnD79Y1CfJIcyXpHE+Z/lc1r2kC2DWPGRBLoczB6TATP&#10;NSNEpojJVwCYtR4A3nC1AKwJQ4ek4MUX4xAeUsABxo8Rw9KpLdZQ0PU+YMTIPMyeowmEH/DhPLkX&#10;JPS2fjfeLC1QgezNmHmuAFADjAPAzrazpHNFbD+tKBBgtSCJ5Qnr2Duu894QaZbyAdMKmDgpEdtu&#10;n8t6yNwOBMBanH1GHEqLc8xWaypXTV0Vtt9B7g53D4kaVDDNMfGFm7gRuE8/RoBjAayysoEAaGfB&#10;BcBBxm2Qz3vZBkZD6wQgt3HHhgA4cqS0MO+dpHHjsz0AFFA4ANS7O/Oyg0cTn03EuogMVFVRu/c2&#10;CbzxOmldZXy/wMe735DyXx8A77pLZVc8p64F3vtT1FlO8VR4eATmzlN7MD8TntKAJT/mYsQQuWdU&#10;3kocsN9alJR5ZrfZzLURpb4K7H+Qt7efaVu2lQE/5duA3XaLQFGpLDXev3kofeslVn8zS5oQMcKh&#10;1IwPP8lAjxD5NsSYmgWUZtDMxhbjZOHK66N4H+9vlVbSiNzCauxlQFBC2EBhXotly2QqcMQyPgvg&#10;o08zzVfpTMeaXSnUwY42xiyW1gdA9WYblv4o4ZcGJk1B3zLJwyknrOY1CxIFHMkdAMonZgFQGuCv&#10;AUCZQ7rHh3PO0b5prI9h1hYcf4LaKBWvv5aBK6+RJlJFLUr+l85BY0MAvPRCacxRuOq6eHz/g/yM&#10;2qOtleVsRIgJv1B9ga0o2G+/k8bzhRg0JBaRCXYWT+9uaKnH0dMFgtU472xqMY+qHIFO/kCSeZ6F&#10;Netsf6jcn34qrcuZ2+4+vldLGU19ZUZJu1W/q/81w2nv60HA/uyLXEw7Zh7iE2XaW+C492EBTTHv&#10;k8bJNlfeJh+ZhuQd83tjAGhXJNnB1tbd8EcHj9j3rg+A4tU2lBf7MHSQ/KLiAU1mFdHcXouaegGz&#10;revkwzXgrK8B2tnRctx9VwZm3b4Mjz0u/7BSK+Liimi6e6BpgNK1j9r2fwNA4zP23ARhoTF49yMN&#10;ypS9ZvGlXDsFGD5YA5Payof99l6FwkKradtQlxZU1TbgiCNlpZUiiJaZ3BOa3bc+0EaMGhHLgVoB&#10;1MzZgPrmh4Cs/uab7EfWgVdeU0dYU9AEjQoEDRiqs5Nx001xvMuazgKFgqIqjlYCJSuIAwZGYdF3&#10;duKi3Zhv7fhobhbCDQhydBWDG0ERdTL6hrQ+ANJ843+lhTWYS0Cd+3kePqEwvjc3G6tXFhBs1eFN&#10;KMjrBEDrmPdjxnECQAHXfwbAI4+Q0HgAyPLZIzWU4GwsWiy/nPJpw5JlpTjx5EX44tNsBAdZQbb5&#10;dQpzIABq9v3bb9Lw8bsKHWrG999IaPN5LzUvCqUFXD0vAMzDu++loXeYhLseu05YiiLjh7QMXUCt&#10;YNSYpZgxPRePPKI21SRKQH06CBg6PBWlpZ3O+9lvyGR1LoQN77fPBJKCabX0TRrHKScn4b331XYx&#10;eOBB1UOpDZl5RRg0UFq+fJDacFft7vKSD++nAND2g/WnbliOTnIAeJIBQFos7X74qxvw1YIMfPRZ&#10;Lj75PBcfsh++/TYbzY0CQPURNcDDlb8ri0gACAwanIgfvs/EsGHx2G3XCG9yQUDUzDp6A4oBQNdG&#10;Ov5aAOR19a/RKhvJEzF45321nQPqNnzNcg8aKCVC9azE/vtGoaTYTjzqw1tKdf56HDNdrotSU4cO&#10;2TG+xAYM6BeDZeaztyzdZjLju7HE5tiMk2KPPPPWCpZAUOaJ1WzsCg91eDZm3SWz00/rwTJbUXEl&#10;DtxfJoQ3O0yz8Yt5GuX0gWV1Nggw2ejTWwLoMeV/BYAC21Ykx+ThqGnrcMyReZh+VA6OmJKGxx+g&#10;VupFuQdqgP81AM4NBEACmQFAHXVfAw47PAZNRvMVkzVyhC7APnvK/CNzdwj9xgFQ7375n4m4/KK1&#10;yMytwI+LpQFaALQrRQQEel4AqBAOAmC4QkJUtnJMP077Nrr+ARYuKcCll3+Le+5Xe0obDqhPB9Gc&#10;3lo+JAee7fj325rckMtiY/cHkq6rTOqjerZlJj6idXDMNAFEE7YZq3yrmKUArYlarfiFwkktR9tk&#10;Bea1qQAwUAOsrKrGWeesIS9kY/rR2Zg2NR2XXLIcDeazjgKpDQHQ1kdAfu210XjmJfG24kAzMPcz&#10;DdZWa/yOg1xIsNwKgXXQ71+vAVrfajN6hcfi/bnygyob8VEb5n6Vgb59BH66txQHHRiHknJNzAjo&#10;1WeVqG+oxomnSOunbGnlFrVza/aqXdrQMzwGX3whGVHafMFPic21OSdvit1ogm2481ZpdVa70d6B&#10;2kPQmMOm03NxxyyZDxw5zcxUM4rLa3H4FI1S0gRb2TFr8f7bCiNhZxqAAr76JgP9+klo2YmaRPA6&#10;cUOmEa0PgNbEXfKjTDiRY7xGmrheOXhPQX4FAVAOagGggEUAKAb3ALCiGluPst8+6XiXAbh8fPRR&#10;IqZMdiawgM+CmQUB3ZNlQNylRYsFtFoHy7yMxqB7fgoAaQJfJi0pD1OnReOrrzSTXGTytuWsN+2r&#10;57Ya4QFgWInNz0y25OP66wj0pp6qSyNKS0px550yq38aAHv1Skd6msxVpRbM/0bgZweI9e41dVWb&#10;qy68ZkCZfxuzrQGHHJSG779LwOAB32MwB5i+vVbgg480OWQFLiq2iP1N4FA+3rOONg6A9b8CABUG&#10;o8G0nSBRgf4DBLq6R23fgtFbx6LW7Iyid7RwwJJrQgCo+uhIPg7NxA/fpWPq4UswcEAO+vdNwbln&#10;K3xG9Wgip9bi4EMVjyiNzbWR2rbgvwZA07cG/FoJcpH4dJ4HtEara8SctzO9zYdV/jJMmRKJsgoN&#10;VvrMqpWXhmbW+0T5BQtZdt5nPmnBunixksHdE/GOsSq0akv13rwTi7wlpUZcfZWYgY3PDpXPwfiF&#10;jEmkTkvDbbPWmfssY7ShuqaapplGK5lv1B7ZQS+/rFlaMq6Z6QK+p/YyaqTAtdqAhwUZCYFjOBEB&#10;zPO/3Xu/NDhrCthJEAGcGEvUhNNPlUmu97eioKAcQ4fYMBcbRuPHMQYArWBU+nzYapTVbCV05vOA&#10;HgDO+ywD++0vofFMX1MOR3pXBZ56XHlZof/GmLHS5HTN3bc+AKYkiqFtuuoa+Zf86N87G3c/HEnA&#10;kAYI9AwuwAGHrENYsPJrx6jhOXj33QwCoP5m3gZc9Y5s/ONlad4SENuW988SCNgwmM4yONK5Avz7&#10;TRfL2IKsrGIM6C0tzmlG3n3SdjvMVw5Oxu3BPjHvzsZLr+YgKioNb74Zhw8+SMDbb8fh8/kJaGlx&#10;fd+Kk05xAfB63pVH/SgAbMX0YwWA6kcCYFUtRm+jgUjtZdu7szzrk23PBpwQoAEqCmGrUdLW9R5R&#10;G3Yan4L6jkmQJhwx2c4Cm3Als4lDLc3IOGTnl+KtN2mKfkDweC8Fb74Ti5LSSpZKz1JLfk/ATIAz&#10;g4IHoOS51ausf03p7julGPxMu7MNggxI1WH4sAh8u8hpmSpbI557IYXtIkVA92fj5BPXot6E8Ghl&#10;le4BautqzMy4taqUJ8tiwE/tq7xj8c+XLfi1o4Gkttm8E6uxZSSzFpHmTStHxEsulMBQawhhp5KZ&#10;gykcQd0Vda7Oz8aNNwqA1PgKsm2iyt6Ac82SOI2SuicJd98nwVUHiwmaEBvvw/hxGv18ZBQLNkbT&#10;6mAiB4CVuPcBMY9lCguAzoclasKZHbPADgClIQrcxLyN2P8QxZ/JNGLZqqqw3dYSDAGgB74E4f49&#10;4/HDkmyMGWvB1YKymMyVR+8qx3PPaFbWAuC3CwR+G5qTgQCoMBi1iU3XXCXB8qEH227HHdMRFi7f&#10;XSv22ycWDz2hNrZ5jaIG+O47GegTHgCARgtqR3hYjPF12foC9/1HAGzAAQfFo8ms/JGQ+HHc0XKk&#10;B25fBTsLrBg45jVsaCZ695EfTDO57dh150R89UMyhg9Zit4E7779WLY+OdRqlmAhtSnb9y3GlxWs&#10;TTPWK8tPAWAdAVCDzS8HwOOPD5gEMQDoNHmRADDNA0CrzU1xAOhpf0Hkw48/ScWM49ehR3iaCeju&#10;0z8VPXrE45prl/MZ8XwTtchK7Laj2pXPBaud9P48AqDTpAWA4u2fanfxns77sMO4lYiOkm9O9RYP&#10;tmLWvfKxC7yVbxZmXrQG/iaV20/lUGVvRlVtHY6droiMQjPhYXnA8YHqE49nntHEXD2tK02UCAS7&#10;NMBNllr5n/kgEhlC22uff6ELd5EpLD+PTLcWMrw6pBBXXRlv/GK2oxUG04SbblAHWjNHxysuizFx&#10;dDa1ITunFAcebPN1YNTJ0NJIdKzBXfd2AuASY3Y60LH3nXJSJwDm55dj0CBrtgdpNpNlHDAw3ts3&#10;jXm0VdEUE/DqmsujCFddFYmvF2pjVws6ViMVo4mh3X0+PPNUoAaocjgNUKR7Jcy2HiHBWUiM79QA&#10;r77CgZXyFShUEyTXYfHiQtx9uwTKxpUNH0YN8L00hAYJ7Jmv2phCbE1LPwV/NdLSbb733vnzAGhB&#10;LR/33K9BSqndxGeGhkiz1zVXdg0+FZg2bS3e/SgN/QdaLVnPPvtSFm65WffLZ+buF1Wx7VdTG5Wf&#10;l3zSVo1DD5EWGKgBysepugJHTpO24gFgZR1GbWU1uP8EgBYomnDMsQIpK+QKgxkx3MUBWtph+3TU&#10;1Tn+asTkg6VhMW+jiTVh6pQofDZf1oEGSHvOUhvrG4c084Ewy0fPP68BibxrgviVfwFWrpQJbNOs&#10;O5SHiwPcsLw658P++y+jxi2t0Za5kdryBRerfdwAHocbbtTyNikG2qDU8nhphQ+TjStJgdltCHZm&#10;r5E1PRePx55QoLPkUy4BPedo804s/paRJOJaOOa2zmkhuM00az+LjCAGk2nEWMHBjd5ol4Ezz41E&#10;faPT8pRa8fCjAhs3vZ+F4ziqWSevHclryLBnniEQFFNYf5F8YjK9eoRWEUSi8d57Ah2bsnKLMWSI&#10;mKMOwWYGLAOzZsk3pneqrLXYb2+Z4GWWcUzZinD6OWvQ0KjNXhuQnVVrwli22SYOO+2Yglm3JyEq&#10;shCTJtrgUsfUBnCC6vmeeoSEliO8RxQWfO1tEMGUnlGKIQPW8L5SXlfoiJ+jtZ9tIqCqwHbbRaOB&#10;I7lLn3+Wjl13jMGuO2Vh0p6ZOPe8KERHK0SlDScfpzaQQOXheJpDWqGw334aQIqZp8CPeVNY7aBQ&#10;i733XsfBpNabrLKz7+sLoRVEO5Gj9kzGrIfXosFvy/PjdyU4dHIshg5OwKAhSdhjz0Q89mgyVq7K&#10;wZQj1Gc17N9yTJ0qP18dLr14Gfsmx9TThPoYMG7GmJFLqTG5pZLAyjX5zM+uj+2mXWKoQYWalSt5&#10;uP5a9ZOSuMuPyYdYC0BbN62v/a9PobQ81M+33qxwJyU9X4eDzOBZjuBQuWQKcPQxS3jeAqzoiktW&#10;M99C9p8PW4+IR3JaORYsKiRfRZBqENxDKzkUnqL8Y/HBhxpIlcRH9TjiMPlXS9juZRg9cgXKSjvr&#10;+fZbaQgJ0uYIlQiRZcSBKVgamumHPJxyaiR8lVoQoLzaaWKXU6MT31olQhOMjz7mBgRtJGL7JSun&#10;DPsdKA1dGjjzCvI0WLkVjCabgMcflUtJzzV2yKet8+af2DxbXrKN3ESNsAEXXigQpGZC87R7kLSk&#10;VqMFhpjZykJMPz4KvhoBHEdiMzo1Y/abSQjvJWaSY7nQrEGNNkvElBqhHTDuuk8+QQkzGTJE6ysb&#10;sOO4DFx89VJ8PDeT2lY+vv4mC998nYU7712BSfskYtiwXJx53gq8+Va8ufYVTbCvF+Tg0adiMW16&#10;BMIIWtIsQs1qlmyzxf/cuekoLClBTbUPCUlZWLUiA6+9loFtd1C9fKyHG2XJpDLBWY6g0BIccMQq&#10;XHn1D/j88zS+i2VZkIcFC7Jw623LcPixPyKst9qEzEpzPqRHsRnB738kCt98m8P7SV/n44vPCjD7&#10;lWS8NSeDdUrFDz/kYfnSHHz5ZQ623TaVwFmGE05dhtlvJOCHhQV46Z+xOOrYpQgPldAIdBST58pX&#10;hEsvi8SNd0pT+SlNxLoVggTiBGcJ5sRJ8Xji2QQkppSisLAUEZG5+GFpMr5dlI5HHkpnm2qwqqBA&#10;12Pf/aKoDSZi0aIC/Gt2Mk47cxV69s1hOVSGFuy8ewquvWk1Pv8iB98sKGDfFOC777Jx812r0H8Q&#10;NUjjU2zCkOEEhPNW4/V/pbAfC9keebw/D88+n4CjjluJnprt/kkAbMOIofk4deYqvPHvNMxn/87/&#10;JpvvysNTz0Vj2rHrMHhAMqYftw4v/D0CC6iVz2d7f/VNLl59PQ4nnLQG47dPwL2PxLBsxfh0bhau&#10;v3kVth8Xw4FFa6ubOaBm4zQOkLP/nWj45+v5eabOr8xJwU67r8Re+67GPfctwwLy1/xv802fio8u&#10;vnwxxo5LYPsq8FvgpHZJxB13SKsT+FmLKCq2ALvvoZhFaept6N07Em+9o9lgbSpsgUxykphchl12&#10;EUjWsGysuzF5RcpXA04snnhKmp8srGrKpZSILQP4XNoiAVBbZ7co/MLsP9aIK66UhmWj8I0mSCay&#10;W29LCAtx0IHrkJMrgFPn2GVx3y3OwTajxQTWjBs6LAoff2rXD9v7mvEumWLwQOWtjUIbOPLXoEe4&#10;HMAyBXUUEGj3i1z0pHYYGlTnTRTI5NV1zZrmk3ky0KOnJhikMRGUjHCpbAKKVAwcGINtx6RgHAVj&#10;AIXHmkS11DalZTlBlPZEpg7SCo1GhFNIQ8PlH9S7nB9SX+TPQ3jPAqMB2A8GacRuQu8e1BiDdL/u&#10;la8vA6NG/YgDDlpEjUGDgUxe1cfWyWpc1egVpnrob1Eu61dE4arlNYGJ6qJBh+WjgAQH5aHvAAGn&#10;tFYHGOuTCV8yGmAtj9J0pC3lUwNKwVZbJWGnnbMwZmw8eoSpPHq3XZEijTM8VMvY1DbW1xkWxnoG&#10;afcX6+cMZR2Dw9UeqoPqae8LCcln2eosABIcQkLqOAC6ftQ9ohyE8u++YSWsn+5V2X6iDiG1COup&#10;fl4/jxBqpL3DSxHGfuvT0Te6R2R/h4dRO2cbdgsRv+rZZISGsXw9qqidqk1byEf1pp3tdVcftUcu&#10;7ytDSHgFNT31h9pC50Xkw55FbMcytrHAr87E4s15y35o3JinPH78GXl6sPzhGoCqMHrscvyw2PMJ&#10;UrGwfrt2LFmahdFbSwmgBcS+DlE/GdeHG/Bi8NwLWtHjaX58zqziMpbUlpNYlS0vCZ4EgnK22r/r&#10;ce31nibIGknANDNsgNCYaFUYPz4GkWaRd7sXpAykZVTgAI6m1mSTbyMSjz1uN3e0JjEQFV2MPfeU&#10;6SfQkABI6EUSEOUdSLq+4TkJp/xKmsUUmImBNIq6EXrD+0kss91HTfc5APRIz23wrM0/8N0Bz3Tc&#10;a8nGxLVgn72TUViswaAVz74gv6g3wWFIz8rEcc+58941A0jS/lx95H5QW9sy/NxuzCqnLaudFDKz&#10;uqaPHOlZ1d+S0TT1Dval/F/r36e89FvXrQ/Ylkf5u/sc2Tw0GNhdanjOrPDY8D6R8nb5/H+ygGvv&#10;dccOUputV87179Hvzr5y77HnO8q/Ud6wedpnbbnVPrYsmgjUCh6eM3UqxsQJq7A2woU8SaNrNBtV&#10;BHWXRi3eLcZB+69Dcrq2l6Mi0VLpyVMDPvwkB/3M5gdyGdhBy6zBJkCrHEFBiZj9miabbPiTtXr1&#10;j57vAsDfOVk4VCfOukedJkezBFIbqlJzMwwrpmnA0CGKd3M+M4GcH77qSpx1bqcGqefPnhkBX5V8&#10;IGKcJuMgt5/llJOco7TxITkm7xSMjZNj4F9y7y+hwPwC8/yp3wHnCFA2yLkCd9zq4gebkVfoo2Zi&#10;B4/O5wN/b5DPetf/0/mfow3vD8wj8PzP3buxeza85n7/1PkN6afO/xL6b5515XHPBB7d78B7N/7b&#10;aOMh0qR1Ph0zL4xAeYX8gwKjNpT6qnDWWVIQNNBpsi0N556/xoSI6br9epuUglY883wiLRbdKz+i&#10;wJh8LjKbpDaiZ3gU3n1Xs+eUORMYLdkzCLhFJjbZlp7YCdrtxQRztuGZZzTCyaTTFlJWezAgaEZl&#10;P82mWLz8TzmXNXpZc1i/H3kwjqaHntXIW4Y99ojCmnVuqZk6uhWvvJqI/v0FhDS7An1zWwSxrNQO&#10;gmUSB9Vi1521TjMPdXXVuOfeSGpGMte3pPr81cn2lXjbasq16NsvEi/9U+DkAK0Fy1cXYXfyspuY&#10;Cg6OwqOPO/7XggAN9C3Gn379TVpFZGNDnXvDAqDyb8GQQZH4er43cLZrpt2BXxcA/qHJxAgqENfs&#10;UNGCN+eko2eYTFvrU1FHBkudD1EMlYAwHdffHO0F73KUNEzQis+/yMCokXrO7ivYt28CXjKqvpva&#10;b0VEbBkOmSyGsoHV2j7cmoKOBIwbY9jNgGieGd9oiMykWgzqn45x26WwjTI9QN/IM120WZJxQRit&#10;TOBUgP0PjMS6qHzLz4ZX2/HyK4qP1KSU7qvB1qMJYN9oULfRFO3NNtyluLwGxx8vpUF+RQGqn5aC&#10;XCAkozjUYvRoKgQr7fZyra18h1E4ZEVtueCn9KcAwPWSmYnys6NTafLadbGaHRYA2tHMaW65ZjF7&#10;kVnkrQkVdWgTktPKMHWqnpPjWsyWhPPPi0GpMSnsPf7mGtx3fwJBVsxVRyaRL0ZAq1FzSwEStcGG&#10;tLH7umjzIvZTkMBPJm8jQsPX4I57IuFvEpiJmlBaWoXzzpPfWoHZeiYf045cg9QMGzeoEGULlK1Y&#10;F1lEa0dL2xTmIl+fjaTonKirwMQ9I5GY7K062Yw3Nvg1iVX8cyWjlrfbGKao6BLstKNisyqo/TV6&#10;AGjJjp6V2Hnn1Vi+SiObRjKrEba01OCW2+UH8aLvu5Vjp11WY8H3Gj3dCNtkVoHsu69i9TTjJ/+a&#10;BcL1mLXjdxd10aYg8ZQG2RzsvU80fljp9meUlQITGrPzeA3gdiNXTXrcdUeit0SQA7jZa9Py+dsf&#10;ZmLQIMlHvZEPfb1NEzFajqm19gLOI4+JQgk1RKXNeVeXX5v+dAAoDVAmsWaJlXLySjF5ihjC83G5&#10;feVkGocIBOvRt08C/vGagkDFGPKN6NlmzPsiG2PGKFRGJjG1yJBY3D4rAf5Gu4xNTOf31+HeB+PQ&#10;u498g245l4DQgWGXadlFv5Yc2GnQdpZLA8J7pkIfbKqrtwO9eLXeX4/b74gmjyqYW89WYLuxkfjy&#10;K61bl8nahjazoUE7wbAZN98i68XGuSpmMISWkt1qTJNkek8yLrkyytMsCXzeJsV/tsSq/tlS5yhl&#10;AzNhVhtccIH8dhlkJHayTAiFGhht0DFaKi65PBLVNVorKw1Pz7YjP78MZ5yuZzVLLMAswUEHrMKK&#10;1W5HZpukbR4zXUwlbVC+R/lRFDbQBYBd9CtJX3cL4qBq/HCKPEjD1KNisSZC5minGbtiRS722U8D&#10;sNw2GnRTcdZZ+rCTllsyUXOz8X1tSM8sxdQpMo89Hzb5UwO1WfFkYh81SZaAhx7VRInn3/vzKX4d&#10;6U8IgJ3JLJ0z6xk18jXi0ScSEGLioLRMzBtVpQ0aYBPT5WPPSWuxep1MYjKMWTkiJmvAq6+kYMgg&#10;AZy0vHr0Co/HPfcmcuR1WqPe04y33srytmRX8KpAVvkKYAMYu4u66D9SmxmobaB+EbbdNhqz30wh&#10;T4vfZIE0mn357r0rDWFhWictn2A9hgyNwhuva7MNa+q2NVn+FX9+8rGC38WbPs9C0YSHPjSl1U4C&#10;vzoMHhKJuZ9p4k/PewD4J05/agBUJ7YRnPTdYduhTZj3aTpGDNdMr7YjYgMYTVAzXgJBARVN4r7R&#10;eOFFt6EBmcB8aL0FKckFOM6skbWzZTrutd9aLFosP4zVNnV/aXkF7pgVz3wUUuDis0Q2JKfz70CG&#10;76K/LslKcKS/HX9Uoxd58Y5bo1FS6i3n9NL338sHqAFZmpxAMhMzZkQiOVXBz7qPvOtZQLX+Slx/&#10;vYuRlfVjJznsiilFBuhd5dhzz9WINGvBpS222L04/+SJVf+zJ6n/AkCS2b24HQnxpThgf01eeBt8&#10;GhC0cU+WGeymBiedvQJZed6uLYap9HwrXvpHOgYPFxBqLWUDgoNTcd31Cd5W72IaMVArEhLLcc45&#10;CcxfAdSVHrPZ3WvspqMbCkIX/eXI80eHEJDs+l3xnw1WPv2sGMTEux1fNAg3o7i4Gtdet5Y8p0k6&#10;3e/D0BGr8Moriv8Tf2oXF/ntZL20YvWaQux/gPzYnVuZaaIjhCa13VxW5UijybwWFRXOp6g1wVZy&#10;/uzpLwCAnUl+EG10oF+1dbW47DKNoHaXXi3jsgBIkOpegxCzpKgMW49Zg/c/kiPZjoruI0SpmSU4&#10;/TTFTgncxEiV2H7bOMx5S0vpXNygnqnD90tzcexx8iNmkbTjh5aAdQFgF8kEFQCSF0wcpoAvHUcd&#10;HY3vzfpc8Y9IqR7/fj0N246VCat1wro/A6ectYq86IVyoYb8LfAjhLX58eRTtEJ6a6CuMjv4dGqW&#10;Whig99chNCQCTz2lHcw1cCu4+c+v9QWmvxAAcjxrVwAof5kIdnV0C16dnYq+A2QSuxlcaWcCQi0F&#10;klksEzYZF14UieIipw0qCeQa8e77qdhhe4Gb3UxUkyDTjozHypUKSnVAKKrD51/ymnFAW1MkkCE7&#10;j1301yDX9yLxQiYOOzQWn34hd4qsDfGM1cCWrMrB1GkCMruhqgbbHcdF4v0PtCrDAyzzLRS5bICo&#10;uCJMMfdrIwVFPQS6eByVYAfmsWiRWxIp8NN2Vt6ff5HEpvirJPWsGERH7Vphj0rrostoEneaCWb1&#10;CEfMYGMWa6QVwyisIB7vf6xwGTEdnzfaJFBWVodbbolFeLgYVKN4A8J6JOKaK2KRlSmfjN7rTGg/&#10;Pp+XiylHCDSlfWrnEQoEmVSAq09SWoZ1/qAu+lOQAEiTDezjziBjDbqZmHx4FObOyyZHiZ/EWxb8&#10;0sk7l5OHgkNl7oqv/OgVHoc7bk1EeYWiFWjuUjNs9Z5paanHk0/HYUB/hbc4S4P8xAHd7pounhKl&#10;4TSavAUl2ghBeWj/P73TycdfJ/2FAPDnUrOJqbrhJpnEmiX2IyiUTBOsHYfFwGJWkcJaEnHmmSuR&#10;kel2VnYmSjPWRubhpBlupNasWhWGDFmL++5LQEW5tEdn0uiDmvX4+ttMHHd8BM0TRexLgxTwyhxS&#10;0LZMlg2EqIu2UCLo6BsgHbO62t8wEidMX4Ovvskj5DiNTwMkB1RfNe5+IAlDBtsZW/tMBmacGIeI&#10;SIXA2EmONu2Qbp5px9IVeTjE7H6tDQ/WB1uzFt6s5y3HwD6RePEF+QsV3NxIU9n5yP+aqQsAmWyo&#10;jEZfP+Z+mo1tx8okth/WtsBnGbnTaVyOYUPj8MKLaWhp1YYKGoEtIwrg5n6Sjr0matSWr0b3F2D8&#10;dmvx4kuJqPU+NNMJnE00cfJx/vkJGNBXprF2ZQk0V5wQbexv97uLNl9y/aYBrQj9eyfh3HPi8eMS&#10;hVoJyJybpBW1tbV49vkUjN1Wwcx2gk4a4r57rSNfahWSXbPeap4Tz9Wg1FdvrI8ePcRv1CilaWrb&#10;KvkVjfbn3p+HQw9ZhegIvVe8qr00XV56/18zsWm6kt3MUZ/gFCi1oKCoHOedpwkO75OUQdpo1foF&#10;zZfdzASGKB+HHhqN75cpdEDg1+iNyhzT/TV48cUMjB2r8AMBoUAtD7vtHoPX/5WGpibLzC5GS+9N&#10;TSvFPXelYrvtpEEqoFrvYCdp9JY5bkZ1zzQ2ZdhQ2Lro9yevP8zRBhUbrUuTDEbrkiVQSD5IxKy7&#10;kpGSoo15LQDZIyGwsQGz/5VuPopuB0DlV4ztxkbguZdSySveINtK/jLfvRY14t330jFuvIBPYCkt&#10;j2au2e1Hpi/LYN7fSHBMwL3UKBvNqg5yW1uT4fU2lcH4w/+6qQsAN0jyDtpUiznvpGLsNi6oWeED&#10;nZHzdkQXg9UhJCwaV1wZj+wcu7mkBUMxVjtKS8tx373JGDFMPj/FbOm5bEzaIwKvvZFK01vxXbrf&#10;ao86VlZWYc7bqZh2VBTCemiWWc/JV0ghkxbqbfbaKYRd9EeRNTFtCJUJpzKrNkQ+hIemYNrUKLzB&#10;viz2BU6g2X6urq/B7NfTMHFCoOZfjJEj1+GhBxNRViY/nwZKaolm5yI7UK6KKMFxM2TuytfnBkny&#10;Bt8fJLdNqOONAkzaZx1+WKIZ5b820P1U6gLADZK29JZpYE2TJuTlVeD886TFySxp4AgrEHRMrw0Q&#10;xGgCwgKMGBGBx59MJGMLCLUKxcVj+ZGXW4Jbb0vFkCHS7uy3GKQRTth9Jf7xUjIqKuWTEZNKOMTs&#10;Si2IjCrErTcnY/z2+ryjJk3kE5Ivyb1X1CmQXfR7UGCba0DU3+pP9WsOtt8hGjfclIp1azSja7Uu&#10;o8EZjb/N+Phe+HscNT4Nrlq+JuCrxrAh8bjjjijkF7hPl9JEbRY/iPzIyq/ENdfHITxcPuMa814z&#10;EJoJFpE+CqZyVPGeGNx1dzJqG8SLtDIMT3elDRObsCutl7RPGpnFhMwYc1aM24y5n6Zi/M4CQWmD&#10;MjcEgjIzCIoyTc3Ir5E3B7vsFol33k0jkDogc0zcjszsctxyWxyGDRWgyXSRiZSLsTtE4d4H05Cd&#10;67bd0v3OVPKjurYa8+al44LzYjFqqOIJ9R0IzQx6IGiAWBqJSEIpQXBC2kX/PXn92wFu6l8Rfxtf&#10;sNfuZjDKw5DhCThrZhQ++zTf22nZ9Z/jASAntxIPPpiMsdvKbJWLQ/n5MHRoGm67NQXZ5A37nPnq&#10;DY9W66uqrsZjTyRj2EjxjN3lxX5KgORNmGnrelvuDBx2eCTWrHZ7A9LcbdH3tPW7K22Y2IVdaePJ&#10;mcJK9ncFzZibb4lGr57SCMWIFATvQzaW+ZxQCNRycOih2o1DWoD8fMrDgqkALjuvBHfelYCtt5IZ&#10;I1DVM6UYMiwW11wRj9Wr5azWc0oCRD0rDbERBUWleOutdJx+WgxGDtfMtWb+tOOv8qCpriBuBdZK&#10;QIzJ7YSji34pCfwUoKxNLbQpQed3PgR46vscDBseh5NPicO/56ShIL/ze7tu0HL9vWpVAa64IgaD&#10;Bkr7lwav2NJijBkTibvuTUZ2vjbWsP7A9hY9Z4Gvoakar85Ows472s+qmvcbv55ncsvfZz55KoCW&#10;6bwGf38pDm3aId0k8k0HGwfyc1dyqQsAf3ESA4lJ/TRtCnDUURrF7SqSbiFiSgmO9REGaQePEIXM&#10;iNHTcOTRMfj+u4AAV/PxGVGrWT737DOp2Gk3gaq0OglYFUKCUnHkkVF474NMVNXID6T3i6FVBmfO&#10;NJsNXT98Px0XXhCD7bdzsYUSFmsm249COfr/gt5FGyO2lTRq831etaP6UaCXiW3GxmHmzFi8+34m&#10;CgpdjKfHG+ZD/OpXoLayDu+/lYyjpkaQHzTICfgUVpWFCRMi8fzfk1BqQqOU5HZRv9rBsbmlBu+8&#10;lYYJk9SfCmamph+weYeL7wsxA1w9fyfi4kvXUoNUeVQWP0FQn6q0ZelKP526APC/STKPzVIjjdIN&#10;5rOZO+4kZ3TAF9XIlNIa7N5qViOzAa/JmD4jGt8uVOS9M4vE8HYWuLahHh++l4OpR2j2WRqdhEXP&#10;F2Hb7ZNw220xiDAhDHrGA0OjEYrJ9XcbqqvrsGhhHu6elYLJB0VhYF9NoEgzdNtyeWU0pL9FnsCb&#10;o/v7z0ob1nfDc4FURSpD315pOOjgFZh1RzYWLiqEr1LmrRuAnM9WpNSIiHX5uOWWeIzbQeClAU3g&#10;WcEBLQ1HHRmLDz9Mh7/BrbmVu0W8pPya0dJcg7ffTsU+ZpMD9Z2n0QcL5DjQGvATqXz6pGo2Jh++&#10;HN/9oMHVgmcrebSF7GAiGv5qyzp+RWJXd6VfnrScTnzlAKgdlVU+PHhPPAYMENPKp6fRWd9R1cep&#10;OXILBDvMJwlDBqYdHYUvv8gmk4r5lQKFqAHLl+bhsktjMdyYt/IVSRB8CA1JxeFTY/Hyy6nIy5HZ&#10;5EZ4CqJZwxk44jchLbWCApWFS69IxMSJMejdRz4kzTZKeKTZSPj1ecVmainWj6lJHbtiQKazJ3Qd&#10;YLHlkPXfOdL6btVNq230nVvNqDvXgOoqM1IaWjp69UzBnhMTcPHFsTRtM5CSLtNW/SSwU1K/S1tz&#10;fzciN6cEr/4zEYdP0aoNta8mQ9RnxRg+LA6XXRGJlSs0E+smRPis0fgEhBz86mvNbPA+e2pyQ+4Q&#10;xfHJmlA9FMsnU5z9YwZUlTcX2+2wCq+9loIW46dmMoOzYhhcYHMX+P2S1AWAvzK52EH7ZbkqpKYV&#10;4pLL1iAsVKAlgNGMHLU4mirOdJFWaBlYGmEqNYu1eIcjvr/BmULOjBI1oaDAh7/TVDrwIGmZdkcZ&#10;C1zZGDI4Hqedloh3381ESYmc5w78VCY974RAgtaC5qYGJCUX412a1DfemIAjJkdhxGD5pGQyS+hc&#10;3hI6+81ZuybaAcWWRQ74zEy9d7TXrEZmQ4uyMGxIDA49OA433BCD995NQWJiPlpaNHPqNDM3uLi/&#10;ldpQWFKBN9/JxImnJmPgQIWxKNZT/apg5FQccGA0XnohmWayVgzpWZEAzw12LSgtKcHTTydj511k&#10;Igs4NamlsttJLBtT6NwY4hsfhg6OxP0PRKPMpzKqf5VvV/q1qQsAf2XSuk27uYK2H5KAiBmbsWp1&#10;AU49SU5rb+NVtrBd6yvTRdqhHNeeKWOAMgV77LEOTzyXhBwT/iDhsHk5LbO1vQGLl+Xjur8lYfvt&#10;5CtU6ITASlSAUaNScPaZUXj3rXQUUhvpnDxRYhkNOHrCbJKW4tUhv6AMi5fk4e8vZuDyK5IweXIs&#10;thkda+Ia5e+yeybKfBZwSAh/KTmw+a1oY+/ckATcKr+AvRA9wpOx9eg4HHJQEi6/LB7P/z0NPyzO&#10;R2G+Bg9pZmofkQYMR552ZY41yMwpxxtvZ+OMMxMwaqQiArQvpN4hUM3GOPbN9dcmYtnyfLavdW2Y&#10;gcn4bTs1xvjEAtx2exLGbi13h3x87EcTwOz3gM+BoLMc6tC3dyyuvTYS6RkKpFaSxqfNCxwod6Vf&#10;k9i8XenXJwGVvkFiTeNOgWnAou8LcPSxAhJpbvLn0aTRJzS1PKk7BcaYxy6cQqN7MYYNT8YVf4vE&#10;6nUyl5zGIfBSvhIgvwmx+OyzPMw8NwZbjRTICgw9zYO/hwxMxXHHpuC55xMRF1eEtmbnb1Sygq0F&#10;9DZP5e0EU6kFvqoaRMYV4qNP8/HQwzm44PwkHHZ4EnbYMQH9BqUhOEiaigRfWqPMRoG89VVZcgD0&#10;EyRtxpE591PAtuE597feofcJdPRu+erkeshBUHAmBgxIxw7jWObJ8bjgwgQ8/Egm5n5SiOjoYvh8&#10;0tbVpqazvKP+Fpi4dnapyUxGRMSWmuVpxx2djEED5JvVu1RvDQz52HpkDM49NxmfzstFTa1iOS1P&#10;2LzU9mpfxfPVYsHX2TjrjHXo1cuFs7DfFVfKwbA78zMrjQx/CLxV5yqEh6WyHimIi3eB1AJUVwO9&#10;w9WlK/2axGbuSpsyiR3t9xfE/M2YvzAbxxwrE1ZmkjQ+CrFZzeHAT0Kt0V4CJcYvRmhwKqZNjcac&#10;NxMptHK6C7iUs/KVwFpgLCwtxzvvZePssyOwzVYCWqeRKK9i9AxLxt6TonDdtUn44KMsZBjt0AGi&#10;hFRJjnPtBrKhIOlvvVf31xvhzsqpwuo1JQTgLLz8cjLuuTcNl1+ehlNOisLkQ6Kx+4QUbLtNPIYP&#10;SUbfPqnoEZJIoRZIS5sUcAo0BSAiTRzJbBTptzsvQJffU/6wRISExqFPn0QTQD56TAomTEjG5IMj&#10;cOKJkdTk0nHfrGy8/FIG5s3LxJq1hcjNrkRDrTTpQK0uMLFeZsmjBSZbTzcQ+Pl8KeZ+kIG/XROD&#10;iROj0CNUMZcqlwYxgVYG2zoF582Mw8cfZaCoRMCkNrJ5ueWUNtUhM7sCTzydgr0myjXiZoM9UDdW&#10;gfNTUuvrMHUr0Ds8DhecF42IKG2I6vqsK23q1AWAmzjpOyRtNFmtWexmjJvw9bdZOH5GLEKDtL5Y&#10;ZlmgdqO1xnLSV5MEXgJHCVw2thsTTdMnniZwIZrapME4c0pHJ2zNKCsvx9xPc3DpFcnYdbc4M+to&#10;/VxOS8rFkAEpOPyQONx8Uyo++DgHySll8De4PAOT8u30V3Wa0Pp7w3tVFnt/c3Mlqn2VKMqrQhrz&#10;jonMw+rlWUYb/vKbQrOg/733C/DWmwV4c04O5szJxhtzsgj02Xjr7Vy8/14+5s7lvV8V4cfvcvls&#10;DmKicpGWXIzCvHJUVfnQZD7m7crhAGzD5IGbzEOj2envwKTnmtDQVIPk5FICWSZuvSEWBx+yFgMH&#10;STsTACuUSINJKYJDkrH7rrG46poIano5KCkLXPKo4/rtU1NXjXlfZOKcs6Kokbv1vd4EhtsVxoW0&#10;GPATD4gfitC/X5TZqDfaAJ/yZdKEialHV9rUqQsAN3mShqFvkeg/mcdiXDeC+7F8RQFmzkxCz57O&#10;DKIJRDNIQbcCQX2eUF/osgIibUBaoQAzA3vtLZNO5pCEIzBIWmAgkkA2UrCrqA3l4YmnUnDMMakY&#10;Pkyah7RDaaAyHQWIBejVJxu77p6Mc86Jw7NPZ2DRojzk5PnQ2Kq8HdAJPDxAoYB37BvHeumbEapj&#10;JwjomgOkDUFH5ze8JzDpnAYL5aV36T53r446H/geHvl+rXDQd19E6z8TmHhfSxNyciqxcGEe65qF&#10;c8+Ow8RdY9CvpzRzaaYCPGlnciUUYNiIaLZdPNswHWvW5aPJr7IpX5EGOfWp8/PxDe1+LFmRjxtu&#10;TsYO4x2IahDTJIz2lqw3/Wv25TOmLsGP/W5N+mIMHx6Pm27JQHKqfHyqo96jvfo4mJp237BOXWlT&#10;pC4A/F2TmFiCWofo2FIKSxy2GiUNwQt9ULiDCb6lNmAAUOAnELRaoqUy9OkZh6mHx+OpZ5MRHScn&#10;vrQ4gYMDEAdeSjUoKS7Bgq9yce9d8ZgyLR4jhssslWknAJaGKKHX72yzWkGL8085JcHsXjJnTgZW&#10;UPvMySqFn5qNzT8wWQDoTBYoBYyWNAljSUOC1WSYB4/txvSWkNvrAjP9q2AOM3iYdzlA09Hm3Qn2&#10;GyZqdXW1yM4qw7LlBZjzVhrrkITTT0vApN3TMXSQfHgi57tUvWWC52LEqCQcfWQU7r87Dd/Mz0Ze&#10;kXb4kU/P1VfvX7/u/pY6LF9ViHvuicfek2jud2jdgf0l0qSGQln0mUv1r/pVg1E2dt45Gg8/loLs&#10;fLknAvutK/0eid3TlX6vpFk7qiI8OqBqQX6xD88+n4FJk9zKEhtCYycKBH4yjay5bMJTzDmRALMQ&#10;vcPiaNZG4PFH47EmIhtNJoRD2onyd2Ah4HAgwneWVOPbH3PxxBPJOOPMGOw+IQF9++rd8sVJa3GT&#10;KgIKCxADBiRg5x0jceTUWFx4YTzuvj8Or7+Wg6/mFWHFygKkUXMpL65EfW01WlsFHHqvyhFYFleO&#10;wOT+1lHXHQko3e9GtDZTs62pR2lxFZKSS7BsWT6+/CIfr7+eRQBKwEUXxeGoacnYZedk9B8of6jM&#10;ToGRtGeZsqqPNN8i9OuXjN12j8QZZ1PDeyLFfGGttMyZnOobmf98rwNrc84CcU1tFX5YnIk77ojB&#10;XpOiqM3pXfIRakbefvTKheAE9l1nn5UiJDgJU6dG45330lFXLx+i6liP9o61413p90pdAPg7pjZj&#10;Gks7qqUoOUCwo34rzc7583Nw5qmJ6NtH8XnSCiU0Eh6BoQ2hkTmlQGu71bn1IVltptD4/fbYIw7X&#10;/i0Sn36ejeISxaDpHUpOmPW3jkoCnWY0NtchI7UM33xRhKcfS8cF58fjgAMysNWIbOYpjUnaorcl&#10;lwFoAYli6URlBOVs9O2djpHDU7HDuHRMnJSEww+LwIwZcTjjrBRcdHEmrrwqEzfclItZd+bjvnvy&#10;8eADhXjowUI88lAxHry/CPfdW4A7ZuXh5puzcd11Gbj44nScdWYqZkyPw6GTozFxYjLGb5eNkcPS&#10;0aePQEflciCncgi4BTAqn51UCe6ej5Gsw4EHZBEgqTE/mYL51ITT0svgb5Q268xarx8EeGY6P1Db&#10;8yMzswzvvJOF8y6KwXbj5E5wmp7CVmTWtvFd2nZecZPU9OTvMxq813fG/5eNUSNScNXVMVhlPqrf&#10;qa23uSBmM4HSlX7P1AWAm11qpzZVhIcfTsKkvaQVCgwl4Jo5pulkSD5CTZQ47SKQdE4gkIeth8fi&#10;uGMj8Mgjqfh+cS7KyqUdCgilach/5YRd50RK7u8mFJWVYm1EPuZ9nIqnn0zGdddmYcYJidhn71iM&#10;HZ2Mfn3SCcQCIvm7BAjSGEXSupzmJZ+jgEkkoHbamH6LdN2FtDjt010TqS4uT/3WUe/KYRtkon/f&#10;HGy7bQr23jcWJ54Uh+uuTsbzT6Xg00+ysXZdISq8716sn1RvmdhOSw0cJOqRn1eJL7/Mwp13ZGHy&#10;ofEYQI3RvlNlC2xrF6ws0iRWI4K1cYKZxBLolSE8LB5TpsTin68modBome5dKsOGaWPnutJvmdiN&#10;XWlzSTaW0AqntIPm5gaaZ7m4/PJ12GZrrS1VOIlAgNqf2QXEAd6GJM1RfiZphxJaCW8qthoTiWOP&#10;jcH9DyZj/oJ05OaV823yH8pklWC6dzsNyIGD/nZJuxI3oNJXi/Sscixfm4fPvsrEv+Zk44kn03DH&#10;7cm4/NIInH76Ksw4JgFTD87AXnulYdfdkrDTjqnYfvt0jBmThtGjUzB6m9QOGjM2HeO2z+A9KTRP&#10;E7H/Xnz20BQcd0wSzjhtLa68PMrk/cQTqfj3v3Mxj+9csS4fGZnlqKysRVtb54SErUcnkNs66LfI&#10;XbOpubkaqWklmDs3E7fflojDDo3B0MHS8gTsmhgRoFlNXC6IzhUlljpXbehvAbZ8qWnYZdc43HFn&#10;PCKitC2V2lLvbaaZy9/U9rrS5pG6AHAzTNoZpH291QPtKCmtwYcfZWHmOdHYeoRWIbjVIE4bcaR4&#10;MgKfM5llKnc43iWk0sSkUWZh6JBYHLB/PC65JAHPvZCBBd/lIjvXh5b1ZoEluC45EAkEmsDr7ryO&#10;el73NqKlvR5+mtk19TWorqmDj4BVQQAt57GsqhallTUor641u97UN9ajhWDWZjYJEHAIvHR073Ya&#10;lEt6l0jnBdgiV47ARFPfX4/05DLMp3b32GPJOIvm+cSJCdRkZVI7M1/to/bSpEUryc7a2uV0Nl5v&#10;PddEB/BlYYfx0bjmmmR8uzAT9XUaWFxi2Yx5LQrUOLvSH53YhV1pc0s27s4Ci/mGcSDG8A99n/j9&#10;d5Jx9sxYaoaa0VWIiyYrBIgUSLN1kvyFoiYKrTPTpLGInPCKJMxOc8lB/0E5mDAxHaecEo1ZdyXi&#10;jX9n4YfFBUhNrUBVpY9vFzBJgDvL2AlOLul6IDmg1D36WwDlzm1ILjlg0zkdA/NS2vCoJK25jqZ+&#10;DRITyrHw6xz886UU3HpTJE44bh122TkdvXtrhxb5CJ12JwDz2qJjd29vIkNuBpKOwUF1pu3s/TLj&#10;NfGRifE7JeFymt1ffZ1nPra/XlLRTPECy9iVNqfE7u5KW06SIAkEBELS0hpR5vMZx/7frovE7ruu&#10;RUiwmwGVqSx/oTPdrL/KCnAgecK/HkkDkj9OoKi8MtG3Xyy23X4dDjooHqeemoi/XZ+AJ59Mwtvv&#10;ZOLb73IQFZOH7JxCs0i/wU+Tuk0zqc78/KUAEAiODgBF9Whtq0FDXR1KyqrNDi1r15bh26/z8fa/&#10;0vHoQ4m4+uoEHH9iAvbdV4NCEvr01BpbkRsc5AoQ2Adob2ZGXb8D28H+Nt+GNpqz7hFQCjBzERZu&#10;Nzq4+54ELFlagHoTSC4NVXXVsSttSYld3ZW2nKR4OfmQCBBGM3QmogCjAX6/DxFrC/HkU0mYcVwy&#10;thktU1kaj4R/Y+ayyAKhNe+sM19mnwJ2g3leYR3WfJbPUUeBggBB4KiZauWfi9CQFAzqH0PwScFO&#10;45JxwKQUTDk0AccdG4XTTl+B885fi8uuiMeNf0vE7Tcl4Y5bUnHnrWmGZt2ajttvScdNN6Xjuuvk&#10;Q4zFuTPXUAtdg2OPjsChBydj0sRUjN9eO2jHoF+/KPQwky8CN03ASKPT5IjKKL+nAzppwiSzc7IG&#10;A5EmkHjNuAl0j63//28X1bMMId3TseP4KJx7djRenZ2K+KRymvQafFySVttsAqFbjNuiK21JiV3d&#10;lbas5LQjtzbAakl2VxB7xp5rpSlYjW8XFuOu+7Iw5agEDB+pZXgCDIGXfF0CCwk7tUOCgfVzaTG+&#10;VioQNILkP1RoR6shG8wrEHGAsTHgcORAU0DiZoEFnAJjaZduxtcdA3+72WOBtp5XXht7lwMwa65a&#10;8FZdPDD39tDTPoB2g1oL7qqHCVEx+zSK9B69s5Cmrj5lmoQTT0jEU0+mYuXqfNR0bGDqkgYgzSLb&#10;treDkdretX9X2lIS2agr/bmThFQmsx+FxeX47sdcPP1MmtlNZo8JMehrNklVELTMRAGj/IEWGLUn&#10;oDRBtzXT/zehBUKBfweSA6lNST//DltGlVUTQQJwllcbT7jVNQYwBcQCWmmPcRgyKBb77xeNyy5P&#10;wKuvpGLtqiJU+xQ/6TY5UOoCtj9rItt0pT9z0npd7Sdo/VNWM7SpCc3+KqQmFOKLTzPx0MPxOPOs&#10;SOyzZyRGDU9CcIiCfRV2I9+XQFHgtz7g/Dw5gAoErP+WNsxvw3M/RQJwgZ60OpnpmejRIwNbjUrA&#10;QQcl4uKLk/HMM0n49ttMZOSVsEXcxI6S2kimrPbao3mrz0l2mbZ/2kR26Up/5mT2KmzT6lr9p0X8&#10;zTwngXYzsi7pdytaWxtRUlSNiDXFeP+DNLOf3vnnZ+OwQ5Ow47gkDOqfQVNS/jeF4SicRkHKWhki&#10;k1Ug6czqX0I/B2o/dV5anExrgZveK9+ftNdMhIakY+iQFOy6SzKOnJaCKy8twNNPpmHevDTERZWj&#10;okSrPzQYBJqrOgr0eGyXj9VuY2HWLauNDAjqvq70Z0xkqa7Ulf5TkvbYYPYEzM0txdq1efhifiFe&#10;ez3H7E5z3Q1ROPf8BBw3I5VAmYB9907CrrvGY/wOCdh2dBq2Gl6AEUOLMWRAIQb2y0O/PsXo07sC&#10;vXuXkyr4uxx9SQP6+jC4fymGDirBiGH52GqrHIwZm4bx4xIwYUIi9t0/FUcclobTjk/FRRfG45Zb&#10;ovDMEymY82YmFnybjciYfOQX+eCnZvvT8YBdqSu5BPwfLR5R/5JCuvYAAAAASUVORK5CYII="/>
  <p:tag name="ISPRING_PRESENTERDATA_0" val="Tmd1eeG7hW4gVGjhu4sgTmh1bmc=||bmd1eWVubmh1bmdudnRAZ21haWwsY29t||ezAwOEExNDcwLTdBNjUtNEZDNy05MDg5LTY4OThGRTE2RDA1N30=||SVNQUklOR19QUkVTRU5URVJfUEhPVE9fMA==|MA==||SVNQUklOR19QUkVTRU5URVJfUEhPVE9fMQ==|MDk3NTAyNDQxNg=="/>
  <p:tag name="ISPRING_PLAYERS_CUSTOMIZATION_2" val="UEsDBBQAAgAIAOOGAlN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1UVtWjIbuiL5AwAA4A4AABgAAABub25lL2NvbW1vbl9tZXNzYWdlcy5sbmetV99vqzYUfr/S/R8spPu29W5ve2hTAXEzKwRzwWnavSAXnNS6gDMw6bK/fseGdMndKkJaKUKxkc+P7/vOOeb69q+yQDtRN1JVN86vV784SFSZymW1uXGW7O7n3xzUaF7lvFCVuHEq5aDbyedP1wWvNi3fCPj/+RNC16VoGlg2E7P6d41kfuNEXur6Pk4S4gU4dWPipoHr4SD1XH+eMpp6eEZCZzJTSMPvWaAnsZFVBUEgtbYbTSFzcf21tzrOCWWMLtLIDXHgTDyltSqRx+vLrIXuPZm5jNAw9ZZgOEycSch3csM1QIieWjBfNZfZTjBjJJyBRTfL4IB8koXUe5QIrQGLS60GZIqdSXI5goxGB/iY2o7FbjklFGCL4w41axIybHOpUMXr2gI3wmAUuI84ThMfg1FjmrI0WUYRjRmeQoRGLbJsi44Q2aBKadS0262qtciRrKyg+AnCpRqFTTInYQrubX79NgkIe0wX1GDN2rpC4PzDnIQ0XrjBifX1+n3m70EV/8PLPajkMl5WLsMQZTzvIvdjDBvTdEXY787ErwU36L9I/Yxksq1NbYsdL9qOpr4FDbk7NAw3ivryO8Tt8ez70GmfhiymQaflNMQPDGoXnuPORTG+dybmOXhuGcc4ZF0FpiSxUvXpIgqwleqjatEz3wnT9XZSvFhhikrLum945kWmYKNqB6md0oULsMc4YTHxDaVQ86qu9z91em/1s6rBXYNy2fCnAsgwPg0P5v22Fg247thQpkagcnJVclldDbmGHKEgIzdJVjSGvHClRY042vKmeVF1fpLfsaMhwyT0KUDosyPjpr5fDUOMEsZVXYtMDxuDKF2LTM/IioRTukqZFYIho2wbDYCX20JoYaOVJhWedb1drBUwUwho9xY18G5pGgRoATXizjCMogfQAIiOjjlB586EzseceMQwQ+AxdOZomIE6D9I5SDPjRgnFvu8zhrmdVG0DO4ZNEJDNvrka5ybB35agGOIGb1RAZ/XQqDdyJyCOOhf1oCMoSh9PYYSm35bkj/TOJYHtQD/SzPd2KPB8x6vM3DYy3jYC7eFdLnP7zkjM+v+zlX8jrvuC/NLXcjjFD1/GxnNS/m+oj2styq0ecm0A68O/JApTTm+GcE7ql/l/ndkfwszRlH83Pye3iTEcDQbxTqTOZ+tDI7FKObtLWqFc3h6PZtZJG2OEBfjkeg0mC1lKuEmcYXO5wAbRBJpN13xOMlmptsitsAr53TYgGExtKf47Ddc1fDCY3YI3B2C7Bnj7nii65OLOaTRiKr5q42x+jqRxOUvJ0rMxJym9u4OJtF4PnWAEcv+QCwnviq1UJWz9EOnrqrHfotdfjz5N/wFQSwMEFAACAAgA1UVtWhUeYBujAAAAfwEAACkAAABub25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1UVtWh9UimowAwAAxw4AACIAAABub25lL2ZsYXNoX3B1Ymxpc2hpbmdfc2V0dGluZ3MueG1s5ZfdT9swEMDf+1dYmXhcA9omTSgtYv2Qqo2CSGHwhNzYbU44duaPduWv3zluS9nKFr4ktj1UTey7353vzuc4OfheCDLj2oCSrWivuRsRLjPFQE5b0dmo//ZjRIylklGhJG9FUkXkoN1ISjcWYPKUW4uihiBGmv3StqLc2nI/jufzeRNMqf2sEs4i3zQzVcSl5oZLy3VcCrrAP7souYmWhBoA/BVKLtXajQYhSSAdKeYEJ8Ba0RCd7Qtq8igOEmOaXU+1cpJ1lFCa6Om4Fb3p9Lp73XcrmUDpQsGlD4dp46AftvuUMfAOUJHCDSc5h2mOnmKw5sBs7p9iL53EvzIqclgz9YyOwsVLu4TjhHI640tjOEKtpVmO+ta0J1QYnsSbQysx8CGkmYUZenarHvydOCFSV5ZK27bVDhE/Da4o8T2YZKI2jC3fyVgJjG3lFJZJMeZsSAseop1eg+yj0F5EJrQAsWhFxyWXJKUSkwuWCsjWusaNjQVbJbW/lD7UQAU5k4DVx8lRGt1aD4vKcqoN3/RqNWN8ZLP2V+UEIwvliIBrTqwiGF1X4FPOyWYKyESrohrFErHECECLM+Bzzg6qUC2B9xm6RBOFQ00sxVJwGyx8c3BDxnyiNHI5nWHh4jiYwG8+CFxSY26hdOXjTvpl0O1dDYbd3sWOXyBlMyqzB8KxnHhR2hfh0wWRyq70MBwZdYZXSWHAqrk6a2s+Pg3risY8P1M27vANFE7Q58SvA7KBfsGUv4yVhyT+jx7UNpvTWbXR/eat0LjFAVMSmDiRYUsCueyANYAZlURJsSA0w6ZsfNuYgXIGR0KDCGjzeA+DPpZp9TaFGTZJpRnXv0eyhcRGmfWVLnwyGfHnXyvqdkYYs1Hv9LAzGpwPRpdXo97FKJxGa/V4a/dMYt/Ut/d4f2i8xhZ/cto7rxP5IQahVoZ6aS3ccR2p4891pE7DmXSycR7VcgF7zDTsGewyAgrAInhFFfOUr4JQbc9cMX/NhvkHVv/6Pglrrz/tHQ0+HX/p/u+74KlxCG+rO1N8516TxFsvQH6mAAkFXqv8obi+NbU/vN9N4u1TjQbS7l4+240fUEsDBBQAAgAIANVFbVpxV5SdFQEAANECAAAcAAAAbm9uZS9mbGFzaF9za2luX3NldHRpbmdzLnhtbI2S0U6DMBSG730KgveQTY2asCZu6I3RLNle4AAH0gx6SHsg4e2thQ1UiOtV+///19OeNjInqbwWtZGkNv7KFzeeF6VUkj4gs1SF+VbOmiezjZ80zKSClBSj4kCRrqD0xe2bG1Hokv9RZGtey+SQ4ljmYf20ja9Chhr328d497wE1FBgkEB6KjQ1KrP53Wu8iu8m+WE6bUhkfnYHGqYDg2bBusEoHNe9b6DFFyUrYNtnazCaITnn9ExJVO81GtsuZ4ocSmOJP/p4hH0J3WUzcwZmnCXkKCsU6znEOT2moJWFU49djSLXaIv8EvskKkhKfMcuIdDZ5yUy3H3R7ml7x6bCD8pQ1JqqmqNwIrmHGZ/Bzu1XFl9QSwMEFAACAAgA1UVtWtebcJYrAwAAbw4AACEAAABub25lL2h0bWxfcHVibGlzaGluZ19zZXR0aW5ncy54bWzdV01PGzEQvedXWFtxbLaolwolQTQfalRIEBsonJCzdrIjvPbWH0nDr+94nYRAA10oEaiHKNnxzJvxm/FztnH4KxdkxrUBJZvRfv1TRLhMFQM5bUbno97HLxExlkpGhZK8GUkVkcNWrVG4sQCTJdxadDUEYaQ5KGwzyqwtDuJ4Pp/XwRTaryrhLOKbeqryuNDccGm5jgtBF/hlFwU30RKhAgB+ciWXYa1ajZBGQDpRzAlOgDWjARb7zeYiioPDmKY3U62cZG0llCZ6Om5GH9rdzn7n88ongHQg59KzYVpo9GZ7QBkDn5+KBG45yThMMywUuZoDs5n/FXvvRvwnRokctkw9Rlvh3qVdguOCcjrly2RoodbSNMN4a1oTKgxvxJumlRt4BmlqYYaV3YWHeidOiMQVhdK2ZbVDiAfGFUr8CExjojaSLZ/JWAmktiwKpyQfczagOc7EaU9GZEJzEItmNCy4JAmV2FGwVEC6jjBubCzYspO9pfeRBirIuQQcOU5OkuguZ9hKmlFt+GYtqxXj+UxbP5QTjCyUIwJuOLGKIKcux18ZJ5vEk4lWeWkV1FhiBGDGGfA5Z4clQUvAxxJdYYrcYSTOXyG4DRl+OrglYz5RGnE5neG0oh1MwK8/C7igxtyB0lWNe8lxv9O97g863cs9v0HKZlSmzwTHIeJ5YXeCTxdEKruKQzpS6gwvm8KAlWtV9lZ/eRvWc4x9fqVu3MM3kDtBXxN+TcgG9A5bvpssz2n8XyuonDajs/Kg+8NbQuMRB2xJwMSFFNUK5FL3KgCmVBIlxYLQFKXYeNmYgXIGLUEgArR5eYUhHse0fJrCDEVSacb105BsIVEo057SuW8mI/7Sa0ad9gg5G3XPjtqj/kV/dHU96l6Owh20Do+3qmcj9lK+Xdn9VfFQ2Mdvp+ynZ92LKoQPcO+VGtNNKsENq3gNv1fxOgtX0enGNVSpBJSWaTgqKC4CcsDev6NB2foXAJ6clDBbrzwo7+B4/Pe73tprs00WSMJz8EG71ofKBCTdk/7X4XFnp0xANSredhT+lYnwtHoliu+9tjTire83NbTff0ls1X4DUEsDBBQAAgAIANVFbVqOc/b6agAAAOUAAAAaAAAAbm9uZS9odG1sX3NraW5fc2V0dGluZ3MuanOr5lIAAqUcJQUrhWowG8xPKi0pyc/TS87PK0nNK9HLyy/KTQSrUVJ2AwMlHZyK88tSiwgoTUtMTkUx1NTIwskFp0qEiSZO5i7OlsjqChLTU/WSEpOz04vyS/NSIMqcXV0MXYyVwKpquWoBUEsDBBQAAgAIANlFbVq8fTX3SgAAAEkAAAAXAAAAbm9uZS9sb2NhbF9zZXR0aW5ncy54bWyzsa/IzVEoSy0qzszPs1Uy1DNQUkjNS85PycxLt1UKDXHTtVBSKC5JzEtJzMnPS7VVystXUrC347LJyU9OzAlOLSkBKizWt+MCAFBLAwQUAAIACADjhgJTw8SYdkcDAADhCQAAFAAAAHVuaXZlcnNhbC9wbGF5ZXIueG1srVZbb9MwFH7upP2HyO+LWwpsq5IhQKp4ADSp3N4qNzlNTBM72M6y7tdz4txDWphEpVbJ8fk+n8vn43pvHtPEeQCluRQ+Wbhz4oAIZMhF5JOvX9ZXN+TN3eWFlyXsCMrhoU9ywUsAS4gTgg4UzwyC75mJfdIzuMhMnExxqbg5+mQ5R+52p+WCXF7M0EVon8TGZCtKi6JwuUaEiLRM8pJEu4FMaaZAgzCgaBUGcRrsyvwdjd9UCmqOGegeMjPP37gmaTkeNR+QFEtXqoi+mM8X9Menj5sghpRdcaENEwEQBys5s6XcseDwSYZ5Arq0zbwqyA0YUwZhbTPPrPjiRjhaBT6pHLYpaM0i0G4iIkJbv4azIagwjXXLRLgV7IFHrMxtq2sv26KORMdSmSA3NfoAx51kKty29p6/Ryci9vYJ03HNpwe5WP4Dr5OxftvyfTIWm1G+S7iOcakP6azTSdDhrl5qa2xl+7WR7bpkIo6CXzlXENrXb+0JmC9ItWErcxunq4sAF/BpzQIj1fE9wlC6tWzcVilupRTXgloOt91901GQJts9MJMraEo18x54CPIzU8r2686oHDw6MtZYOgR7tEq5blLXEC82afLqH3pT+o1a81Of64wF/I/GfECitiZchPC45uhjIMWaGsBilzbXZIlb7tnFpPNd2jtMA1N3ErApmIhjmIoAz37IDKOdnZ6CgmIaXYJcjbC9hZPgmEdxgl8zyTBePUmTMnWYZOgtnAQnMjhMQFvzSeBOyQIz1HmW4QD4s3h/rrcdoeOWjHTZitGjE+PQC3JtZMqfrNIHc9KsrKTPnN7LC+fUpwG9zXgLuZ6fQ4wmwSCuZi7szxHgXHjgUGwGPFe11c1wiE/M+vJpNOBL0305Y5rpXBq2WWUZz3EweVZ5Nec4z0Y+IexZnpj3/YSGl4eFjhKevjemuL7jWZXFhj+BU/Cw/GuwWGKpnRhKvfvk9c2yx4BaxMk42N6aTu24l6Kpg+tS+1b92nY0N1StlUpmpyTl1b2oMNU8eIdyjJTMRTgSgG1YTa8TnMdvFTAngT1mtHiBx0NmPnmJD3XOt69uu5SvF7cN1sZ1X21cxfKM66gOuJMfrQ9Sm4hXzzV8/A1QSwMEFAACAAgAY05tWusIJ1eaBgAAPBkAAB0AAAB1bml2ZXJzYWwvY29tbW9uX21lc3NhZ2VzLmxuZ61ZzW7bRhC+B8g7LAQYaIHUSQrEKApbwYpaS4QpkiFXVtyiINbkSlqY5Kr8ke2e2jfovadees45OfTQIu+RPklnl5Qs5QcUZQO2YVKYb2Znv/lmdnX88iaJ0ZJnuZDpSef54bMO4mkoI5HOTjpjevrNdx2UFyyNWCxTftJJZQe97D5+dByzdFayGYf/Hz9C6DjheQ6PeVc93T0jEZ103F6ADYP4vtmzSIA9EwcW7hEr6GHjLKBO0CMD0+50BxIV8DPn6JLPRJpCEEhO9Ys8FhE/flqjtnPiUOqMAhfbxOp0e7IoZIJ6LNsPzcbn5gBT07GD3hiAbb/TtdlSzFgBKUSXJcCn+X7YPqHUtAeAiMMQDMSliEVxi3xeFJCLfVEts086XX//DFLHXaWPykXb3I37pgNp87wqaxoSVlhGQqKUZZlOXAtA18IXxAt8gwCognZo4I9d1/Eo6UOEii0iKeNqQ0SOUlmgvFwsZFbwCIlUE4ptZTiRrXLjn5l2AO71+urXpmXSi2DkqFzTMksROH8wJ7bjjbC1hT6dPgC86xGf2BTS6Q4d6nS6bsZznhY8Q4u5LGQbPEWzwA6c08BwxjatGYcOXo2Jr3feHo96xDtQJX1AHQrrWX3kH7RwdA5+PkOoc3C2H6EmGBIwwt5ZlRPDI/CiH0xMOux0jYwzRZtrUcyR8BeZEiW+ZHFZ8avWziZ3K6XDrlvrxiruHguvmqwNZwT1dxFYzgDE0hxAWDJZsPQWWXImv/r26Ojm+Yujr1vB+EAoaxsIaaQXz3YAsqnnWJUoBDZ5DbtNxYe3fy9Ubcl25s6YWqYNvK7/aWcNDD4H59n7Nx/e/RE22o49D/hek9X0tXiotFhEi8eFLNGcLbnqQ0vBr7VUQD2IrG5B6oNQwou0bCy2vjPCwCcoMeqZhuIq1ITMstsnlQKVxVxm4C5HkcjZZQwsUz4VwdTni6oUK5pJpVqgZZFMmEgPm11PbMvBfc23ERAdD5RwrBcFSFvwmt1LVUFPwMV1GksWoWnGAdDxEVssYhHWelqXgBuz28YoPDyBfga8dywfpKy/etPpkjRC/YypxbZE8bBPPADIWM6zPWwDTXttjnAct0MYmoOhBb9UhTAUs3kMv0XbOFwCTHB5o2jUyox9f+J4fZU0JcwMLVieX8ss2mLp5n42AZu24UAhGHQDXPXNNTDwQ8AYmGU8LJrBIEqs+V3XFSwVCBhQrQuqpJIyL6BskkXMC66jFWopLKxmJj6VUF8xhzFKcx+862JrpLmFx7YxDHp0raYWK9NwvqMdFOdn62OzGkqgySbnG2Oq0WDsfA3qAsOh08bCOQMdPGtjcUFgXoQ/TTYbgyvo3kqUVqIXMqUx8W09Uyg2LYUsc3ijUgLSpHckP2znxifQ4m1qYusL2lqhroaymVhyiCOLeNboCITfIH1VVK/G5g/BKTYt3bQ/ph671QMgi5YsDdXJImRqT2/hs0hE+jNFe+3/51L8glhRS/1B3SXsPnl90DaercbyhYpgRcGTRdHkWiWsDn+fKFSJfzGEXZa+n//1fP4gO7Mx0d97f7ZODm32qDGIe2Zq99166EjqQwCBgUU1R5gx4t2thsptz3RUR2w+gtzZmfbp1onDTKdyd2vbqQFsifbF8IeQYx25D6NOAl1od1t9DNkMXx9AdrefkJ5vUug6E36Zi6LRs67nnfurLuf9G+vGzLrVbKhJLbJ14QGQsUgg/mgHzPGIrDJQtYitlUxkGUe6/GNxpdsE5LZM+KfT8DSTiX4bs3xF/6pNvbxPFNXivMqp22KeWlfwzvuzUcD775JPsAdjjIFtQ80+hqr2eEcjKB+VCov6q9EJ6ihhRTiHdjyVZRrtCFQdw/rkFANYvWafs6x5CqsBPgqjeovqt9+3AlETHYgoWYP9aMuC5z+1BlHLWGNU9xgFvymagcY9zSI/cE5PYZKbTpssKO5thzyYCxTO/3m7i2F9Yl6Z/vv7h3e/ofD9m/d/Nh+rqAll8CBnU1Z1x0Qm8Oqw2S9Vl3iaNZhSbAxHUIi+rjtZZjB9tkFY8c5wxh6c7eoSNgAIJgkqipgjcsNU4bVBVZdBINH6tNbpjlh2BfpOpYxbxaa3VdVV0W5NdxciZRGLtFXk9+uuasHUdAPc7+tLIsgkHPyvqmEigpNnWN8WxXK2M5gxxDa0j4/weCSKtoAeIevbH3W7oW8SLMnUtxX//fpXk311cViLM+hf9XynfstPG/j6Kdffcxw/3fja439QSwMEFAACAAgAY05tW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jTm1amFKolN4EAAB3GQAAJwAAAHVuaXZlcnNhbC9mbGFzaF9wdWJsaXNoaW5nX3NldHRpbmdzLnhtbOVZzXLbNhC+6ykw7OQYSY7tJvFI8sgSVWuiv4pME0+n44FISEQNAgwBylFO7Rv03lMvPeecHHpox+/hPkkXpCRLlmxDqdVxmoPHJrjft4v9wxIuHb4NGRqTWFLBy9ZOvmghwj3hUz4qWy/dxuNnFpIKcx8zwUnZ4sJCh5VcKUoGjMrAIUqBqERAw+VBpMpWoFR0UCicn5/nqYxi/VawRAG/zHsiLEQxkYQrEhcihifwS00iIq0pgwEB/ISCT2GVXA6hUsbUFn7CCKI+WM6p3hRmDYZlYBUysQH2zkaxSLhfE0zEKB4NytZXNbu+U9+dyWRUdRoSrn0iK7Col9UB9n2qrcDMoe8ICggdBWDu0z0LnVNfBWVrt/hE04B4YZUmJc/2jjVNTYATuJryh0RhHyucPWYKFXmr5GwhW/InHIfUc+EN0g4oW3X31Gk16/Zpp+vazumx225lNmwAcu3X7gYgt+m27E3kTel7fduxO67dPz1qdjdEmBt1hbHb1WZrQ8wr+8hpuptq6lTbm0J6x92OGeb4pGf3W83Oi1O32225zd4VChJxKY9KheVEK0FCiiT2iLxKvFl99gKhxLX8k0RBf2A4HhFXNCik/xAzSSz0Y0RG3yaYUTWBNlKENnJGSFSVEfFUX+d72VJxQqwruowQTANl82LaKe7Pq+n53tLuC5n6hZ2tN7SElcJeAIUHm06tKxUWl2ZiVEOxp+gYqppc2+cwYcxJokjEqqLtTrUvLs6tuIGmNBR8qXj1MxoI5s9dRsIB8Ts4JAvtyjmjvAGSOxYaQqAZOLMbEY4czKFFUgUO9uYEMhlIRVXaGhtT6WpMMUPABz2coLaz4nAvwDG4US6uT2Or+5JX+b4jFJE/ZP7Olm4UdRgFLTq/jOTtEFNmIviKDCRVxEhUJMxHE5EgRs/AFoEgLZIQ/goIWuy3aBiLMF2FI0EhmZo+puSc+Icmik5ARZgAEs6fiBGVaXiT0HdoQIYiBl6Cx3BawTqVGX9+I+IIS3lFimc2Psq6aLNTt18/0hvE/hhzb0NyKAESRmor/HiCuFAzHLjDw4kkaVB86qfvTPaW//QwzKsQ4nxP0VjilzRMGL5P+rlDFqi3GPLtaNkk8HdaYKw2wOO00HXxptRQ4hRCknHCCw86KOUJMSX0MEeCswnCHpyEUreNMRWJhJWsQWTU8tMtzPCQpunTCLo9aIx9EhtRFnee7O7tf/302fODfOHvn35/fCtoOiP0GNbqsiGhduPsZoa6NsHdAbpxjjPGbWrmLTOdMXLNZGeMvT7fGQNXprw7kLfMeivYhohD3QP8lXiuH/sN4E1tdLXmNr9ruidrCNLEXB0xSgU9/qyfhtKx8KEOQ45d7deOEYTrZct1DkyKtSOgLyovgHIf6k9NE8xfv1x+/Bl5F+8vfuMjE8A3AUVe8OcHE1k3vnh/+fFXz0iWXn74I9JNShj1OtsxcknXRKr7wkSqn013vYXJzsgEOK1H2ekD5zWjIYyX/mfRe41q9Z7b9tba2efRkv71B1rW07bUkgiOvWBrqftlHBrbDND/2O0P++bCIQSF8G1mUhvHMI//pzW0HA3HbjePuq36F9CvHqgHs6f5tejSPej8bnH5ol6/CSmnIbhVf8/Nb/cr+3vFUmH9q1wO2Jb/WVLJ/QNQSwMEFAACAAgAY05tWu60gzuOAwAA9AwAACEAAAB1bml2ZXJzYWwvZmxhc2hfc2tpbl9zZXR0aW5ncy54bWyVV21P2zAQ/s6vqLrvdBS2ghQqlbabqjFAUPF1cppra+HYke2Udb9+55c0dpvQQoSE77nnfG++E4l6o7yzAamo4Lfdfnd41ukki1JK4HoOecGIhk5KFMyy2+748fnp8Xk0n/6ZP49mD7OHn92eIwgm5AtoTflKGUkl61CkpaXWgp8vBNdo9ZwLmRPWHX75YX+SntU8xhLo5KmcJVlAfc23/vXd5CSKv+PqbjAZ37QRFiIvCN/ei5U4T8nibSVFyTPj2qX52mjrbQGSUf521CNGlZ5pyCOfphfT/rR/GqWQoBQYl24mo/7o+1EWIymwXfSDq+ur0Ymc+qqPC7NH21BFtaUN+oPLwVUbrSAriJM8nk4uJpft+hytx1X50C9H0PBXH40cn8IW5KeMi6IsPtMjhRQrk9A9zsB8RzlMkAyfHxImN+Y7SjABmYuONqRiNMMyCJm5Vvxqvjbltlz6P8MhkZi3LQV7MkXYmx6mQ1IGQy1LSHrVyWFqLd4fS42PCYZLwhQqhKJa6QkjfCKlqszEslrvGd4pz0JbXlKrvApW5jB2DgfmYnmtPx7f2cESGt3JAg8lbLwwcLEW1poPmNcDzUBYa76Ycj1ytj30YB9ypKoj7ogv58f5RxQ4wWPm0epUoeame/POVeCqF1Q6uchgaBtrTnMwdUt6VuZc6h34lHCyoSuicU/9Nnrp1gajkt4e4HutubMSTTWDpoZbiFIqdAbhVx+tT1wD4ihudaiRvoelrrRjYV0Vsy/CUthz3Ose3TRdskucO3c0rpPbbk7kG8i5EEx1O55327V23GY+pJiJjfsU5IwvxakkLjScfINw7/BUdaI1Waxz9Kn1hl1WXXGba5j4e5uKy8s8BTnFnqBQNWUsc3pruloz/NWvFN4hq0BfmBbUUfUa7XFC2U49kPg2ACIX6+pNuIND8pJpymAD1WgJBDbkttgShW+gKWLTYnFjBpKTutJPorpZ4gkVyBv0X9GtyPAecnzIa5IqG1g0VqoZX7sSTf1qVpp2DcekPftWigwj3pRALFWUTVJq8aKJ1N5offaxkw2MOM3tFEIguL4BcRwmROGzYsEqWwfy2gWzu3bGdn3WgLRRzKwd9psoFtkftHN8oMOlBAiHrBWeBWvgF2xTQWT2sFOJ9kID7NgYI65OO7Nx2ueFTnqByBUnrElOOTX/roxLpUVO/1lb02gTfahyhvYQG/4HUEsDBBQAAgAIAGNObVpcxZty2AQAAAEZAAAmAAAAdW5pdmVyc2FsL2h0bWxfcHVibGlzaGluZ19zZXR0aW5ncy54bWzdWc1y2zYQvvspMOzkGMmOnSbxSPLIEl1ror+KTBNPp+OBSEhEDQIMAcpRTu0b9N5TLz3nnBx6aMfv4T5JF4QkS5ZsQxkrGffgsbna79vF/mFFlw7exQyNSCqp4GVnp7DtIMIDEVI+LDuv/KPHzx0kFeYhZoKTssOFgw4qW6Uk6zMqI48oBaoSAQ2X+4kqO5FSyX6xeH5+XqAySfWngmUK+GUhEHExSYkkXJG0mDA8hl9qnBDpTBgsCOAnFnwCq2xtIVQyTC0RZowgGoLnnOpDYXasYuYUjVYfB2fDVGQ8rAkmUpQO+2Xnm5pb36nvTnUMU53GhOuQyAoItVjt4zCk2gnMPPqeoIjQYQTePttz0DkNVVR2drefaBpQLy7T5OTm6FjT1ATEgKsJf0wUDrHC5tEYVOSdklOBEYVjjmMa+PAJ0ucvO3X/1Gs26u5pu+O73umx32oaH9YA+e4bfw2Q3/Cb7jr6tvTdnuu5bd/tnR42Omsi7J26writaqO5Jua1e+g1/HUttautdSHd407bDnN80nV7zUb75anf6TT9RvcKBYW4UEel4mKhlaAgRZYGRF4V3rQ9u5FQ4lr9SaJgPDCcDokvjiiU/wAzSRz0c0KG32eYUTWGKbINU+SMkKQqExKonq73sqPSjDhXdIYQXANjs2ba2X4666YXewunLxrzcydb7WgJK4WDCBoPDp17VyrOi6ZqVENxoOgIuppcO+cgY8zLkkSkqqL9zq3PC2de3EBTGgi+0Lz6GfUFC2chI3GfhG0cQxK7R9xBA8gsg+h1EsKRhzmMRKogosEMIbO+VFTlo/Bool1NKWYIxh3MbIJa3lKEgwinEDc5L58kUw+ioPJjWygifzIBNqIbVT1GwYouKCt9N8aU2Si+Jn1JFbFSFRkL0VhkiNEz8EUgqIMshr8iguYHLBqkIs6lDEuFZO76iJJzEh7YGDoBE3EGSLhvEkaUsfA2o+9RnwxECrwEj+B2AjmVhr+wFnGCpbwixVMfH5mx2WjX3TeP9AFxOMI8WJMcap7EidoIPx4jLtQUB+EIcCZJnpSQhvlnNmcrfH4aZm0Heb6nbCzwSxpnDN8n/Swgc9QbTPlmrKyT+Ds9sDYb4VHe6Lp5c2pocQopMZzwQQDDlfKM2BIGmCPB2RjhAK4+qcfGiIpMgsQMCEMtP99Dg4cyzZ+GsIyCxTQkqRXl9s6T3b2n3z57/mK/UPz3lz8f3wqaLAVdhrU5sxXUblzW7FDXVrY7QDcubta4dd28ZYmzRq5Y5ayx1xc6a+DSWncH8pblbgl7JNJYz4BwKZ+r93wLeEM7Xa35jR8a/skKgrwwl1eMUlHvO6vXn3wPvLb99L/e+uO51V7tGEGCXjV9b9+mPdsCJqEKImjwgf42aYP557fLT7+i4OLDxR98aAP4LqIoiP7+aKPrpxcfLj/9Hljp0suPfyV6LAmr6eZ6ViHp2Gh1Xtpo9cw+153b5axcgPt5aO4buKEZjWGhDB/EtLXqznse1BsbYA9jCK38DkZvnUJmbm1oCBGcBtHGivUBXwxfLyf/40ivrH656hJGHompBn2p25gQFMPXLZtWOIYV+4u2zGImPLfVOOw06xtNCbXLyYPog/sNn3mavddceJE5ezm4+KZ9C+SL/7aobP0HUEsDBBQAAgAIAGNObVouF1I/oQEAAGAGAAAfAAAAdW5pdmVyc2FsL2h0bWxfc2tpbl9zZXR0aW5ncy5qc42Uz2+CMBTH7/4VhF0XMpEN3U2FJUs8LNluyw4FKhJL27SFyYz/+yz4o8Bjk17s10+/r+/Be/uRdXzs2LaerX39u96/tfe1hrWmRIHv2zoZ0HOt25JkCf7Ickwyiu0OUp6PXuTDlYCMbVqbRtW7tpWGn830P2tEpIlzwEIAmoQOlwD4DWg76PDPRRwZeTU5GYWOCqUYdWJGFabKoUzkqGbsu5f6MVPswKzE4h90jWLcMn10p4tgkLw6egs/WM5MLmY5R7RasZQ5EYq3qWAFTU7xJ3qZ9KbiWBxf+XYoLMmkelU47wYOx6EbusMkF1hKfIo7C+bu/AmECYowMRPyvak3/wNtGfcL2qHLTGbqTPuuP/E9k+Yoxb0qLcNgHEzaGD169arZC95wCu/UUDKcoAqLW6wYL/gNL5ALluqK9FFfLxAlDCUZTRsumOkFcvqy2nbo26hnhhMxkVy+ige9TKZXjFab5e02bYaD0XYbqGXzoXkDDYuOpuB2l524KygugUQoMAM0aMK1x+r5Lqo7evT+0/oyZwF4lfjmS5edKowOv1BLAwQUAAIACABjTm1aS5yGgHIAAAB8AAAAHAAAAHVuaXZlcnNhbC9sb2NhbF9zZXR0aW5ncy54bWwNzLsKwzAMheE9TyG0p5etQ5wMhW7pUvcBRKwWgy0F2ZT27avt/PBxpuVbC3zYWlYJeD6cEFg2TVneAZ/xNl4QWidJVFQ4oCjCMg9T0Y3Kg3t32GAv9GOLXH10vlN1eVXb1TwhGmVxByOs/vzKnPA4D39QSwMEFAACAAgAY05tWh5lF2npKgAAC0cAABcAAAB1bml2ZXJzYWwvdW5pdmVyc2FsLnBuZ+18eVST17o31lbbU4b2dFDGtNWKqAWZBSRpSxuKBaNGcQKiRQxTiBIIYxJ7eg70VCBVQZAp0igRERAZwphoORpJJAEDBhJCqiEyxBAIJC+Zv0QU7L3nrnXX+tZ3v/uHf7Delfd99+/5PeN+9t4J/9yzO9jqL3Z/sbCwsAr57pt9FhZvllpYvMF9e43pTtRM7HrTZRVmX/DXFvVshynThzeRX4V9ZWHRSHxXd/wt0+d3Tn13GGNh8dcU89+qsZOgdAsL6OWQb77anx4lE4qIV3i4CUCX5mO5+PUvq0Xf1d5ed67w9s9fnXo/8rvf+Wc+/Uvno7tv7zmxqvDjfQ57dyceD7lxXO5aFOnPLLD68dA57LH1durcZ+ltR+JkP4+XfHx1F7gbM9nDoFzv3E2arjGopG91uQsPwA4AC6HEQ6DAA3qEzMTJ4tiqoA/M1+/Xl5ovh37vf9N0uf3XnE3mjxe3e60yXW7+veod0+XM55Zh5rvbjse+YR76zr8fGmwVRtBQCFtCzm8M8ecWKFUCtNwpMLM5a77PNw2yeMdmo3BOgf7KEHafbtVU4GQevAPCAEdp54iEriy9kpdr4/O5UKZABxnyS56L2vzHMCOB/cP5lGs6e/ces5g9txuJPKjNts9r0Dlmbpctgi5cGep7TvfDY7HnmztszRqcecMy7Hy479KQM1UhD6dPPif7l+1eIUeElmb+X67K2RRSW7Yk53b/xrhUz+davrW+dGNd0mvwJfArtQt/3PlJWEzSMmfGumHyyszpqW7ck0uwKAeAubXBWh6cRl6G9h+c59BPuX+i/xfMMDjQLdeD2tZXOIGzd3Shh1DLvKAxn2Rysggnd3zieHTGGfm1bfnM7mUFBospXbjZIJCTNZT3BXKHxLJmgHGgbpllTdH7sUOHQ3OZI2FkYoP/soL7MufuNlgFV8FjEq+v6CGZSmaU9xZSbqMI/AimhCwGJHEpqcu6pVCzZv+4UwStVn0wnqybxB9pN5SQ9hefS0iBdAiXoTsEkarfRbZVJzk7mdw5106j5SG8XWT3MiWhsBKnmu+ZoxSdm7zlWeK6dcND50r1+KzhaDs+5ahwbOXFPo9P8qGkcPaJIxnVAzGwq50Eo2EW21GxIqrM0Z+1eQN3mrebGZs6efd3z2/ykyiCkZcKVXfyYpCeFdOUOzFddriuR6mkasp83EvDcoVbIYFJXgtX4KTDKZOh17MAcGBXfhJi2bYzUbn4v45OUx6gWPBJKMhXMm8nhFIblt2X1jBw/0LSdOp5sKaRaAPBH1G/MZ6ZvMLuqITSmb+mspAymJ/U1NG1ZnBS7AzB1UNXBITnRpGmBmFlCY6Ze2fL7DpT+Cva1z0304/O+QWQA2QiSaHOL+DJ4lfIM/uvlMX+dz9OO+CfCKrWreZM+HbkJx18hYHtBehqWEfNuQmHe64Vra/qdvvCc72ICOFz/4gpuTYgazRZMPSKeddCFh4/vj9fCRge5FsGqneQiUYaQDiW3vUnMyLwM1t7qpyFncDUY1S4yVH3YfrGVMyKpbIC02eP7VhoVvwgJAsiqeVftMgTq1OuE2vL0Cs6PKuhVDoVBLrA6gLuwicVdnvIxGKFezB1QJa48tI2pE3+GtKj6cap/nfPUNYhdPw/R0ynxPsclAzbCsN0znBHPMJlWXNz4ex6O2E4lbqiPDXvS3UImmyK0UYXNydwhz5Gsu0qC1r9UfRF9iv+78zbmRt1ubPozuR1GNocnXd40dNZBvW6HKBKsJJWMevt8r8kJ6/ZH4WeGkFCjDZM+JxrQNB1N6otzoS9kpTMS9+S3Sf3x9ywwzldH1ge36IYbBvY3NxRrvbSLF7nLt9XSrzLXLNWyUcUR/YcxFU4C2eWoydufxQkzuvjvovr1nJg7fa4bUMJy/VEVXR8MwxjbxV88IvVcPZ5OyF92me5whUX3XFB7ohUOjMlLskZjfK1Nk6Wcphypb7hJKFXygdShn6MO2pf3uXKFa4At8asz5yuoeSKBxJta2m60YM5IJiydHnkIxfCkwgWrLLTflnjh7+s04N9IP+ox65EC9bvbJzKu6T+KDupw5zw8w9lSSv+laknEOutvywu4qH5vMlFFhPWbI/Dd3S/UhMk/2gPJnOu7ez7ggExhVU6QpAcAb0xmpRCICsGuwdwU9hldadmUovOucASWIuYodNxiAzH6vLGQq09rhwcDa94JRXrPTxMakutQwX1mr+J1Too9U+pOHV3Hd3HIe2In3QzIy+p83rXIhDjBsZPc76ivBK/m5EfOmZqjtwj6d7sGEAdLOZIfgJpZmfnv1PvRE9jBuKWLZXi6+/1bLwjD0IWVFxn3at2nvOLi1w20HTxOrFTvp8L0qYOH1hde/HTKXNe4KOmPuBkJ6cHVBCW34wvplzOh5anWMP2soZTJr3LuqK4K7kCl1kHBsoioOWse9thVZ24ZQteF1RRHlQIuA+fu5CE7EiTc3sEk9nLMbC/qWvmIY3kUUy5XiE+/HVuVEOvCSByBeAw+5Cdlc+U2VVjT0OKTycuqKvz9pAFkztXMBrK67zsEvaxT9oJn0b4e/0qpBMI6fYVK2VjOrWMURoEU2PCubLlmg2vS/bhVvHMg0aTTQ/QKw+s9QutGByqGpUbVTs1ij9SeW+F0AH2ETsrLz9WXIquXTVAxGUvar+bWPxgfmElY4amig5GOVp7TplmbRs0pr578Qkvh04sbGqFUgfUXi8jpmZ3bpRgMyzYXvi0XJCGfYTKqKvpHF2uiP6yrPdnbfCTPT1iTnf5P7w1+ivl3d4d+eyVSd/7+uL+pl2wt7oSVvjtbaH0tezEzaxEZg10qNKHp1hof2U2EyAklBL1FIbatAxGpSNJet2pn0MAuQg09tTHW4O7SqnMzEzvqsxetmQSAaQfZuQGhdo5EgTMy16absnU38hi5fjKzK5lved5nQk7+bx40enjqaXspv817dWBaVN+tWapRjgIc3P12N0ftyyBTdECcjn+iTNh+jeg27i606w9YHbx83aLCCnePaduabg72YGLOcFE8fu9/KG+yyW0er4GdNBjbFxvGSbPkHPKlSN+puQuRlAuVbmI963pGEjtGFmmVAEjn5Y87sldVxxo1L27Tj7By9ut9u7ZlcQt0CowiIyJxEpsRq0jKfkpDBIhGcZGzmwAhkSujJOL8YwF0Lw5rjif+S+ox2Xh9Ql0Ki2CR/iCL/cDBHg3AUdpyl7FD7F8fJcBAGsOHRGtUIwLqG9OPmy/W5HSYbmpfVvPriw+3zzvpkEv5kH0lwLbUfXo6O/jqQkwXxZOonDgEd3V6S7ASJKAfXNXe2SSqD6BGrCgbmYlQ9rl+A/jUfSPMyDAOc8uPiOedLCeM1EOCBiJwCWpQF4n3ERv1Q69UorAKEZR4bkrhPgjOedl8CmPWyfOxMkpXaI15NFgtmGqAR1TMoWIdkED5D3gqCTRGAzVzBSQOepbHGdqH8ojWclYyM+p1tG0nJb8EzK9z8YWYN6bqdQfhmUEFCsRkLqVAqkevFdEs3TWt3n4b3AubmEd1Z+2Tfd4OM7Dp8SBGuiRzBg9bqJNhe+8IQSw78XzQJpsvlaPakXJfeVodFPgySy6Frzb2D7ptRxo/iQoua81b6NfUtZhe5hGI05Wwdih8bAvWDEyMQrNq0cDgZp0WcnARPbIBHdMjm5CZdFNxsmYLBlFEh6o9OHa0dbihMhXwm0gtumLDSH2iUdsf+UnfBQZzo5lDhdq1we2JAomxcqgvkkM7dl8L8rNPrMVKAOo5AFViexmoWebwouuwido/ff/ybVe/ER7K0gGQav5Fidgeb7RUuUMUHFW1bQBBitGUFVD6COzwKQyu1KPyzH7pyHErgqOrL+tWrqcM1PZfGtnMrQHFu+WVyGFjyUxJPryu4P1rMWHORd1fIQIjwLKqFSQW7EyaG8SN4kHrQgiccKswmqsvpfN359oR1twO1aKoMvqXfeKB0mNF5ry+ZIaehizUdZx6f1qIV57YVSFA8N+U2UsxmFWEuj1ivB/HJwBjjJvEOSa1vQuEtHPLwYW4LpUKgHaBhSxax+T/v4LiQ92RmkHiPjmLHG+b46Nx+fCPgX6awOqJGaJm9j7D4clAbPpVjvWLiHtjFrN/nGJJJF3BnPs/+Grx1RzfAGa3p21MDkw0+cr6ppcC1n8sX6PNlOSAPSADLNzBzFjUhN/Lb8WMizU1slnwKpRhAy8WCsa6QZIht6KSRxgePYEKK9UTyesQ+RmB7ZVLKvO+s7Dbq8XT2SQicAGppNzz657Fwfexhxk9V9seJdKfM7mTDSoQbKtfODQb1JlGgFII9J/Pzj/u6/h5I7mSXr5VIqRKErXFT1pXXLVqWfiFt+x9OgdhZOaSGVNil800uvmpBCnbaE6Ee62WS2JdtCmo7x+jY0s7k14L6NjdIjJnWwLXK4gtdQx/+yP2RiEkdOz91uxuSdbrrZR3QaNlEh/GJ02RWHWbYbkEwV3Xia6LlMro4IILSLZEITg5QBPadsp/HUeubTtE2ITZuoARN0KZm2PdCae6BSYqRvCU8srPO32peyAkTodl+TvnKoyt2XDz3ccZu78tLbTvESaMa1K6OY5zNYpq5jPPOxHfj/mgG1j8r3Bd0WLZY+VLm5fV/J+zlTdlVs1QAbhRp2b24yxpOmWwusOtky6M2Y2mqMfEjd8NvFgacvJJbfaNA1rfvhmlzzLuNZ1zPgvT1LX+kJT+YXC7cv5KAWe8CBSmgvRPRY3LBLONSVDNzAPML8sPH2N8JeRBIK+56z2wdsXoj0+uVv16eSlBhr2dGhePWQ/RJVXD1LKeGMdi+UHy3uLRG4TfUsCwyzDbC/ts694qLpx1TQ3XdNlXm8q9YiXzD/vXaVH/TZJQmsHlJQk7UJ73k7yKsmWmBN8SoVLSlFVTcWAl6fOIcBLYnkt+4bOv8MwnFz98SvAGf4RndsaegfvVZvWvzRMBvsY83SdA6/eviUQ3MKiBu3r3EbHL0SDCMhJJoPTIFPJbuV977dJfKgTBSapBmmFLIGego1kDzPn6mSnGYPjieUD6clFmh+do1m0x9VWYX5nN/fsHxMV7DqYoTmaU4sVhINzDfP3ca1SRaPHsRYBVSuHcFjgpweYE3czPJfikBsEj0f6try/if5Uj9JGbdz5U79q2Nx3ruNJoiX67GfY7M5ngXL9pbSCvsuFe68JaUMk3NA9cpcwScAj/VgkxXRmj2K12eVSyzDZFCY3ynfqFv/d4wifwRML/xyAxSYg4ZGSG1dwVDm6c8hoKHWgd9/ohhyFerGLl9IGbuJNvpbviToTx0OtvWbpkUEI2CnBynxwssXsvLy9fqtrAu/K+vsLWckik2tcv2/fhtzWIlacpgI8EA+M166XAdycRl0p4JaVORbTQuFETkxF25Z8FrRvjHOGy960C9UfFwQfzyNH4E052JZOz9+vPzQ4Q2/ozoHfq3Yo8yzi6wEqqsFqiPAACwrrjCQcziK0BsE+He99YaPrVTX5bjiBlN8/WM+R1MlQGuvItNjYeJBbC2VWGR0OMbnPWojo3PbTvjF0w9YhdhuTu8BHndQSCZ7G5vZmx1LNaefWYgAJRrlJGb9hQxEBNCFSNNlKZpXCLcMqwWljS0lVHh+7C7V9em3lIDslHrldIisUU5XUhBZxMM/RLkfDIVuFCYiN3fIggOfKGoHJgEKWImFMBAzSozOnbAyPYzGhshqMjPIoJrH3Z64r/XuTc3vsJxgvQtAmTC/d2kKhtPC84uWIcPtUKIOYU4W9t9eY0dxUnIyQ3VIVUg3bKLWWYS5IN4lLartrpBJIPkxYQPLsSxVebdWEv4xhP+QX7CKzXO1L+XAu/9qQryngp9LCAp76KxE27LNLTi1bX+oxOi5T4acR9GtWvvo9F/i2MAH/bDpVjEHI4uLbw7Tr/Vx51ONb0ADAjUpwofalyualRJag/QaoqLW45cct8omOvDi/6C0tggiKcaaJYISPnJxGvBlA3suE3TpbFAQ3DjZ33U5LIgmeYg86lvInihAYrcp/70BB+279qbsZ7ku++yAIjoBSVFy+hp/OpaJjmTe598jh0KsRxSa/nylMjgBHjc2svYIDTG1fwBZZ5w1jSd0o8AuFg1NRQdbBF2ovnr4aeKC+2N0ZuThe8lEQnI8v79qezr7SMd3fHCjeDPBmmhwxQs3cL/MvNs4Lg7iNMYVxyDditts5cplK2fBACbdeEAW+jhsd2btZfDinWjWnSGCfZw43O9af1PwEaR/jThxBzYbw1CHY4iFCeV4EOdp6KCp4C72gnp4ko4hPR72ID25/ij3rWuFXcdoPnvL7m+U3bkR3znAnFmaSqz+auPuywGvyKz8rCS/vG+x4/gwK+3y81+NFh3AEzk6ctnfEVND0xYRAh1Cvg5WljBfGOhbbEagnkiB9CR8Lh/iwNvHO5Y2LSgPQYGQ8PvZbeyVuLotoDMdYLy8KYZVgaqtufwA792UDLmNyJx6ppkmQTJ1vmXPfS15YyRQmoRM4KsL9+bZyFqLvO7V9ILsBohkQ04U7Q5Z7mHpBGZrW/nxal1FFeJ3b3bmVFmhayUOI9IsMCF7XcPf0yv1tSN//he1WbW41LyoLBfSh8RhAwXKTR2VOfR7yLRNIoVHnA8GaMfkL0ceU/SlGg/6sVjeTRu/MktZRN37kIuKqx9jA4mQW/cU658xQEJydvT7wu6L95GwikQZoV2T6b3p+TpRlW7rR8YL57TPdJoIFvWZ+t6NMWjJOmCUdczNpE/08Mm4WV4V0BOCMWpFIfw+tuzezAaS+H6B/6KZ/OEMlaKm5DOLL96ZAF9cKGTtnLyYFidTsNCxE2wTp1E6RDFPHIcZ5CKRL6LMkvYLbv3DVDTcVaZNNkBzES55Y5g00UrYhM3QzcsPMrP+Uz0U52TJETWMCh424olVbkN4t8nYDlvzc6s9SXYO4LDd69tyXvqs5IP0AqHv+Q5IJwBWJy3MtTkpA/Uvou1EZtJ+2LpjRvDwE7vT2ROhvA6kuyMjxkkcqjeX+9p025zGJWdNHswJsrmBwxsI2LMm22SNJcktXunbUDwwMzTQIoR35+lGOfvTuGT6pt7kuv7u4YmjJRg0Y21IPC8mdWdra322rPCxi1vMrU89JFZ/48yTg5FEkRDtyVurxmeRHTKVdIV/Gb1R786irttCfqtpdAdN7eO2hh6htIs/cnNFHBwqezyg3ee2mybImwDZd875LjOU0SPdUpmruKO8tBARfFlVttrkoSNgWs5mp1R8OaTdawsmeRR6uyqBw9immViC+Ihg8sOZKSpF4RWfmocGcSoPyEv9SsC3Bw0Gi9/lrTPk0oi2AMa5CpU9zkuIlYFNRVXwSwKMCGMLBjDOuFRg1eJLuBpVoNzOeacdibc2xMywtz6kODxBvtvkFPsYevuCxQ2lzkWpTKYDPqiJJisud3Zu4rQ4i0lQhMW1kNXpqlCUS64QzwYO0bGKze7wIgLKWQmxih9fVnX/0/ZEymfdbRPFahj5GbxtClsJnsrIOM1c/w1/ZlRFJcVZy5VeKWj51EW3QL/INYxMdheJWcSJpKWDZx2OZq4WGbb9Zfut31gU9ocBi4Z00R4HTJ1Spx9uSYdXvYxmEFJ99SRfej8/KKBBVzp3T2jtuFbYqcOcfN1vtyvX38nmhlENOdfnxAcj9vvcGIThnMcyVc7q93irExeZnzGF8n8Sv2mpveyQhcWtxi5YlUzT/NjDXTnJIm3xmPdU6FPUlfcgwhtyPEv0UJxp+GRLrS/flXC33a5Y/q8JGEp7CmasfR4zZwA+6AJhJcUhaXbaNMho+5oRDvGAQYco5GM3HR2Z/6fx/Ox8fui+NZvVvnCpZcnZM7PmU0OcHxaojgV7dOgVrHeCXeWbLFLZYLvtTFThkeqziJ3Q2EPTSdcjA764f+M9VZmPI/5LF6m53r+elByeWGG9qZYT5FiGaNuuWRldJ6Z9OXbwof5ztNpHlLxKQ5WrUC9gbTqVO4GwUcNfNqJkZcTM0nP+l6N/YYBGNsAN/+R9rpOmJX1nI9UgaI1ikxa0gQm1CPx+KX+gWvaJqY/6fa2vrAIAXrajM8FmxqUntqWHoCuL60vpHxTQdXUbT/I62ahCo3AgTIks3xAEwMRtMll4pi10RdfuCXSlNYW/8AaAQVBVbib6EWYJxYMaors2Vbyme4F067gwipKhpCnc+45nI6SMyy6ZFn63RDkf5arMuhnuvsPgjxLSICTFwARpdSzAaxQ3+Jc/sD57kzPTe9+7IRujbUkZGwtw7dHsEHIqxO6nB02sqxPfPw40a42LaOrqTZ8mzAB+kf8uAMxr5ZqYa0qVg77hgqmnxVKMYHTislx1FR44ik7gztd4dYXhUELxejgbkBg7ByJ7LCOCberq4fPYVOxxYFm3KLa3slo5P+MKglxPEFVoQLv/K0Cu2Tf9rEDwhoMQhXtSol2R0dpPcN68OZZcztS7yibauCrFGGxcp8dELbM97/DVmJ0siqHL56eA9MhZBJgpEiFo60SArjMaUdVVoHzDua11IrAe2UQ/dXxHQFhYEX3NZV6rxJPBx4zJs637m5AVBM3DUD8xIcoMdbA8zYnMqy88NguzV3kg3FGR3Zz16Qb3AUKIpDgI8x/aiKtK54vor7h9ix/KduOw9zMMQWVyC3yaGiqGMxJYZZKrCFqzgQ1mbqrCNZhjGjqoUWJCACi/oQ/FT9TiKav/XU/tfYXYN7NWSnAEl5W3PCGAUFEgFaSaMvFABL+MX7Ojks2soMociZKhkg0ZwD1ySwn1l6A5KlQvSRlKToHevkzWSWVTGiTNxG0LxKIjEFUVKfuSfUjZKcJWL2BPl0XwZJrIZwEQG9GwGfP0FsSbdgPdlD66bYOebu8t/HKpPKP6ekvhqTDqUJm/aA+nKW1P8SDU8IBFEK7DQS+HGI7syAopRHCg/rSxirEAm2p0ReQ2rU1ma7AQO5+O7HqnmewWyDssQmSoDwhjHz2Pv1RoMWkEIJf7P6BuF7D/ly0ZHwUqLYy4X0fY4ObBSMlISyXI9baUmFaD+62Q1JTlujkUHZx/bUgNVO4FWgG5mxmbOiWhe2af+3ZPFWW+kd8i3LAD7H8vDQxJhwg3LMT6SW4Ku7eqokPyHmlT+g4kh9X9mN9BL1JNrk9bQpZie7djLcCCYOsbHklrmxDkOMqUiRfgy5qeqXMT3urNIY4HKQe463EI0SGQ+Ik9PROQUY8sKtesd0y60cOJShNcMi6wk7QcQNbzHXFn8VUBjtytIOxh9cSbphRY7/1llPhtUVDRlKbD3qgca6/I2mk87nkVlzyWsE983fwfl4w29MdEDrSYwdlKpbWkrgmFIaO5m91+BvziRMi9DBfUej8ZLzKcsPdJ9a66ZT56+ta3iS2yvmU8KXV05/Q9zikyBBdP/cd7zqscbSt6EHovrpD+icQI37AuoFhKMWX1K/eHD6i7BXEYnqLSVxFE9u1J4xzU6YoYuRGsPyQwKfOc2uoouNwBDCNc+r5ch51Tq8bcILBSeczFvs21QKy/mpvqPXHD2aYjtdwqs/S6P0hNnerU1VlDUqd4Y25pkkT5Vj1JgmakZdCGhs97KF6feqRXzJyqogjm9QAbwSI1DNmFqzYmd8YC3pkSvbzFV5MpPi5YKUWJQxDTd6WHoS/v1mnL16cJPjCqP7BPDvW+fX1Vj9Snqw3hGS1OyAluAKqZ6hKI4BUxcs/tmEmwNCRs502m1wzba4438einL1A20FgMMAD0RTXWvHcqpUnnbRfJ8NRH1/l4o+m596oqcmiqX1bvWFESvzR91JYfaJ3v8Mi7T8eOj+w+svYQvZ6bqJwZBhMkOlC1RkRFTHg9LlRLlohkIvhY34+eKMCUxDyQoEEThh6pceEqgwrobX5hyeCUIXJAbYv4+xbH2rx6lWTnbfqvx/FWT/EDlcswW14q0l8TF6W3DUGdC9Gea9IfIp5FHC3r3FD6uhtAIARvgxsywGr0heVQ17+itidCcriEESIZHqyOpev8Q3ovT2TNlTqX8+4XHnYOCtxYj37TLh7V3QXo2MZopdInM4F2ZHGEflvyUqwqtKiSK1pAdyrTxSEfl6lCmAHV7BH9jFMCOhrRzVH7NWjSdg802YsFYYwotgmcT1F6vN2AI5Kb85DIZ/I/WILg2sNoAjEBSt7ewro68kjPRYdAClCyPJDvk0RF2rxKf2PvdQ4SI6GG7ly9pJ0VUSrVibVNh8sm9BFFGJ0SwGQ1QBZX/LGwFRFGEGnqDTP+Uxp8TeJYnJxq163EPBgvieBMybKTRm6n122Q+R0FQDNhlh40u9G+swb8+lngN/hr8Nfhr8Nfgr8Ffg78Gfw3+Gvw1+Gvw1+Cvwf//gxc4lW40/8JuggfQgG4GcbT+5MLlfec1Jx28zfh7eia/urpRuSRs9Cvy2qLzg0siTq3Nd9q/a9/SrvFtR6/MPS4hL3YV0/r/zSDxZNWUMhjCDwSUxi7tMIbQov2jAY8ExggaZyQCzMmmqbvm1astTgWq0deRCN3YXUL01QHCT3FhsoTyBiDVcPQR6XBduK57feC1wis022CrsAa90iZN3gkgewiTSd+rdfNaC4tjbCoiS/rI6PsY9QUCyNYTJZwb2CaCG9Rmy+c16Ht7g7jdIs3MLKhVEI4HWVg8yHha22BltP/eF04zMBTIcPol+roXhK9V1TCN754XrbWwwECNuKtlskNk7Z7uAu8lVQvsSqHGEuEjC4sSTw16qzCRYSfMnU69MfDTrpBps42TIqJuJktsPpr9m9HCN2EB3ZjUGp0/E6T0f7RsHt/pQcj+TwDZW8ZVuxMW5A3/7o1N+Gtn1unW7qgboHd3jBR4d9gMSQ+9dERzv3nD1Di+jhAH1KED07N7JYYRiLborEBJMyiN0id4wxzEQHLV9Il00+KEQ7Iyke5pAEKq4xsP62oJygaR2nORBNHWZtF7rR3ThrTDdvru+yj6wlWjpEIrNUaNm/exikW8+zEMSfT4/IMJ3BbfuaC3uv6A3I7LN8iG+rA3BnDXohhMgjbkYZUp4j7uXa2yMQLGnhmQnmzEyn/S1Vnua+8LX/P3vDB1UB/u+Xfr9oo/OlgMacium09l8wI3hJ74NY5w0WXDYGy2X8roAXl0gkh0dtQHGJhxY4xHfwOW5+1p30knZY+eC2JIaMnGdpEDZgtZzoC/eXsqzyBcJsEHXy68Yt63Pjv+VZaDf9mJrciCCEni1eiZC7Us0uGcorEso9T49ElZnBbJJUJsT/Dfw0y2BfEcb8nl3yYJbAr8NjGezvdNCFnyWn3Fgy+L6JBix2IEJhSPNmWYta2+s/Z5EOygKIICKzUTBL+u3Qflh9RoSIj/oGUQ9wdG3teowbZQtv/U2jWP1lttkXHQCxMlnqzPCB+jLvunjFZJrUcA4IcsgWH+QUO3AbjovmXDwxiGN5kVboeDVH5msRu5IJ9JbDCoyQygozM9K+WBX5H7RojEq26xt6bJMSEFRHEV7+VHVVLaAF6g9gngCmbAuwrEfrrDLUlP5JpGzdoL573i733gWNpanyn8ZXeMl2ve+LYLKq+6oORHTNUNezMt/akmPcYh/5vcgs5p3IK1vrvEsbS01sm3I/HqACCOkUDeCy4GdUCW2ISijv3MA+knmdG3zd93PLt2Wus/ZFM5Sbg1FaY7dTbITKopUiI1PjiIyNKdS1uHBqhGVQI6kHYybY4+p866GXjyQF/sbMeUAgggcMp0tGBGJCX6ZfXg/kA+ffwKgfkQ7PdBTIDlTXbsnqncMhlJHGYZlmuIGr1b5WL8imQ8JkzrxBU7L1FqlDy4POYeFKQV5eBUetCHjMLGjQDX5kN1m+1fNJT0FvFu78JnpiTRlsi2IIx5W/xclauf8KL0d+72D7Itz34Eu8TS31MpnjrkVA/anGp8AoylLaftkUQv18SWdf8Eb0S2jntnnDQea49YUyEb+eFgRn71WJW4PhPUF0NwO4kg17RPn57w8JJA3tYaeQ30+m4R3vGt5wEZ2Gq4cVFL0N2bLcFJ7mQY0j5r0fb297sm9ECNWKZADXHnw6mtNgqBDIPrFLHYEfEMyTbSgJIy/ZxzSQOBycNkgbTxQGBHEkKd3qeK9qldWyEtpMvDaHhy9MmAcIN2z3lrb1MBGD6QU+3z3jMutHoUVgtaf8i553st/+SpOKRu/FYeWGZfq29uvf9JIYS8wxx+UFdt1jmp9vgNveM/I8agddl4vXSnBNMXc3qy7WmIdVhuIlFKeKlFNXbT9+PG/TtO/jz8iF3fi0tqOLvzmpzzWVwQdLxVICZXOHLB1FGaEQL5rGcf9Nr9Q7+Kk0WymtQ+VV7lAXNYbO14JgXpTw0WoBWpMs6aBN6EVMDitThyi7VjhpFvtCVhkJl/qTj4BWRX4Emtn4QTSJdHGw1PFw3R+TRsk+NWo+PmkNxSk1O2Bd2JIe9Zk6u6TdgYzWgNWv3mvGLi17nPEWIdn7Ah5l+2OD0mg3CynyZ+0p96tFjf/XPeNzIDf/gjdRfGKOswyI+NocUPq8Slo2iCqDafBjqa2ywNphe88UcK1DgT1eKj8NK/7c49kFOgukzL/0iGGbZ+pzui+PFm8pf2xOTD8ci5bwJcqRzBOWLx8Q0/HXCVQu5dN5Vi4kctonmTA1SlEajLIecaDton8PXf0mYy6Hp1PtuVhaMe387Xt55uiAOGRIROuoGzI3pfEl2Pk3B2aLRx1F4GmsQ5cFSP6/cPz/rEJURr/mlJ0uCktjH1u078gnTzUrwfkAaXRpM8fOMD3l7wFkhd7Us1a/WyG1dji5WwIbvIRzkUODbP8jOy9tDAAZpBJh3JuWQYxh7OOv4MS9CTwjoTRZe5RB+BtNQQ3Ur/SXZLhRy1idLHZNDzD+snWgKfDu+e+7BjOSM/OEWGioh1QXwlGRG86pQ/mZDWwH8GKxXw3IOCpSVVLoC94NPLcQwnu4DdA+6tdE6R47wSckWITyHIOMdEcnE/j2YbGNiAy8MatXlJF+rnkZV0QBZad0j5weTL2dMy7Ha+qeS1WsfxiMtpU12ETHbwTGnmf3nT0bXUsIjbEMwt6GZPbuc2QoHG36JphjC2NXMOJysZ0EtkwwbbZmucrAxrjNO68/UTz653daNSylIqIPNDSFXLiqSDC+sIc+s6JyqzkoBLnOynkZJbEWsj+sxWvq9qM/D2WpSzJ0XC6CPqH+4zLB3rfN5bgLlIEdu7IDR6V+QjSFh94NB1eqJ2bvfASx6yuGRZyzloi1ZK2sRzFfjeb4ZwhqN4C4RNAk574Fv1Ru3Nuu730pMErp1MGVQi9lGDYwm54SnLZabjG+gVy10kzSAFSzdq6XTtIypNWR+VOXVV6GZUuCEcok/9jWWK02Cl8f2P9akyveplMDQqV+9+QKsfMDmjFvSP5JMhM2QQTSP2fKO5CcZvRG2fCs4ddOXgJB3YRMKDpSCVAOsPqjVUI4rDc0ZTLHfoedeEiHGFQY9bfSCraiaWAJXJ4ZjY2OlcTt5hGSYBTSUOFPTK4Fl0R0yRhuOtoSzUTS73HCm3y9C0DPfPYkL9NzJa7rigV2tNRIEi4+ZE4/u+HXiR5J0zXNNcGQDP+lFy/8vtmJMMrNdkQmsQPF6898IdMg4sEGvPVfW+3ajPDmbYlo7plQ9OHyVXuRCc9LxbkJ64QRWnCfeg2ugAJWEMz1qB9/VtLY7B4pJzNaAvxLdE3FCG3VIPmFO9mjb7D7eInd4z1/EyHh4FtHNwScDkwIaaE+hupY1x9bNDpjYhSAJhKkB/J0uthSALiqcmLa1aZ08yMWjb7j+zPyb7O1tbKA/NOi3zIUvheJisJIgRSTU1YuKQIk8mn4fUtsiDLxvaDCW4luiGTN01A7g16ImqpNbQHddCEX1rGJN3GqUvXTv3TW6180iMormtvCrlBkJ3FzGqfwwyPJ79qmN/lXRllq9/3uuJHQJScgpd5SsNXTD7BDPBAyUJJrYa15GNc119cv2YXEZbvOtmDbr8/Ucd9aYp2mWpbk2fDHg0CWa7B3FfaRllcwNEfArQLe/O+s4ukNhBQP14HwVWnCNaLg2XAf01fxre2LVpH7RaR+ogS1PbVuZlJxhEvyCmGsYm8Q8fuel+d3sxHt7ldKc129KsBPo/N6yy47Hn70XyaKCwrlv/9UvumdMRURfisiACXpxi0O+AvGO3Eh5+pF1ucF6/6ubYpAjxn9ppvvhdxOLvs3dva5vcociw8bu3ISZvW5k5HXksaOhOPc+Luo97SltlbpTv/OdGmVHbQOvQDlLAysXuWhYq+ajFmetQI+rfdPVJT77NRv9WS9tzCkouNmXkXFYxq9FT/KHFbZTiDkLPnqU3pnhKpIRthJPKMnXW3NMytDXo0NIPi/40PArt0jC0EECfDyC62bLWQRh5Ubx3LC6XbjGGpR/tnCawVLpLQ+in8rsCND0w+5RLiIsR+mBHfKy/8uzi2DcME0IOuSsKrjGXhsWHdF7lD8XS/FCL25F7HtPfQScwDNRE8dLq5kkwRDMwk+87th58vzDFl0V/R009/mhvELx82kxG2mUis17nSVI/mJmikPAH2xMXfntsYVEkfGrc1FUXCeRGLXrWjqQaoyxuYBee//8Viw3/F/+65c9DbycBxlVDZId/iUI/zTc/CPl29zf1Xx/72/8BUEsDBBQAAgAIAGNObVrlZcaxSwAAAGoAAAAbAAAAdW5pdmVyc2FsL3VuaXZlcnNhbC5wbmcueG1ss7GvyM1RKEstKs7Mz7NVMtQzULK34+WyKShKLctMLVeoAIoBBSFASaESyDVCcMszU0oybJUszM0QYhmpmekZJbZKZqbmcEF9oJEAUEsBAgAAFAACAAgA44YCU2tfMwTVAgAA9wcAAA8AAAAAAAAAAQAAAAAAAAAAAG5vbmUvcGxheWVyLnhtbFBLAQIAABQAAgAIANVFbVoyG7oi+QMAAOAOAAAYAAAAAAAAAAEAAAAAAAIDAABub25lL2NvbW1vbl9tZXNzYWdlcy5sbmdQSwECAAAUAAIACADVRW1aFR5gG6MAAAB/AQAAKQAAAAAAAAABAAAAAAAxBwAAbm9uZS9wbGF5YmFja19hbmRfbmF2aWdhdGlvbl9zZXR0aW5ncy54bWxQSwECAAAUAAIACADVRW1aH1SKajADAADHDgAAIgAAAAAAAAABAAAAAAAbCAAAbm9uZS9mbGFzaF9wdWJsaXNoaW5nX3NldHRpbmdzLnhtbFBLAQIAABQAAgAIANVFbVpxV5SdFQEAANECAAAcAAAAAAAAAAEAAAAAAIsLAABub25lL2ZsYXNoX3NraW5fc2V0dGluZ3MueG1sUEsBAgAAFAACAAgA1UVtWtebcJYrAwAAbw4AACEAAAAAAAAAAQAAAAAA2gwAAG5vbmUvaHRtbF9wdWJsaXNoaW5nX3NldHRpbmdzLnhtbFBLAQIAABQAAgAIANVFbVqOc/b6agAAAOUAAAAaAAAAAAAAAAEAAAAAAEQQAABub25lL2h0bWxfc2tpbl9zZXR0aW5ncy5qc1BLAQIAABQAAgAIANlFbVq8fTX3SgAAAEkAAAAXAAAAAAAAAAEAAAAAAOYQAABub25lL2xvY2FsX3NldHRpbmdzLnhtbFBLAQIAABQAAgAIAOOGAlPDxJh2RwMAAOEJAAAUAAAAAAAAAAEAAAAAAGURAAB1bml2ZXJzYWwvcGxheWVyLnhtbFBLAQIAABQAAgAIAGNObVrrCCdXmgYAADwZAAAdAAAAAAAAAAEAAAAAAN4UAAB1bml2ZXJzYWwvY29tbW9uX21lc3NhZ2VzLmxuZ1BLAQIAABQAAgAIAGNObVoVHmAbowAAAH8BAAAuAAAAAAAAAAEAAAAAALMbAAB1bml2ZXJzYWwvcGxheWJhY2tfYW5kX25hdmlnYXRpb25fc2V0dGluZ3MueG1sUEsBAgAAFAACAAgAY05tWphSqJTeBAAAdxkAACcAAAAAAAAAAQAAAAAAohwAAHVuaXZlcnNhbC9mbGFzaF9wdWJsaXNoaW5nX3NldHRpbmdzLnhtbFBLAQIAABQAAgAIAGNObVrutIM7jgMAAPQMAAAhAAAAAAAAAAEAAAAAAMUhAAB1bml2ZXJzYWwvZmxhc2hfc2tpbl9zZXR0aW5ncy54bWxQSwECAAAUAAIACABjTm1aXMWbctgEAAABGQAAJgAAAAAAAAABAAAAAACSJQAAdW5pdmVyc2FsL2h0bWxfcHVibGlzaGluZ19zZXR0aW5ncy54bWxQSwECAAAUAAIACABjTm1aLhdSP6EBAABgBgAAHwAAAAAAAAABAAAAAACuKgAAdW5pdmVyc2FsL2h0bWxfc2tpbl9zZXR0aW5ncy5qc1BLAQIAABQAAgAIAGNObVpLnIaAcgAAAHwAAAAcAAAAAAAAAAEAAAAAAIwsAAB1bml2ZXJzYWwvbG9jYWxfc2V0dGluZ3MueG1sUEsBAgAAFAACAAgAY05tWh5lF2npKgAAC0cAABcAAAAAAAAAAAAAAAAAOC0AAHVuaXZlcnNhbC91bml2ZXJzYWwucG5nUEsBAgAAFAACAAgAY05tWuVlxrFLAAAAagAAABsAAAAAAAAAAQAAAAAAVlgAAHVuaXZlcnNhbC91bml2ZXJzYWwucG5nLnhtbFBLBQYAAAAAEgASAFYFAADaWAAAAAA="/>
  <p:tag name="ISPRING_ULTRA_SCORM_COURCE_TITLE" val="Bài 7 Làm đồ dùng học tập (Tiết 4)"/>
  <p:tag name="ISPRING_SCORM_RATE_QUIZZES" val="0"/>
  <p:tag name="ISPRING_PRESENTATION_TITLE" val="Bài 7 Làm đồ dùng học tập (Tiết 4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008A1470-7A65-4FC7-9089-6898FE16D057}"/>
  <p:tag name="ISPRING_CUSTOM_TIMING_USED" val="0"/>
  <p:tag name="GENSWF_SLIDE_TITLE" val="Chia sé sản phẩm"/>
  <p:tag name="GENSWF_SLIDE_UID" val="{84A16E9F-6E0E-4A65-9E29-870E7E1B8B54}:20075775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008A1470-7A65-4FC7-9089-6898FE16D057}"/>
  <p:tag name="ISPRING_CUSTOM_TIMING_USED" val="0"/>
  <p:tag name="GENSWF_SLIDE_TITLE" val="Báo cáo và đánh giá sản phẩm"/>
  <p:tag name="GENSWF_SLIDE_UID" val="{67276757-2F61-49E3-B5F9-7B3E4C1AC3DF}:44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008A1470-7A65-4FC7-9089-6898FE16D057}"/>
  <p:tag name="ISPRING_CUSTOM_TIMING_USED" val="0"/>
  <p:tag name="GENSWF_SLIDE_TITLE" val="Vận dụng từ 6 hộp đựng bút nhỏ thành ống đựng bút 6 ngăn"/>
  <p:tag name="GENSWF_SLIDE_UID" val="{91BE15E5-AA58-4F7E-BCCB-8E1E497A0EC6}:4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008A1470-7A65-4FC7-9089-6898FE16D057}"/>
  <p:tag name="ISPRING_CUSTOM_TIMING_USED" val="0"/>
  <p:tag name="GENSWF_SLIDE_TITLE" val="Kết thúc tiết học"/>
  <p:tag name="GENSWF_SLIDE_UID" val="{57BFF1CB-5B89-4FA6-9313-23818C31D941}:29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ISPRING_PRESENTER_ID" val="{008A1470-7A65-4FC7-9089-6898FE16D057}"/>
  <p:tag name="ISPRING_CUSTOM_TIMING_USED" val="0"/>
  <p:tag name="GENSWF_SLIDE_UID" val="{C026CC8F-5DEC-4711-B97B-04FDA169D92C}:2007577552"/>
  <p:tag name="GENSWF_ADVANCE_TIME" val="0.0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iểm tra đồ dùng"/>
  <p:tag name="ISPRING_SLIDE_INDENT_LEVEL" val="0"/>
  <p:tag name="ISPRING_PRESENTER_ID" val="{008A1470-7A65-4FC7-9089-6898FE16D057}"/>
  <p:tag name="ISPRING_CUSTOM_TIMING_USED" val="0"/>
  <p:tag name="GENSWF_SLIDE_UID" val="{915C6648-2C6F-4CD0-B350-0B3605ED9E3D}:3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ài 7: Làm đồ dùng hocj tập (Tiết 4)"/>
  <p:tag name="ISPRING_SLIDE_INDENT_LEVEL" val="0"/>
  <p:tag name="ISPRING_PRESENTER_ID" val="{008A1470-7A65-4FC7-9089-6898FE16D057}"/>
  <p:tag name="ISPRING_CUSTOM_TIMING_USED" val="0"/>
  <p:tag name="GENSWF_SLIDE_UID" val="{AE60B62C-0370-436D-9AED-BC338D51DBCE}:20075775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bài học"/>
  <p:tag name="ISPRING_SLIDE_INDENT_LEVEL" val="0"/>
  <p:tag name="ISPRING_PRESENTER_ID" val="{008A1470-7A65-4FC7-9089-6898FE16D057}"/>
  <p:tag name="ISPRING_CUSTOM_TIMING_USED" val="0"/>
  <p:tag name="GENSWF_SLIDE_UID" val="{CCB5CB42-C680-42C3-9DB7-351CC3D10EC7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Yêu cầu sản phẩm"/>
  <p:tag name="ISPRING_SLIDE_INDENT_LEVEL" val="0"/>
  <p:tag name="ISPRING_PRESENTER_ID" val="{008A1470-7A65-4FC7-9089-6898FE16D057}"/>
  <p:tag name="ISPRING_CUSTOM_TIMING_USED" val="0"/>
  <p:tag name="GENSWF_SLIDE_UID" val="{D15E296A-78EB-4B38-B19A-A6EA35977116}:3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oạt động thực hành"/>
  <p:tag name="ISPRING_SLIDE_INDENT_LEVEL" val="0"/>
  <p:tag name="ISPRING_PRESENTER_ID" val="{008A1470-7A65-4FC7-9089-6898FE16D057}"/>
  <p:tag name="ISPRING_CUSTOM_TIMING_USED" val="0"/>
  <p:tag name="GENSWF_SLIDE_UID" val="{55C3AE1F-8A54-4623-8767-71ACC06356DF}:20075775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hướng dẫn làm"/>
  <p:tag name="ISPRING_SLIDE_INDENT_LEVEL" val="0"/>
  <p:tag name="ISPRING_PRESENTER_ID" val="{008A1470-7A65-4FC7-9089-6898FE16D057}"/>
  <p:tag name="ISPRING_CUSTOM_TIMING_USED" val="0"/>
  <p:tag name="GENSWF_SLIDE_UID" val="{2FC50A05-66C1-414B-A005-A590BA221727}:2007577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008A1470-7A65-4FC7-9089-6898FE16D057}"/>
  <p:tag name="ISPRING_CUSTOM_TIMING_USED" val="0"/>
  <p:tag name="GENSWF_SLIDE_TITLE" val="Học sinh thực hành"/>
  <p:tag name="GENSWF_SLIDE_UID" val="{A4A3E356-8C49-4DDD-9E63-90361B3E7AA0}:2007577542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4011</TotalTime>
  <Words>365</Words>
  <Application>Microsoft Office PowerPoint</Application>
  <PresentationFormat>Widescreen</PresentationFormat>
  <Paragraphs>61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HoloLens MDL2 Assets</vt:lpstr>
      <vt:lpstr>SVN-Poky's</vt:lpstr>
      <vt:lpstr>Times New Roman</vt:lpstr>
      <vt:lpstr>UVN Da Lat</vt:lpstr>
      <vt:lpstr>思源黑体 CN Bold</vt:lpstr>
      <vt:lpstr>3_Office Theme</vt:lpstr>
      <vt:lpstr>Office Theme</vt:lpstr>
      <vt:lpstr>1_Office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 Làm đồ dùng học tập (Tiết 4)</dc:title>
  <dc:creator>HỒNG LOAN</dc:creator>
  <cp:lastModifiedBy>Nguyễn Thị Nhung</cp:lastModifiedBy>
  <cp:revision>18</cp:revision>
  <dcterms:created xsi:type="dcterms:W3CDTF">2019-07-04T09:40:38Z</dcterms:created>
  <dcterms:modified xsi:type="dcterms:W3CDTF">2025-03-13T02:54:50Z</dcterms:modified>
</cp:coreProperties>
</file>