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1" r:id="rId2"/>
    <p:sldMasterId id="2147483763" r:id="rId3"/>
    <p:sldMasterId id="2147483814" r:id="rId4"/>
    <p:sldMasterId id="2147483838" r:id="rId5"/>
    <p:sldMasterId id="2147483854" r:id="rId6"/>
    <p:sldMasterId id="2147483866" r:id="rId7"/>
    <p:sldMasterId id="2147483914" r:id="rId8"/>
    <p:sldMasterId id="2147483938" r:id="rId9"/>
    <p:sldMasterId id="2147483950" r:id="rId10"/>
  </p:sldMasterIdLst>
  <p:notesMasterIdLst>
    <p:notesMasterId r:id="rId33"/>
  </p:notesMasterIdLst>
  <p:handoutMasterIdLst>
    <p:handoutMasterId r:id="rId34"/>
  </p:handoutMasterIdLst>
  <p:sldIdLst>
    <p:sldId id="795" r:id="rId11"/>
    <p:sldId id="776" r:id="rId12"/>
    <p:sldId id="777" r:id="rId13"/>
    <p:sldId id="826" r:id="rId14"/>
    <p:sldId id="798" r:id="rId15"/>
    <p:sldId id="797" r:id="rId16"/>
    <p:sldId id="825" r:id="rId17"/>
    <p:sldId id="809" r:id="rId18"/>
    <p:sldId id="810" r:id="rId19"/>
    <p:sldId id="814" r:id="rId20"/>
    <p:sldId id="522" r:id="rId21"/>
    <p:sldId id="828" r:id="rId22"/>
    <p:sldId id="787" r:id="rId23"/>
    <p:sldId id="818" r:id="rId24"/>
    <p:sldId id="827" r:id="rId25"/>
    <p:sldId id="829" r:id="rId26"/>
    <p:sldId id="272" r:id="rId27"/>
    <p:sldId id="822" r:id="rId28"/>
    <p:sldId id="819" r:id="rId29"/>
    <p:sldId id="268" r:id="rId30"/>
    <p:sldId id="823" r:id="rId31"/>
    <p:sldId id="796" r:id="rId32"/>
  </p:sldIdLst>
  <p:sldSz cx="12192000" cy="6858000"/>
  <p:notesSz cx="6858000" cy="9144000"/>
  <p:embeddedFontLst>
    <p:embeddedFont>
      <p:font typeface="Cambria Math" pitchFamily="18" charset="0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宋体" pitchFamily="2" charset="-122"/>
      <p:regular r:id="rId40"/>
    </p:embeddedFont>
    <p:embeddedFont>
      <p:font typeface="Calibri Light" pitchFamily="34" charset="0"/>
      <p:regular r:id="rId41"/>
      <p:italic r:id="rId42"/>
    </p:embeddedFont>
    <p:embeddedFont>
      <p:font typeface="等线" charset="0"/>
      <p:regular r:id="rId43"/>
    </p:embeddedFont>
    <p:embeddedFont>
      <p:font typeface="Bungee" charset="0"/>
      <p:regular r:id="rId44"/>
    </p:embeddedFont>
    <p:embeddedFont>
      <p:font typeface="Segoe UI Black" pitchFamily="34" charset="0"/>
      <p:bold r:id="rId45"/>
      <p:boldItalic r:id="rId46"/>
    </p:embeddedFont>
    <p:embeddedFont>
      <p:font typeface="Lobster" charset="0"/>
      <p:regular r:id="rId47"/>
    </p:embeddedFont>
  </p:embeddedFontLst>
  <p:defaultTextStyle>
    <a:defPPr>
      <a:defRPr lang="en-US"/>
    </a:defPPr>
    <a:lvl1pPr marL="0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56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26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682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249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807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364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920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482" algn="l" defTabSz="913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=""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523"/>
    <a:srgbClr val="FC8522"/>
    <a:srgbClr val="FB8F23"/>
    <a:srgbClr val="F99425"/>
    <a:srgbClr val="FDF0CF"/>
    <a:srgbClr val="FFEB5B"/>
    <a:srgbClr val="FFFAF7"/>
    <a:srgbClr val="F251B0"/>
    <a:srgbClr val="000000"/>
    <a:srgbClr val="C7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6" autoAdjust="0"/>
    <p:restoredTop sz="94660"/>
  </p:normalViewPr>
  <p:slideViewPr>
    <p:cSldViewPr snapToGrid="0">
      <p:cViewPr>
        <p:scale>
          <a:sx n="70" d="100"/>
          <a:sy n="70" d="100"/>
        </p:scale>
        <p:origin x="-846" y="-18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92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Mật độ (người/km)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Hà Nội</c:v>
                </c:pt>
                <c:pt idx="1">
                  <c:v>Hải Phòng</c:v>
                </c:pt>
                <c:pt idx="2">
                  <c:v>TP. Hồ Chí Minh</c:v>
                </c:pt>
                <c:pt idx="3">
                  <c:v>Đà Nẵng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2511</c:v>
                </c:pt>
                <c:pt idx="1">
                  <c:v>1368</c:v>
                </c:pt>
                <c:pt idx="2">
                  <c:v>4481</c:v>
                </c:pt>
                <c:pt idx="3">
                  <c:v>950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C9-4EF2-ADDC-2D0396C73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7"/>
        <c:overlap val="-64"/>
        <c:axId val="253192448"/>
        <c:axId val="253202432"/>
      </c:barChart>
      <c:catAx>
        <c:axId val="25319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53202432"/>
        <c:crosses val="autoZero"/>
        <c:auto val="1"/>
        <c:lblAlgn val="ctr"/>
        <c:lblOffset val="100"/>
        <c:noMultiLvlLbl val="0"/>
      </c:catAx>
      <c:valAx>
        <c:axId val="253202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319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C1140-D9D2-432E-B06C-3844E4362D88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04AF6-6D3D-463E-A76F-C6D65444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09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56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26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82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249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807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364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920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482" algn="l" defTabSz="913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tabLst>
                <a:tab pos="2681288" algn="l"/>
              </a:tabLst>
            </a:pPr>
            <a:r>
              <a:rPr lang="vi-VN" altLang="en-US" smtClean="0">
                <a:solidFill>
                  <a:srgbClr val="000000"/>
                </a:solidFill>
                <a:cs typeface="Arial" pitchFamily="34" charset="0"/>
              </a:rPr>
              <a:t>Và để thay đổi không khí, ở cuối phần luyện tập cô có chuẩn bị cho các con một trò chơi vô cùng hấp dẫn. Chúng mình cùng xem đó là trò chơi gì nhé! </a:t>
            </a:r>
          </a:p>
          <a:p>
            <a:pPr>
              <a:tabLst>
                <a:tab pos="2681288" algn="l"/>
              </a:tabLst>
            </a:pPr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752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43C456-9BEA-47D0-9AA1-4F64B15DD89A}" type="slidenum">
              <a:rPr lang="en-US" altLang="en-US">
                <a:solidFill>
                  <a:srgbClr val="000000"/>
                </a:solidFill>
                <a:cs typeface="Arial" pitchFamily="34" charset="0"/>
              </a:rPr>
              <a:pPr/>
              <a:t>6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D92AD0-5E51-42E1-A146-DEEC3622674D}" type="slidenum">
              <a:rPr lang="zh-CN" altLang="en-US" b="1">
                <a:solidFill>
                  <a:srgbClr val="000000"/>
                </a:solidFill>
                <a:latin typeface="Times New Roman" pitchFamily="18" charset="0"/>
                <a:ea typeface="宋体"/>
              </a:rPr>
              <a:pPr/>
              <a:t>22</a:t>
            </a:fld>
            <a:endParaRPr lang="zh-CN" altLang="en-US" b="1">
              <a:solidFill>
                <a:srgbClr val="000000"/>
              </a:solidFill>
              <a:latin typeface="Times New Roman" pitchFamily="18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4235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56" indent="0" algn="ctr">
              <a:buNone/>
              <a:defRPr sz="2000"/>
            </a:lvl2pPr>
            <a:lvl3pPr marL="913126" indent="0" algn="ctr">
              <a:buNone/>
              <a:defRPr sz="1800"/>
            </a:lvl3pPr>
            <a:lvl4pPr marL="1369682" indent="0" algn="ctr">
              <a:buNone/>
              <a:defRPr sz="1600"/>
            </a:lvl4pPr>
            <a:lvl5pPr marL="1826249" indent="0" algn="ctr">
              <a:buNone/>
              <a:defRPr sz="1600"/>
            </a:lvl5pPr>
            <a:lvl6pPr marL="2282807" indent="0" algn="ctr">
              <a:buNone/>
              <a:defRPr sz="1600"/>
            </a:lvl6pPr>
            <a:lvl7pPr marL="2739364" indent="0" algn="ctr">
              <a:buNone/>
              <a:defRPr sz="1600"/>
            </a:lvl7pPr>
            <a:lvl8pPr marL="3195920" indent="0" algn="ctr">
              <a:buNone/>
              <a:defRPr sz="1600"/>
            </a:lvl8pPr>
            <a:lvl9pPr marL="36524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7662-D870-43DE-B6AE-4BC0CE85DB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0536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1DDE-0749-4363-B905-6683375319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1970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E9CB-AB7E-4CB7-A660-21787A98D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1762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BE074-CCEC-4770-A10B-2FC67E86B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5463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C9814-4037-4312-BBA0-D951BAD40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7555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06704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56" indent="0" algn="ctr">
              <a:buNone/>
              <a:defRPr sz="2000"/>
            </a:lvl2pPr>
            <a:lvl3pPr marL="913126" indent="0" algn="ctr">
              <a:buNone/>
              <a:defRPr sz="1800"/>
            </a:lvl3pPr>
            <a:lvl4pPr marL="1369682" indent="0" algn="ctr">
              <a:buNone/>
              <a:defRPr sz="1600"/>
            </a:lvl4pPr>
            <a:lvl5pPr marL="1826249" indent="0" algn="ctr">
              <a:buNone/>
              <a:defRPr sz="1600"/>
            </a:lvl5pPr>
            <a:lvl6pPr marL="2282807" indent="0" algn="ctr">
              <a:buNone/>
              <a:defRPr sz="1600"/>
            </a:lvl6pPr>
            <a:lvl7pPr marL="2739364" indent="0" algn="ctr">
              <a:buNone/>
              <a:defRPr sz="1600"/>
            </a:lvl7pPr>
            <a:lvl8pPr marL="3195920" indent="0" algn="ctr">
              <a:buNone/>
              <a:defRPr sz="1600"/>
            </a:lvl8pPr>
            <a:lvl9pPr marL="36524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0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6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6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6" indent="0">
              <a:buNone/>
              <a:defRPr sz="2000" b="1"/>
            </a:lvl2pPr>
            <a:lvl3pPr marL="913126" indent="0">
              <a:buNone/>
              <a:defRPr sz="1800" b="1"/>
            </a:lvl3pPr>
            <a:lvl4pPr marL="1369682" indent="0">
              <a:buNone/>
              <a:defRPr sz="1600" b="1"/>
            </a:lvl4pPr>
            <a:lvl5pPr marL="1826249" indent="0">
              <a:buNone/>
              <a:defRPr sz="1600" b="1"/>
            </a:lvl5pPr>
            <a:lvl6pPr marL="2282807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0" indent="0">
              <a:buNone/>
              <a:defRPr sz="1600" b="1"/>
            </a:lvl8pPr>
            <a:lvl9pPr marL="36524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6" indent="0">
              <a:buNone/>
              <a:defRPr sz="2000" b="1"/>
            </a:lvl2pPr>
            <a:lvl3pPr marL="913126" indent="0">
              <a:buNone/>
              <a:defRPr sz="1800" b="1"/>
            </a:lvl3pPr>
            <a:lvl4pPr marL="1369682" indent="0">
              <a:buNone/>
              <a:defRPr sz="1600" b="1"/>
            </a:lvl4pPr>
            <a:lvl5pPr marL="1826249" indent="0">
              <a:buNone/>
              <a:defRPr sz="1600" b="1"/>
            </a:lvl5pPr>
            <a:lvl6pPr marL="2282807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0" indent="0">
              <a:buNone/>
              <a:defRPr sz="1600" b="1"/>
            </a:lvl8pPr>
            <a:lvl9pPr marL="36524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9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8" y="4572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6" indent="0">
              <a:buNone/>
              <a:defRPr sz="1400"/>
            </a:lvl2pPr>
            <a:lvl3pPr marL="913126" indent="0">
              <a:buNone/>
              <a:defRPr sz="1200"/>
            </a:lvl3pPr>
            <a:lvl4pPr marL="1369682" indent="0">
              <a:buNone/>
              <a:defRPr sz="1000"/>
            </a:lvl4pPr>
            <a:lvl5pPr marL="1826249" indent="0">
              <a:buNone/>
              <a:defRPr sz="1000"/>
            </a:lvl5pPr>
            <a:lvl6pPr marL="2282807" indent="0">
              <a:buNone/>
              <a:defRPr sz="1000"/>
            </a:lvl6pPr>
            <a:lvl7pPr marL="2739364" indent="0">
              <a:buNone/>
              <a:defRPr sz="1000"/>
            </a:lvl7pPr>
            <a:lvl8pPr marL="3195920" indent="0">
              <a:buNone/>
              <a:defRPr sz="1000"/>
            </a:lvl8pPr>
            <a:lvl9pPr marL="36524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8" y="4572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56" indent="0">
              <a:buNone/>
              <a:defRPr sz="2800"/>
            </a:lvl2pPr>
            <a:lvl3pPr marL="913126" indent="0">
              <a:buNone/>
              <a:defRPr sz="2400"/>
            </a:lvl3pPr>
            <a:lvl4pPr marL="1369682" indent="0">
              <a:buNone/>
              <a:defRPr sz="2000"/>
            </a:lvl4pPr>
            <a:lvl5pPr marL="1826249" indent="0">
              <a:buNone/>
              <a:defRPr sz="2000"/>
            </a:lvl5pPr>
            <a:lvl6pPr marL="2282807" indent="0">
              <a:buNone/>
              <a:defRPr sz="2000"/>
            </a:lvl6pPr>
            <a:lvl7pPr marL="2739364" indent="0">
              <a:buNone/>
              <a:defRPr sz="2000"/>
            </a:lvl7pPr>
            <a:lvl8pPr marL="3195920" indent="0">
              <a:buNone/>
              <a:defRPr sz="2000"/>
            </a:lvl8pPr>
            <a:lvl9pPr marL="3652482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6" indent="0">
              <a:buNone/>
              <a:defRPr sz="1400"/>
            </a:lvl2pPr>
            <a:lvl3pPr marL="913126" indent="0">
              <a:buNone/>
              <a:defRPr sz="1200"/>
            </a:lvl3pPr>
            <a:lvl4pPr marL="1369682" indent="0">
              <a:buNone/>
              <a:defRPr sz="1000"/>
            </a:lvl4pPr>
            <a:lvl5pPr marL="1826249" indent="0">
              <a:buNone/>
              <a:defRPr sz="1000"/>
            </a:lvl5pPr>
            <a:lvl6pPr marL="2282807" indent="0">
              <a:buNone/>
              <a:defRPr sz="1000"/>
            </a:lvl6pPr>
            <a:lvl7pPr marL="2739364" indent="0">
              <a:buNone/>
              <a:defRPr sz="1000"/>
            </a:lvl7pPr>
            <a:lvl8pPr marL="3195920" indent="0">
              <a:buNone/>
              <a:defRPr sz="1000"/>
            </a:lvl8pPr>
            <a:lvl9pPr marL="36524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56" indent="0" algn="ctr">
              <a:buNone/>
              <a:defRPr sz="2000"/>
            </a:lvl2pPr>
            <a:lvl3pPr marL="913126" indent="0" algn="ctr">
              <a:buNone/>
              <a:defRPr sz="1800"/>
            </a:lvl3pPr>
            <a:lvl4pPr marL="1369682" indent="0" algn="ctr">
              <a:buNone/>
              <a:defRPr sz="1600"/>
            </a:lvl4pPr>
            <a:lvl5pPr marL="1826249" indent="0" algn="ctr">
              <a:buNone/>
              <a:defRPr sz="1600"/>
            </a:lvl5pPr>
            <a:lvl6pPr marL="2282807" indent="0" algn="ctr">
              <a:buNone/>
              <a:defRPr sz="1600"/>
            </a:lvl6pPr>
            <a:lvl7pPr marL="2739364" indent="0" algn="ctr">
              <a:buNone/>
              <a:defRPr sz="1600"/>
            </a:lvl7pPr>
            <a:lvl8pPr marL="3195920" indent="0" algn="ctr">
              <a:buNone/>
              <a:defRPr sz="1600"/>
            </a:lvl8pPr>
            <a:lvl9pPr marL="36524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6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6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8837F6-9931-FE94-3A21-EA074657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75CE46D-997D-E495-2185-345E0B434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56" indent="0" algn="ctr">
              <a:buNone/>
              <a:defRPr sz="2000"/>
            </a:lvl2pPr>
            <a:lvl3pPr marL="913126" indent="0" algn="ctr">
              <a:buNone/>
              <a:defRPr sz="1800"/>
            </a:lvl3pPr>
            <a:lvl4pPr marL="1369682" indent="0" algn="ctr">
              <a:buNone/>
              <a:defRPr sz="1600"/>
            </a:lvl4pPr>
            <a:lvl5pPr marL="1826249" indent="0" algn="ctr">
              <a:buNone/>
              <a:defRPr sz="1600"/>
            </a:lvl5pPr>
            <a:lvl6pPr marL="2282807" indent="0" algn="ctr">
              <a:buNone/>
              <a:defRPr sz="1600"/>
            </a:lvl6pPr>
            <a:lvl7pPr marL="2739364" indent="0" algn="ctr">
              <a:buNone/>
              <a:defRPr sz="1600"/>
            </a:lvl7pPr>
            <a:lvl8pPr marL="3195920" indent="0" algn="ctr">
              <a:buNone/>
              <a:defRPr sz="1600"/>
            </a:lvl8pPr>
            <a:lvl9pPr marL="36524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CB0BD3-7386-6C1E-6DAA-A2126E6D6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0929A5-30BA-14C3-B466-0F7E77BB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5D96ED-31ED-7A38-2486-1EFA3C56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03674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7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6" indent="0">
              <a:buNone/>
              <a:defRPr sz="2000" b="1"/>
            </a:lvl2pPr>
            <a:lvl3pPr marL="913126" indent="0">
              <a:buNone/>
              <a:defRPr sz="1800" b="1"/>
            </a:lvl3pPr>
            <a:lvl4pPr marL="1369682" indent="0">
              <a:buNone/>
              <a:defRPr sz="1600" b="1"/>
            </a:lvl4pPr>
            <a:lvl5pPr marL="1826249" indent="0">
              <a:buNone/>
              <a:defRPr sz="1600" b="1"/>
            </a:lvl5pPr>
            <a:lvl6pPr marL="2282807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0" indent="0">
              <a:buNone/>
              <a:defRPr sz="1600" b="1"/>
            </a:lvl8pPr>
            <a:lvl9pPr marL="36524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6" indent="0">
              <a:buNone/>
              <a:defRPr sz="2000" b="1"/>
            </a:lvl2pPr>
            <a:lvl3pPr marL="913126" indent="0">
              <a:buNone/>
              <a:defRPr sz="1800" b="1"/>
            </a:lvl3pPr>
            <a:lvl4pPr marL="1369682" indent="0">
              <a:buNone/>
              <a:defRPr sz="1600" b="1"/>
            </a:lvl4pPr>
            <a:lvl5pPr marL="1826249" indent="0">
              <a:buNone/>
              <a:defRPr sz="1600" b="1"/>
            </a:lvl5pPr>
            <a:lvl6pPr marL="2282807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0" indent="0">
              <a:buNone/>
              <a:defRPr sz="1600" b="1"/>
            </a:lvl8pPr>
            <a:lvl9pPr marL="36524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8" y="4572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6" indent="0">
              <a:buNone/>
              <a:defRPr sz="1400"/>
            </a:lvl2pPr>
            <a:lvl3pPr marL="913126" indent="0">
              <a:buNone/>
              <a:defRPr sz="1200"/>
            </a:lvl3pPr>
            <a:lvl4pPr marL="1369682" indent="0">
              <a:buNone/>
              <a:defRPr sz="1000"/>
            </a:lvl4pPr>
            <a:lvl5pPr marL="1826249" indent="0">
              <a:buNone/>
              <a:defRPr sz="1000"/>
            </a:lvl5pPr>
            <a:lvl6pPr marL="2282807" indent="0">
              <a:buNone/>
              <a:defRPr sz="1000"/>
            </a:lvl6pPr>
            <a:lvl7pPr marL="2739364" indent="0">
              <a:buNone/>
              <a:defRPr sz="1000"/>
            </a:lvl7pPr>
            <a:lvl8pPr marL="3195920" indent="0">
              <a:buNone/>
              <a:defRPr sz="1000"/>
            </a:lvl8pPr>
            <a:lvl9pPr marL="36524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8" y="4572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56" indent="0">
              <a:buNone/>
              <a:defRPr sz="2800"/>
            </a:lvl2pPr>
            <a:lvl3pPr marL="913126" indent="0">
              <a:buNone/>
              <a:defRPr sz="2400"/>
            </a:lvl3pPr>
            <a:lvl4pPr marL="1369682" indent="0">
              <a:buNone/>
              <a:defRPr sz="2000"/>
            </a:lvl4pPr>
            <a:lvl5pPr marL="1826249" indent="0">
              <a:buNone/>
              <a:defRPr sz="2000"/>
            </a:lvl5pPr>
            <a:lvl6pPr marL="2282807" indent="0">
              <a:buNone/>
              <a:defRPr sz="2000"/>
            </a:lvl6pPr>
            <a:lvl7pPr marL="2739364" indent="0">
              <a:buNone/>
              <a:defRPr sz="2000"/>
            </a:lvl7pPr>
            <a:lvl8pPr marL="3195920" indent="0">
              <a:buNone/>
              <a:defRPr sz="2000"/>
            </a:lvl8pPr>
            <a:lvl9pPr marL="3652482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6" indent="0">
              <a:buNone/>
              <a:defRPr sz="1400"/>
            </a:lvl2pPr>
            <a:lvl3pPr marL="913126" indent="0">
              <a:buNone/>
              <a:defRPr sz="1200"/>
            </a:lvl3pPr>
            <a:lvl4pPr marL="1369682" indent="0">
              <a:buNone/>
              <a:defRPr sz="1000"/>
            </a:lvl4pPr>
            <a:lvl5pPr marL="1826249" indent="0">
              <a:buNone/>
              <a:defRPr sz="1000"/>
            </a:lvl5pPr>
            <a:lvl6pPr marL="2282807" indent="0">
              <a:buNone/>
              <a:defRPr sz="1000"/>
            </a:lvl6pPr>
            <a:lvl7pPr marL="2739364" indent="0">
              <a:buNone/>
              <a:defRPr sz="1000"/>
            </a:lvl7pPr>
            <a:lvl8pPr marL="3195920" indent="0">
              <a:buNone/>
              <a:defRPr sz="1000"/>
            </a:lvl8pPr>
            <a:lvl9pPr marL="36524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3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EBB302-29DF-D832-95F0-5160DB414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84AB1F-A0E3-F35B-D83D-53E45E7F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5D8388-BDD9-5E0E-8040-8ED535A6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6C9298-9267-F27F-D4BB-B9192570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62A6F8-8B0F-73F4-D318-46C5B077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539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15C5F3-D8AF-6B0C-D487-2A9E01C3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0475DE-3001-C7AA-8612-2AC66730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342DE0-E7DE-C0CD-3F8F-029A91DC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DEBF6F-7E52-2548-53F9-BCF49A4B8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F3A8B7-68C2-CE3B-8DD6-FE938484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91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81F3EE-8ECC-5F91-3589-389EABA3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08CD76-1209-0574-3CB4-41C29ADEC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5089A3-B130-2F43-914F-C5A6731A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EED59F-77C0-422C-EFE4-83CDFE76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32FDF8-50C7-888F-4821-9AB72E04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8526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F98B01-EB0F-9F1D-A24E-C9C20A91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D3ABCC-43D7-93A8-9FE3-B0AF41834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0C9C8-8151-C1A2-E103-8C7C34F1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DBBDEB-33ED-248C-72D6-00EBEDB29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917555-5CBA-691F-6183-D62A762B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993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3C873-C979-B97B-3630-4481EA97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C430FC-0E94-BE6A-774D-57AFD2314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2844F2-B467-A9B6-8C76-AB08047FD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8A32E-A7F6-C0E1-67F1-75BB1012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20D3FF-90E8-2FD8-1540-1037C1CB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9A216D-6078-22B0-41EE-EA37F540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182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A6D57-8232-9335-877B-449A8708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1EC00F-4D3A-668A-2E6C-03D379FC5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D0AB58-AF5D-604F-25E8-591B1035F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91B715-71B3-DE37-32B8-DBC124BD5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77CA90-6BE7-10C0-EA87-113623855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D791AB9-1113-2560-CFE8-A0A4A4E9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90F788-44C9-BB22-AC22-03768CB79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0C2017-4B61-725B-C7C9-37E1D354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249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8DCC05-8977-CF85-746F-F8BAF0AB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5BA565-E4B1-212E-1567-9B01CD48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3A04D3-D004-D21E-8A04-097025D3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CE40EE5-4464-2071-BF29-11B3D15D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13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4AC9C4-BF5F-C523-87A1-4755FC69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10C60C-355E-85C5-4998-865F4D16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FF2F64-505B-78F6-5B5D-0058EEC0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887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3EC1C-E862-4270-8208-82E4C1DE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A9F122-4F66-086E-5851-90816CAD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77BA16-F7BD-F78E-5E86-BC024AFA9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1327E0-29D5-42B8-15DD-161B0B06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34FF01-CFA7-F052-FD26-A2BA51CB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2484B5-66D9-2A94-DCE7-9C6A222C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960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31A96-20F5-22CA-3162-C0ED47F7B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50F1D0-D8A3-9889-6F12-4462836D5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F959FC-D9D8-82F9-A583-186050392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A72A38-3FA2-9EC6-53D7-3BDD3557C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1DE04A-4F06-2857-16F0-7D10CA3B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B0C0A0-8352-83C1-F7EB-62D7174D5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44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F19DE-7139-BE70-6198-8B6A7DB2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C526CD-744B-89E4-D99D-0C56672C1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37D5D3-B80D-3CE1-A81D-B6DF447FB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F1A5F-8A35-15E3-7695-BFFC250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5E7189-9B24-51B9-0D1B-8DC3CB1A1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862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690CAA-D0AC-0E40-3512-DCA150C62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6217BD-30A6-6489-0A6B-6173B215C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AC8BC4-8CFC-702D-5EC1-A23D70D1A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42FD88-23F5-E2F6-7953-370645B2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CFBA8-56FB-D2D6-DEF3-A595EB12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91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E22127-987E-B976-24AA-19F094C6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6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C8B349-86C8-2EDC-DF74-D3CBC9DF7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6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655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312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6968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624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280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3936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59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248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0C385C-ECD4-5A39-941C-982792FA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5385C6-6D9D-CB21-C587-12285637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8B7B0D-CCAE-B2DE-EBAB-1C7F964C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2620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F30F5-F5A6-597A-687B-FA0448D7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4E2097-A992-DF0E-CD8D-12F4DB863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C5D0B6-9267-8EA1-ADAD-3DE551F44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8D0B24-637A-D483-643C-5863DDCD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75059F-0AAC-7C90-1C66-1876C93D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FF9D8F-DFF2-E686-49AE-94010E58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8499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C257A1-71E5-C54C-AD1A-6999B44E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6B4CD4-2055-18BA-CE9F-7CF3C2D44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6" indent="0">
              <a:buNone/>
              <a:defRPr sz="2000" b="1"/>
            </a:lvl2pPr>
            <a:lvl3pPr marL="913126" indent="0">
              <a:buNone/>
              <a:defRPr sz="1800" b="1"/>
            </a:lvl3pPr>
            <a:lvl4pPr marL="1369682" indent="0">
              <a:buNone/>
              <a:defRPr sz="1600" b="1"/>
            </a:lvl4pPr>
            <a:lvl5pPr marL="1826249" indent="0">
              <a:buNone/>
              <a:defRPr sz="1600" b="1"/>
            </a:lvl5pPr>
            <a:lvl6pPr marL="2282807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0" indent="0">
              <a:buNone/>
              <a:defRPr sz="1600" b="1"/>
            </a:lvl8pPr>
            <a:lvl9pPr marL="36524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D1B650-4C4B-438B-F5EE-76DC04AD2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B4B6AE4-48C8-21B0-45C3-7C55E8487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6" indent="0">
              <a:buNone/>
              <a:defRPr sz="2000" b="1"/>
            </a:lvl2pPr>
            <a:lvl3pPr marL="913126" indent="0">
              <a:buNone/>
              <a:defRPr sz="1800" b="1"/>
            </a:lvl3pPr>
            <a:lvl4pPr marL="1369682" indent="0">
              <a:buNone/>
              <a:defRPr sz="1600" b="1"/>
            </a:lvl4pPr>
            <a:lvl5pPr marL="1826249" indent="0">
              <a:buNone/>
              <a:defRPr sz="1600" b="1"/>
            </a:lvl5pPr>
            <a:lvl6pPr marL="2282807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0" indent="0">
              <a:buNone/>
              <a:defRPr sz="1600" b="1"/>
            </a:lvl8pPr>
            <a:lvl9pPr marL="36524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8ADFAD7-D5B4-97C6-D39D-846846E9E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18A2838-7B99-3199-B1C3-F1407ED8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D8E31A6-18FC-0F4B-5145-2E74C005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EC13E2-D6E9-3E29-01FB-512E8493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8401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A3730F-39B9-E1D6-3C42-2C279471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C828363-CC9D-DD58-8915-6731DE00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DC53F66-A469-4BDE-C588-7B308432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D4C231-FBF3-1034-E1A3-4F9B27EB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4935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CA5E7B-2570-DE3D-EA3B-9205713AE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B6AD77E-7A2B-04A0-ECBA-A53C0BA9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D907792-F2BC-2AC6-9D56-DEF9E988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6504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E2529-CA7D-3324-FD75-31B88EA6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8" y="4572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467E01-01CB-4A03-8A2E-1E61D2670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E60D82-F149-A8CB-0891-CEB3BE9EA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6" indent="0">
              <a:buNone/>
              <a:defRPr sz="1400"/>
            </a:lvl2pPr>
            <a:lvl3pPr marL="913126" indent="0">
              <a:buNone/>
              <a:defRPr sz="1200"/>
            </a:lvl3pPr>
            <a:lvl4pPr marL="1369682" indent="0">
              <a:buNone/>
              <a:defRPr sz="1000"/>
            </a:lvl4pPr>
            <a:lvl5pPr marL="1826249" indent="0">
              <a:buNone/>
              <a:defRPr sz="1000"/>
            </a:lvl5pPr>
            <a:lvl6pPr marL="2282807" indent="0">
              <a:buNone/>
              <a:defRPr sz="1000"/>
            </a:lvl6pPr>
            <a:lvl7pPr marL="2739364" indent="0">
              <a:buNone/>
              <a:defRPr sz="1000"/>
            </a:lvl7pPr>
            <a:lvl8pPr marL="3195920" indent="0">
              <a:buNone/>
              <a:defRPr sz="1000"/>
            </a:lvl8pPr>
            <a:lvl9pPr marL="36524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EA68D3F-FFA3-04CA-DE6A-66E92B40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376241-9E40-5AF6-DB43-B1075120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E2994E-3FD9-C3BE-48A1-D620D3C0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591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FA753-8401-79E1-4863-4B1864F8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8" y="4572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CAE4D47-0B0D-5AA7-0B2E-376C6CE25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56" indent="0">
              <a:buNone/>
              <a:defRPr sz="2800"/>
            </a:lvl2pPr>
            <a:lvl3pPr marL="913126" indent="0">
              <a:buNone/>
              <a:defRPr sz="2400"/>
            </a:lvl3pPr>
            <a:lvl4pPr marL="1369682" indent="0">
              <a:buNone/>
              <a:defRPr sz="2000"/>
            </a:lvl4pPr>
            <a:lvl5pPr marL="1826249" indent="0">
              <a:buNone/>
              <a:defRPr sz="2000"/>
            </a:lvl5pPr>
            <a:lvl6pPr marL="2282807" indent="0">
              <a:buNone/>
              <a:defRPr sz="2000"/>
            </a:lvl6pPr>
            <a:lvl7pPr marL="2739364" indent="0">
              <a:buNone/>
              <a:defRPr sz="2000"/>
            </a:lvl7pPr>
            <a:lvl8pPr marL="3195920" indent="0">
              <a:buNone/>
              <a:defRPr sz="2000"/>
            </a:lvl8pPr>
            <a:lvl9pPr marL="365248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75EF344-ECBA-4AB9-C25F-05BDA0418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6" indent="0">
              <a:buNone/>
              <a:defRPr sz="1400"/>
            </a:lvl2pPr>
            <a:lvl3pPr marL="913126" indent="0">
              <a:buNone/>
              <a:defRPr sz="1200"/>
            </a:lvl3pPr>
            <a:lvl4pPr marL="1369682" indent="0">
              <a:buNone/>
              <a:defRPr sz="1000"/>
            </a:lvl4pPr>
            <a:lvl5pPr marL="1826249" indent="0">
              <a:buNone/>
              <a:defRPr sz="1000"/>
            </a:lvl5pPr>
            <a:lvl6pPr marL="2282807" indent="0">
              <a:buNone/>
              <a:defRPr sz="1000"/>
            </a:lvl6pPr>
            <a:lvl7pPr marL="2739364" indent="0">
              <a:buNone/>
              <a:defRPr sz="1000"/>
            </a:lvl7pPr>
            <a:lvl8pPr marL="3195920" indent="0">
              <a:buNone/>
              <a:defRPr sz="1000"/>
            </a:lvl8pPr>
            <a:lvl9pPr marL="36524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1EFD3F-616F-A42D-C239-8C965531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F31628-2340-6D76-0249-750DE90CB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D70FCC-CC38-F5C6-9A88-F0C21439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1879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B1CEA8-C4DF-4FB6-3A9A-3D4F695D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2C4E9F-7579-F2D3-59D9-9CF133498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83F34-56CF-A1D6-E0C8-D55BD45EC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C4E8AE-75D0-8AEB-2202-74CCC760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876BBB-1C1A-11A2-5E83-D429E78D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6546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B84A72-F81B-ACEE-9DAB-32BB6C01F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D1ECF1-A176-F1B2-CFBB-4EB44F644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66CD45-3301-D94D-5CE5-1285ACB6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777C34-46AE-8DC5-3460-E2F3D463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3A9AC5-DCFE-4918-2B41-F0A57BCC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037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6" y="2590806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7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15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88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20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2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8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46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0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77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232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69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2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93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5" y="1023415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20" indent="0">
              <a:buNone/>
              <a:defRPr sz="1300" b="1"/>
            </a:lvl2pPr>
            <a:lvl3pPr marL="609234" indent="0">
              <a:buNone/>
              <a:defRPr sz="1200" b="1"/>
            </a:lvl3pPr>
            <a:lvl4pPr marL="913854" indent="0">
              <a:buNone/>
              <a:defRPr sz="1100" b="1"/>
            </a:lvl4pPr>
            <a:lvl5pPr marL="1218468" indent="0">
              <a:buNone/>
              <a:defRPr sz="1100" b="1"/>
            </a:lvl5pPr>
            <a:lvl6pPr marL="1523088" indent="0">
              <a:buNone/>
              <a:defRPr sz="1100" b="1"/>
            </a:lvl6pPr>
            <a:lvl7pPr marL="1827705" indent="0">
              <a:buNone/>
              <a:defRPr sz="1100" b="1"/>
            </a:lvl7pPr>
            <a:lvl8pPr marL="2132322" indent="0">
              <a:buNone/>
              <a:defRPr sz="1100" b="1"/>
            </a:lvl8pPr>
            <a:lvl9pPr marL="243693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5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92" y="1023415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20" indent="0">
              <a:buNone/>
              <a:defRPr sz="1300" b="1"/>
            </a:lvl2pPr>
            <a:lvl3pPr marL="609234" indent="0">
              <a:buNone/>
              <a:defRPr sz="1200" b="1"/>
            </a:lvl3pPr>
            <a:lvl4pPr marL="913854" indent="0">
              <a:buNone/>
              <a:defRPr sz="1100" b="1"/>
            </a:lvl4pPr>
            <a:lvl5pPr marL="1218468" indent="0">
              <a:buNone/>
              <a:defRPr sz="1100" b="1"/>
            </a:lvl5pPr>
            <a:lvl6pPr marL="1523088" indent="0">
              <a:buNone/>
              <a:defRPr sz="1100" b="1"/>
            </a:lvl6pPr>
            <a:lvl7pPr marL="1827705" indent="0">
              <a:buNone/>
              <a:defRPr sz="1100" b="1"/>
            </a:lvl7pPr>
            <a:lvl8pPr marL="2132322" indent="0">
              <a:buNone/>
              <a:defRPr sz="1100" b="1"/>
            </a:lvl8pPr>
            <a:lvl9pPr marL="243693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92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07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97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0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6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6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8" y="18204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5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620" indent="0">
              <a:buNone/>
              <a:defRPr sz="800"/>
            </a:lvl2pPr>
            <a:lvl3pPr marL="609234" indent="0">
              <a:buNone/>
              <a:defRPr sz="700"/>
            </a:lvl3pPr>
            <a:lvl4pPr marL="913854" indent="0">
              <a:buNone/>
              <a:defRPr sz="600"/>
            </a:lvl4pPr>
            <a:lvl5pPr marL="1218468" indent="0">
              <a:buNone/>
              <a:defRPr sz="600"/>
            </a:lvl5pPr>
            <a:lvl6pPr marL="1523088" indent="0">
              <a:buNone/>
              <a:defRPr sz="600"/>
            </a:lvl6pPr>
            <a:lvl7pPr marL="1827705" indent="0">
              <a:buNone/>
              <a:defRPr sz="600"/>
            </a:lvl7pPr>
            <a:lvl8pPr marL="2132322" indent="0">
              <a:buNone/>
              <a:defRPr sz="600"/>
            </a:lvl8pPr>
            <a:lvl9pPr marL="243693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84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23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620" indent="0">
              <a:buNone/>
              <a:defRPr sz="1900"/>
            </a:lvl2pPr>
            <a:lvl3pPr marL="609234" indent="0">
              <a:buNone/>
              <a:defRPr sz="1600"/>
            </a:lvl3pPr>
            <a:lvl4pPr marL="913854" indent="0">
              <a:buNone/>
              <a:defRPr sz="1300"/>
            </a:lvl4pPr>
            <a:lvl5pPr marL="1218468" indent="0">
              <a:buNone/>
              <a:defRPr sz="1300"/>
            </a:lvl5pPr>
            <a:lvl6pPr marL="1523088" indent="0">
              <a:buNone/>
              <a:defRPr sz="1300"/>
            </a:lvl6pPr>
            <a:lvl7pPr marL="1827705" indent="0">
              <a:buNone/>
              <a:defRPr sz="1300"/>
            </a:lvl7pPr>
            <a:lvl8pPr marL="2132322" indent="0">
              <a:buNone/>
              <a:defRPr sz="1300"/>
            </a:lvl8pPr>
            <a:lvl9pPr marL="243693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6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620" indent="0">
              <a:buNone/>
              <a:defRPr sz="800"/>
            </a:lvl2pPr>
            <a:lvl3pPr marL="609234" indent="0">
              <a:buNone/>
              <a:defRPr sz="700"/>
            </a:lvl3pPr>
            <a:lvl4pPr marL="913854" indent="0">
              <a:buNone/>
              <a:defRPr sz="600"/>
            </a:lvl4pPr>
            <a:lvl5pPr marL="1218468" indent="0">
              <a:buNone/>
              <a:defRPr sz="600"/>
            </a:lvl5pPr>
            <a:lvl6pPr marL="1523088" indent="0">
              <a:buNone/>
              <a:defRPr sz="600"/>
            </a:lvl6pPr>
            <a:lvl7pPr marL="1827705" indent="0">
              <a:buNone/>
              <a:defRPr sz="600"/>
            </a:lvl7pPr>
            <a:lvl8pPr marL="2132322" indent="0">
              <a:buNone/>
              <a:defRPr sz="600"/>
            </a:lvl8pPr>
            <a:lvl9pPr marL="243693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70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83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6" y="18309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24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CA8C2-808C-4213-9849-6584253068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556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B658F-8DC6-4C9A-9A09-B256816914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917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2FA0B-1B3A-48D4-9386-4AF24A8BE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717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22001-3862-480A-935E-3CB17B9EA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520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BF263-26BE-452B-82D3-23A3B0277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449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F9F2D-8968-4EF3-80E3-9ED121B87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70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29311-664C-489E-8D2D-4C63AC484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311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A7431-0496-42F3-9B90-D3AAA244B6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7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DEB69-A905-4267-97D3-F75388B77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053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EE66B-C5F6-424C-BED9-10AA5459D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872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92F0-DCEF-4D9F-8E43-A60C278386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927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DFE24-BB62-4BEB-B012-3432265A8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8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C19B0-7145-4AAB-8BD2-E44A9E04E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42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41253-2D13-472D-A2FA-A9AD6F320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526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DEF94-E347-435E-9B1F-E9E65E814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679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7FA8F-3FB0-4798-967C-2BC829E246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83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6" indent="0">
              <a:buNone/>
              <a:defRPr sz="2000" b="1"/>
            </a:lvl2pPr>
            <a:lvl3pPr marL="913126" indent="0">
              <a:buNone/>
              <a:defRPr sz="1800" b="1"/>
            </a:lvl3pPr>
            <a:lvl4pPr marL="1369682" indent="0">
              <a:buNone/>
              <a:defRPr sz="1600" b="1"/>
            </a:lvl4pPr>
            <a:lvl5pPr marL="1826249" indent="0">
              <a:buNone/>
              <a:defRPr sz="1600" b="1"/>
            </a:lvl5pPr>
            <a:lvl6pPr marL="2282807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0" indent="0">
              <a:buNone/>
              <a:defRPr sz="1600" b="1"/>
            </a:lvl8pPr>
            <a:lvl9pPr marL="36524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6" indent="0">
              <a:buNone/>
              <a:defRPr sz="2000" b="1"/>
            </a:lvl2pPr>
            <a:lvl3pPr marL="913126" indent="0">
              <a:buNone/>
              <a:defRPr sz="1800" b="1"/>
            </a:lvl3pPr>
            <a:lvl4pPr marL="1369682" indent="0">
              <a:buNone/>
              <a:defRPr sz="1600" b="1"/>
            </a:lvl4pPr>
            <a:lvl5pPr marL="1826249" indent="0">
              <a:buNone/>
              <a:defRPr sz="1600" b="1"/>
            </a:lvl5pPr>
            <a:lvl6pPr marL="2282807" indent="0">
              <a:buNone/>
              <a:defRPr sz="1600" b="1"/>
            </a:lvl6pPr>
            <a:lvl7pPr marL="2739364" indent="0">
              <a:buNone/>
              <a:defRPr sz="1600" b="1"/>
            </a:lvl7pPr>
            <a:lvl8pPr marL="3195920" indent="0">
              <a:buNone/>
              <a:defRPr sz="1600" b="1"/>
            </a:lvl8pPr>
            <a:lvl9pPr marL="36524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286F7-933C-4A8E-9546-27A49D5E93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3391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7662-D870-43DE-B6AE-4BC0CE85DB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4606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1DDE-0749-4363-B905-6683375319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232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E9CB-AB7E-4CB7-A660-21787A98D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3734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BE074-CCEC-4770-A10B-2FC67E86B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234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C9814-4037-4312-BBA0-D951BAD40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2296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47139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117226" tIns="58613" rIns="117226" bIns="58613" anchor="b"/>
          <a:lstStyle>
            <a:lvl1pPr algn="ctr">
              <a:defRPr sz="5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117226" tIns="58613" rIns="117226" bIns="58613"/>
          <a:lstStyle>
            <a:lvl1pPr marL="0" indent="0" algn="ctr">
              <a:buNone/>
              <a:defRPr sz="2300"/>
            </a:lvl1pPr>
            <a:lvl2pPr marL="439598" indent="0" algn="ctr">
              <a:buNone/>
              <a:defRPr sz="1900"/>
            </a:lvl2pPr>
            <a:lvl3pPr marL="879196" indent="0" algn="ctr">
              <a:buNone/>
              <a:defRPr sz="1700"/>
            </a:lvl3pPr>
            <a:lvl4pPr marL="1318793" indent="0" algn="ctr">
              <a:buNone/>
              <a:defRPr sz="1500"/>
            </a:lvl4pPr>
            <a:lvl5pPr marL="1758391" indent="0" algn="ctr">
              <a:buNone/>
              <a:defRPr sz="1500"/>
            </a:lvl5pPr>
            <a:lvl6pPr marL="2197989" indent="0" algn="ctr">
              <a:buNone/>
              <a:defRPr sz="1500"/>
            </a:lvl6pPr>
            <a:lvl7pPr marL="2637587" indent="0" algn="ctr">
              <a:buNone/>
              <a:defRPr sz="1500"/>
            </a:lvl7pPr>
            <a:lvl8pPr marL="3077185" indent="0" algn="ctr">
              <a:buNone/>
              <a:defRPr sz="1500"/>
            </a:lvl8pPr>
            <a:lvl9pPr marL="351678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4B4F2E7-8E33-4CC7-8FF2-DF57CE0ED014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1F1758-9D10-4906-9F14-26C979896AF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449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17226" tIns="58613" rIns="117226" bIns="5861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BFF5DC6-A243-4621-ACDE-3318DFF0455D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4CEF30-9841-484A-BB11-F32E9A665A5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8315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lIns="117226" tIns="58613" rIns="117226" bIns="58613" anchor="b"/>
          <a:lstStyle>
            <a:lvl1pPr>
              <a:defRPr sz="5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lIns="117226" tIns="58613" rIns="117226" bIns="58613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95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91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8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83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97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375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771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167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5C52A2C-E039-4F53-8965-284B510A8493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3DFD6E-CE98-4DBF-830D-183E470DFF2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5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117226" tIns="58613" rIns="117226" bIns="5861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117226" tIns="58613" rIns="117226" bIns="5861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D6CF86D-FB6F-4F07-8E19-D413E4ABF8C0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75289-865A-4AD2-B994-E3BE2DA3FB62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746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117226" tIns="58613" rIns="117226" bIns="58613" anchor="b"/>
          <a:lstStyle>
            <a:lvl1pPr marL="0" indent="0">
              <a:buNone/>
              <a:defRPr sz="2300" b="1"/>
            </a:lvl1pPr>
            <a:lvl2pPr marL="439598" indent="0">
              <a:buNone/>
              <a:defRPr sz="1900" b="1"/>
            </a:lvl2pPr>
            <a:lvl3pPr marL="879196" indent="0">
              <a:buNone/>
              <a:defRPr sz="1700" b="1"/>
            </a:lvl3pPr>
            <a:lvl4pPr marL="1318793" indent="0">
              <a:buNone/>
              <a:defRPr sz="1500" b="1"/>
            </a:lvl4pPr>
            <a:lvl5pPr marL="1758391" indent="0">
              <a:buNone/>
              <a:defRPr sz="1500" b="1"/>
            </a:lvl5pPr>
            <a:lvl6pPr marL="2197989" indent="0">
              <a:buNone/>
              <a:defRPr sz="1500" b="1"/>
            </a:lvl6pPr>
            <a:lvl7pPr marL="2637587" indent="0">
              <a:buNone/>
              <a:defRPr sz="1500" b="1"/>
            </a:lvl7pPr>
            <a:lvl8pPr marL="3077185" indent="0">
              <a:buNone/>
              <a:defRPr sz="1500" b="1"/>
            </a:lvl8pPr>
            <a:lvl9pPr marL="3516782" indent="0">
              <a:buNone/>
              <a:defRPr sz="15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 lIns="117226" tIns="58613" rIns="117226" bIns="5861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117226" tIns="58613" rIns="117226" bIns="58613" anchor="b"/>
          <a:lstStyle>
            <a:lvl1pPr marL="0" indent="0">
              <a:buNone/>
              <a:defRPr sz="2300" b="1"/>
            </a:lvl1pPr>
            <a:lvl2pPr marL="439598" indent="0">
              <a:buNone/>
              <a:defRPr sz="1900" b="1"/>
            </a:lvl2pPr>
            <a:lvl3pPr marL="879196" indent="0">
              <a:buNone/>
              <a:defRPr sz="1700" b="1"/>
            </a:lvl3pPr>
            <a:lvl4pPr marL="1318793" indent="0">
              <a:buNone/>
              <a:defRPr sz="1500" b="1"/>
            </a:lvl4pPr>
            <a:lvl5pPr marL="1758391" indent="0">
              <a:buNone/>
              <a:defRPr sz="1500" b="1"/>
            </a:lvl5pPr>
            <a:lvl6pPr marL="2197989" indent="0">
              <a:buNone/>
              <a:defRPr sz="1500" b="1"/>
            </a:lvl6pPr>
            <a:lvl7pPr marL="2637587" indent="0">
              <a:buNone/>
              <a:defRPr sz="1500" b="1"/>
            </a:lvl7pPr>
            <a:lvl8pPr marL="3077185" indent="0">
              <a:buNone/>
              <a:defRPr sz="1500" b="1"/>
            </a:lvl8pPr>
            <a:lvl9pPr marL="3516782" indent="0">
              <a:buNone/>
              <a:defRPr sz="15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 lIns="117226" tIns="58613" rIns="117226" bIns="5861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23B88C1-2F9E-4D40-B53E-3F3D1BB2F21E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6557F-1DEF-48B3-AE3D-E3456E9EC39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916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B19D4D3-A623-4C68-8872-9A68D26EB911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20A9AE-DF58-4FD0-9B0D-0B1EAA5A718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71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1323D81-D5D2-40E3-9357-C56725D12D50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2B0644-2666-48EB-AD53-8EA344D474A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752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117226" tIns="58613" rIns="117226" bIns="58613"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lIns="117226" tIns="58613" rIns="117226" bIns="58613"/>
          <a:lstStyle>
            <a:lvl1pPr marL="0" indent="0">
              <a:buNone/>
              <a:defRPr sz="1500"/>
            </a:lvl1pPr>
            <a:lvl2pPr marL="439598" indent="0">
              <a:buNone/>
              <a:defRPr sz="1300"/>
            </a:lvl2pPr>
            <a:lvl3pPr marL="879196" indent="0">
              <a:buNone/>
              <a:defRPr sz="1200"/>
            </a:lvl3pPr>
            <a:lvl4pPr marL="1318793" indent="0">
              <a:buNone/>
              <a:defRPr sz="1000"/>
            </a:lvl4pPr>
            <a:lvl5pPr marL="1758391" indent="0">
              <a:buNone/>
              <a:defRPr sz="1000"/>
            </a:lvl5pPr>
            <a:lvl6pPr marL="2197989" indent="0">
              <a:buNone/>
              <a:defRPr sz="1000"/>
            </a:lvl6pPr>
            <a:lvl7pPr marL="2637587" indent="0">
              <a:buNone/>
              <a:defRPr sz="1000"/>
            </a:lvl7pPr>
            <a:lvl8pPr marL="3077185" indent="0">
              <a:buNone/>
              <a:defRPr sz="1000"/>
            </a:lvl8pPr>
            <a:lvl9pPr marL="351678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F683B86-8851-41A2-8B50-DB028307C5C9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AF3C82-B714-4C11-8EB5-7956BB9C97A4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689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117226" tIns="58613" rIns="117226" bIns="58613"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117226" tIns="58613" rIns="117226" bIns="58613"/>
          <a:lstStyle>
            <a:lvl1pPr marL="0" indent="0">
              <a:buNone/>
              <a:defRPr sz="3100"/>
            </a:lvl1pPr>
            <a:lvl2pPr marL="439598" indent="0">
              <a:buNone/>
              <a:defRPr sz="2700"/>
            </a:lvl2pPr>
            <a:lvl3pPr marL="879196" indent="0">
              <a:buNone/>
              <a:defRPr sz="2300"/>
            </a:lvl3pPr>
            <a:lvl4pPr marL="1318793" indent="0">
              <a:buNone/>
              <a:defRPr sz="1900"/>
            </a:lvl4pPr>
            <a:lvl5pPr marL="1758391" indent="0">
              <a:buNone/>
              <a:defRPr sz="1900"/>
            </a:lvl5pPr>
            <a:lvl6pPr marL="2197989" indent="0">
              <a:buNone/>
              <a:defRPr sz="1900"/>
            </a:lvl6pPr>
            <a:lvl7pPr marL="2637587" indent="0">
              <a:buNone/>
              <a:defRPr sz="1900"/>
            </a:lvl7pPr>
            <a:lvl8pPr marL="3077185" indent="0">
              <a:buNone/>
              <a:defRPr sz="1900"/>
            </a:lvl8pPr>
            <a:lvl9pPr marL="3516782" indent="0">
              <a:buNone/>
              <a:defRPr sz="19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lIns="117226" tIns="58613" rIns="117226" bIns="58613"/>
          <a:lstStyle>
            <a:lvl1pPr marL="0" indent="0">
              <a:buNone/>
              <a:defRPr sz="1500"/>
            </a:lvl1pPr>
            <a:lvl2pPr marL="439598" indent="0">
              <a:buNone/>
              <a:defRPr sz="1300"/>
            </a:lvl2pPr>
            <a:lvl3pPr marL="879196" indent="0">
              <a:buNone/>
              <a:defRPr sz="1200"/>
            </a:lvl3pPr>
            <a:lvl4pPr marL="1318793" indent="0">
              <a:buNone/>
              <a:defRPr sz="1000"/>
            </a:lvl4pPr>
            <a:lvl5pPr marL="1758391" indent="0">
              <a:buNone/>
              <a:defRPr sz="1000"/>
            </a:lvl5pPr>
            <a:lvl6pPr marL="2197989" indent="0">
              <a:buNone/>
              <a:defRPr sz="1000"/>
            </a:lvl6pPr>
            <a:lvl7pPr marL="2637587" indent="0">
              <a:buNone/>
              <a:defRPr sz="1000"/>
            </a:lvl7pPr>
            <a:lvl8pPr marL="3077185" indent="0">
              <a:buNone/>
              <a:defRPr sz="1000"/>
            </a:lvl8pPr>
            <a:lvl9pPr marL="351678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2C7AA6C-A0F7-4F10-8A2A-A1FA0951CD12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4015D-64ED-48C3-A516-58CD0CC5C6B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9320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lIns="117226" tIns="58613" rIns="117226" bIns="5861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857DEF3-B0AA-4ADE-B728-94CCE650AC22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75ED2-D34B-41CF-B389-3DCA87548B6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0790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 lIns="117226" tIns="58613" rIns="117226" bIns="586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 lIns="117226" tIns="58613" rIns="117226" bIns="5861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2B11F93-9FA7-4517-997D-B907FB0B91EE}" type="datetimeFigureOut">
              <a:rPr lang="zh-CN" altLang="en-US"/>
              <a:pPr>
                <a:defRPr/>
              </a:pPr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17226" tIns="58613" rIns="117226" bIns="58613"/>
          <a:lstStyle>
            <a:lvl1pPr defTabSz="87919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117226" tIns="58613" rIns="117226" bIns="58613" numCol="1" anchor="t" anchorCtr="0" compatLnSpc="1">
            <a:prstTxWarp prst="textNoShape">
              <a:avLst/>
            </a:prstTxWarp>
          </a:bodyPr>
          <a:lstStyle>
            <a:lvl1pPr defTabSz="879196" eaLnBrk="1" hangingPunct="1">
              <a:defRPr sz="1700" b="0">
                <a:solidFill>
                  <a:srgbClr val="000000"/>
                </a:solidFill>
                <a:latin typeface="等线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D2CFAB-AA66-49C4-9BBF-2D9F87FB1E34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5089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527614"/>
      </p:ext>
    </p:extLst>
  </p:cSld>
  <p:clrMapOvr>
    <a:masterClrMapping/>
  </p:clrMapOvr>
  <p:transition spd="slow"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6616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551814"/>
      </p:ext>
    </p:extLst>
  </p:cSld>
  <p:clrMapOvr>
    <a:masterClrMapping/>
  </p:clrMapOvr>
  <p:transition spd="slow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117226" tIns="58613" rIns="117226" bIns="58613"/>
          <a:lstStyle>
            <a:lvl1pPr>
              <a:defRPr sz="3600" b="1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7/11/2024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88958106"/>
      </p:ext>
    </p:extLst>
  </p:cSld>
  <p:clrMapOvr>
    <a:masterClrMapping/>
  </p:clrMapOvr>
  <p:transition spd="slow" advClick="0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768543-B2A7-4E51-95C9-2FCFE1F1991F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B13765-02DF-4006-84F5-C5D807615E1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9655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FA3674-3858-4063-9656-B918F57DDE29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744FE7-55A0-44C6-9F63-E7E9FBBE62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619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B869B74-D6A3-4BDA-9720-3FCA90763D6A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CB4C26F-7C0C-41BB-80AE-F84879B7C41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097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F4CD12-80AD-4A6C-97EC-C325B75EFC85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AF8023-768C-4EAE-84FE-DC6CA368A70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999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0F2E5F2-79CA-464B-ADAD-61B3F4C1D4D8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BB55BA-0270-4BED-8B36-3B4E7C42662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9933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ED83BBF-90A8-4CCB-B7B2-E62F41C763AA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95209E-9978-4461-8EAF-6B43B977646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6308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4A20E5F-AD49-4CCA-A266-ABA9D830A51E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DA6E7A-9812-40C2-BFBD-C8E399EB439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344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D59FFB-43CB-478D-9775-467CB2813161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EF3584-A7A4-4BFB-B2D5-76EC647EC61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96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8" y="4572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6" indent="0">
              <a:buNone/>
              <a:defRPr sz="1400"/>
            </a:lvl2pPr>
            <a:lvl3pPr marL="913126" indent="0">
              <a:buNone/>
              <a:defRPr sz="1200"/>
            </a:lvl3pPr>
            <a:lvl4pPr marL="1369682" indent="0">
              <a:buNone/>
              <a:defRPr sz="1000"/>
            </a:lvl4pPr>
            <a:lvl5pPr marL="1826249" indent="0">
              <a:buNone/>
              <a:defRPr sz="1000"/>
            </a:lvl5pPr>
            <a:lvl6pPr marL="2282807" indent="0">
              <a:buNone/>
              <a:defRPr sz="1000"/>
            </a:lvl6pPr>
            <a:lvl7pPr marL="2739364" indent="0">
              <a:buNone/>
              <a:defRPr sz="1000"/>
            </a:lvl7pPr>
            <a:lvl8pPr marL="3195920" indent="0">
              <a:buNone/>
              <a:defRPr sz="1000"/>
            </a:lvl8pPr>
            <a:lvl9pPr marL="36524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7BA0BE7-8EA3-4593-A431-44046E68EBC5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03F14E5-D3FB-4AC8-B01B-24ACA78E23C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69279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D8837A-BE44-4EE3-BABE-DEA9206353EE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A04B94C-B58E-444A-AD66-D3DA8E904C9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12769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5F151A1-DF05-4BD3-BC34-8D5648C57A33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A5A9B6-4358-4D24-B3F8-19AEF8B16A1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824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CA8C2-808C-4213-9849-6584253068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6360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B658F-8DC6-4C9A-9A09-B256816914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407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2FA0B-1B3A-48D4-9386-4AF24A8BE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5734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22001-3862-480A-935E-3CB17B9EA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5837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BF263-26BE-452B-82D3-23A3B0277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760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F9F2D-8968-4EF3-80E3-9ED121B87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435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29311-664C-489E-8D2D-4C63AC484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7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8" y="4572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56" indent="0">
              <a:buNone/>
              <a:defRPr sz="2800"/>
            </a:lvl2pPr>
            <a:lvl3pPr marL="913126" indent="0">
              <a:buNone/>
              <a:defRPr sz="2400"/>
            </a:lvl3pPr>
            <a:lvl4pPr marL="1369682" indent="0">
              <a:buNone/>
              <a:defRPr sz="2000"/>
            </a:lvl4pPr>
            <a:lvl5pPr marL="1826249" indent="0">
              <a:buNone/>
              <a:defRPr sz="2000"/>
            </a:lvl5pPr>
            <a:lvl6pPr marL="2282807" indent="0">
              <a:buNone/>
              <a:defRPr sz="2000"/>
            </a:lvl6pPr>
            <a:lvl7pPr marL="2739364" indent="0">
              <a:buNone/>
              <a:defRPr sz="2000"/>
            </a:lvl7pPr>
            <a:lvl8pPr marL="3195920" indent="0">
              <a:buNone/>
              <a:defRPr sz="2000"/>
            </a:lvl8pPr>
            <a:lvl9pPr marL="3652482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6" indent="0">
              <a:buNone/>
              <a:defRPr sz="1400"/>
            </a:lvl2pPr>
            <a:lvl3pPr marL="913126" indent="0">
              <a:buNone/>
              <a:defRPr sz="1200"/>
            </a:lvl3pPr>
            <a:lvl4pPr marL="1369682" indent="0">
              <a:buNone/>
              <a:defRPr sz="1000"/>
            </a:lvl4pPr>
            <a:lvl5pPr marL="1826249" indent="0">
              <a:buNone/>
              <a:defRPr sz="1000"/>
            </a:lvl5pPr>
            <a:lvl6pPr marL="2282807" indent="0">
              <a:buNone/>
              <a:defRPr sz="1000"/>
            </a:lvl6pPr>
            <a:lvl7pPr marL="2739364" indent="0">
              <a:buNone/>
              <a:defRPr sz="1000"/>
            </a:lvl7pPr>
            <a:lvl8pPr marL="3195920" indent="0">
              <a:buNone/>
              <a:defRPr sz="1000"/>
            </a:lvl8pPr>
            <a:lvl9pPr marL="36524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A7431-0496-42F3-9B90-D3AAA244B6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2118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DEB69-A905-4267-97D3-F75388B77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5749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EE66B-C5F6-424C-BED9-10AA5459D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1200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92F0-DCEF-4D9F-8E43-A60C278386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8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DFE24-BB62-4BEB-B012-3432265A8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015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C19B0-7145-4AAB-8BD2-E44A9E04E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3041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41253-2D13-472D-A2FA-A9AD6F320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9587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DEF94-E347-435E-9B1F-E9E65E814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646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7FA8F-3FB0-4798-967C-2BC829E246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263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286F7-933C-4A8E-9546-27A49D5E93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48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365134"/>
            <a:ext cx="10515600" cy="1325563"/>
          </a:xfrm>
          <a:prstGeom prst="rect">
            <a:avLst/>
          </a:prstGeom>
        </p:spPr>
        <p:txBody>
          <a:bodyPr vert="horz" lIns="91314" tIns="45663" rIns="91314" bIns="4566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6" y="1825626"/>
            <a:ext cx="10515600" cy="4351338"/>
          </a:xfrm>
          <a:prstGeom prst="rect">
            <a:avLst/>
          </a:prstGeom>
        </p:spPr>
        <p:txBody>
          <a:bodyPr vert="horz" lIns="91314" tIns="45663" rIns="91314" bIns="456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6" y="6356364"/>
            <a:ext cx="27432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1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9" indent="-228279" algn="l" defTabSz="913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47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04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60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18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86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43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09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67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6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6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2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9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7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4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0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2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541354-0240-4EC0-4CF4-E94BB003A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DD0D30-80B3-F7F5-6C4F-0771AB4EA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A335AE-743C-2444-4E1E-02FCE211B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0F433FC-447F-4C03-B821-F44CE5FBE0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ECA60-50C6-552C-9FCB-9F960BC64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F7F766-71BA-F370-A850-36F1C7ED8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68070C-C8A7-47DD-933E-4145994C13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8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4E4C513-9864-FF40-4D21-79244829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365134"/>
            <a:ext cx="10515600" cy="1325563"/>
          </a:xfrm>
          <a:prstGeom prst="rect">
            <a:avLst/>
          </a:prstGeom>
        </p:spPr>
        <p:txBody>
          <a:bodyPr vert="horz" lIns="91314" tIns="45663" rIns="91314" bIns="4566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7F1A40-8F6B-ADCB-4E34-3D04CD6A2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6" y="1825626"/>
            <a:ext cx="10515600" cy="4351338"/>
          </a:xfrm>
          <a:prstGeom prst="rect">
            <a:avLst/>
          </a:prstGeom>
        </p:spPr>
        <p:txBody>
          <a:bodyPr vert="horz" lIns="91314" tIns="45663" rIns="91314" bIns="456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73F715-99D6-EFC0-5E22-9033610BB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6" y="6356364"/>
            <a:ext cx="27432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63CFD8-1551-4526-A17D-076995B0BC1A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07/11/2024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3FD1DC-D57A-9BC1-AB5F-8E6B77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6B4CCB-B14C-1AE7-1970-D158F4612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FA28B1-FD6E-4CCC-8726-F08D59B19ECC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8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slow">
    <p:push dir="u"/>
  </p:transition>
  <p:txStyles>
    <p:titleStyle>
      <a:lvl1pPr algn="l" defTabSz="9131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9" indent="-228279" algn="l" defTabSz="913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47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04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60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18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86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43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09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67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6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6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2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9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7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4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0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2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24" tIns="30462" rIns="60924" bIns="304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924" tIns="30462" rIns="60924" bIns="304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8"/>
            <a:ext cx="1422400" cy="243417"/>
          </a:xfrm>
          <a:prstGeom prst="rect">
            <a:avLst/>
          </a:prstGeom>
        </p:spPr>
        <p:txBody>
          <a:bodyPr vert="horz" lIns="60924" tIns="30462" rIns="60924" bIns="3046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3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34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6" y="4237578"/>
            <a:ext cx="1930400" cy="243417"/>
          </a:xfrm>
          <a:prstGeom prst="rect">
            <a:avLst/>
          </a:prstGeom>
        </p:spPr>
        <p:txBody>
          <a:bodyPr vert="horz" lIns="60924" tIns="30462" rIns="60924" bIns="3046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8"/>
            <a:ext cx="1422400" cy="243417"/>
          </a:xfrm>
          <a:prstGeom prst="rect">
            <a:avLst/>
          </a:prstGeom>
        </p:spPr>
        <p:txBody>
          <a:bodyPr vert="horz" lIns="60924" tIns="30462" rIns="60924" bIns="3046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23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2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7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609234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60923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000" indent="-190386" algn="l" defTabSz="609234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544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163" indent="-152310" algn="l" defTabSz="609234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78" indent="-152310" algn="l" defTabSz="609234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392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012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631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9246" indent="-152310" algn="l" defTabSz="60923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20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234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854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468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088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705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322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6936" algn="l" defTabSz="60923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F16ED4E-F779-40D5-9935-441FBE6943CD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2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 userDrawn="1"/>
        </p:nvSpPr>
        <p:spPr bwMode="auto">
          <a:xfrm>
            <a:off x="11366500" y="0"/>
            <a:ext cx="9779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26" tIns="58613" rIns="117226" bIns="58613">
            <a:spAutoFit/>
          </a:bodyPr>
          <a:lstStyle>
            <a:lvl1pPr defTabSz="877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7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7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7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7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smtClean="0">
                <a:solidFill>
                  <a:srgbClr val="E7A692"/>
                </a:solidFill>
                <a:latin typeface="UVN Chim Bien Nhe" pitchFamily="18" charset="0"/>
              </a:rPr>
              <a:t>KTUTS</a:t>
            </a:r>
          </a:p>
        </p:txBody>
      </p:sp>
      <p:sp>
        <p:nvSpPr>
          <p:cNvPr id="7172" name="TextBox 3"/>
          <p:cNvSpPr txBox="1">
            <a:spLocks noChangeArrowheads="1"/>
          </p:cNvSpPr>
          <p:nvPr userDrawn="1"/>
        </p:nvSpPr>
        <p:spPr bwMode="auto">
          <a:xfrm>
            <a:off x="0" y="6419850"/>
            <a:ext cx="9779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26" tIns="58613" rIns="117226" bIns="58613">
            <a:spAutoFit/>
          </a:bodyPr>
          <a:lstStyle>
            <a:lvl1pPr defTabSz="877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7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7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7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7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smtClean="0">
                <a:solidFill>
                  <a:srgbClr val="E7A692"/>
                </a:solidFill>
                <a:latin typeface="UVN Chim Bien Nhe" pitchFamily="18" charset="0"/>
              </a:rPr>
              <a:t>KTUTS</a:t>
            </a:r>
          </a:p>
        </p:txBody>
      </p:sp>
      <p:pic>
        <p:nvPicPr>
          <p:cNvPr id="7173" name="Picture 4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0" y="8194675"/>
            <a:ext cx="110648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8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p:txStyles>
    <p:titleStyle>
      <a:lvl1pPr algn="l" defTabSz="877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77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等线 Light"/>
        </a:defRPr>
      </a:lvl2pPr>
      <a:lvl3pPr algn="l" defTabSz="877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等线 Light"/>
        </a:defRPr>
      </a:lvl3pPr>
      <a:lvl4pPr algn="l" defTabSz="877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等线 Light"/>
        </a:defRPr>
      </a:lvl4pPr>
      <a:lvl5pPr algn="l" defTabSz="877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等线 Light"/>
        </a:defRPr>
      </a:lvl5pPr>
      <a:lvl6pPr marL="586130" algn="l" defTabSz="879196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等线 Light"/>
        </a:defRPr>
      </a:lvl6pPr>
      <a:lvl7pPr marL="1172261" algn="l" defTabSz="879196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等线 Light"/>
        </a:defRPr>
      </a:lvl7pPr>
      <a:lvl8pPr marL="1758391" algn="l" defTabSz="879196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等线 Light"/>
        </a:defRPr>
      </a:lvl8pPr>
      <a:lvl9pPr marL="2344522" algn="l" defTabSz="879196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等线 Light"/>
        </a:defRPr>
      </a:lvl9pPr>
    </p:titleStyle>
    <p:bodyStyle>
      <a:lvl1pPr marL="219075" indent="-219075" algn="l" defTabSz="877888" rtl="0" eaLnBrk="0" fontAlgn="base" hangingPunct="0">
        <a:lnSpc>
          <a:spcPct val="90000"/>
        </a:lnSpc>
        <a:spcBef>
          <a:spcPts val="963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8813" indent="-219075" algn="l" defTabSz="877888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98550" indent="-219075" algn="l" defTabSz="877888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38288" indent="-219075" algn="l" defTabSz="877888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78025" indent="-219075" algn="l" defTabSz="877888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17788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386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984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581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98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96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93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91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989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587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85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782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914400">
              <a:defRPr/>
            </a:pPr>
            <a:fld id="{13D97844-FDA7-4FB1-8354-ADE24136C5D4}" type="datetimeFigureOut">
              <a:rPr lang="vi-VN"/>
              <a:pPr defTabSz="914400">
                <a:defRPr/>
              </a:pPr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914400"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914400">
              <a:defRPr/>
            </a:pPr>
            <a:fld id="{10BF86A7-0D81-4C00-926E-4CBF843469D4}" type="slidenum">
              <a:rPr lang="vi-VN"/>
              <a:pPr defTabSz="9144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8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F16ED4E-F779-40D5-9935-441FBE6943CD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64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365134"/>
            <a:ext cx="10515600" cy="1325563"/>
          </a:xfrm>
          <a:prstGeom prst="rect">
            <a:avLst/>
          </a:prstGeom>
        </p:spPr>
        <p:txBody>
          <a:bodyPr vert="horz" lIns="91314" tIns="45663" rIns="91314" bIns="4566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6" y="1825626"/>
            <a:ext cx="10515600" cy="4351338"/>
          </a:xfrm>
          <a:prstGeom prst="rect">
            <a:avLst/>
          </a:prstGeom>
        </p:spPr>
        <p:txBody>
          <a:bodyPr vert="horz" lIns="91314" tIns="45663" rIns="91314" bIns="456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6" y="6356364"/>
            <a:ext cx="27432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3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1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9" indent="-228279" algn="l" defTabSz="913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47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04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60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18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86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43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09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67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6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6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2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9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7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4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0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2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365134"/>
            <a:ext cx="10515600" cy="1325563"/>
          </a:xfrm>
          <a:prstGeom prst="rect">
            <a:avLst/>
          </a:prstGeom>
        </p:spPr>
        <p:txBody>
          <a:bodyPr vert="horz" lIns="91314" tIns="45663" rIns="91314" bIns="4566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6" y="1825626"/>
            <a:ext cx="10515600" cy="4351338"/>
          </a:xfrm>
          <a:prstGeom prst="rect">
            <a:avLst/>
          </a:prstGeom>
        </p:spPr>
        <p:txBody>
          <a:bodyPr vert="horz" lIns="91314" tIns="45663" rIns="91314" bIns="456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6" y="6356364"/>
            <a:ext cx="27432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314" tIns="45663" rIns="91314" bIns="456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3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1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9" indent="-228279" algn="l" defTabSz="913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47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04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60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18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86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43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09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67" indent="-228279" algn="l" defTabSz="913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6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6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2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9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7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4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0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2" algn="l" defTabSz="913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thuylinh90hp/h-y-chia-s-m-t-s-th-ng-tin-v-di-n-t-ch-m-em-bi-t-b6pop6973r4zi2pf?utm_campaign=zalo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58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8" descr="Hình nền powerpoint đơn giản [TẢI MIỄN PHÍ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28"/>
          <p:cNvSpPr>
            <a:spLocks noChangeArrowheads="1"/>
          </p:cNvSpPr>
          <p:nvPr/>
        </p:nvSpPr>
        <p:spPr bwMode="auto">
          <a:xfrm>
            <a:off x="3389313" y="438150"/>
            <a:ext cx="62150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ỦY BAN NHÂN DÂN HUYỆN CÁT HẢI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TRƯỜNG TIỂU HỌC NGUYỄN VĂN TRỖI</a:t>
            </a:r>
          </a:p>
        </p:txBody>
      </p:sp>
      <p:sp>
        <p:nvSpPr>
          <p:cNvPr id="94212" name="Rectangle 229"/>
          <p:cNvSpPr>
            <a:spLocks noChangeArrowheads="1"/>
          </p:cNvSpPr>
          <p:nvPr/>
        </p:nvSpPr>
        <p:spPr bwMode="auto">
          <a:xfrm>
            <a:off x="79375" y="1744663"/>
            <a:ext cx="12188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algn="ctr" defTabSz="914400" eaLnBrk="0" fontAlgn="base" hangingPunc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 LIỆT CHÀO MỪNG CÁC THẦY GIÁO, CÔ GIÁO</a:t>
            </a:r>
          </a:p>
          <a:p>
            <a:pPr algn="ctr" defTabSz="914400" eaLnBrk="0" fontAlgn="base" hangingPunc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VỀ DỰ GIỜ TIẾT HỌC</a:t>
            </a:r>
            <a:endParaRPr lang="en-US" sz="43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ts val="800"/>
              </a:spcBef>
              <a:spcAft>
                <a:spcPts val="800"/>
              </a:spcAft>
            </a:pPr>
            <a:endParaRPr lang="en-US" sz="2700" b="1" dirty="0" smtClean="0">
              <a:solidFill>
                <a:srgbClr val="B9250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ts val="800"/>
              </a:spcBef>
              <a:spcAft>
                <a:spcPts val="800"/>
              </a:spcAft>
            </a:pP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HOÀNG THÙY LINH</a:t>
            </a:r>
          </a:p>
          <a:p>
            <a:pPr algn="ctr" defTabSz="914400" eaLnBrk="0" fontAlgn="base" hangingPunct="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TRƯỜNG: TH NGUYỄN VĂN TRỖI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pic>
        <p:nvPicPr>
          <p:cNvPr id="94213" name="Picture 2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10457" y="-1258093"/>
            <a:ext cx="2220913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 descr="https://nguyenhung.net/wp-content/uploads/2017/05/tong-hop-hinh-anh-dong-dep-cho-powerpoint-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6184900"/>
            <a:ext cx="762158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8" descr="tong-hop-hinh-anh-dong-dep-cho-powerpoint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975" y="11113"/>
            <a:ext cx="105727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16" descr="https://hedieuhanh.com/wp-content/uploads/2019/12/tong-hop-anh-dong-powerpoint-de-thuong-9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2927350"/>
            <a:ext cx="163512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16" descr="https://hedieuhanh.com/wp-content/uploads/2019/12/tong-hop-anh-dong-powerpoint-de-thuong-9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50" y="857250"/>
            <a:ext cx="1747838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16" descr="https://hedieuhanh.com/wp-content/uploads/2019/12/tong-hop-anh-dong-powerpoint-de-thuong-9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1488"/>
            <a:ext cx="121126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9" name="Picture 16" descr="https://hedieuhanh.com/wp-content/uploads/2019/12/tong-hop-anh-dong-powerpoint-de-thuong-9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663" y="4471988"/>
            <a:ext cx="1211262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40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4C6BCE-4C1C-CE13-E018-A170E83F6074}"/>
              </a:ext>
            </a:extLst>
          </p:cNvPr>
          <p:cNvSpPr/>
          <p:nvPr/>
        </p:nvSpPr>
        <p:spPr>
          <a:xfrm>
            <a:off x="5689600" y="3467106"/>
            <a:ext cx="6502400" cy="33909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4" tIns="45663" rIns="91314" bIns="4566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2DE7F9-16D2-29B9-A512-C94499754D27}"/>
              </a:ext>
            </a:extLst>
          </p:cNvPr>
          <p:cNvSpPr/>
          <p:nvPr/>
        </p:nvSpPr>
        <p:spPr>
          <a:xfrm>
            <a:off x="506205" y="1642568"/>
            <a:ext cx="11176001" cy="691130"/>
          </a:xfrm>
          <a:prstGeom prst="rect">
            <a:avLst/>
          </a:prstGeom>
        </p:spPr>
        <p:txBody>
          <a:bodyPr wrap="square" lIns="40556" tIns="20278" rIns="40556" bIns="2027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đơn vị đo diện tích (km</a:t>
            </a:r>
            <a:r>
              <a:rPr lang="vi-VN" sz="32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ha, m</a:t>
            </a:r>
            <a:r>
              <a:rPr lang="vi-VN" sz="32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thích hợp vào ô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A9B1E6F-2471-CB2D-2631-69B70E2E2913}"/>
              </a:ext>
            </a:extLst>
          </p:cNvPr>
          <p:cNvSpPr/>
          <p:nvPr/>
        </p:nvSpPr>
        <p:spPr>
          <a:xfrm>
            <a:off x="530808" y="1752418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14" tIns="45663" rIns="91314" bIns="45663"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xmlns="" id="{D4E25E61-C74C-3825-19C4-B6F45F60E54C}"/>
              </a:ext>
            </a:extLst>
          </p:cNvPr>
          <p:cNvSpPr/>
          <p:nvPr/>
        </p:nvSpPr>
        <p:spPr>
          <a:xfrm>
            <a:off x="10690890" y="1631425"/>
            <a:ext cx="657669" cy="65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4" tIns="45663" rIns="91314" bIns="45663" rtlCol="0" anchor="ctr"/>
          <a:lstStyle/>
          <a:p>
            <a:pPr algn="ctr"/>
            <a:r>
              <a:rPr lang="x-none" sz="3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3E4770-2BA6-9171-0939-47563826B21B}"/>
              </a:ext>
            </a:extLst>
          </p:cNvPr>
          <p:cNvSpPr/>
          <p:nvPr/>
        </p:nvSpPr>
        <p:spPr>
          <a:xfrm>
            <a:off x="496580" y="2162329"/>
            <a:ext cx="11176001" cy="3734271"/>
          </a:xfrm>
          <a:prstGeom prst="rect">
            <a:avLst/>
          </a:prstGeom>
        </p:spPr>
        <p:txBody>
          <a:bodyPr wrap="square" lIns="40556" tIns="20278" rIns="40556" bIns="20278">
            <a:spAutoFit/>
          </a:bodyPr>
          <a:lstStyle/>
          <a:p>
            <a:pPr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Diện tích căn phòng 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60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4000" dirty="0" smtClean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Diện tích hồ nước khoảng 6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4000" dirty="0" smtClean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Diện tích khu rừng khoảng 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3200" dirty="0" smtClean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3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xmlns="" id="{3BC28D32-84C5-9083-BFB3-AB4F699D3D11}"/>
              </a:ext>
            </a:extLst>
          </p:cNvPr>
          <p:cNvSpPr/>
          <p:nvPr/>
        </p:nvSpPr>
        <p:spPr>
          <a:xfrm>
            <a:off x="7561423" y="2505700"/>
            <a:ext cx="1094605" cy="8361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4" tIns="45663" rIns="91314" bIns="45663" rtlCol="0" anchor="ctr"/>
          <a:lstStyle/>
          <a:p>
            <a:pPr algn="ctr"/>
            <a:endParaRPr lang="x-none" sz="24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4433E4-EE0D-2661-AC40-27F11647246F}"/>
              </a:ext>
            </a:extLst>
          </p:cNvPr>
          <p:cNvSpPr txBox="1"/>
          <p:nvPr/>
        </p:nvSpPr>
        <p:spPr>
          <a:xfrm>
            <a:off x="7715024" y="2531598"/>
            <a:ext cx="787400" cy="707771"/>
          </a:xfrm>
          <a:prstGeom prst="rect">
            <a:avLst/>
          </a:prstGeom>
          <a:solidFill>
            <a:schemeClr val="bg1"/>
          </a:solidFill>
        </p:spPr>
        <p:txBody>
          <a:bodyPr wrap="square" lIns="91314" tIns="45663" rIns="91314" bIns="45663">
            <a:spAutoFit/>
          </a:bodyPr>
          <a:lstStyle/>
          <a:p>
            <a:pPr algn="ctr"/>
            <a:r>
              <a:rPr 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x-none" sz="4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x-none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3BC28D32-84C5-9083-BFB3-AB4F699D3D11}"/>
              </a:ext>
            </a:extLst>
          </p:cNvPr>
          <p:cNvSpPr/>
          <p:nvPr/>
        </p:nvSpPr>
        <p:spPr>
          <a:xfrm>
            <a:off x="6878453" y="3639108"/>
            <a:ext cx="1052334" cy="8361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4" tIns="45663" rIns="91314" bIns="45663" rtlCol="0" anchor="ctr"/>
          <a:lstStyle/>
          <a:p>
            <a:pPr algn="ctr"/>
            <a:endParaRPr lang="x-none" sz="24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4433E4-EE0D-2661-AC40-27F11647246F}"/>
              </a:ext>
            </a:extLst>
          </p:cNvPr>
          <p:cNvSpPr txBox="1"/>
          <p:nvPr/>
        </p:nvSpPr>
        <p:spPr>
          <a:xfrm>
            <a:off x="6992009" y="3759130"/>
            <a:ext cx="787400" cy="707771"/>
          </a:xfrm>
          <a:prstGeom prst="rect">
            <a:avLst/>
          </a:prstGeom>
          <a:solidFill>
            <a:schemeClr val="bg1"/>
          </a:solidFill>
        </p:spPr>
        <p:txBody>
          <a:bodyPr wrap="square" lIns="91314" tIns="45663" rIns="91314" bIns="45663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x-none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3BC28D32-84C5-9083-BFB3-AB4F699D3D11}"/>
              </a:ext>
            </a:extLst>
          </p:cNvPr>
          <p:cNvSpPr/>
          <p:nvPr/>
        </p:nvSpPr>
        <p:spPr>
          <a:xfrm>
            <a:off x="7023219" y="4974830"/>
            <a:ext cx="1332739" cy="8361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4" tIns="45663" rIns="91314" bIns="45663" rtlCol="0" anchor="ctr"/>
          <a:lstStyle/>
          <a:p>
            <a:pPr algn="ctr"/>
            <a:endParaRPr lang="x-none" sz="24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4433E4-EE0D-2661-AC40-27F11647246F}"/>
              </a:ext>
            </a:extLst>
          </p:cNvPr>
          <p:cNvSpPr txBox="1"/>
          <p:nvPr/>
        </p:nvSpPr>
        <p:spPr>
          <a:xfrm>
            <a:off x="7088990" y="4995029"/>
            <a:ext cx="1201195" cy="707771"/>
          </a:xfrm>
          <a:prstGeom prst="rect">
            <a:avLst/>
          </a:prstGeom>
          <a:solidFill>
            <a:schemeClr val="bg1"/>
          </a:solidFill>
        </p:spPr>
        <p:txBody>
          <a:bodyPr wrap="square" lIns="91314" tIns="45663" rIns="91314" bIns="45663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40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x-none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2DE7F9-16D2-29B9-A512-C94499754D27}"/>
              </a:ext>
            </a:extLst>
          </p:cNvPr>
          <p:cNvSpPr/>
          <p:nvPr/>
        </p:nvSpPr>
        <p:spPr>
          <a:xfrm>
            <a:off x="360608" y="1642560"/>
            <a:ext cx="11542358" cy="1610613"/>
          </a:xfrm>
          <a:prstGeom prst="rect">
            <a:avLst/>
          </a:prstGeom>
        </p:spPr>
        <p:txBody>
          <a:bodyPr wrap="square" lIns="40556" tIns="20278" rIns="40556" bIns="20278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 </a:t>
            </a:r>
            <a:r>
              <a:rPr lang="vi-VN" sz="3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Đại Nội Huế là một phần trong Quần thể di tích Cố đô Huế có diện tích khoảng 520 ha</a:t>
            </a:r>
            <a:r>
              <a:rPr lang="en-US" sz="3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US" sz="3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Nguồn</a:t>
            </a:r>
            <a:r>
              <a:rPr lang="en-US" sz="3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3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hlinkClick r:id="rId3"/>
              </a:rPr>
              <a:t>https://vi.wikipedia.org/</a:t>
            </a:r>
            <a:r>
              <a:rPr lang="en-US" sz="3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r>
              <a:rPr lang="vi-VN" sz="3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vi-VN" sz="3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Hỏi Đại Nội Huế có diện tích khoảng bao nhiêu mét vuông?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A9B1E6F-2471-CB2D-2631-69B70E2E2913}"/>
              </a:ext>
            </a:extLst>
          </p:cNvPr>
          <p:cNvSpPr/>
          <p:nvPr/>
        </p:nvSpPr>
        <p:spPr>
          <a:xfrm>
            <a:off x="360608" y="1642560"/>
            <a:ext cx="920971" cy="54299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14" tIns="45663" rIns="91314" bIns="45663"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05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6D1E03-D421-34B6-07D6-A67B86657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3467106"/>
            <a:ext cx="5271417" cy="32798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D888D7-5053-2CFD-2BC8-35617CF6A05A}"/>
              </a:ext>
            </a:extLst>
          </p:cNvPr>
          <p:cNvSpPr/>
          <p:nvPr/>
        </p:nvSpPr>
        <p:spPr>
          <a:xfrm>
            <a:off x="5689600" y="3467106"/>
            <a:ext cx="6502400" cy="33909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4" tIns="45663" rIns="91314" bIns="4566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DCECD7-C02A-25B8-177B-EF4249BD8791}"/>
              </a:ext>
            </a:extLst>
          </p:cNvPr>
          <p:cNvSpPr/>
          <p:nvPr/>
        </p:nvSpPr>
        <p:spPr>
          <a:xfrm>
            <a:off x="5943601" y="5107048"/>
            <a:ext cx="6132785" cy="1148948"/>
          </a:xfrm>
          <a:prstGeom prst="rect">
            <a:avLst/>
          </a:prstGeom>
        </p:spPr>
        <p:txBody>
          <a:bodyPr wrap="square" lIns="40556" tIns="20278" rIns="40556" bIns="20278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 </a:t>
            </a:r>
            <a:r>
              <a:rPr lang="vi-VN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 Huế có diện tích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khoảng</a:t>
            </a:r>
            <a:r>
              <a:rPr lang="vi-VN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5 </a:t>
            </a:r>
            <a:r>
              <a:rPr lang="vi-VN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200 000 m</a:t>
            </a:r>
            <a:r>
              <a:rPr lang="vi-VN" sz="3600" baseline="30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vi-VN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3DCECD7-C02A-25B8-177B-EF4249BD8791}"/>
              </a:ext>
            </a:extLst>
          </p:cNvPr>
          <p:cNvSpPr/>
          <p:nvPr/>
        </p:nvSpPr>
        <p:spPr>
          <a:xfrm>
            <a:off x="6342993" y="4183782"/>
            <a:ext cx="5817475" cy="594950"/>
          </a:xfrm>
          <a:prstGeom prst="rect">
            <a:avLst/>
          </a:prstGeom>
        </p:spPr>
        <p:txBody>
          <a:bodyPr wrap="square" lIns="40556" tIns="20278" rIns="40556" bIns="20278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Ta </a:t>
            </a:r>
            <a:r>
              <a:rPr lang="en-US" sz="36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520 ha = 5 200 000 m</a:t>
            </a:r>
            <a:r>
              <a:rPr lang="en-US" sz="3600" baseline="30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endParaRPr lang="vi-VN" sz="3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3DCECD7-C02A-25B8-177B-EF4249BD8791}"/>
              </a:ext>
            </a:extLst>
          </p:cNvPr>
          <p:cNvSpPr/>
          <p:nvPr/>
        </p:nvSpPr>
        <p:spPr>
          <a:xfrm>
            <a:off x="7814139" y="3435232"/>
            <a:ext cx="1455985" cy="594950"/>
          </a:xfrm>
          <a:prstGeom prst="rect">
            <a:avLst/>
          </a:prstGeom>
        </p:spPr>
        <p:txBody>
          <a:bodyPr wrap="square" lIns="40556" tIns="20278" rIns="40556" bIns="20278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endParaRPr lang="vi-VN" sz="36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10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6203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ại Nội Huế - Kinh thành Hu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126124" y="112802"/>
            <a:ext cx="12065876" cy="992038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defTabSz="914400">
              <a:lnSpc>
                <a:spcPct val="130000"/>
              </a:lnSpc>
              <a:spcBef>
                <a:spcPts val="600"/>
              </a:spcBef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25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 độ dân số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số chỉ số dân trung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 trên 1 km</a:t>
            </a:r>
            <a:r>
              <a:rPr lang="vi-VN" sz="25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diện tích lãnh thổ (hoặc diện tích đất tự nhiên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 biểu đồ dưới đây rồi 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các câu hỏi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5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126124" y="191632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3914" y="1902941"/>
            <a:ext cx="288164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spcBef>
                <a:spcPts val="600"/>
              </a:spcBef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 nào có mật độ dân số cao nhất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spcBef>
                <a:spcPts val="600"/>
              </a:spcBef>
            </a:pP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spcBef>
                <a:spcPts val="600"/>
              </a:spcBef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Thành phố nào có mật độ dân số thấp nhất?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1104840"/>
            <a:ext cx="8737790" cy="5394813"/>
          </a:xfrm>
          <a:prstGeom prst="rect">
            <a:avLst/>
          </a:prstGeom>
        </p:spPr>
      </p:pic>
      <p:pic>
        <p:nvPicPr>
          <p:cNvPr id="6" name="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4172" y="5458596"/>
            <a:ext cx="2487827" cy="13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CB05FB-BDFD-DC10-1142-B91021D45896}"/>
              </a:ext>
            </a:extLst>
          </p:cNvPr>
          <p:cNvSpPr txBox="1"/>
          <p:nvPr/>
        </p:nvSpPr>
        <p:spPr>
          <a:xfrm>
            <a:off x="-381393" y="6382560"/>
            <a:ext cx="388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(Nguồn: Tổng cục Thống kê)</a:t>
            </a:r>
            <a:endParaRPr lang="en-US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F5273C-14DD-957B-90C9-D0712A3C34E8}"/>
              </a:ext>
            </a:extLst>
          </p:cNvPr>
          <p:cNvSpPr txBox="1"/>
          <p:nvPr/>
        </p:nvSpPr>
        <p:spPr>
          <a:xfrm>
            <a:off x="1988865" y="195728"/>
            <a:ext cx="8601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 sz="2128" b="1" i="0" u="none" strike="noStrike" kern="120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lang="vi-V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Mật độ dân số của bốn thành phố lớn năm 2022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ABD3A5C-4F08-407F-137A-723DB035CED6}"/>
              </a:ext>
            </a:extLst>
          </p:cNvPr>
          <p:cNvGrpSpPr/>
          <p:nvPr/>
        </p:nvGrpSpPr>
        <p:grpSpPr>
          <a:xfrm>
            <a:off x="178872" y="353107"/>
            <a:ext cx="11598351" cy="6143049"/>
            <a:chOff x="167442" y="501697"/>
            <a:chExt cx="11598351" cy="61430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D9AF2ED-08CD-AE70-AC47-71BF46EC2C20}"/>
                </a:ext>
              </a:extLst>
            </p:cNvPr>
            <p:cNvSpPr txBox="1"/>
            <p:nvPr/>
          </p:nvSpPr>
          <p:spPr>
            <a:xfrm>
              <a:off x="167442" y="501697"/>
              <a:ext cx="1538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 độ </a:t>
              </a:r>
            </a:p>
            <a:p>
              <a:pPr algn="ctr" defTabSz="914400"/>
              <a:r>
                <a:rPr lang="vi-VN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(người/k</a:t>
              </a:r>
              <a:r>
                <a:rPr 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b="1" i="1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1E85ECC-7A3B-E401-333D-5C33C2E48BD5}"/>
                </a:ext>
              </a:extLst>
            </p:cNvPr>
            <p:cNvSpPr txBox="1"/>
            <p:nvPr/>
          </p:nvSpPr>
          <p:spPr>
            <a:xfrm>
              <a:off x="10404523" y="6073890"/>
              <a:ext cx="13612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vi-VN" sz="20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phố</a:t>
              </a:r>
              <a:endPara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6201932E-5450-2972-BA2D-515DD385BC76}"/>
                </a:ext>
              </a:extLst>
            </p:cNvPr>
            <p:cNvGrpSpPr/>
            <p:nvPr/>
          </p:nvGrpSpPr>
          <p:grpSpPr>
            <a:xfrm>
              <a:off x="566435" y="1008363"/>
              <a:ext cx="10518723" cy="5636383"/>
              <a:chOff x="566435" y="1008363"/>
              <a:chExt cx="10518723" cy="5636383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xmlns="" id="{25AA33BE-001F-36AF-5A20-9BCAAF1C9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6813" y="6049843"/>
                <a:ext cx="9427865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D30284C0-04D7-9628-7D2A-805A89846C9D}"/>
                  </a:ext>
                </a:extLst>
              </p:cNvPr>
              <p:cNvGrpSpPr/>
              <p:nvPr/>
            </p:nvGrpSpPr>
            <p:grpSpPr>
              <a:xfrm>
                <a:off x="566435" y="1008363"/>
                <a:ext cx="10518723" cy="5636383"/>
                <a:chOff x="566435" y="905493"/>
                <a:chExt cx="10518723" cy="5636383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xmlns="" id="{521D83D9-E650-7FB7-315B-9068F0E84869}"/>
                    </a:ext>
                  </a:extLst>
                </p:cNvPr>
                <p:cNvGrpSpPr/>
                <p:nvPr/>
              </p:nvGrpSpPr>
              <p:grpSpPr>
                <a:xfrm>
                  <a:off x="566435" y="905493"/>
                  <a:ext cx="10518723" cy="5636383"/>
                  <a:chOff x="485395" y="523722"/>
                  <a:chExt cx="10518723" cy="5636383"/>
                </a:xfrm>
              </p:grpSpPr>
              <p:graphicFrame>
                <p:nvGraphicFramePr>
                  <p:cNvPr id="6" name="Chart 5">
                    <a:extLst>
                      <a:ext uri="{FF2B5EF4-FFF2-40B4-BE49-F238E27FC236}">
                        <a16:creationId xmlns:a16="http://schemas.microsoft.com/office/drawing/2014/main" xmlns="" id="{36322142-F0BD-B01C-38F9-9E80521F96AD}"/>
                      </a:ext>
                    </a:extLst>
                  </p:cNvPr>
                  <p:cNvGraphicFramePr/>
                  <p:nvPr>
                    <p:extLst/>
                  </p:nvPr>
                </p:nvGraphicFramePr>
                <p:xfrm>
                  <a:off x="1412966" y="741438"/>
                  <a:ext cx="9591152" cy="5418667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2"/>
                  </a:graphicData>
                </a:graphic>
              </p:graphicFrame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xmlns="" id="{378849AD-7010-A25B-D2D6-0AA29E90659C}"/>
                      </a:ext>
                    </a:extLst>
                  </p:cNvPr>
                  <p:cNvGrpSpPr/>
                  <p:nvPr/>
                </p:nvGrpSpPr>
                <p:grpSpPr>
                  <a:xfrm>
                    <a:off x="485395" y="523722"/>
                    <a:ext cx="1574749" cy="5149417"/>
                    <a:chOff x="485395" y="523722"/>
                    <a:chExt cx="1574749" cy="5149417"/>
                  </a:xfrm>
                </p:grpSpPr>
                <p:cxnSp>
                  <p:nvCxnSpPr>
                    <p:cNvPr id="8" name="Straight Arrow Connector 7">
                      <a:extLst>
                        <a:ext uri="{FF2B5EF4-FFF2-40B4-BE49-F238E27FC236}">
                          <a16:creationId xmlns:a16="http://schemas.microsoft.com/office/drawing/2014/main" xmlns="" id="{6C59FC7F-5715-C4E2-E263-B3A6832168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56657" y="523722"/>
                      <a:ext cx="0" cy="5036680"/>
                    </a:xfrm>
                    <a:prstGeom prst="straightConnector1">
                      <a:avLst/>
                    </a:prstGeom>
                    <a:ln w="28575">
                      <a:solidFill>
                        <a:srgbClr val="00206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" name="TextBox 1">
                      <a:extLst>
                        <a:ext uri="{FF2B5EF4-FFF2-40B4-BE49-F238E27FC236}">
                          <a16:creationId xmlns:a16="http://schemas.microsoft.com/office/drawing/2014/main" xmlns="" id="{6DAE65BF-C5D8-E4DE-57C1-EF87C9894D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6281" y="672431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xmlns="" id="{BF2FFE99-02EA-9442-88DC-D4B02903F8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5395" y="1117964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xmlns="" id="{0A97B7D2-7130-5E35-5CD2-B664CBCE06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5861" y="1589845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xmlns="" id="{B008EE28-7A29-55DD-7DEB-DEE9A3E515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5861" y="2065203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xmlns="" id="{281A8E60-9401-D0A4-517E-9F28EC058B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6281" y="2537019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xmlns="" id="{85FBF961-6A8C-5FDC-F1A1-D0D3251CC9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6281" y="3007431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xmlns="" id="{26BA4C9E-6372-16F6-70C0-8DEE560202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5861" y="3462366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xmlns="" id="{413119B5-6F28-A949-4697-5EF28C7263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5816" y="3939073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xmlns="" id="{C5A2EA22-95B7-2686-C202-F87FE2ED97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4980" y="4387713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xmlns="" id="{000FCEB2-F378-5639-4725-798AAA051A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4133" y="4848872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xmlns="" id="{D6C965DF-3A00-9C52-8143-260D628C0A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4596" y="5303807"/>
                      <a:ext cx="13755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914400"/>
                      <a:r>
                        <a:rPr lang="vi-VN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b="1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225C5AD2-6E9B-9BC4-89A0-9E22EBE5426B}"/>
                    </a:ext>
                  </a:extLst>
                </p:cNvPr>
                <p:cNvSpPr txBox="1"/>
                <p:nvPr/>
              </p:nvSpPr>
              <p:spPr>
                <a:xfrm>
                  <a:off x="2126788" y="3204536"/>
                  <a:ext cx="137554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:r>
                    <a:rPr lang="vi-VN" sz="2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2 511</a:t>
                  </a:r>
                  <a:endParaRPr lang="en-US" sz="2000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E53984DB-3E81-15EC-71CC-EC4A75363E70}"/>
                    </a:ext>
                  </a:extLst>
                </p:cNvPr>
                <p:cNvSpPr txBox="1"/>
                <p:nvPr/>
              </p:nvSpPr>
              <p:spPr>
                <a:xfrm>
                  <a:off x="4444029" y="4236329"/>
                  <a:ext cx="137554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:r>
                    <a:rPr lang="vi-VN" sz="2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1 368</a:t>
                  </a:r>
                  <a:endParaRPr lang="en-US" sz="2000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BC0C0C2A-1208-D5C7-E295-C224FB239C30}"/>
                    </a:ext>
                  </a:extLst>
                </p:cNvPr>
                <p:cNvSpPr txBox="1"/>
                <p:nvPr/>
              </p:nvSpPr>
              <p:spPr>
                <a:xfrm>
                  <a:off x="6768129" y="1343524"/>
                  <a:ext cx="137554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:r>
                    <a:rPr lang="vi-VN" sz="2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4 481</a:t>
                  </a:r>
                  <a:endParaRPr lang="en-US" sz="2000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C1613658-F704-A860-F188-A2E2C4528E51}"/>
                    </a:ext>
                  </a:extLst>
                </p:cNvPr>
                <p:cNvSpPr txBox="1"/>
                <p:nvPr/>
              </p:nvSpPr>
              <p:spPr>
                <a:xfrm>
                  <a:off x="9115089" y="4639003"/>
                  <a:ext cx="137554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:r>
                    <a:rPr lang="vi-VN" sz="2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950</a:t>
                  </a:r>
                  <a:endParaRPr lang="en-US" sz="2000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44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83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8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2DE7F9-16D2-29B9-A512-C94499754D27}"/>
              </a:ext>
            </a:extLst>
          </p:cNvPr>
          <p:cNvSpPr/>
          <p:nvPr/>
        </p:nvSpPr>
        <p:spPr>
          <a:xfrm>
            <a:off x="618128" y="1627988"/>
            <a:ext cx="5630278" cy="4472971"/>
          </a:xfrm>
          <a:prstGeom prst="rect">
            <a:avLst/>
          </a:prstGeom>
        </p:spPr>
        <p:txBody>
          <a:bodyPr wrap="square" lIns="40556" tIns="20278" rIns="40556" bIns="20278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trên sách, báo, internet và các phương tiện truyền thông khác thông tin về diện tích. Chẳng hạn: Liên bang Nga là quốc gia có diện tích lớn nhất thế giới với hơn 17 triệu km</a:t>
            </a:r>
            <a:r>
              <a:rPr lang="vi-VN" sz="28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Diện tích đất liền trên Trái Đất khoảng 149 triệu km</a:t>
            </a:r>
            <a:r>
              <a:rPr lang="vi-VN" sz="28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baseline="-25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A9B1E6F-2471-CB2D-2631-69B70E2E2913}"/>
              </a:ext>
            </a:extLst>
          </p:cNvPr>
          <p:cNvSpPr/>
          <p:nvPr/>
        </p:nvSpPr>
        <p:spPr>
          <a:xfrm>
            <a:off x="707288" y="1757428"/>
            <a:ext cx="688407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14" tIns="45663" rIns="91314" bIns="45663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D4AF3E-23DF-5C52-96DE-44D647769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612" y="1464093"/>
            <a:ext cx="5438775" cy="48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adlet - banquyenphanmem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4" descr="Padlet - banquyenphanmem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AutoShape 2" descr="Tài khoản Padlet Platinum 12 tháng - Tạo bảng điều khiển ảo - Gamike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51" y="2725704"/>
            <a:ext cx="5873579" cy="216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8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adlet - banquyenphanmem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Padlet - banquyenphanmem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3628" y="1655379"/>
            <a:ext cx="3484179" cy="835573"/>
          </a:xfrm>
          <a:prstGeom prst="rect">
            <a:avLst/>
          </a:prstGeom>
          <a:solidFill>
            <a:srgbClr val="FB752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1639613" y="2827494"/>
            <a:ext cx="9169285" cy="1349059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algn="ctr" defTabSz="914400">
              <a:spcBef>
                <a:spcPts val="6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400">
              <a:spcBef>
                <a:spcPts val="6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ki-lô-mét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laying in the park&#10;&#10;Description automatically generated">
            <a:extLst>
              <a:ext uri="{FF2B5EF4-FFF2-40B4-BE49-F238E27FC236}">
                <a16:creationId xmlns="" xmlns:a16="http://schemas.microsoft.com/office/drawing/2014/main" id="{ED632F0F-F27B-0DA5-EE71-ACEC8577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7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832248-2442-D8D8-DCCE-21DF353B9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4" y="1600200"/>
            <a:ext cx="7243409" cy="20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D1E34AC-10E8-4E53-A2FA-0BF93ACA3477}"/>
              </a:ext>
            </a:extLst>
          </p:cNvPr>
          <p:cNvGrpSpPr/>
          <p:nvPr/>
        </p:nvGrpSpPr>
        <p:grpSpPr>
          <a:xfrm>
            <a:off x="577529" y="2094302"/>
            <a:ext cx="3108961" cy="2342950"/>
            <a:chOff x="577515" y="2094296"/>
            <a:chExt cx="3108961" cy="23429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9AD46801-86F2-FE65-5245-E16C6210D437}"/>
                </a:ext>
              </a:extLst>
            </p:cNvPr>
            <p:cNvSpPr/>
            <p:nvPr/>
          </p:nvSpPr>
          <p:spPr>
            <a:xfrm>
              <a:off x="577515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Padlet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Smiling ">
              <a:extLst>
                <a:ext uri="{FF2B5EF4-FFF2-40B4-BE49-F238E27FC236}">
                  <a16:creationId xmlns:a16="http://schemas.microsoft.com/office/drawing/2014/main" xmlns="" id="{2AF4BC4C-522E-61DC-C14E-CBB78EEF1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215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738D842-CA7C-2C67-5705-B5A7B2E71F13}"/>
              </a:ext>
            </a:extLst>
          </p:cNvPr>
          <p:cNvGrpSpPr/>
          <p:nvPr/>
        </p:nvGrpSpPr>
        <p:grpSpPr>
          <a:xfrm>
            <a:off x="3830868" y="2094302"/>
            <a:ext cx="3108961" cy="2342950"/>
            <a:chOff x="3830854" y="2094296"/>
            <a:chExt cx="3108961" cy="23429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722F8B86-F9D5-AC6E-410B-1BD83F492524}"/>
                </a:ext>
              </a:extLst>
            </p:cNvPr>
            <p:cNvSpPr/>
            <p:nvPr/>
          </p:nvSpPr>
          <p:spPr>
            <a:xfrm>
              <a:off x="3830854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ki-lô-mét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2" descr="Smiling ">
              <a:extLst>
                <a:ext uri="{FF2B5EF4-FFF2-40B4-BE49-F238E27FC236}">
                  <a16:creationId xmlns:a16="http://schemas.microsoft.com/office/drawing/2014/main" xmlns="" id="{25162135-E582-8631-BFA0-5E3CE0152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80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F056B2B-19AE-FC8A-4816-D457E24BEC43}"/>
              </a:ext>
            </a:extLst>
          </p:cNvPr>
          <p:cNvGrpSpPr/>
          <p:nvPr/>
        </p:nvGrpSpPr>
        <p:grpSpPr>
          <a:xfrm>
            <a:off x="7055338" y="2094302"/>
            <a:ext cx="4650907" cy="2342950"/>
            <a:chOff x="7055318" y="2094296"/>
            <a:chExt cx="4650907" cy="2342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23171EBC-D247-F6D4-AC63-1578E2BA5CBE}"/>
                </a:ext>
              </a:extLst>
            </p:cNvPr>
            <p:cNvSpPr/>
            <p:nvPr/>
          </p:nvSpPr>
          <p:spPr>
            <a:xfrm>
              <a:off x="7055318" y="2435192"/>
              <a:ext cx="4650907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và chuẩn bị trước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5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23: Em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25000"/>
                </a:lnSpc>
              </a:pP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2" descr="Smiling ">
              <a:extLst>
                <a:ext uri="{FF2B5EF4-FFF2-40B4-BE49-F238E27FC236}">
                  <a16:creationId xmlns:a16="http://schemas.microsoft.com/office/drawing/2014/main" xmlns="" id="{34AC5703-8565-4B83-7D03-68692799B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241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60020388416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7534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1219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0" y="341313"/>
            <a:ext cx="13128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21" tIns="58610" rIns="117221" bIns="5861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smtClean="0">
                <a:solidFill>
                  <a:srgbClr val="F7E1DB"/>
                </a:solidFill>
                <a:latin typeface="UVN Bay Buom"/>
              </a:rPr>
              <a:t>KTUTS</a:t>
            </a:r>
          </a:p>
        </p:txBody>
      </p:sp>
      <p:sp>
        <p:nvSpPr>
          <p:cNvPr id="104452" name="TextBox 2"/>
          <p:cNvSpPr txBox="1">
            <a:spLocks noChangeArrowheads="1"/>
          </p:cNvSpPr>
          <p:nvPr/>
        </p:nvSpPr>
        <p:spPr bwMode="auto">
          <a:xfrm>
            <a:off x="1006421" y="1457196"/>
            <a:ext cx="10612765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221" tIns="58610" rIns="117221" bIns="5861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Trân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trọng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cảm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ơn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thầy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cô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51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em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5100" b="1" dirty="0" err="1" smtClean="0">
                <a:solidFill>
                  <a:srgbClr val="0000CC"/>
                </a:solidFill>
                <a:latin typeface="Times New Roman" pitchFamily="18" charset="0"/>
              </a:rPr>
              <a:t>sinh</a:t>
            </a:r>
            <a:r>
              <a:rPr lang="en-US" altLang="en-US" sz="5100" b="1" dirty="0" smtClean="0">
                <a:solidFill>
                  <a:srgbClr val="0000CC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8738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2" y="1268790"/>
            <a:ext cx="9619718" cy="4135829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pPr defTabSz="609173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defTabSz="609173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173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defTabSz="609173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6141" y="1268789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pPr defTabSz="609173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defTabSz="609173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06798" y="1361452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defTabSz="609173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pPr defTabSz="609173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753709" y="1361452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defTabSz="609173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pPr defTabSz="609173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2100620" y="1361452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defTabSz="609173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pPr defTabSz="609173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2" name="Freeform 7">
            <a:extLst>
              <a:ext uri="{FF2B5EF4-FFF2-40B4-BE49-F238E27FC236}">
                <a16:creationId xmlns=""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3911606" y="4079169"/>
            <a:ext cx="4462379" cy="2778837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18" tIns="30459" rIns="60918" bIns="30459"/>
          <a:lstStyle/>
          <a:p>
            <a:pPr defTabSz="609173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1770934" y="1824746"/>
            <a:ext cx="793584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1"/>
              </a:lnSpc>
            </a:pPr>
            <a:r>
              <a:rPr lang="en-US" sz="6000" i="1" dirty="0" err="1">
                <a:solidFill>
                  <a:srgbClr val="00B050"/>
                </a:solidFill>
                <a:latin typeface="Segoe UI Black" pitchFamily="34" charset="0"/>
                <a:ea typeface="Segoe UI Black" pitchFamily="34" charset="0"/>
                <a:cs typeface="Lobster"/>
                <a:sym typeface="Lobster"/>
              </a:rPr>
              <a:t>Trò</a:t>
            </a:r>
            <a:r>
              <a:rPr lang="en-US" sz="6000" i="1" dirty="0">
                <a:solidFill>
                  <a:srgbClr val="00B050"/>
                </a:solidFill>
                <a:latin typeface="Segoe UI Black" pitchFamily="34" charset="0"/>
                <a:ea typeface="Segoe UI Black" pitchFamily="34" charset="0"/>
                <a:cs typeface="Lobster"/>
                <a:sym typeface="Lobster"/>
              </a:rPr>
              <a:t> </a:t>
            </a:r>
            <a:r>
              <a:rPr lang="en-US" sz="6000" i="1" dirty="0" err="1">
                <a:solidFill>
                  <a:srgbClr val="00B050"/>
                </a:solidFill>
                <a:latin typeface="Segoe UI Black" pitchFamily="34" charset="0"/>
                <a:ea typeface="Segoe UI Black" pitchFamily="34" charset="0"/>
                <a:cs typeface="Lobster"/>
                <a:sym typeface="Lobster"/>
              </a:rPr>
              <a:t>chơi</a:t>
            </a:r>
            <a:endParaRPr lang="en-US" sz="6000" i="1" dirty="0">
              <a:solidFill>
                <a:srgbClr val="00B050"/>
              </a:solidFill>
              <a:latin typeface="Segoe UI Black" pitchFamily="34" charset="0"/>
              <a:ea typeface="Segoe UI Black" pitchFamily="34" charset="0"/>
              <a:cs typeface="Lobster"/>
              <a:sym typeface="Lobster"/>
            </a:endParaRPr>
          </a:p>
        </p:txBody>
      </p:sp>
      <p:sp>
        <p:nvSpPr>
          <p:cNvPr id="34" name="TextBox 11"/>
          <p:cNvSpPr txBox="1"/>
          <p:nvPr/>
        </p:nvSpPr>
        <p:spPr>
          <a:xfrm>
            <a:off x="508417" y="2942649"/>
            <a:ext cx="11272069" cy="106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52"/>
              </a:lnSpc>
            </a:pPr>
            <a:r>
              <a:rPr lang="en-US" sz="6600" dirty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  <a:cs typeface="Times New Roman" pitchFamily="18" charset="0"/>
                <a:sym typeface="Bungee"/>
              </a:rPr>
              <a:t>“TÔI CẦN, TÔI CẦN”</a:t>
            </a:r>
          </a:p>
        </p:txBody>
      </p:sp>
    </p:spTree>
    <p:extLst>
      <p:ext uri="{BB962C8B-B14F-4D97-AF65-F5344CB8AC3E}">
        <p14:creationId xmlns:p14="http://schemas.microsoft.com/office/powerpoint/2010/main" val="26246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31215" y="264411"/>
            <a:ext cx="10464329" cy="5350949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pPr defTabSz="609478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defTabSz="609478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478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defTabSz="609478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9936" y="285453"/>
            <a:ext cx="10340199" cy="492775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pPr defTabSz="609478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pPr defTabSz="609478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7446" y="375925"/>
            <a:ext cx="268772" cy="284434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defTabSz="609478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pPr defTabSz="609478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303329" y="375924"/>
            <a:ext cx="268772" cy="284434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defTabSz="609478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pPr defTabSz="609478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611199" y="375923"/>
            <a:ext cx="268772" cy="284434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pPr defTabSz="609478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pPr defTabSz="609478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77315" y="2174387"/>
            <a:ext cx="3385866" cy="4683619"/>
          </a:xfrm>
          <a:prstGeom prst="rect">
            <a:avLst/>
          </a:prstGeom>
        </p:spPr>
      </p:pic>
      <p:sp>
        <p:nvSpPr>
          <p:cNvPr id="30" name="Freeform 4"/>
          <p:cNvSpPr/>
          <p:nvPr/>
        </p:nvSpPr>
        <p:spPr>
          <a:xfrm>
            <a:off x="1321633" y="983865"/>
            <a:ext cx="9639444" cy="922053"/>
          </a:xfrm>
          <a:custGeom>
            <a:avLst/>
            <a:gdLst/>
            <a:ahLst/>
            <a:cxnLst/>
            <a:rect l="l" t="t" r="r" b="b"/>
            <a:pathLst>
              <a:path w="3337053" h="412904">
                <a:moveTo>
                  <a:pt x="3133853" y="0"/>
                </a:moveTo>
                <a:cubicBezTo>
                  <a:pt x="3246077" y="0"/>
                  <a:pt x="3337053" y="92432"/>
                  <a:pt x="3337053" y="206452"/>
                </a:cubicBezTo>
                <a:cubicBezTo>
                  <a:pt x="3337053" y="320472"/>
                  <a:pt x="3246077" y="412904"/>
                  <a:pt x="3133853" y="412904"/>
                </a:cubicBezTo>
                <a:lnTo>
                  <a:pt x="203200" y="412904"/>
                </a:lnTo>
                <a:cubicBezTo>
                  <a:pt x="90976" y="412904"/>
                  <a:pt x="0" y="320472"/>
                  <a:pt x="0" y="206452"/>
                </a:cubicBezTo>
                <a:cubicBezTo>
                  <a:pt x="0" y="92432"/>
                  <a:pt x="90976" y="0"/>
                  <a:pt x="203200" y="0"/>
                </a:cubicBezTo>
                <a:close/>
              </a:path>
            </a:pathLst>
          </a:custGeom>
          <a:solidFill>
            <a:srgbClr val="9BDEEB"/>
          </a:solidFill>
        </p:spPr>
      </p:sp>
      <p:pic>
        <p:nvPicPr>
          <p:cNvPr id="31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0157" y="518139"/>
            <a:ext cx="1688491" cy="1421581"/>
          </a:xfrm>
          <a:prstGeom prst="rect">
            <a:avLst/>
          </a:prstGeom>
        </p:spPr>
      </p:pic>
      <p:sp>
        <p:nvSpPr>
          <p:cNvPr id="32" name="TextBox 6"/>
          <p:cNvSpPr txBox="1"/>
          <p:nvPr/>
        </p:nvSpPr>
        <p:spPr>
          <a:xfrm>
            <a:off x="1745591" y="1212419"/>
            <a:ext cx="957962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Đơn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vị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đo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diện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tích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lớn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gấp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100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lần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héc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-ta </a:t>
            </a:r>
            <a:r>
              <a:rPr lang="en-US" sz="3200" b="1" dirty="0" err="1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là</a:t>
            </a:r>
            <a:r>
              <a:rPr lang="en-US" sz="3200" b="1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:</a:t>
            </a:r>
            <a:endParaRPr lang="en-US" sz="3200" b="1" dirty="0">
              <a:solidFill>
                <a:srgbClr val="004AAD"/>
              </a:solidFill>
              <a:latin typeface="Times New Roman" panose="02020603050405020304" pitchFamily="18" charset="0"/>
              <a:ea typeface="Bungee"/>
              <a:cs typeface="Times New Roman" panose="02020603050405020304" pitchFamily="18" charset="0"/>
              <a:sym typeface="Bungee"/>
            </a:endParaRPr>
          </a:p>
        </p:txBody>
      </p:sp>
      <p:sp>
        <p:nvSpPr>
          <p:cNvPr id="40" name="Google Shape;131;p3"/>
          <p:cNvSpPr/>
          <p:nvPr/>
        </p:nvSpPr>
        <p:spPr>
          <a:xfrm>
            <a:off x="4853361" y="2054396"/>
            <a:ext cx="1682040" cy="82280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299" tIns="45643" rIns="91299" bIns="45643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4000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x-none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08194" y="3002568"/>
                <a:ext cx="6896742" cy="1051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1 km</a:t>
                </a:r>
                <a:r>
                  <a:rPr lang="en-US" sz="4000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= 100 ha; 1 ha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km</a:t>
                </a:r>
                <a:r>
                  <a:rPr lang="en-US" sz="4000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94" y="3002568"/>
                <a:ext cx="6896742" cy="1051635"/>
              </a:xfrm>
              <a:prstGeom prst="rect">
                <a:avLst/>
              </a:prstGeom>
              <a:blipFill rotWithShape="1">
                <a:blip r:embed="rId4"/>
                <a:stretch>
                  <a:fillRect l="-3092" b="-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143627" y="4184344"/>
                <a:ext cx="9552816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1 km</a:t>
                </a:r>
                <a:r>
                  <a:rPr lang="en-US" sz="4000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= 1 000 000 m</a:t>
                </a:r>
                <a:r>
                  <a:rPr lang="en-US" sz="4000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; 1 m</a:t>
                </a:r>
                <a:r>
                  <a:rPr lang="en-US" sz="4000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/>
                          </a:rPr>
                          <m:t>1</m:t>
                        </m:r>
                        <m:r>
                          <a:rPr lang="en-US" sz="4400" b="0" i="1" smtClean="0">
                            <a:latin typeface="Cambria Math"/>
                          </a:rPr>
                          <m:t> </m:t>
                        </m:r>
                        <m:r>
                          <a:rPr lang="en-US" sz="4400" i="1">
                            <a:latin typeface="Cambria Math"/>
                          </a:rPr>
                          <m:t>0</m:t>
                        </m:r>
                        <m:r>
                          <a:rPr lang="en-US" sz="4400" b="0" i="1" smtClean="0">
                            <a:latin typeface="Cambria Math"/>
                          </a:rPr>
                          <m:t>00 00</m:t>
                        </m:r>
                        <m:r>
                          <a:rPr lang="en-US" sz="4400" i="1">
                            <a:latin typeface="Cambria Math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km</a:t>
                </a:r>
                <a:r>
                  <a:rPr lang="en-US" sz="4000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627" y="4184344"/>
                <a:ext cx="9552816" cy="1052660"/>
              </a:xfrm>
              <a:prstGeom prst="rect">
                <a:avLst/>
              </a:prstGeom>
              <a:blipFill rotWithShape="1">
                <a:blip r:embed="rId5"/>
                <a:stretch>
                  <a:fillRect l="-2297" b="-8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46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0" grpId="0" animBg="1"/>
      <p:bldP spid="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 descr="Hình nền giảng d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75"/>
            <a:ext cx="121824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930165" y="1447800"/>
            <a:ext cx="1002686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6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22: Ki-</a:t>
            </a:r>
            <a:r>
              <a:rPr lang="en-US" sz="6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6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6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6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6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20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 flipH="1">
            <a:off x="2447597" y="1878682"/>
            <a:ext cx="60835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7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7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7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7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7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7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57, 58</a:t>
            </a:r>
            <a:endParaRPr lang="en-US" sz="7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38765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="" xmlns:a16="http://schemas.microsoft.com/office/drawing/2014/main" id="{F6C620DD-EFA8-A65C-AC2B-8B9E6F49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6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3"/>
          <p:cNvSpPr/>
          <p:nvPr/>
        </p:nvSpPr>
        <p:spPr>
          <a:xfrm>
            <a:off x="189187" y="96196"/>
            <a:ext cx="11838648" cy="6115418"/>
          </a:xfrm>
          <a:custGeom>
            <a:avLst/>
            <a:gdLst/>
            <a:ahLst/>
            <a:cxnLst/>
            <a:rect l="l" t="t" r="r" b="b"/>
            <a:pathLst>
              <a:path w="36336640" h="29990262">
                <a:moveTo>
                  <a:pt x="0" y="0"/>
                </a:moveTo>
                <a:lnTo>
                  <a:pt x="36336640" y="0"/>
                </a:lnTo>
                <a:lnTo>
                  <a:pt x="36336640" y="29990262"/>
                </a:lnTo>
                <a:lnTo>
                  <a:pt x="0" y="29990262"/>
                </a:lnTo>
                <a:lnTo>
                  <a:pt x="0" y="0"/>
                </a:lnTo>
                <a:close/>
              </a:path>
            </a:pathLst>
          </a:custGeom>
          <a:solidFill>
            <a:srgbClr val="FFD85A"/>
          </a:solid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reeform 14"/>
          <p:cNvSpPr/>
          <p:nvPr/>
        </p:nvSpPr>
        <p:spPr>
          <a:xfrm>
            <a:off x="189187" y="117880"/>
            <a:ext cx="11838647" cy="6093734"/>
          </a:xfrm>
          <a:custGeom>
            <a:avLst/>
            <a:gdLst/>
            <a:ahLst/>
            <a:cxnLst/>
            <a:rect l="l" t="t" r="r" b="b"/>
            <a:pathLst>
              <a:path w="36481420" h="30135041">
                <a:moveTo>
                  <a:pt x="36336638" y="29990262"/>
                </a:moveTo>
                <a:lnTo>
                  <a:pt x="36481420" y="29990262"/>
                </a:lnTo>
                <a:lnTo>
                  <a:pt x="36481420" y="30135041"/>
                </a:lnTo>
                <a:lnTo>
                  <a:pt x="36336638" y="30135041"/>
                </a:lnTo>
                <a:lnTo>
                  <a:pt x="36336638" y="29990262"/>
                </a:lnTo>
                <a:close/>
                <a:moveTo>
                  <a:pt x="0" y="144780"/>
                </a:moveTo>
                <a:lnTo>
                  <a:pt x="144780" y="144780"/>
                </a:lnTo>
                <a:lnTo>
                  <a:pt x="144780" y="29990262"/>
                </a:lnTo>
                <a:lnTo>
                  <a:pt x="0" y="29990262"/>
                </a:lnTo>
                <a:lnTo>
                  <a:pt x="0" y="144780"/>
                </a:lnTo>
                <a:close/>
                <a:moveTo>
                  <a:pt x="0" y="29990262"/>
                </a:moveTo>
                <a:lnTo>
                  <a:pt x="144780" y="29990262"/>
                </a:lnTo>
                <a:lnTo>
                  <a:pt x="144780" y="30135041"/>
                </a:lnTo>
                <a:lnTo>
                  <a:pt x="0" y="30135041"/>
                </a:lnTo>
                <a:lnTo>
                  <a:pt x="0" y="29990262"/>
                </a:lnTo>
                <a:close/>
                <a:moveTo>
                  <a:pt x="36336638" y="144780"/>
                </a:moveTo>
                <a:lnTo>
                  <a:pt x="36481420" y="144780"/>
                </a:lnTo>
                <a:lnTo>
                  <a:pt x="36481420" y="29990262"/>
                </a:lnTo>
                <a:lnTo>
                  <a:pt x="36336638" y="29990262"/>
                </a:lnTo>
                <a:lnTo>
                  <a:pt x="36336638" y="144780"/>
                </a:lnTo>
                <a:close/>
                <a:moveTo>
                  <a:pt x="144780" y="29990262"/>
                </a:moveTo>
                <a:lnTo>
                  <a:pt x="36336638" y="29990262"/>
                </a:lnTo>
                <a:lnTo>
                  <a:pt x="36336638" y="30135041"/>
                </a:lnTo>
                <a:lnTo>
                  <a:pt x="144780" y="30135041"/>
                </a:lnTo>
                <a:lnTo>
                  <a:pt x="144780" y="29990262"/>
                </a:lnTo>
                <a:close/>
                <a:moveTo>
                  <a:pt x="36336638" y="0"/>
                </a:moveTo>
                <a:lnTo>
                  <a:pt x="36481420" y="0"/>
                </a:lnTo>
                <a:lnTo>
                  <a:pt x="36481420" y="144780"/>
                </a:lnTo>
                <a:lnTo>
                  <a:pt x="36336638" y="144780"/>
                </a:lnTo>
                <a:lnTo>
                  <a:pt x="36336638" y="0"/>
                </a:lnTo>
                <a:close/>
                <a:moveTo>
                  <a:pt x="0" y="0"/>
                </a:moveTo>
                <a:lnTo>
                  <a:pt x="144780" y="0"/>
                </a:lnTo>
                <a:lnTo>
                  <a:pt x="144780" y="144780"/>
                </a:lnTo>
                <a:lnTo>
                  <a:pt x="0" y="144780"/>
                </a:lnTo>
                <a:lnTo>
                  <a:pt x="0" y="0"/>
                </a:lnTo>
                <a:close/>
                <a:moveTo>
                  <a:pt x="144780" y="0"/>
                </a:moveTo>
                <a:lnTo>
                  <a:pt x="36336638" y="0"/>
                </a:lnTo>
                <a:lnTo>
                  <a:pt x="36336638" y="144780"/>
                </a:lnTo>
                <a:lnTo>
                  <a:pt x="144780" y="144780"/>
                </a:lnTo>
                <a:lnTo>
                  <a:pt x="144780" y="0"/>
                </a:lnTo>
                <a:close/>
              </a:path>
            </a:pathLst>
          </a:custGeom>
          <a:solidFill>
            <a:srgbClr val="2B262E"/>
          </a:solid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029" y="6216129"/>
            <a:ext cx="1176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Michigan - Huron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117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36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Tuyệt đẹp, nhưng hồ Michigan cũng tiềm ẩn nhiều nguy hi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9" y="203633"/>
            <a:ext cx="11656192" cy="588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3"/>
          <p:cNvSpPr/>
          <p:nvPr/>
        </p:nvSpPr>
        <p:spPr>
          <a:xfrm>
            <a:off x="189187" y="96196"/>
            <a:ext cx="11838648" cy="6115418"/>
          </a:xfrm>
          <a:custGeom>
            <a:avLst/>
            <a:gdLst/>
            <a:ahLst/>
            <a:cxnLst/>
            <a:rect l="l" t="t" r="r" b="b"/>
            <a:pathLst>
              <a:path w="36336640" h="29990262">
                <a:moveTo>
                  <a:pt x="0" y="0"/>
                </a:moveTo>
                <a:lnTo>
                  <a:pt x="36336640" y="0"/>
                </a:lnTo>
                <a:lnTo>
                  <a:pt x="36336640" y="29990262"/>
                </a:lnTo>
                <a:lnTo>
                  <a:pt x="0" y="29990262"/>
                </a:lnTo>
                <a:lnTo>
                  <a:pt x="0" y="0"/>
                </a:lnTo>
                <a:close/>
              </a:path>
            </a:pathLst>
          </a:custGeom>
          <a:solidFill>
            <a:srgbClr val="FFD85A"/>
          </a:solid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reeform 14"/>
          <p:cNvSpPr/>
          <p:nvPr/>
        </p:nvSpPr>
        <p:spPr>
          <a:xfrm>
            <a:off x="189187" y="117880"/>
            <a:ext cx="11838647" cy="6093734"/>
          </a:xfrm>
          <a:custGeom>
            <a:avLst/>
            <a:gdLst/>
            <a:ahLst/>
            <a:cxnLst/>
            <a:rect l="l" t="t" r="r" b="b"/>
            <a:pathLst>
              <a:path w="36481420" h="30135041">
                <a:moveTo>
                  <a:pt x="36336638" y="29990262"/>
                </a:moveTo>
                <a:lnTo>
                  <a:pt x="36481420" y="29990262"/>
                </a:lnTo>
                <a:lnTo>
                  <a:pt x="36481420" y="30135041"/>
                </a:lnTo>
                <a:lnTo>
                  <a:pt x="36336638" y="30135041"/>
                </a:lnTo>
                <a:lnTo>
                  <a:pt x="36336638" y="29990262"/>
                </a:lnTo>
                <a:close/>
                <a:moveTo>
                  <a:pt x="0" y="144780"/>
                </a:moveTo>
                <a:lnTo>
                  <a:pt x="144780" y="144780"/>
                </a:lnTo>
                <a:lnTo>
                  <a:pt x="144780" y="29990262"/>
                </a:lnTo>
                <a:lnTo>
                  <a:pt x="0" y="29990262"/>
                </a:lnTo>
                <a:lnTo>
                  <a:pt x="0" y="144780"/>
                </a:lnTo>
                <a:close/>
                <a:moveTo>
                  <a:pt x="0" y="29990262"/>
                </a:moveTo>
                <a:lnTo>
                  <a:pt x="144780" y="29990262"/>
                </a:lnTo>
                <a:lnTo>
                  <a:pt x="144780" y="30135041"/>
                </a:lnTo>
                <a:lnTo>
                  <a:pt x="0" y="30135041"/>
                </a:lnTo>
                <a:lnTo>
                  <a:pt x="0" y="29990262"/>
                </a:lnTo>
                <a:close/>
                <a:moveTo>
                  <a:pt x="36336638" y="144780"/>
                </a:moveTo>
                <a:lnTo>
                  <a:pt x="36481420" y="144780"/>
                </a:lnTo>
                <a:lnTo>
                  <a:pt x="36481420" y="29990262"/>
                </a:lnTo>
                <a:lnTo>
                  <a:pt x="36336638" y="29990262"/>
                </a:lnTo>
                <a:lnTo>
                  <a:pt x="36336638" y="144780"/>
                </a:lnTo>
                <a:close/>
                <a:moveTo>
                  <a:pt x="144780" y="29990262"/>
                </a:moveTo>
                <a:lnTo>
                  <a:pt x="36336638" y="29990262"/>
                </a:lnTo>
                <a:lnTo>
                  <a:pt x="36336638" y="30135041"/>
                </a:lnTo>
                <a:lnTo>
                  <a:pt x="144780" y="30135041"/>
                </a:lnTo>
                <a:lnTo>
                  <a:pt x="144780" y="29990262"/>
                </a:lnTo>
                <a:close/>
                <a:moveTo>
                  <a:pt x="36336638" y="0"/>
                </a:moveTo>
                <a:lnTo>
                  <a:pt x="36481420" y="0"/>
                </a:lnTo>
                <a:lnTo>
                  <a:pt x="36481420" y="144780"/>
                </a:lnTo>
                <a:lnTo>
                  <a:pt x="36336638" y="144780"/>
                </a:lnTo>
                <a:lnTo>
                  <a:pt x="36336638" y="0"/>
                </a:lnTo>
                <a:close/>
                <a:moveTo>
                  <a:pt x="0" y="0"/>
                </a:moveTo>
                <a:lnTo>
                  <a:pt x="144780" y="0"/>
                </a:lnTo>
                <a:lnTo>
                  <a:pt x="144780" y="144780"/>
                </a:lnTo>
                <a:lnTo>
                  <a:pt x="0" y="144780"/>
                </a:lnTo>
                <a:lnTo>
                  <a:pt x="0" y="0"/>
                </a:lnTo>
                <a:close/>
                <a:moveTo>
                  <a:pt x="144780" y="0"/>
                </a:moveTo>
                <a:lnTo>
                  <a:pt x="36336638" y="0"/>
                </a:lnTo>
                <a:lnTo>
                  <a:pt x="36336638" y="144780"/>
                </a:lnTo>
                <a:lnTo>
                  <a:pt x="144780" y="144780"/>
                </a:lnTo>
                <a:lnTo>
                  <a:pt x="144780" y="0"/>
                </a:lnTo>
                <a:close/>
              </a:path>
            </a:pathLst>
          </a:custGeom>
          <a:solidFill>
            <a:srgbClr val="2B262E"/>
          </a:solidFill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029" y="6216129"/>
            <a:ext cx="1176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Adak ở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 vườn Adak phía Nam tiểu bang Ala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0" y="220717"/>
            <a:ext cx="11495142" cy="58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5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A8AAA571-8D8A-4D6B-9864-A46D6F7793A7}"/>
  <p:tag name="ISPRING_CUSTOM_TIMING_USED" val="1"/>
  <p:tag name="GENSWF_ADVANCE_TIME" val="12.017"/>
  <p:tag name="GENSWF_SLIDE_TITLE" val="Trò chơi"/>
  <p:tag name="ISPRING_SLIDE_ID_2" val="{4916C05C-750B-46A3-8DFB-4F61FE8EB0AC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 mẫu Toán 4" id="{2177364B-33F2-4BA7-B4AE-EF27B5C74F07}" vid="{149BD0E7-1910-438F-B179-135423978455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 mẫu Toán 4" id="{2177364B-33F2-4BA7-B4AE-EF27B5C74F07}" vid="{149BD0E7-1910-438F-B179-135423978455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 mẫu Toán 4" id="{2177364B-33F2-4BA7-B4AE-EF27B5C74F07}" vid="{149BD0E7-1910-438F-B179-1354239784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1850</TotalTime>
  <Words>388</Words>
  <Application>Microsoft Office PowerPoint</Application>
  <PresentationFormat>Custom</PresentationFormat>
  <Paragraphs>76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Arial</vt:lpstr>
      <vt:lpstr>Cambria Math</vt:lpstr>
      <vt:lpstr>Times New Roman</vt:lpstr>
      <vt:lpstr>Calibri</vt:lpstr>
      <vt:lpstr>宋体</vt:lpstr>
      <vt:lpstr>Calibri Light</vt:lpstr>
      <vt:lpstr>UVN Chim Bien Nhe</vt:lpstr>
      <vt:lpstr>等线</vt:lpstr>
      <vt:lpstr>UVN Bay Buom</vt:lpstr>
      <vt:lpstr>Aptos Display</vt:lpstr>
      <vt:lpstr>Aptos</vt:lpstr>
      <vt:lpstr>Bungee</vt:lpstr>
      <vt:lpstr>UTM Avo</vt:lpstr>
      <vt:lpstr>等线 Light</vt:lpstr>
      <vt:lpstr>Segoe UI Black</vt:lpstr>
      <vt:lpstr>Lobster</vt:lpstr>
      <vt:lpstr>Office Theme</vt:lpstr>
      <vt:lpstr>5_Office Theme</vt:lpstr>
      <vt:lpstr>3_Office Theme</vt:lpstr>
      <vt:lpstr>1_Office Theme</vt:lpstr>
      <vt:lpstr>千图网海量PPT模板www.58pic.com ​​</vt:lpstr>
      <vt:lpstr>8_Office Theme</vt:lpstr>
      <vt:lpstr>2_Office Theme</vt:lpstr>
      <vt:lpstr>9_Office Theme</vt:lpstr>
      <vt:lpstr>6_Office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 SON</cp:lastModifiedBy>
  <cp:revision>184</cp:revision>
  <dcterms:created xsi:type="dcterms:W3CDTF">2023-10-24T04:45:10Z</dcterms:created>
  <dcterms:modified xsi:type="dcterms:W3CDTF">2024-11-07T14:41:02Z</dcterms:modified>
</cp:coreProperties>
</file>