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notesMasterIdLst>
    <p:notesMasterId r:id="rId13"/>
  </p:notesMasterIdLst>
  <p:sldIdLst>
    <p:sldId id="284" r:id="rId3"/>
    <p:sldId id="340" r:id="rId4"/>
    <p:sldId id="334" r:id="rId5"/>
    <p:sldId id="335" r:id="rId6"/>
    <p:sldId id="257" r:id="rId7"/>
    <p:sldId id="295" r:id="rId8"/>
    <p:sldId id="264" r:id="rId9"/>
    <p:sldId id="342" r:id="rId10"/>
    <p:sldId id="34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30" d="100"/>
          <a:sy n="130" d="100"/>
        </p:scale>
        <p:origin x="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AC56A-9A39-4B40-88DA-BA65E8F78D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55F67-0678-414E-B55F-AF28A0A6E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2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49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r>
              <a:rPr lang="en-US" baseline="0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281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hạt</a:t>
            </a:r>
            <a:r>
              <a:rPr lang="en-US" baseline="0" dirty="0"/>
              <a:t> </a:t>
            </a:r>
            <a:r>
              <a:rPr lang="en-US" baseline="0" dirty="0" err="1"/>
              <a:t>dẻ</a:t>
            </a:r>
            <a:r>
              <a:rPr lang="en-US" baseline="0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26083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863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448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6736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80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8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576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68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88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28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9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40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52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850801" y="600200"/>
            <a:ext cx="8490400" cy="545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1246963" y="584203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21094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368601" y="3678133"/>
            <a:ext cx="7454800" cy="6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1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1"/>
              </a:spcBef>
              <a:spcAft>
                <a:spcPts val="2131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579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60001" y="2546400"/>
            <a:ext cx="4213200" cy="176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927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863561" y="587261"/>
            <a:ext cx="10464887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712001" y="2077967"/>
            <a:ext cx="8768000" cy="2014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712001" y="4092833"/>
            <a:ext cx="87680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2131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2131"/>
              </a:spcBef>
              <a:spcAft>
                <a:spcPts val="2131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9425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403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64" y="774304"/>
            <a:ext cx="12191647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3" y="836791"/>
            <a:ext cx="12191647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2" y="2648338"/>
            <a:ext cx="12191647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77" y="2617159"/>
            <a:ext cx="12191647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7183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10913" y="174093"/>
            <a:ext cx="12434971" cy="65512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4">
                <a:buClr>
                  <a:srgbClr val="000000"/>
                </a:buClr>
                <a:buFont typeface="Arial" panose="020B0604020202020204"/>
                <a:buNone/>
                <a:defRPr/>
              </a:pPr>
              <a:endParaRPr sz="19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3142400" y="2762900"/>
            <a:ext cx="7386800" cy="12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319" name="Google Shape;2319;p41"/>
          <p:cNvSpPr/>
          <p:nvPr/>
        </p:nvSpPr>
        <p:spPr>
          <a:xfrm>
            <a:off x="1140068" y="-328533"/>
            <a:ext cx="40867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386000" y="5591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386000" y="765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132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1023671" y="292671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9890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891503" y="820841"/>
            <a:ext cx="10291903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326" name="Google Shape;2326;p43"/>
          <p:cNvSpPr/>
          <p:nvPr/>
        </p:nvSpPr>
        <p:spPr>
          <a:xfrm>
            <a:off x="838635" y="776307"/>
            <a:ext cx="10377952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19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0823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3"/>
          <p:cNvSpPr/>
          <p:nvPr/>
        </p:nvSpPr>
        <p:spPr>
          <a:xfrm>
            <a:off x="9984569" y="-2566733"/>
            <a:ext cx="4373371" cy="4394109"/>
          </a:xfrm>
          <a:custGeom>
            <a:avLst/>
            <a:gdLst/>
            <a:ahLst/>
            <a:cxnLst/>
            <a:rect l="l" t="t" r="r" b="b"/>
            <a:pathLst>
              <a:path w="10544" h="10594" extrusionOk="0">
                <a:moveTo>
                  <a:pt x="5239" y="1786"/>
                </a:moveTo>
                <a:cubicBezTo>
                  <a:pt x="7173" y="1786"/>
                  <a:pt x="8759" y="3372"/>
                  <a:pt x="8759" y="5306"/>
                </a:cubicBezTo>
                <a:cubicBezTo>
                  <a:pt x="8759" y="7223"/>
                  <a:pt x="7173" y="8743"/>
                  <a:pt x="5239" y="8743"/>
                </a:cubicBezTo>
                <a:cubicBezTo>
                  <a:pt x="3306" y="8743"/>
                  <a:pt x="1802" y="7223"/>
                  <a:pt x="1802" y="5306"/>
                </a:cubicBezTo>
                <a:cubicBezTo>
                  <a:pt x="1802" y="3372"/>
                  <a:pt x="3306" y="1786"/>
                  <a:pt x="5239" y="1786"/>
                </a:cubicBezTo>
                <a:close/>
                <a:moveTo>
                  <a:pt x="5239" y="1"/>
                </a:moveTo>
                <a:cubicBezTo>
                  <a:pt x="2347" y="1"/>
                  <a:pt x="0" y="2331"/>
                  <a:pt x="0" y="5306"/>
                </a:cubicBezTo>
                <a:cubicBezTo>
                  <a:pt x="0" y="8198"/>
                  <a:pt x="2347" y="10594"/>
                  <a:pt x="5239" y="10594"/>
                </a:cubicBezTo>
                <a:cubicBezTo>
                  <a:pt x="8197" y="10594"/>
                  <a:pt x="10544" y="8198"/>
                  <a:pt x="10544" y="5306"/>
                </a:cubicBezTo>
                <a:cubicBezTo>
                  <a:pt x="10544" y="2331"/>
                  <a:pt x="8197" y="1"/>
                  <a:pt x="52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430198" y="5505850"/>
            <a:ext cx="395556" cy="395525"/>
          </a:xfrm>
          <a:custGeom>
            <a:avLst/>
            <a:gdLst/>
            <a:ahLst/>
            <a:cxnLst/>
            <a:rect l="l" t="t" r="r" b="b"/>
            <a:pathLst>
              <a:path w="8958" h="8958" extrusionOk="0">
                <a:moveTo>
                  <a:pt x="4826" y="1"/>
                </a:moveTo>
                <a:lnTo>
                  <a:pt x="3719" y="2546"/>
                </a:lnTo>
                <a:lnTo>
                  <a:pt x="1174" y="1438"/>
                </a:lnTo>
                <a:lnTo>
                  <a:pt x="1" y="4132"/>
                </a:lnTo>
                <a:lnTo>
                  <a:pt x="2546" y="5239"/>
                </a:lnTo>
                <a:lnTo>
                  <a:pt x="1455" y="7784"/>
                </a:lnTo>
                <a:lnTo>
                  <a:pt x="4132" y="8958"/>
                </a:lnTo>
                <a:lnTo>
                  <a:pt x="5239" y="6396"/>
                </a:lnTo>
                <a:lnTo>
                  <a:pt x="7784" y="7503"/>
                </a:lnTo>
                <a:lnTo>
                  <a:pt x="8958" y="4826"/>
                </a:lnTo>
                <a:lnTo>
                  <a:pt x="6413" y="3719"/>
                </a:lnTo>
                <a:lnTo>
                  <a:pt x="7503" y="1174"/>
                </a:lnTo>
                <a:lnTo>
                  <a:pt x="4826" y="1"/>
                </a:lnTo>
                <a:close/>
              </a:path>
            </a:pathLst>
          </a:custGeom>
          <a:solidFill>
            <a:srgbClr val="FFBFB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11365605" y="2122159"/>
            <a:ext cx="453035" cy="438340"/>
          </a:xfrm>
          <a:custGeom>
            <a:avLst/>
            <a:gdLst/>
            <a:ahLst/>
            <a:cxnLst/>
            <a:rect l="l" t="t" r="r" b="b"/>
            <a:pathLst>
              <a:path w="8479" h="8204" extrusionOk="0">
                <a:moveTo>
                  <a:pt x="2073" y="1"/>
                </a:moveTo>
                <a:cubicBezTo>
                  <a:pt x="1877" y="1"/>
                  <a:pt x="1683" y="63"/>
                  <a:pt x="1521" y="200"/>
                </a:cubicBezTo>
                <a:cubicBezTo>
                  <a:pt x="1041" y="464"/>
                  <a:pt x="975" y="1092"/>
                  <a:pt x="1240" y="1506"/>
                </a:cubicBezTo>
                <a:lnTo>
                  <a:pt x="2826" y="3836"/>
                </a:lnTo>
                <a:lnTo>
                  <a:pt x="562" y="5422"/>
                </a:lnTo>
                <a:cubicBezTo>
                  <a:pt x="66" y="5769"/>
                  <a:pt x="0" y="6397"/>
                  <a:pt x="281" y="6810"/>
                </a:cubicBezTo>
                <a:cubicBezTo>
                  <a:pt x="452" y="7103"/>
                  <a:pt x="747" y="7241"/>
                  <a:pt x="1059" y="7241"/>
                </a:cubicBezTo>
                <a:cubicBezTo>
                  <a:pt x="1259" y="7241"/>
                  <a:pt x="1466" y="7184"/>
                  <a:pt x="1653" y="7075"/>
                </a:cubicBezTo>
                <a:lnTo>
                  <a:pt x="3933" y="5422"/>
                </a:lnTo>
                <a:lnTo>
                  <a:pt x="5586" y="7769"/>
                </a:lnTo>
                <a:cubicBezTo>
                  <a:pt x="5749" y="8065"/>
                  <a:pt x="6052" y="8203"/>
                  <a:pt x="6357" y="8203"/>
                </a:cubicBezTo>
                <a:cubicBezTo>
                  <a:pt x="6545" y="8203"/>
                  <a:pt x="6734" y="8151"/>
                  <a:pt x="6892" y="8050"/>
                </a:cubicBezTo>
                <a:cubicBezTo>
                  <a:pt x="7371" y="7769"/>
                  <a:pt x="7437" y="7141"/>
                  <a:pt x="7172" y="6662"/>
                </a:cubicBezTo>
                <a:lnTo>
                  <a:pt x="5586" y="4331"/>
                </a:lnTo>
                <a:lnTo>
                  <a:pt x="7916" y="2745"/>
                </a:lnTo>
                <a:cubicBezTo>
                  <a:pt x="8329" y="2464"/>
                  <a:pt x="8478" y="1853"/>
                  <a:pt x="8131" y="1439"/>
                </a:cubicBezTo>
                <a:cubicBezTo>
                  <a:pt x="7959" y="1135"/>
                  <a:pt x="7662" y="993"/>
                  <a:pt x="7363" y="993"/>
                </a:cubicBezTo>
                <a:cubicBezTo>
                  <a:pt x="7175" y="993"/>
                  <a:pt x="6985" y="1050"/>
                  <a:pt x="6825" y="1158"/>
                </a:cubicBezTo>
                <a:lnTo>
                  <a:pt x="4479" y="2745"/>
                </a:lnTo>
                <a:lnTo>
                  <a:pt x="2892" y="398"/>
                </a:lnTo>
                <a:cubicBezTo>
                  <a:pt x="2682" y="148"/>
                  <a:pt x="2375" y="1"/>
                  <a:pt x="20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11162385" y="5901367"/>
            <a:ext cx="859456" cy="859384"/>
          </a:xfrm>
          <a:custGeom>
            <a:avLst/>
            <a:gdLst/>
            <a:ahLst/>
            <a:cxnLst/>
            <a:rect l="l" t="t" r="r" b="b"/>
            <a:pathLst>
              <a:path w="8545" h="8544" extrusionOk="0">
                <a:moveTo>
                  <a:pt x="4264" y="1454"/>
                </a:moveTo>
                <a:cubicBezTo>
                  <a:pt x="5785" y="1454"/>
                  <a:pt x="7090" y="2760"/>
                  <a:pt x="7090" y="4264"/>
                </a:cubicBezTo>
                <a:cubicBezTo>
                  <a:pt x="7090" y="5784"/>
                  <a:pt x="5785" y="7024"/>
                  <a:pt x="4264" y="7024"/>
                </a:cubicBezTo>
                <a:cubicBezTo>
                  <a:pt x="2760" y="7024"/>
                  <a:pt x="1521" y="5784"/>
                  <a:pt x="1521" y="4264"/>
                </a:cubicBezTo>
                <a:cubicBezTo>
                  <a:pt x="1521" y="2760"/>
                  <a:pt x="2760" y="1454"/>
                  <a:pt x="4264" y="1454"/>
                </a:cubicBezTo>
                <a:close/>
                <a:moveTo>
                  <a:pt x="4264" y="0"/>
                </a:moveTo>
                <a:cubicBezTo>
                  <a:pt x="1934" y="0"/>
                  <a:pt x="1" y="1934"/>
                  <a:pt x="1" y="4264"/>
                </a:cubicBezTo>
                <a:cubicBezTo>
                  <a:pt x="1" y="6610"/>
                  <a:pt x="1934" y="8544"/>
                  <a:pt x="4264" y="8544"/>
                </a:cubicBezTo>
                <a:cubicBezTo>
                  <a:pt x="6611" y="8544"/>
                  <a:pt x="8544" y="6610"/>
                  <a:pt x="8544" y="4264"/>
                </a:cubicBezTo>
                <a:cubicBezTo>
                  <a:pt x="8544" y="1934"/>
                  <a:pt x="6611" y="0"/>
                  <a:pt x="42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-2329333" y="228867"/>
            <a:ext cx="3556000" cy="3556000"/>
          </a:xfrm>
          <a:prstGeom prst="donut">
            <a:avLst>
              <a:gd name="adj" fmla="val 188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279623" y="6138005"/>
            <a:ext cx="546128" cy="546128"/>
          </a:xfrm>
          <a:custGeom>
            <a:avLst/>
            <a:gdLst/>
            <a:ahLst/>
            <a:cxnLst/>
            <a:rect l="l" t="t" r="r" b="b"/>
            <a:pathLst>
              <a:path w="10677" h="10677" extrusionOk="0">
                <a:moveTo>
                  <a:pt x="3372" y="1"/>
                </a:moveTo>
                <a:lnTo>
                  <a:pt x="546" y="2347"/>
                </a:lnTo>
                <a:lnTo>
                  <a:pt x="2760" y="5041"/>
                </a:lnTo>
                <a:lnTo>
                  <a:pt x="0" y="7239"/>
                </a:lnTo>
                <a:lnTo>
                  <a:pt x="2347" y="10131"/>
                </a:lnTo>
                <a:lnTo>
                  <a:pt x="5024" y="7933"/>
                </a:lnTo>
                <a:lnTo>
                  <a:pt x="7222" y="10677"/>
                </a:lnTo>
                <a:lnTo>
                  <a:pt x="10114" y="8346"/>
                </a:lnTo>
                <a:lnTo>
                  <a:pt x="7916" y="5587"/>
                </a:lnTo>
                <a:lnTo>
                  <a:pt x="10676" y="3389"/>
                </a:lnTo>
                <a:lnTo>
                  <a:pt x="8329" y="563"/>
                </a:lnTo>
                <a:lnTo>
                  <a:pt x="5570" y="2761"/>
                </a:lnTo>
                <a:lnTo>
                  <a:pt x="3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5" name="Google Shape;315;p23"/>
          <p:cNvSpPr/>
          <p:nvPr/>
        </p:nvSpPr>
        <p:spPr>
          <a:xfrm>
            <a:off x="1629270" y="276371"/>
            <a:ext cx="855380" cy="572292"/>
          </a:xfrm>
          <a:custGeom>
            <a:avLst/>
            <a:gdLst/>
            <a:ahLst/>
            <a:cxnLst/>
            <a:rect l="l" t="t" r="r" b="b"/>
            <a:pathLst>
              <a:path w="8330" h="5573" extrusionOk="0">
                <a:moveTo>
                  <a:pt x="7302" y="0"/>
                </a:moveTo>
                <a:cubicBezTo>
                  <a:pt x="7231" y="0"/>
                  <a:pt x="7159" y="13"/>
                  <a:pt x="7090" y="39"/>
                </a:cubicBezTo>
                <a:cubicBezTo>
                  <a:pt x="6826" y="188"/>
                  <a:pt x="6677" y="452"/>
                  <a:pt x="6759" y="733"/>
                </a:cubicBezTo>
                <a:cubicBezTo>
                  <a:pt x="7024" y="2187"/>
                  <a:pt x="6264" y="3625"/>
                  <a:pt x="4892" y="4171"/>
                </a:cubicBezTo>
                <a:cubicBezTo>
                  <a:pt x="4538" y="4299"/>
                  <a:pt x="4173" y="4361"/>
                  <a:pt x="3815" y="4361"/>
                </a:cubicBezTo>
                <a:cubicBezTo>
                  <a:pt x="2786" y="4361"/>
                  <a:pt x="1804" y="3850"/>
                  <a:pt x="1240" y="2931"/>
                </a:cubicBezTo>
                <a:cubicBezTo>
                  <a:pt x="1139" y="2729"/>
                  <a:pt x="912" y="2643"/>
                  <a:pt x="686" y="2643"/>
                </a:cubicBezTo>
                <a:cubicBezTo>
                  <a:pt x="616" y="2643"/>
                  <a:pt x="546" y="2651"/>
                  <a:pt x="480" y="2667"/>
                </a:cubicBezTo>
                <a:cubicBezTo>
                  <a:pt x="149" y="2799"/>
                  <a:pt x="0" y="3278"/>
                  <a:pt x="215" y="3559"/>
                </a:cubicBezTo>
                <a:cubicBezTo>
                  <a:pt x="971" y="4826"/>
                  <a:pt x="2328" y="5572"/>
                  <a:pt x="3790" y="5572"/>
                </a:cubicBezTo>
                <a:cubicBezTo>
                  <a:pt x="4311" y="5572"/>
                  <a:pt x="4846" y="5478"/>
                  <a:pt x="5371" y="5278"/>
                </a:cubicBezTo>
                <a:cubicBezTo>
                  <a:pt x="7305" y="4518"/>
                  <a:pt x="8329" y="2452"/>
                  <a:pt x="7916" y="535"/>
                </a:cubicBezTo>
                <a:cubicBezTo>
                  <a:pt x="7863" y="204"/>
                  <a:pt x="7588" y="0"/>
                  <a:pt x="7302" y="0"/>
                </a:cubicBezTo>
                <a:close/>
              </a:path>
            </a:pathLst>
          </a:custGeom>
          <a:solidFill>
            <a:srgbClr val="4AD2CD"/>
          </a:solidFill>
          <a:ln>
            <a:noFill/>
          </a:ln>
        </p:spPr>
        <p:txBody>
          <a:bodyPr spcFirstLastPara="1" wrap="square" lIns="121599" tIns="121599" rIns="121599" bIns="121599" anchor="ctr" anchorCtr="0">
            <a:noAutofit/>
          </a:bodyPr>
          <a:lstStyle/>
          <a:p>
            <a:pPr defTabSz="914354">
              <a:buClr>
                <a:srgbClr val="000000"/>
              </a:buClr>
              <a:buFont typeface="Arial" panose="020B0604020202020204"/>
              <a:buNone/>
              <a:defRPr/>
            </a:pPr>
            <a:endParaRPr sz="252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0820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2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7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71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233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817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96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246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6AA9C376-103F-0A10-F808-B90E878D6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39" y="3101096"/>
            <a:ext cx="4700304" cy="37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DE13C37-BC92-458D-C664-EC685100F0D1}"/>
              </a:ext>
            </a:extLst>
          </p:cNvPr>
          <p:cNvGrpSpPr/>
          <p:nvPr/>
        </p:nvGrpSpPr>
        <p:grpSpPr>
          <a:xfrm>
            <a:off x="3038060" y="2050586"/>
            <a:ext cx="9153940" cy="4573569"/>
            <a:chOff x="7027291" y="1235167"/>
            <a:chExt cx="3939869" cy="23735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14F07E-3DA0-1833-407C-7968907F6E7A}"/>
                </a:ext>
              </a:extLst>
            </p:cNvPr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11" name="图片 7">
                <a:extLst>
                  <a:ext uri="{FF2B5EF4-FFF2-40B4-BE49-F238E27FC236}">
                    <a16:creationId xmlns:a16="http://schemas.microsoft.com/office/drawing/2014/main" id="{9916D5D8-B9FE-CE98-0CDB-260C9ADED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0CD1E-735B-8EA7-0331-A51E2C81CB0C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1742CB-2A35-01F7-197B-CF227DA69D28}"/>
                </a:ext>
              </a:extLst>
            </p:cNvPr>
            <p:cNvSpPr/>
            <p:nvPr/>
          </p:nvSpPr>
          <p:spPr>
            <a:xfrm>
              <a:off x="7550503" y="2033170"/>
              <a:ext cx="2685150" cy="1197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vi-VN" sz="36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một</a:t>
              </a:r>
              <a:r>
                <a:rPr lang="vi-VN" sz="36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tình huống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vi-VN" sz="36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thực tế liên quan đến bài toán rút về đơn vị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đố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hiện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D2FC14B-E90B-CF5D-68BB-28C311E3FB4B}"/>
              </a:ext>
            </a:extLst>
          </p:cNvPr>
          <p:cNvSpPr/>
          <p:nvPr/>
        </p:nvSpPr>
        <p:spPr>
          <a:xfrm>
            <a:off x="780836" y="0"/>
            <a:ext cx="5917915" cy="3249227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TRÒ CHƠI </a:t>
            </a:r>
          </a:p>
          <a:p>
            <a:pPr algn="ctr"/>
            <a:r>
              <a:rPr lang="en-US" sz="4800" dirty="0"/>
              <a:t> </a:t>
            </a:r>
            <a:r>
              <a:rPr lang="en-US" sz="4800" b="1" dirty="0">
                <a:solidFill>
                  <a:srgbClr val="C00000"/>
                </a:solidFill>
              </a:rPr>
              <a:t>ĐỐ BẠN</a:t>
            </a:r>
          </a:p>
        </p:txBody>
      </p:sp>
    </p:spTree>
    <p:extLst>
      <p:ext uri="{BB962C8B-B14F-4D97-AF65-F5344CB8AC3E}">
        <p14:creationId xmlns:p14="http://schemas.microsoft.com/office/powerpoint/2010/main" val="212828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96091" y="465162"/>
            <a:ext cx="10407139" cy="1938992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id-ID" sz="60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Các</a:t>
            </a:r>
            <a:r>
              <a:rPr lang="en-US" altLang="id-ID" sz="6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</a:t>
            </a:r>
            <a:r>
              <a:rPr lang="en-US" altLang="id-ID" sz="60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tình</a:t>
            </a:r>
            <a:r>
              <a:rPr lang="en-US" altLang="id-ID" sz="6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</a:t>
            </a:r>
            <a:r>
              <a:rPr lang="en-US" altLang="id-ID" sz="60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huống</a:t>
            </a:r>
            <a:r>
              <a:rPr lang="en-US" altLang="id-ID" sz="6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</a:t>
            </a:r>
            <a:r>
              <a:rPr lang="en-US" altLang="id-ID" sz="60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chúng</a:t>
            </a:r>
            <a:r>
              <a:rPr lang="en-US" altLang="id-ID" sz="6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ta </a:t>
            </a:r>
            <a:r>
              <a:rPr lang="en-US" altLang="id-ID" sz="60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vừa</a:t>
            </a:r>
            <a:r>
              <a:rPr lang="en-US" altLang="id-ID" sz="6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</a:t>
            </a:r>
            <a:r>
              <a:rPr lang="en-US" altLang="id-ID" sz="60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đố</a:t>
            </a:r>
            <a:r>
              <a:rPr lang="en-US" altLang="id-ID" sz="6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</a:t>
            </a:r>
            <a:r>
              <a:rPr lang="en-US" altLang="id-ID" sz="60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bạn</a:t>
            </a:r>
            <a:r>
              <a:rPr lang="en-US" altLang="id-ID" sz="60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</a:t>
            </a:r>
            <a:r>
              <a:rPr kumimoji="0" lang="en-US" altLang="id-ID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thuộc</a:t>
            </a:r>
            <a:r>
              <a:rPr kumimoji="0" lang="en-US" altLang="id-ID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</a:t>
            </a:r>
            <a:r>
              <a:rPr kumimoji="0" lang="en-US" altLang="id-ID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dạng</a:t>
            </a:r>
            <a:r>
              <a:rPr kumimoji="0" lang="en-US" altLang="id-ID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</a:t>
            </a:r>
            <a:r>
              <a:rPr kumimoji="0" lang="en-US" altLang="id-ID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bài</a:t>
            </a:r>
            <a:r>
              <a:rPr kumimoji="0" lang="en-US" altLang="id-ID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</a:t>
            </a:r>
            <a:r>
              <a:rPr kumimoji="0" lang="en-US" altLang="id-ID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toán</a:t>
            </a:r>
            <a:r>
              <a:rPr kumimoji="0" lang="en-US" altLang="id-ID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 </a:t>
            </a:r>
            <a:r>
              <a:rPr kumimoji="0" lang="en-US" altLang="id-ID" sz="6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nào</a:t>
            </a:r>
            <a:r>
              <a:rPr kumimoji="0" lang="en-US" altLang="id-ID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IBM Plex Sans Thai"/>
              </a:rPr>
              <a:t>? </a:t>
            </a:r>
          </a:p>
        </p:txBody>
      </p:sp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62" y="5550994"/>
            <a:ext cx="1197537" cy="10735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23833" y="3345850"/>
            <a:ext cx="9498842" cy="1446550"/>
          </a:xfrm>
          <a:prstGeom prst="rect">
            <a:avLst/>
          </a:prstGeom>
          <a:solidFill>
            <a:srgbClr val="D7F06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000000"/>
                </a:solidFill>
              </a:rPr>
              <a:t>B</a:t>
            </a:r>
            <a:r>
              <a:rPr lang="vi-VN" sz="4400" b="1" dirty="0">
                <a:solidFill>
                  <a:srgbClr val="000000"/>
                </a:solidFill>
              </a:rPr>
              <a:t>ài toán có liên quan đến rút về đơn vị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7230" y="730485"/>
            <a:ext cx="10864769" cy="1569660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ài toán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liên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quan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đến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rút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về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đơn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vị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mấy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dạng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?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19" name="Picture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462" y="5550994"/>
            <a:ext cx="1197537" cy="10735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ABA4BE-589E-DE04-DE3B-66F1E7F6301A}"/>
              </a:ext>
            </a:extLst>
          </p:cNvPr>
          <p:cNvSpPr txBox="1"/>
          <p:nvPr/>
        </p:nvSpPr>
        <p:spPr>
          <a:xfrm>
            <a:off x="1323833" y="3345850"/>
            <a:ext cx="9498842" cy="1446550"/>
          </a:xfrm>
          <a:prstGeom prst="rect">
            <a:avLst/>
          </a:prstGeom>
          <a:solidFill>
            <a:srgbClr val="D7F06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000000"/>
                </a:solidFill>
              </a:rPr>
              <a:t>B</a:t>
            </a:r>
            <a:r>
              <a:rPr lang="vi-VN" sz="4400" b="1" dirty="0">
                <a:solidFill>
                  <a:srgbClr val="000000"/>
                </a:solidFill>
              </a:rPr>
              <a:t>ài toán có liên quan đến rút về đơn vị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có</a:t>
            </a:r>
            <a:r>
              <a:rPr lang="en-US" sz="4400" b="1" dirty="0">
                <a:solidFill>
                  <a:srgbClr val="000000"/>
                </a:solidFill>
              </a:rPr>
              <a:t> 2 </a:t>
            </a:r>
            <a:r>
              <a:rPr lang="en-US" sz="4400" b="1" dirty="0" err="1">
                <a:solidFill>
                  <a:srgbClr val="000000"/>
                </a:solidFill>
              </a:rPr>
              <a:t>dạng</a:t>
            </a:r>
            <a:r>
              <a:rPr lang="vi-VN" sz="4400" b="1" dirty="0">
                <a:solidFill>
                  <a:srgbClr val="000000"/>
                </a:solidFill>
              </a:rPr>
              <a:t>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3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7134225" y="3485958"/>
            <a:ext cx="5081376" cy="3506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590925"/>
            <a:ext cx="3384063" cy="33567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4268D89-320E-89F6-5C28-99D0A9A7FE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5838" y="652462"/>
            <a:ext cx="2566988" cy="1008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9F2FA-3874-DF07-0B71-22E58734F1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5443" y="2189563"/>
            <a:ext cx="7614564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E720EF-74CB-52A6-CCCB-1C50E89E4732}"/>
              </a:ext>
            </a:extLst>
          </p:cNvPr>
          <p:cNvSpPr txBox="1"/>
          <p:nvPr/>
        </p:nvSpPr>
        <p:spPr>
          <a:xfrm>
            <a:off x="5153914" y="1718138"/>
            <a:ext cx="5034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SGK/43</a:t>
            </a:r>
          </a:p>
        </p:txBody>
      </p:sp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628341" y="-758791"/>
            <a:ext cx="7413674" cy="6964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408708" y="2215799"/>
            <a:ext cx="5844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1,2/43- VỞ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2874451" y="3611129"/>
            <a:ext cx="67627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3/43- VBT/44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9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924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114</Words>
  <Application>Microsoft Office PowerPoint</Application>
  <PresentationFormat>Widescreen</PresentationFormat>
  <Paragraphs>18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Pattaya</vt:lpstr>
      <vt:lpstr>字魂105号-简雅黑</vt:lpstr>
      <vt:lpstr>Arial</vt:lpstr>
      <vt:lpstr>Bahnschrift SemiBold SemiConden</vt:lpstr>
      <vt:lpstr>Calibri</vt:lpstr>
      <vt:lpstr>Cambria</vt:lpstr>
      <vt:lpstr>1_Office Theme</vt:lpstr>
      <vt:lpstr>Class Awards Certificates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Huyen</cp:lastModifiedBy>
  <cp:revision>8</cp:revision>
  <dcterms:created xsi:type="dcterms:W3CDTF">2023-09-14T07:24:47Z</dcterms:created>
  <dcterms:modified xsi:type="dcterms:W3CDTF">2024-10-23T01:34:07Z</dcterms:modified>
</cp:coreProperties>
</file>