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704" r:id="rId3"/>
  </p:sldMasterIdLst>
  <p:notesMasterIdLst>
    <p:notesMasterId r:id="rId22"/>
  </p:notesMasterIdLst>
  <p:sldIdLst>
    <p:sldId id="471" r:id="rId4"/>
    <p:sldId id="2638" r:id="rId5"/>
    <p:sldId id="470" r:id="rId6"/>
    <p:sldId id="493" r:id="rId7"/>
    <p:sldId id="2632" r:id="rId8"/>
    <p:sldId id="2633" r:id="rId9"/>
    <p:sldId id="2634" r:id="rId10"/>
    <p:sldId id="2635" r:id="rId11"/>
    <p:sldId id="2636" r:id="rId12"/>
    <p:sldId id="2637" r:id="rId13"/>
    <p:sldId id="510" r:id="rId14"/>
    <p:sldId id="336" r:id="rId15"/>
    <p:sldId id="337" r:id="rId16"/>
    <p:sldId id="338" r:id="rId17"/>
    <p:sldId id="339" r:id="rId18"/>
    <p:sldId id="261" r:id="rId19"/>
    <p:sldId id="340" r:id="rId20"/>
    <p:sldId id="5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958" autoAdjust="0"/>
  </p:normalViewPr>
  <p:slideViewPr>
    <p:cSldViewPr snapToGrid="0">
      <p:cViewPr varScale="1">
        <p:scale>
          <a:sx n="57" d="100"/>
          <a:sy n="57" d="100"/>
        </p:scale>
        <p:origin x="10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5A661F-589D-4431-BF84-1840612CE339}"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0AB33-FD16-46AD-AC1F-A916173389F3}" type="slidenum">
              <a:rPr lang="en-US" smtClean="0"/>
              <a:t>‹#›</a:t>
            </a:fld>
            <a:endParaRPr lang="en-US"/>
          </a:p>
        </p:txBody>
      </p:sp>
    </p:spTree>
    <p:extLst>
      <p:ext uri="{BB962C8B-B14F-4D97-AF65-F5344CB8AC3E}">
        <p14:creationId xmlns:p14="http://schemas.microsoft.com/office/powerpoint/2010/main" val="266568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054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từng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số</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ở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trên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Khi quay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về</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im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là</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cá</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sẽ</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tự</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động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cắn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hết</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1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đến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4,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exit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tới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bài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72886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3273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37575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24536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Lích vào ABC để ra kết quả</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Chơi xong lích vào mũi tên để quay lại câu cá</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18F03C3-53C1-4F10-8DAF-D1F318E96C6E}"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97856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978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89101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45423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639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1050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66327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326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7088F37-5B1E-4577-8E55-6D9B1D3C31CF}"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269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22887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23123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2034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9335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10757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245968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67048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1862990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58216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178323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5805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54549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000">
                <a:solidFill>
                  <a:schemeClr val="tx1">
                    <a:tint val="75000"/>
                  </a:schemeClr>
                </a:solidFill>
              </a:defRPr>
            </a:lvl1pPr>
            <a:lvl2pPr marL="457063" indent="0">
              <a:buNone/>
              <a:defRPr sz="1800">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4189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271749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399686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24690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3370658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626487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1672542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0024902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405267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77962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83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spTree>
    <p:extLst>
      <p:ext uri="{BB962C8B-B14F-4D97-AF65-F5344CB8AC3E}">
        <p14:creationId xmlns:p14="http://schemas.microsoft.com/office/powerpoint/2010/main" val="2246184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00" y="18400"/>
            <a:ext cx="12192000" cy="6821200"/>
            <a:chOff x="-150" y="13800"/>
            <a:chExt cx="9144000" cy="5115900"/>
          </a:xfrm>
        </p:grpSpPr>
        <p:grpSp>
          <p:nvGrpSpPr>
            <p:cNvPr id="10" name="Google Shape;10;p2"/>
            <p:cNvGrpSpPr/>
            <p:nvPr/>
          </p:nvGrpSpPr>
          <p:grpSpPr>
            <a:xfrm>
              <a:off x="318911" y="13800"/>
              <a:ext cx="8506178" cy="5115900"/>
              <a:chOff x="318911" y="-66425"/>
              <a:chExt cx="8506178" cy="5115900"/>
            </a:xfrm>
          </p:grpSpPr>
          <p:cxnSp>
            <p:nvCxnSpPr>
              <p:cNvPr id="11" name="Google Shape;11;p2"/>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 name="Google Shape;12;p2"/>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3" name="Google Shape;13;p2"/>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 name="Google Shape;14;p2"/>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 name="Google Shape;15;p2"/>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 name="Google Shape;16;p2"/>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 name="Google Shape;17;p2"/>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8" name="Google Shape;18;p2"/>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9" name="Google Shape;19;p2"/>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0" name="Google Shape;20;p2"/>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1" name="Google Shape;21;p2"/>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2" name="Google Shape;22;p2"/>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3" name="Google Shape;23;p2"/>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 name="Google Shape;24;p2"/>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 name="Google Shape;25;p2"/>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 name="Google Shape;26;p2"/>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7" name="Google Shape;27;p2"/>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8" name="Google Shape;28;p2"/>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 name="Google Shape;29;p2"/>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 name="Google Shape;30;p2"/>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 name="Google Shape;31;p2"/>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2" name="Google Shape;32;p2"/>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 name="Google Shape;33;p2"/>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4" name="Google Shape;34;p2"/>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5" name="Google Shape;35;p2"/>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 name="Google Shape;36;p2"/>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 name="Google Shape;37;p2"/>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8" name="Google Shape;38;p2"/>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9" name="Google Shape;39;p2"/>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0" name="Google Shape;40;p2"/>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1" name="Google Shape;41;p2"/>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2" name="Google Shape;42;p2"/>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3" name="Google Shape;43;p2"/>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4" name="Google Shape;44;p2"/>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 name="Google Shape;45;p2"/>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 name="Google Shape;46;p2"/>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7" name="Google Shape;47;p2"/>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8" name="Google Shape;48;p2"/>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9" name="Google Shape;49;p2"/>
          <p:cNvGrpSpPr/>
          <p:nvPr/>
        </p:nvGrpSpPr>
        <p:grpSpPr>
          <a:xfrm>
            <a:off x="557654" y="289310"/>
            <a:ext cx="11218568" cy="6022417"/>
            <a:chOff x="418241" y="216981"/>
            <a:chExt cx="8413926" cy="4516813"/>
          </a:xfrm>
        </p:grpSpPr>
        <p:sp>
          <p:nvSpPr>
            <p:cNvPr id="50" name="Google Shape;50;p2"/>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 name="Google Shape;52;p2"/>
          <p:cNvSpPr txBox="1">
            <a:spLocks noGrp="1"/>
          </p:cNvSpPr>
          <p:nvPr>
            <p:ph type="ctrTitle"/>
          </p:nvPr>
        </p:nvSpPr>
        <p:spPr>
          <a:xfrm>
            <a:off x="2425800" y="1470417"/>
            <a:ext cx="7340400" cy="3040800"/>
          </a:xfrm>
          <a:prstGeom prst="rect">
            <a:avLst/>
          </a:prstGeom>
        </p:spPr>
        <p:txBody>
          <a:bodyPr spcFirstLastPara="1" wrap="square" lIns="0" tIns="0" rIns="0" bIns="0" anchor="t" anchorCtr="0">
            <a:noAutofit/>
          </a:bodyPr>
          <a:lstStyle>
            <a:lvl1pPr lvl="0" algn="ctr">
              <a:lnSpc>
                <a:spcPct val="80000"/>
              </a:lnSpc>
              <a:spcBef>
                <a:spcPts val="0"/>
              </a:spcBef>
              <a:spcAft>
                <a:spcPts val="0"/>
              </a:spcAft>
              <a:buSzPts val="5200"/>
              <a:buNone/>
              <a:defRPr sz="8246" b="1">
                <a:solidFill>
                  <a:srgbClr val="46246A"/>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53" name="Google Shape;53;p2"/>
          <p:cNvSpPr txBox="1">
            <a:spLocks noGrp="1"/>
          </p:cNvSpPr>
          <p:nvPr>
            <p:ph type="subTitle" idx="1"/>
          </p:nvPr>
        </p:nvSpPr>
        <p:spPr>
          <a:xfrm>
            <a:off x="3396600" y="4893379"/>
            <a:ext cx="5398800" cy="396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128">
                <a:solidFill>
                  <a:schemeClr val="lt1"/>
                </a:solidFill>
                <a:latin typeface="Lato"/>
                <a:ea typeface="Lato"/>
                <a:cs typeface="Lato"/>
                <a:sym typeface="Lato"/>
              </a:defRPr>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54" name="Google Shape;54;p2"/>
          <p:cNvSpPr/>
          <p:nvPr/>
        </p:nvSpPr>
        <p:spPr>
          <a:xfrm>
            <a:off x="11087336" y="5133935"/>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9527311"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680812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7" name="Google Shape;97;p3"/>
          <p:cNvGrpSpPr/>
          <p:nvPr/>
        </p:nvGrpSpPr>
        <p:grpSpPr>
          <a:xfrm>
            <a:off x="557654" y="289310"/>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00" name="Google Shape;100;p3"/>
          <p:cNvSpPr txBox="1">
            <a:spLocks noGrp="1"/>
          </p:cNvSpPr>
          <p:nvPr>
            <p:ph type="title"/>
          </p:nvPr>
        </p:nvSpPr>
        <p:spPr>
          <a:xfrm>
            <a:off x="4712866"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05" b="1"/>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101" name="Google Shape;101;p3"/>
          <p:cNvSpPr txBox="1">
            <a:spLocks noGrp="1"/>
          </p:cNvSpPr>
          <p:nvPr>
            <p:ph type="subTitle" idx="1"/>
          </p:nvPr>
        </p:nvSpPr>
        <p:spPr>
          <a:xfrm>
            <a:off x="4712866"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28">
                <a:solidFill>
                  <a:srgbClr val="FFFFFF"/>
                </a:solidFill>
              </a:defRPr>
            </a:lvl1pPr>
            <a:lvl2pPr lvl="1" algn="ctr" rtl="0">
              <a:lnSpc>
                <a:spcPct val="100000"/>
              </a:lnSpc>
              <a:spcBef>
                <a:spcPts val="0"/>
              </a:spcBef>
              <a:spcAft>
                <a:spcPts val="0"/>
              </a:spcAft>
              <a:buSzPts val="2800"/>
              <a:buNone/>
              <a:defRPr sz="3724"/>
            </a:lvl2pPr>
            <a:lvl3pPr lvl="2" algn="ctr" rtl="0">
              <a:lnSpc>
                <a:spcPct val="100000"/>
              </a:lnSpc>
              <a:spcBef>
                <a:spcPts val="0"/>
              </a:spcBef>
              <a:spcAft>
                <a:spcPts val="0"/>
              </a:spcAft>
              <a:buSzPts val="2800"/>
              <a:buNone/>
              <a:defRPr sz="3724"/>
            </a:lvl3pPr>
            <a:lvl4pPr lvl="3" algn="ctr" rtl="0">
              <a:lnSpc>
                <a:spcPct val="100000"/>
              </a:lnSpc>
              <a:spcBef>
                <a:spcPts val="0"/>
              </a:spcBef>
              <a:spcAft>
                <a:spcPts val="0"/>
              </a:spcAft>
              <a:buSzPts val="2800"/>
              <a:buNone/>
              <a:defRPr sz="3724"/>
            </a:lvl4pPr>
            <a:lvl5pPr lvl="4" algn="ctr" rtl="0">
              <a:lnSpc>
                <a:spcPct val="100000"/>
              </a:lnSpc>
              <a:spcBef>
                <a:spcPts val="0"/>
              </a:spcBef>
              <a:spcAft>
                <a:spcPts val="0"/>
              </a:spcAft>
              <a:buSzPts val="2800"/>
              <a:buNone/>
              <a:defRPr sz="3724"/>
            </a:lvl5pPr>
            <a:lvl6pPr lvl="5" algn="ctr" rtl="0">
              <a:lnSpc>
                <a:spcPct val="100000"/>
              </a:lnSpc>
              <a:spcBef>
                <a:spcPts val="0"/>
              </a:spcBef>
              <a:spcAft>
                <a:spcPts val="0"/>
              </a:spcAft>
              <a:buSzPts val="2800"/>
              <a:buNone/>
              <a:defRPr sz="3724"/>
            </a:lvl6pPr>
            <a:lvl7pPr lvl="6" algn="ctr" rtl="0">
              <a:lnSpc>
                <a:spcPct val="100000"/>
              </a:lnSpc>
              <a:spcBef>
                <a:spcPts val="0"/>
              </a:spcBef>
              <a:spcAft>
                <a:spcPts val="0"/>
              </a:spcAft>
              <a:buSzPts val="2800"/>
              <a:buNone/>
              <a:defRPr sz="3724"/>
            </a:lvl7pPr>
            <a:lvl8pPr lvl="7" algn="ctr" rtl="0">
              <a:lnSpc>
                <a:spcPct val="100000"/>
              </a:lnSpc>
              <a:spcBef>
                <a:spcPts val="0"/>
              </a:spcBef>
              <a:spcAft>
                <a:spcPts val="0"/>
              </a:spcAft>
              <a:buSzPts val="2800"/>
              <a:buNone/>
              <a:defRPr sz="3724"/>
            </a:lvl8pPr>
            <a:lvl9pPr lvl="8" algn="ctr" rtl="0">
              <a:lnSpc>
                <a:spcPct val="100000"/>
              </a:lnSpc>
              <a:spcBef>
                <a:spcPts val="0"/>
              </a:spcBef>
              <a:spcAft>
                <a:spcPts val="0"/>
              </a:spcAft>
              <a:buSzPts val="2800"/>
              <a:buNone/>
              <a:defRPr sz="3724"/>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05">
                <a:solidFill>
                  <a:schemeClr val="accent1"/>
                </a:solidFill>
              </a:defRPr>
            </a:lvl1pPr>
            <a:lvl2pPr lvl="1" algn="ctr" rtl="0">
              <a:spcBef>
                <a:spcPts val="0"/>
              </a:spcBef>
              <a:spcAft>
                <a:spcPts val="0"/>
              </a:spcAft>
              <a:buSzPts val="12000"/>
              <a:buNone/>
              <a:defRPr sz="15960"/>
            </a:lvl2pPr>
            <a:lvl3pPr lvl="2" algn="ctr" rtl="0">
              <a:spcBef>
                <a:spcPts val="0"/>
              </a:spcBef>
              <a:spcAft>
                <a:spcPts val="0"/>
              </a:spcAft>
              <a:buSzPts val="12000"/>
              <a:buNone/>
              <a:defRPr sz="15960"/>
            </a:lvl3pPr>
            <a:lvl4pPr lvl="3" algn="ctr" rtl="0">
              <a:spcBef>
                <a:spcPts val="0"/>
              </a:spcBef>
              <a:spcAft>
                <a:spcPts val="0"/>
              </a:spcAft>
              <a:buSzPts val="12000"/>
              <a:buNone/>
              <a:defRPr sz="15960"/>
            </a:lvl4pPr>
            <a:lvl5pPr lvl="4" algn="ctr" rtl="0">
              <a:spcBef>
                <a:spcPts val="0"/>
              </a:spcBef>
              <a:spcAft>
                <a:spcPts val="0"/>
              </a:spcAft>
              <a:buSzPts val="12000"/>
              <a:buNone/>
              <a:defRPr sz="15960"/>
            </a:lvl5pPr>
            <a:lvl6pPr lvl="5" algn="ctr" rtl="0">
              <a:spcBef>
                <a:spcPts val="0"/>
              </a:spcBef>
              <a:spcAft>
                <a:spcPts val="0"/>
              </a:spcAft>
              <a:buSzPts val="12000"/>
              <a:buNone/>
              <a:defRPr sz="15960"/>
            </a:lvl6pPr>
            <a:lvl7pPr lvl="6" algn="ctr" rtl="0">
              <a:spcBef>
                <a:spcPts val="0"/>
              </a:spcBef>
              <a:spcAft>
                <a:spcPts val="0"/>
              </a:spcAft>
              <a:buSzPts val="12000"/>
              <a:buNone/>
              <a:defRPr sz="15960"/>
            </a:lvl7pPr>
            <a:lvl8pPr lvl="7" algn="ctr" rtl="0">
              <a:spcBef>
                <a:spcPts val="0"/>
              </a:spcBef>
              <a:spcAft>
                <a:spcPts val="0"/>
              </a:spcAft>
              <a:buSzPts val="12000"/>
              <a:buNone/>
              <a:defRPr sz="15960"/>
            </a:lvl8pPr>
            <a:lvl9pPr lvl="8" algn="ctr" rtl="0">
              <a:spcBef>
                <a:spcPts val="0"/>
              </a:spcBef>
              <a:spcAft>
                <a:spcPts val="0"/>
              </a:spcAft>
              <a:buSzPts val="12000"/>
              <a:buNone/>
              <a:defRPr sz="15960"/>
            </a:lvl9pPr>
          </a:lstStyle>
          <a:p>
            <a:r>
              <a:t>xx%</a:t>
            </a:r>
          </a:p>
        </p:txBody>
      </p:sp>
    </p:spTree>
    <p:extLst>
      <p:ext uri="{BB962C8B-B14F-4D97-AF65-F5344CB8AC3E}">
        <p14:creationId xmlns:p14="http://schemas.microsoft.com/office/powerpoint/2010/main" val="1029200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4" name="Google Shape;144;p4"/>
          <p:cNvGrpSpPr/>
          <p:nvPr/>
        </p:nvGrpSpPr>
        <p:grpSpPr>
          <a:xfrm flipH="1">
            <a:off x="557654" y="289310"/>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596"/>
            </a:lvl1pPr>
            <a:lvl2pPr lvl="1" algn="ctr" rtl="0">
              <a:lnSpc>
                <a:spcPct val="100000"/>
              </a:lnSpc>
              <a:spcBef>
                <a:spcPts val="0"/>
              </a:spcBef>
              <a:spcAft>
                <a:spcPts val="0"/>
              </a:spcAft>
              <a:buSzPts val="1400"/>
              <a:buAutoNum type="alphaLcPeriod"/>
              <a:defRPr sz="3724"/>
            </a:lvl2pPr>
            <a:lvl3pPr lvl="2" algn="ctr" rtl="0">
              <a:lnSpc>
                <a:spcPct val="100000"/>
              </a:lnSpc>
              <a:spcBef>
                <a:spcPts val="0"/>
              </a:spcBef>
              <a:spcAft>
                <a:spcPts val="0"/>
              </a:spcAft>
              <a:buSzPts val="1400"/>
              <a:buAutoNum type="romanLcPeriod"/>
              <a:defRPr sz="3724"/>
            </a:lvl3pPr>
            <a:lvl4pPr lvl="3" algn="ctr" rtl="0">
              <a:lnSpc>
                <a:spcPct val="100000"/>
              </a:lnSpc>
              <a:spcBef>
                <a:spcPts val="0"/>
              </a:spcBef>
              <a:spcAft>
                <a:spcPts val="0"/>
              </a:spcAft>
              <a:buSzPts val="1400"/>
              <a:buAutoNum type="arabicPeriod"/>
              <a:defRPr sz="3724"/>
            </a:lvl4pPr>
            <a:lvl5pPr lvl="4" algn="ctr" rtl="0">
              <a:lnSpc>
                <a:spcPct val="100000"/>
              </a:lnSpc>
              <a:spcBef>
                <a:spcPts val="0"/>
              </a:spcBef>
              <a:spcAft>
                <a:spcPts val="0"/>
              </a:spcAft>
              <a:buSzPts val="1400"/>
              <a:buAutoNum type="alphaLcPeriod"/>
              <a:defRPr sz="3724"/>
            </a:lvl5pPr>
            <a:lvl6pPr lvl="5" algn="ctr" rtl="0">
              <a:lnSpc>
                <a:spcPct val="100000"/>
              </a:lnSpc>
              <a:spcBef>
                <a:spcPts val="0"/>
              </a:spcBef>
              <a:spcAft>
                <a:spcPts val="0"/>
              </a:spcAft>
              <a:buSzPts val="1400"/>
              <a:buAutoNum type="romanLcPeriod"/>
              <a:defRPr sz="3724"/>
            </a:lvl6pPr>
            <a:lvl7pPr lvl="6" algn="ctr" rtl="0">
              <a:lnSpc>
                <a:spcPct val="100000"/>
              </a:lnSpc>
              <a:spcBef>
                <a:spcPts val="0"/>
              </a:spcBef>
              <a:spcAft>
                <a:spcPts val="0"/>
              </a:spcAft>
              <a:buSzPts val="1400"/>
              <a:buAutoNum type="arabicPeriod"/>
              <a:defRPr sz="3724"/>
            </a:lvl7pPr>
            <a:lvl8pPr lvl="7" algn="ctr" rtl="0">
              <a:lnSpc>
                <a:spcPct val="100000"/>
              </a:lnSpc>
              <a:spcBef>
                <a:spcPts val="0"/>
              </a:spcBef>
              <a:spcAft>
                <a:spcPts val="0"/>
              </a:spcAft>
              <a:buSzPts val="1400"/>
              <a:buAutoNum type="alphaLcPeriod"/>
              <a:defRPr sz="3724"/>
            </a:lvl8pPr>
            <a:lvl9pPr lvl="8" algn="ctr" rtl="0">
              <a:lnSpc>
                <a:spcPct val="100000"/>
              </a:lnSpc>
              <a:spcBef>
                <a:spcPts val="0"/>
              </a:spcBef>
              <a:spcAft>
                <a:spcPts val="0"/>
              </a:spcAft>
              <a:buSzPts val="1400"/>
              <a:buAutoNum type="romanLcPeriod"/>
              <a:defRPr sz="3724"/>
            </a:lvl9pPr>
          </a:lstStyle>
          <a:p>
            <a:endParaRPr/>
          </a:p>
        </p:txBody>
      </p:sp>
    </p:spTree>
    <p:extLst>
      <p:ext uri="{BB962C8B-B14F-4D97-AF65-F5344CB8AC3E}">
        <p14:creationId xmlns:p14="http://schemas.microsoft.com/office/powerpoint/2010/main" val="3876123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 name="Google Shape;190;p5"/>
          <p:cNvGrpSpPr/>
          <p:nvPr/>
        </p:nvGrpSpPr>
        <p:grpSpPr>
          <a:xfrm>
            <a:off x="557654" y="289310"/>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615"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6"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6"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15780601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3"/>
        <p:cNvGrpSpPr/>
        <p:nvPr/>
      </p:nvGrpSpPr>
      <p:grpSpPr>
        <a:xfrm>
          <a:off x="0" y="0"/>
          <a:ext cx="0" cy="0"/>
          <a:chOff x="0" y="0"/>
          <a:chExt cx="0" cy="0"/>
        </a:xfrm>
      </p:grpSpPr>
      <p:grpSp>
        <p:nvGrpSpPr>
          <p:cNvPr id="244" name="Google Shape;244;p7"/>
          <p:cNvGrpSpPr/>
          <p:nvPr/>
        </p:nvGrpSpPr>
        <p:grpSpPr>
          <a:xfrm>
            <a:off x="-200" y="18400"/>
            <a:ext cx="12192000" cy="6821200"/>
            <a:chOff x="-150" y="13800"/>
            <a:chExt cx="9144000" cy="5115900"/>
          </a:xfrm>
        </p:grpSpPr>
        <p:grpSp>
          <p:nvGrpSpPr>
            <p:cNvPr id="245" name="Google Shape;245;p7"/>
            <p:cNvGrpSpPr/>
            <p:nvPr/>
          </p:nvGrpSpPr>
          <p:grpSpPr>
            <a:xfrm>
              <a:off x="318911" y="13800"/>
              <a:ext cx="8506178" cy="5115900"/>
              <a:chOff x="318911" y="-66425"/>
              <a:chExt cx="8506178" cy="5115900"/>
            </a:xfrm>
          </p:grpSpPr>
          <p:cxnSp>
            <p:nvCxnSpPr>
              <p:cNvPr id="246" name="Google Shape;246;p7"/>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7" name="Google Shape;247;p7"/>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8" name="Google Shape;248;p7"/>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49" name="Google Shape;249;p7"/>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0" name="Google Shape;250;p7"/>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1" name="Google Shape;251;p7"/>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2" name="Google Shape;252;p7"/>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3" name="Google Shape;253;p7"/>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4" name="Google Shape;254;p7"/>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5" name="Google Shape;255;p7"/>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6" name="Google Shape;256;p7"/>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7" name="Google Shape;257;p7"/>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8" name="Google Shape;258;p7"/>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59" name="Google Shape;259;p7"/>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0" name="Google Shape;260;p7"/>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1" name="Google Shape;261;p7"/>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2" name="Google Shape;262;p7"/>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3" name="Google Shape;263;p7"/>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4" name="Google Shape;264;p7"/>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5" name="Google Shape;265;p7"/>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6" name="Google Shape;266;p7"/>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7" name="Google Shape;267;p7"/>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68" name="Google Shape;268;p7"/>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269" name="Google Shape;269;p7"/>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0" name="Google Shape;270;p7"/>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1" name="Google Shape;271;p7"/>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2" name="Google Shape;272;p7"/>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3" name="Google Shape;273;p7"/>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4" name="Google Shape;274;p7"/>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5" name="Google Shape;275;p7"/>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6" name="Google Shape;276;p7"/>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7" name="Google Shape;277;p7"/>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8" name="Google Shape;278;p7"/>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79" name="Google Shape;279;p7"/>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0" name="Google Shape;280;p7"/>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1" name="Google Shape;281;p7"/>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282" name="Google Shape;282;p7"/>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283" name="Google Shape;283;p7"/>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84" name="Google Shape;284;p7"/>
          <p:cNvGrpSpPr/>
          <p:nvPr/>
        </p:nvGrpSpPr>
        <p:grpSpPr>
          <a:xfrm flipH="1">
            <a:off x="557654" y="289310"/>
            <a:ext cx="11218568" cy="6022417"/>
            <a:chOff x="418241" y="216981"/>
            <a:chExt cx="8413926" cy="4516813"/>
          </a:xfrm>
        </p:grpSpPr>
        <p:sp>
          <p:nvSpPr>
            <p:cNvPr id="285" name="Google Shape;285;p7"/>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7"/>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7" name="Google Shape;287;p7"/>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518362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8"/>
        <p:cNvGrpSpPr/>
        <p:nvPr/>
      </p:nvGrpSpPr>
      <p:grpSpPr>
        <a:xfrm>
          <a:off x="0" y="0"/>
          <a:ext cx="0" cy="0"/>
          <a:chOff x="0" y="0"/>
          <a:chExt cx="0" cy="0"/>
        </a:xfrm>
      </p:grpSpPr>
      <p:grpSp>
        <p:nvGrpSpPr>
          <p:cNvPr id="289" name="Google Shape;289;p8"/>
          <p:cNvGrpSpPr/>
          <p:nvPr/>
        </p:nvGrpSpPr>
        <p:grpSpPr>
          <a:xfrm>
            <a:off x="-200" y="18400"/>
            <a:ext cx="12192000" cy="6821200"/>
            <a:chOff x="-150" y="13800"/>
            <a:chExt cx="9144000" cy="5115900"/>
          </a:xfrm>
        </p:grpSpPr>
        <p:grpSp>
          <p:nvGrpSpPr>
            <p:cNvPr id="290" name="Google Shape;290;p8"/>
            <p:cNvGrpSpPr/>
            <p:nvPr/>
          </p:nvGrpSpPr>
          <p:grpSpPr>
            <a:xfrm>
              <a:off x="318911" y="13800"/>
              <a:ext cx="8506178" cy="5115900"/>
              <a:chOff x="318911" y="-66425"/>
              <a:chExt cx="8506178" cy="5115900"/>
            </a:xfrm>
          </p:grpSpPr>
          <p:cxnSp>
            <p:nvCxnSpPr>
              <p:cNvPr id="291" name="Google Shape;291;p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2" name="Google Shape;292;p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3" name="Google Shape;293;p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4" name="Google Shape;294;p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5" name="Google Shape;295;p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6" name="Google Shape;296;p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7" name="Google Shape;297;p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8" name="Google Shape;298;p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299" name="Google Shape;299;p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0" name="Google Shape;300;p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1" name="Google Shape;301;p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2" name="Google Shape;302;p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3" name="Google Shape;303;p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4" name="Google Shape;304;p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5" name="Google Shape;305;p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6" name="Google Shape;306;p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7" name="Google Shape;307;p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8" name="Google Shape;308;p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09" name="Google Shape;309;p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0" name="Google Shape;310;p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1" name="Google Shape;311;p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2" name="Google Shape;312;p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13" name="Google Shape;313;p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14" name="Google Shape;314;p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5" name="Google Shape;315;p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6" name="Google Shape;316;p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7" name="Google Shape;317;p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8" name="Google Shape;318;p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19" name="Google Shape;319;p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0" name="Google Shape;320;p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1" name="Google Shape;321;p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2" name="Google Shape;322;p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3" name="Google Shape;323;p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4" name="Google Shape;324;p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5" name="Google Shape;325;p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6" name="Google Shape;326;p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27" name="Google Shape;327;p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28" name="Google Shape;328;p8"/>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29" name="Google Shape;329;p8"/>
          <p:cNvGrpSpPr/>
          <p:nvPr/>
        </p:nvGrpSpPr>
        <p:grpSpPr>
          <a:xfrm>
            <a:off x="557654" y="289310"/>
            <a:ext cx="11218568" cy="6022417"/>
            <a:chOff x="418241" y="216981"/>
            <a:chExt cx="8413926" cy="4516813"/>
          </a:xfrm>
        </p:grpSpPr>
        <p:sp>
          <p:nvSpPr>
            <p:cNvPr id="330" name="Google Shape;330;p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2" name="Google Shape;332;p8"/>
          <p:cNvSpPr txBox="1">
            <a:spLocks noGrp="1"/>
          </p:cNvSpPr>
          <p:nvPr>
            <p:ph type="title"/>
          </p:nvPr>
        </p:nvSpPr>
        <p:spPr>
          <a:xfrm>
            <a:off x="2108201" y="2351000"/>
            <a:ext cx="7975600" cy="1804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10640" b="1"/>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Tree>
    <p:extLst>
      <p:ext uri="{BB962C8B-B14F-4D97-AF65-F5344CB8AC3E}">
        <p14:creationId xmlns:p14="http://schemas.microsoft.com/office/powerpoint/2010/main" val="617060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4"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74" name="Google Shape;374;p9"/>
          <p:cNvGrpSpPr/>
          <p:nvPr/>
        </p:nvGrpSpPr>
        <p:grpSpPr>
          <a:xfrm flipH="1">
            <a:off x="557654" y="289310"/>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03"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Tree>
    <p:extLst>
      <p:ext uri="{BB962C8B-B14F-4D97-AF65-F5344CB8AC3E}">
        <p14:creationId xmlns:p14="http://schemas.microsoft.com/office/powerpoint/2010/main" val="25687934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79"/>
        <p:cNvGrpSpPr/>
        <p:nvPr/>
      </p:nvGrpSpPr>
      <p:grpSpPr>
        <a:xfrm>
          <a:off x="0" y="0"/>
          <a:ext cx="0" cy="0"/>
          <a:chOff x="0" y="0"/>
          <a:chExt cx="0" cy="0"/>
        </a:xfrm>
      </p:grpSpPr>
      <p:sp>
        <p:nvSpPr>
          <p:cNvPr id="380" name="Google Shape;380;p10"/>
          <p:cNvSpPr txBox="1">
            <a:spLocks noGrp="1"/>
          </p:cNvSpPr>
          <p:nvPr>
            <p:ph type="body" idx="1"/>
          </p:nvPr>
        </p:nvSpPr>
        <p:spPr>
          <a:xfrm>
            <a:off x="2211700" y="954400"/>
            <a:ext cx="6231600" cy="1507200"/>
          </a:xfrm>
          <a:prstGeom prst="rect">
            <a:avLst/>
          </a:prstGeom>
        </p:spPr>
        <p:txBody>
          <a:bodyPr spcFirstLastPara="1" wrap="square" lIns="0" tIns="0" rIns="0" bIns="0" anchor="ctr" anchorCtr="0">
            <a:noAutofit/>
          </a:bodyPr>
          <a:lstStyle>
            <a:lvl1pPr marL="608076" lvl="0" indent="-304038">
              <a:lnSpc>
                <a:spcPct val="80000"/>
              </a:lnSpc>
              <a:spcBef>
                <a:spcPts val="0"/>
              </a:spcBef>
              <a:spcAft>
                <a:spcPts val="0"/>
              </a:spcAft>
              <a:buSzPts val="1800"/>
              <a:buNone/>
              <a:defRPr sz="5320" b="1">
                <a:solidFill>
                  <a:schemeClr val="dk2"/>
                </a:solidFill>
                <a:latin typeface="Annie Use Your Telescope"/>
                <a:ea typeface="Annie Use Your Telescope"/>
                <a:cs typeface="Annie Use Your Telescope"/>
                <a:sym typeface="Annie Use Your Telescope"/>
              </a:defRPr>
            </a:lvl1pPr>
          </a:lstStyle>
          <a:p>
            <a:endParaRPr/>
          </a:p>
        </p:txBody>
      </p:sp>
    </p:spTree>
    <p:extLst>
      <p:ext uri="{BB962C8B-B14F-4D97-AF65-F5344CB8AC3E}">
        <p14:creationId xmlns:p14="http://schemas.microsoft.com/office/powerpoint/2010/main" val="3909440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extLst>
      <p:ext uri="{BB962C8B-B14F-4D97-AF65-F5344CB8AC3E}">
        <p14:creationId xmlns:p14="http://schemas.microsoft.com/office/powerpoint/2010/main" val="269009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979363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2"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9" name="Google Shape;469;p13"/>
          <p:cNvGrpSpPr/>
          <p:nvPr/>
        </p:nvGrpSpPr>
        <p:grpSpPr>
          <a:xfrm>
            <a:off x="557654" y="289310"/>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6" name="Google Shape;476;p13"/>
          <p:cNvSpPr txBox="1">
            <a:spLocks noGrp="1"/>
          </p:cNvSpPr>
          <p:nvPr>
            <p:ph type="subTitle" idx="4"/>
          </p:nvPr>
        </p:nvSpPr>
        <p:spPr>
          <a:xfrm>
            <a:off x="3643422"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8"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
        <p:nvSpPr>
          <p:cNvPr id="482" name="Google Shape;482;p13"/>
          <p:cNvSpPr txBox="1">
            <a:spLocks noGrp="1"/>
          </p:cNvSpPr>
          <p:nvPr>
            <p:ph type="subTitle" idx="13"/>
          </p:nvPr>
        </p:nvSpPr>
        <p:spPr>
          <a:xfrm>
            <a:off x="8969450"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3990" b="1">
                <a:solidFill>
                  <a:schemeClr val="lt1"/>
                </a:solidFill>
              </a:defRPr>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r>
              <a:t>xx%</a:t>
            </a:r>
          </a:p>
        </p:txBody>
      </p:sp>
    </p:spTree>
    <p:extLst>
      <p:ext uri="{BB962C8B-B14F-4D97-AF65-F5344CB8AC3E}">
        <p14:creationId xmlns:p14="http://schemas.microsoft.com/office/powerpoint/2010/main" val="1527299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6" y="5457032"/>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15" name="Google Shape;715;p18"/>
          <p:cNvGrpSpPr/>
          <p:nvPr/>
        </p:nvGrpSpPr>
        <p:grpSpPr>
          <a:xfrm>
            <a:off x="415378" y="289310"/>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20" b="1">
                <a:solidFill>
                  <a:schemeClr val="dk2"/>
                </a:solidFill>
              </a:defRPr>
            </a:lvl1pPr>
            <a:lvl2pPr lvl="1" rtl="0">
              <a:spcBef>
                <a:spcPts val="0"/>
              </a:spcBef>
              <a:spcAft>
                <a:spcPts val="0"/>
              </a:spcAft>
              <a:buClr>
                <a:schemeClr val="dk2"/>
              </a:buClr>
              <a:buSzPts val="2800"/>
              <a:buNone/>
              <a:defRPr sz="3724">
                <a:solidFill>
                  <a:schemeClr val="dk2"/>
                </a:solidFill>
              </a:defRPr>
            </a:lvl2pPr>
            <a:lvl3pPr lvl="2" rtl="0">
              <a:spcBef>
                <a:spcPts val="0"/>
              </a:spcBef>
              <a:spcAft>
                <a:spcPts val="0"/>
              </a:spcAft>
              <a:buClr>
                <a:schemeClr val="dk2"/>
              </a:buClr>
              <a:buSzPts val="2800"/>
              <a:buNone/>
              <a:defRPr sz="3724">
                <a:solidFill>
                  <a:schemeClr val="dk2"/>
                </a:solidFill>
              </a:defRPr>
            </a:lvl3pPr>
            <a:lvl4pPr lvl="3" rtl="0">
              <a:spcBef>
                <a:spcPts val="0"/>
              </a:spcBef>
              <a:spcAft>
                <a:spcPts val="0"/>
              </a:spcAft>
              <a:buClr>
                <a:schemeClr val="dk2"/>
              </a:buClr>
              <a:buSzPts val="2800"/>
              <a:buNone/>
              <a:defRPr sz="3724">
                <a:solidFill>
                  <a:schemeClr val="dk2"/>
                </a:solidFill>
              </a:defRPr>
            </a:lvl4pPr>
            <a:lvl5pPr lvl="4" rtl="0">
              <a:spcBef>
                <a:spcPts val="0"/>
              </a:spcBef>
              <a:spcAft>
                <a:spcPts val="0"/>
              </a:spcAft>
              <a:buClr>
                <a:schemeClr val="dk2"/>
              </a:buClr>
              <a:buSzPts val="2800"/>
              <a:buNone/>
              <a:defRPr sz="3724">
                <a:solidFill>
                  <a:schemeClr val="dk2"/>
                </a:solidFill>
              </a:defRPr>
            </a:lvl5pPr>
            <a:lvl6pPr lvl="5" rtl="0">
              <a:spcBef>
                <a:spcPts val="0"/>
              </a:spcBef>
              <a:spcAft>
                <a:spcPts val="0"/>
              </a:spcAft>
              <a:buClr>
                <a:schemeClr val="dk2"/>
              </a:buClr>
              <a:buSzPts val="2800"/>
              <a:buNone/>
              <a:defRPr sz="3724">
                <a:solidFill>
                  <a:schemeClr val="dk2"/>
                </a:solidFill>
              </a:defRPr>
            </a:lvl6pPr>
            <a:lvl7pPr lvl="6" rtl="0">
              <a:spcBef>
                <a:spcPts val="0"/>
              </a:spcBef>
              <a:spcAft>
                <a:spcPts val="0"/>
              </a:spcAft>
              <a:buClr>
                <a:schemeClr val="dk2"/>
              </a:buClr>
              <a:buSzPts val="2800"/>
              <a:buNone/>
              <a:defRPr sz="3724">
                <a:solidFill>
                  <a:schemeClr val="dk2"/>
                </a:solidFill>
              </a:defRPr>
            </a:lvl7pPr>
            <a:lvl8pPr lvl="7" rtl="0">
              <a:spcBef>
                <a:spcPts val="0"/>
              </a:spcBef>
              <a:spcAft>
                <a:spcPts val="0"/>
              </a:spcAft>
              <a:buClr>
                <a:schemeClr val="dk2"/>
              </a:buClr>
              <a:buSzPts val="2800"/>
              <a:buNone/>
              <a:defRPr sz="3724">
                <a:solidFill>
                  <a:schemeClr val="dk2"/>
                </a:solidFill>
              </a:defRPr>
            </a:lvl8pPr>
            <a:lvl9pPr lvl="8" rtl="0">
              <a:spcBef>
                <a:spcPts val="0"/>
              </a:spcBef>
              <a:spcAft>
                <a:spcPts val="0"/>
              </a:spcAft>
              <a:buClr>
                <a:schemeClr val="dk2"/>
              </a:buClr>
              <a:buSzPts val="2800"/>
              <a:buNone/>
              <a:defRPr sz="3724">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6"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28"/>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6"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1754830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38"/>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2" name="Google Shape;1512;p34"/>
          <p:cNvGrpSpPr/>
          <p:nvPr/>
        </p:nvGrpSpPr>
        <p:grpSpPr>
          <a:xfrm flipH="1">
            <a:off x="678616" y="289315"/>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515" name="Google Shape;1515;p34"/>
          <p:cNvSpPr/>
          <p:nvPr/>
        </p:nvSpPr>
        <p:spPr>
          <a:xfrm flipH="1">
            <a:off x="5033143" y="5624971"/>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16" name="Google Shape;1516;p34"/>
          <p:cNvGrpSpPr/>
          <p:nvPr/>
        </p:nvGrpSpPr>
        <p:grpSpPr>
          <a:xfrm flipH="1">
            <a:off x="4945183" y="2731848"/>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513434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59" y="5520399"/>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4" y="289310"/>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31541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66287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703064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9/22/2024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26295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11688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2837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3.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3.jp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9A63BB99-19CA-4490-A151-3D99C7EAA9C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779104" y="424070"/>
            <a:ext cx="1062360" cy="1062360"/>
          </a:xfrm>
          <a:prstGeom prst="rect">
            <a:avLst/>
          </a:prstGeom>
        </p:spPr>
      </p:pic>
    </p:spTree>
    <p:extLst>
      <p:ext uri="{BB962C8B-B14F-4D97-AF65-F5344CB8AC3E}">
        <p14:creationId xmlns:p14="http://schemas.microsoft.com/office/powerpoint/2010/main" val="5150935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126"/>
            <a:fld id="{F0C0A7CE-68B0-4D7E-9884-D7BE6EE8BC27}" type="datetimeFigureOut">
              <a:rPr lang="en-US" smtClean="0">
                <a:solidFill>
                  <a:prstClr val="black">
                    <a:tint val="75000"/>
                  </a:prstClr>
                </a:solidFill>
              </a:rPr>
              <a:pPr defTabSz="914126"/>
              <a:t>9/22/2024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126"/>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126"/>
            <a:fld id="{56EB1A48-EBEA-472A-9755-08B7148B9B1C}" type="slidenum">
              <a:rPr lang="en-US" smtClean="0">
                <a:solidFill>
                  <a:prstClr val="black">
                    <a:tint val="75000"/>
                  </a:prstClr>
                </a:solidFill>
              </a:rPr>
              <a:pPr defTabSz="914126"/>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A66DBCC0-FBEF-47A8-9596-5EAB2D89B83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C4EC7B27-34C6-4B3D-A547-1B435715295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BC2761E-B67A-4620-8EDD-D2420991892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44550653-224E-4ED7-820C-700FE3F25D1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BC000803-70AB-46D3-894B-5B75BEF7280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256CEB39-D288-4E54-8528-92D72E5143C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8860280E-06F1-4710-9084-45BBD605C11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9068DB3D-A97F-4DBB-A8E7-5E475A0CBB9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39357679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ctr" defTabSz="914126" rtl="0" eaLnBrk="1" latinLnBrk="0" hangingPunct="1">
        <a:spcBef>
          <a:spcPct val="0"/>
        </a:spcBef>
        <a:buNone/>
        <a:defRPr sz="4399" b="0" i="0" u="none"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itchFamily="34" charset="0"/>
        <a:buChar char="–"/>
        <a:defRPr sz="2799" b="0" i="0" u="none" kern="1200">
          <a:solidFill>
            <a:schemeClr val="tx1"/>
          </a:solidFill>
          <a:latin typeface="+mn-lt"/>
          <a:ea typeface="+mn-ea"/>
          <a:cs typeface="+mn-cs"/>
        </a:defRPr>
      </a:lvl2pPr>
      <a:lvl3pPr marL="1142657" indent="-228531" algn="l" defTabSz="9141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720"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83"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846"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09"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1"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34" indent="-228531"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pic>
        <p:nvPicPr>
          <p:cNvPr id="4" name="Picture 3">
            <a:extLst>
              <a:ext uri="{FF2B5EF4-FFF2-40B4-BE49-F238E27FC236}">
                <a16:creationId xmlns:a16="http://schemas.microsoft.com/office/drawing/2014/main" id="{5B658DDC-CEEE-428C-B1E7-0BA47C4C5B1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05160" y="21343656"/>
            <a:ext cx="5350509" cy="5352445"/>
          </a:xfrm>
          <a:prstGeom prst="ellipse">
            <a:avLst/>
          </a:prstGeom>
          <a:ln>
            <a:noFill/>
          </a:ln>
          <a:effectLst>
            <a:softEdge rad="112500"/>
          </a:effectLst>
        </p:spPr>
      </p:pic>
      <p:pic>
        <p:nvPicPr>
          <p:cNvPr id="5" name="Picture 4">
            <a:extLst>
              <a:ext uri="{FF2B5EF4-FFF2-40B4-BE49-F238E27FC236}">
                <a16:creationId xmlns:a16="http://schemas.microsoft.com/office/drawing/2014/main" id="{58F6EB5E-7109-4C6F-9B13-53A115F0818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309925" y="-27437159"/>
            <a:ext cx="5350509" cy="5352445"/>
          </a:xfrm>
          <a:prstGeom prst="ellipse">
            <a:avLst/>
          </a:prstGeom>
          <a:ln>
            <a:noFill/>
          </a:ln>
          <a:effectLst>
            <a:softEdge rad="112500"/>
          </a:effectLst>
        </p:spPr>
      </p:pic>
      <p:pic>
        <p:nvPicPr>
          <p:cNvPr id="8" name="Picture 7">
            <a:extLst>
              <a:ext uri="{FF2B5EF4-FFF2-40B4-BE49-F238E27FC236}">
                <a16:creationId xmlns:a16="http://schemas.microsoft.com/office/drawing/2014/main" id="{175A733B-ABF1-4E26-9BF7-C5C21D0A170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112569" y="19912721"/>
            <a:ext cx="5350509" cy="5352445"/>
          </a:xfrm>
          <a:prstGeom prst="ellipse">
            <a:avLst/>
          </a:prstGeom>
          <a:ln>
            <a:noFill/>
          </a:ln>
          <a:effectLst>
            <a:softEdge rad="112500"/>
          </a:effectLst>
        </p:spPr>
      </p:pic>
      <p:pic>
        <p:nvPicPr>
          <p:cNvPr id="9" name="Picture 8">
            <a:extLst>
              <a:ext uri="{FF2B5EF4-FFF2-40B4-BE49-F238E27FC236}">
                <a16:creationId xmlns:a16="http://schemas.microsoft.com/office/drawing/2014/main" id="{0675480C-5A8B-4DFC-AB1A-B4252C34D95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910097" y="28283936"/>
            <a:ext cx="5350509" cy="5352445"/>
          </a:xfrm>
          <a:prstGeom prst="ellipse">
            <a:avLst/>
          </a:prstGeom>
          <a:ln>
            <a:noFill/>
          </a:ln>
          <a:effectLst>
            <a:softEdge rad="112500"/>
          </a:effectLst>
        </p:spPr>
      </p:pic>
      <p:pic>
        <p:nvPicPr>
          <p:cNvPr id="10" name="Picture 9">
            <a:extLst>
              <a:ext uri="{FF2B5EF4-FFF2-40B4-BE49-F238E27FC236}">
                <a16:creationId xmlns:a16="http://schemas.microsoft.com/office/drawing/2014/main" id="{2614998B-20F9-4935-BC17-9C25F5E60B4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489085" y="-985142"/>
            <a:ext cx="5350509" cy="5352445"/>
          </a:xfrm>
          <a:prstGeom prst="ellipse">
            <a:avLst/>
          </a:prstGeom>
          <a:ln>
            <a:noFill/>
          </a:ln>
          <a:effectLst>
            <a:softEdge rad="112500"/>
          </a:effectLst>
        </p:spPr>
      </p:pic>
      <p:pic>
        <p:nvPicPr>
          <p:cNvPr id="11" name="Picture 10">
            <a:extLst>
              <a:ext uri="{FF2B5EF4-FFF2-40B4-BE49-F238E27FC236}">
                <a16:creationId xmlns:a16="http://schemas.microsoft.com/office/drawing/2014/main" id="{9CAFDF7D-5E58-48F9-A4A8-0EA6CC0FC9A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079096" y="-27437158"/>
            <a:ext cx="5350509" cy="5352445"/>
          </a:xfrm>
          <a:prstGeom prst="ellipse">
            <a:avLst/>
          </a:prstGeom>
          <a:ln>
            <a:noFill/>
          </a:ln>
          <a:effectLst>
            <a:softEdge rad="112500"/>
          </a:effectLst>
        </p:spPr>
      </p:pic>
      <p:pic>
        <p:nvPicPr>
          <p:cNvPr id="12" name="Picture 11">
            <a:extLst>
              <a:ext uri="{FF2B5EF4-FFF2-40B4-BE49-F238E27FC236}">
                <a16:creationId xmlns:a16="http://schemas.microsoft.com/office/drawing/2014/main" id="{5F6E37F5-D1E6-452D-B7CD-0B8C378758F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404149" y="-16104443"/>
            <a:ext cx="5350509" cy="5352445"/>
          </a:xfrm>
          <a:prstGeom prst="ellipse">
            <a:avLst/>
          </a:prstGeom>
          <a:ln>
            <a:noFill/>
          </a:ln>
          <a:effectLst>
            <a:softEdge rad="112500"/>
          </a:effectLst>
        </p:spPr>
      </p:pic>
      <p:pic>
        <p:nvPicPr>
          <p:cNvPr id="13" name="Picture 12">
            <a:extLst>
              <a:ext uri="{FF2B5EF4-FFF2-40B4-BE49-F238E27FC236}">
                <a16:creationId xmlns:a16="http://schemas.microsoft.com/office/drawing/2014/main" id="{C51A8F9F-FD98-4A0B-9881-D54897D41BD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443883" y="27875829"/>
            <a:ext cx="5350509" cy="5352445"/>
          </a:xfrm>
          <a:prstGeom prst="ellipse">
            <a:avLst/>
          </a:prstGeom>
          <a:ln>
            <a:noFill/>
          </a:ln>
          <a:effectLst>
            <a:softEdge rad="112500"/>
          </a:effectLst>
        </p:spPr>
      </p:pic>
    </p:spTree>
    <p:extLst>
      <p:ext uri="{BB962C8B-B14F-4D97-AF65-F5344CB8AC3E}">
        <p14:creationId xmlns:p14="http://schemas.microsoft.com/office/powerpoint/2010/main" val="338857520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tags" Target="../tags/tag1.xml"/><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11" Type="http://schemas.microsoft.com/office/2007/relationships/hdphoto" Target="../media/hdphoto2.wdp"/><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8.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15.xml"/><Relationship Id="rId1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35.png"/><Relationship Id="rId12" Type="http://schemas.openxmlformats.org/officeDocument/2006/relationships/slide" Target="slide14.xml"/><Relationship Id="rId17"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29.png"/><Relationship Id="rId1" Type="http://schemas.openxmlformats.org/officeDocument/2006/relationships/slideLayout" Target="../slideLayouts/slideLayout39.xml"/><Relationship Id="rId6" Type="http://schemas.openxmlformats.org/officeDocument/2006/relationships/image" Target="../media/image26.png"/><Relationship Id="rId11" Type="http://schemas.openxmlformats.org/officeDocument/2006/relationships/image" Target="../media/image38.png"/><Relationship Id="rId5" Type="http://schemas.openxmlformats.org/officeDocument/2006/relationships/image" Target="../media/image25.png"/><Relationship Id="rId15" Type="http://schemas.openxmlformats.org/officeDocument/2006/relationships/slide" Target="slide17.xml"/><Relationship Id="rId10" Type="http://schemas.openxmlformats.org/officeDocument/2006/relationships/image" Target="../media/image37.png"/><Relationship Id="rId4" Type="http://schemas.openxmlformats.org/officeDocument/2006/relationships/image" Target="../media/image27.png"/><Relationship Id="rId9" Type="http://schemas.openxmlformats.org/officeDocument/2006/relationships/image" Target="../media/image36.png"/><Relationship Id="rId14" Type="http://schemas.openxmlformats.org/officeDocument/2006/relationships/slide" Target="slide16.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4.wav"/><Relationship Id="rId7" Type="http://schemas.openxmlformats.org/officeDocument/2006/relationships/image" Target="../media/image40.png"/><Relationship Id="rId12" Type="http://schemas.openxmlformats.org/officeDocument/2006/relationships/image" Target="../media/image43.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11.xml"/><Relationship Id="rId11" Type="http://schemas.openxmlformats.org/officeDocument/2006/relationships/slide" Target="slide13.xml"/><Relationship Id="rId5" Type="http://schemas.openxmlformats.org/officeDocument/2006/relationships/slideLayout" Target="../slideLayouts/slideLayout39.xml"/><Relationship Id="rId10" Type="http://schemas.openxmlformats.org/officeDocument/2006/relationships/image" Target="../media/image42.png"/><Relationship Id="rId4" Type="http://schemas.openxmlformats.org/officeDocument/2006/relationships/audio" Target="../media/media4.wav"/><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wav"/><Relationship Id="rId7" Type="http://schemas.openxmlformats.org/officeDocument/2006/relationships/image" Target="../media/image24.png"/><Relationship Id="rId12" Type="http://schemas.openxmlformats.org/officeDocument/2006/relationships/image" Target="../media/image43.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12.xml"/><Relationship Id="rId11" Type="http://schemas.openxmlformats.org/officeDocument/2006/relationships/slide" Target="slide13.xml"/><Relationship Id="rId5" Type="http://schemas.openxmlformats.org/officeDocument/2006/relationships/slideLayout" Target="../slideLayouts/slideLayout39.xml"/><Relationship Id="rId10" Type="http://schemas.openxmlformats.org/officeDocument/2006/relationships/image" Target="../media/image40.png"/><Relationship Id="rId4" Type="http://schemas.openxmlformats.org/officeDocument/2006/relationships/audio" Target="../media/media4.wav"/><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wav"/><Relationship Id="rId7" Type="http://schemas.openxmlformats.org/officeDocument/2006/relationships/image" Target="../media/image24.png"/><Relationship Id="rId12" Type="http://schemas.openxmlformats.org/officeDocument/2006/relationships/image" Target="../media/image43.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13.xml"/><Relationship Id="rId11" Type="http://schemas.openxmlformats.org/officeDocument/2006/relationships/slide" Target="slide13.xml"/><Relationship Id="rId5" Type="http://schemas.openxmlformats.org/officeDocument/2006/relationships/slideLayout" Target="../slideLayouts/slideLayout39.xml"/><Relationship Id="rId10" Type="http://schemas.openxmlformats.org/officeDocument/2006/relationships/image" Target="../media/image40.png"/><Relationship Id="rId4" Type="http://schemas.openxmlformats.org/officeDocument/2006/relationships/audio" Target="../media/media4.wav"/><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wav"/><Relationship Id="rId7" Type="http://schemas.openxmlformats.org/officeDocument/2006/relationships/image" Target="../media/image24.png"/><Relationship Id="rId12" Type="http://schemas.openxmlformats.org/officeDocument/2006/relationships/image" Target="../media/image43.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14.xml"/><Relationship Id="rId11" Type="http://schemas.openxmlformats.org/officeDocument/2006/relationships/slide" Target="slide13.xml"/><Relationship Id="rId5" Type="http://schemas.openxmlformats.org/officeDocument/2006/relationships/slideLayout" Target="../slideLayouts/slideLayout39.xml"/><Relationship Id="rId10" Type="http://schemas.openxmlformats.org/officeDocument/2006/relationships/image" Target="../media/image40.png"/><Relationship Id="rId4" Type="http://schemas.openxmlformats.org/officeDocument/2006/relationships/audio" Target="../media/media4.wav"/><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pic>
        <p:nvPicPr>
          <p:cNvPr id="14"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3" cstate="print"/>
          <a:stretch>
            <a:fillRect/>
          </a:stretch>
        </p:blipFill>
        <p:spPr>
          <a:xfrm>
            <a:off x="-1831975" y="0"/>
            <a:ext cx="609459" cy="609459"/>
          </a:xfrm>
          <a:prstGeom prst="rect">
            <a:avLst/>
          </a:prstGeom>
        </p:spPr>
      </p:pic>
    </p:spTree>
    <p:extLst>
      <p:ext uri="{BB962C8B-B14F-4D97-AF65-F5344CB8AC3E}">
        <p14:creationId xmlns:p14="http://schemas.microsoft.com/office/powerpoint/2010/main" val="125272296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1" presetClass="mediacall" presetSubtype="0" fill="hold" nodeType="withEffect">
                                  <p:stCondLst>
                                    <p:cond delay="0"/>
                                  </p:stCondLst>
                                  <p:childTnLst>
                                    <p:cmd type="call" cmd="playFrom(0.0)">
                                      <p:cBhvr>
                                        <p:cTn id="15" dur="1822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6"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9517413" cy="1532334"/>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Số ghế ghi trên vé xem biểu diễn ca nhạc của bố và Ngọc là 231 và 232. Em hãy chỉ dẫn giúp hai bố con Ngọc tìm được ghế của mình.</a:t>
            </a: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36799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a:t>
            </a:r>
          </a:p>
        </p:txBody>
      </p:sp>
      <p:pic>
        <p:nvPicPr>
          <p:cNvPr id="4" name="Picture 3">
            <a:extLst>
              <a:ext uri="{FF2B5EF4-FFF2-40B4-BE49-F238E27FC236}">
                <a16:creationId xmlns:a16="http://schemas.microsoft.com/office/drawing/2014/main" id="{31B10CA9-A140-4052-80BF-8CA0DF6FEC8D}"/>
              </a:ext>
            </a:extLst>
          </p:cNvPr>
          <p:cNvPicPr>
            <a:picLocks noChangeAspect="1"/>
          </p:cNvPicPr>
          <p:nvPr/>
        </p:nvPicPr>
        <p:blipFill>
          <a:blip r:embed="rId3"/>
          <a:stretch>
            <a:fillRect/>
          </a:stretch>
        </p:blipFill>
        <p:spPr>
          <a:xfrm>
            <a:off x="162560" y="2080278"/>
            <a:ext cx="6459765" cy="3463099"/>
          </a:xfrm>
          <a:prstGeom prst="rect">
            <a:avLst/>
          </a:prstGeom>
        </p:spPr>
      </p:pic>
      <p:sp>
        <p:nvSpPr>
          <p:cNvPr id="5" name="TextBox 4">
            <a:extLst>
              <a:ext uri="{FF2B5EF4-FFF2-40B4-BE49-F238E27FC236}">
                <a16:creationId xmlns:a16="http://schemas.microsoft.com/office/drawing/2014/main" id="{FE5A04DD-0DD7-4B06-AE6E-EB9E41D27EFD}"/>
              </a:ext>
            </a:extLst>
          </p:cNvPr>
          <p:cNvSpPr txBox="1"/>
          <p:nvPr/>
        </p:nvSpPr>
        <p:spPr>
          <a:xfrm>
            <a:off x="6400801" y="2242604"/>
            <a:ext cx="5059680" cy="954107"/>
          </a:xfrm>
          <a:prstGeom prst="rect">
            <a:avLst/>
          </a:prstGeom>
          <a:noFill/>
        </p:spPr>
        <p:txBody>
          <a:bodyPr wrap="square" rtlCol="0">
            <a:spAutoFit/>
          </a:bodyPr>
          <a:lstStyle/>
          <a:p>
            <a:pPr algn="just"/>
            <a:r>
              <a:rPr lang="en-US" sz="2800" b="1" dirty="0" err="1">
                <a:solidFill>
                  <a:srgbClr val="002060"/>
                </a:solidFill>
                <a:latin typeface="Arial" panose="020B0604020202020204" pitchFamily="34" charset="0"/>
                <a:cs typeface="Arial" panose="020B0604020202020204" pitchFamily="34" charset="0"/>
              </a:rPr>
              <a:t>Bước</a:t>
            </a:r>
            <a:r>
              <a:rPr lang="en-US" sz="2800" b="1" dirty="0">
                <a:solidFill>
                  <a:srgbClr val="002060"/>
                </a:solidFill>
                <a:latin typeface="Arial" panose="020B0604020202020204" pitchFamily="34" charset="0"/>
                <a:cs typeface="Arial" panose="020B0604020202020204" pitchFamily="34" charset="0"/>
              </a:rPr>
              <a:t> 1. </a:t>
            </a:r>
            <a:r>
              <a:rPr lang="en-US" sz="2800" b="1" dirty="0" err="1">
                <a:solidFill>
                  <a:srgbClr val="002060"/>
                </a:solidFill>
                <a:latin typeface="Arial" panose="020B0604020202020204" pitchFamily="34" charset="0"/>
                <a:cs typeface="Arial" panose="020B0604020202020204" pitchFamily="34" charset="0"/>
              </a:rPr>
              <a:t>Bố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kiểm</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tra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số</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ghế</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ngồi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của</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mình</a:t>
            </a:r>
            <a:r>
              <a:rPr lang="en-US" sz="2800" b="1" dirty="0">
                <a:solidFill>
                  <a:srgbClr val="002060"/>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BE527770-DDB2-4E6A-91ED-4362A061EC5B}"/>
              </a:ext>
            </a:extLst>
          </p:cNvPr>
          <p:cNvSpPr txBox="1"/>
          <p:nvPr/>
        </p:nvSpPr>
        <p:spPr>
          <a:xfrm>
            <a:off x="6400800" y="3196711"/>
            <a:ext cx="5506719" cy="1815882"/>
          </a:xfrm>
          <a:prstGeom prst="rect">
            <a:avLst/>
          </a:prstGeom>
          <a:noFill/>
        </p:spPr>
        <p:txBody>
          <a:bodyPr wrap="square" rtlCol="0">
            <a:spAutoFit/>
          </a:bodyPr>
          <a:lstStyle/>
          <a:p>
            <a:pPr algn="just"/>
            <a:r>
              <a:rPr lang="vi-VN" sz="2800" b="1" dirty="0">
                <a:solidFill>
                  <a:srgbClr val="002060"/>
                </a:solidFill>
                <a:latin typeface="Arial" panose="020B0604020202020204" pitchFamily="34" charset="0"/>
                <a:cs typeface="Arial" panose="020B0604020202020204" pitchFamily="34" charset="0"/>
              </a:rPr>
              <a:t>B</a:t>
            </a:r>
            <a:r>
              <a:rPr lang="en-US" sz="2800" b="1" dirty="0" err="1">
                <a:solidFill>
                  <a:srgbClr val="002060"/>
                </a:solidFill>
                <a:latin typeface="Arial" panose="020B0604020202020204" pitchFamily="34" charset="0"/>
                <a:cs typeface="Arial" panose="020B0604020202020204" pitchFamily="34" charset="0"/>
              </a:rPr>
              <a:t>ước</a:t>
            </a:r>
            <a:r>
              <a:rPr lang="en-US" sz="28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2. Tiến tới ghế đầu tiên của dãy đầu tiên, kiểm tra số của chiếc ghế đó, số 231 -&gt; Tìm được ghế của bố.</a:t>
            </a:r>
            <a:endParaRPr lang="en-US" sz="2800" b="1" dirty="0">
              <a:solidFill>
                <a:srgbClr val="00206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387C1299-3104-4246-ABD0-EE72B1BC1BA9}"/>
              </a:ext>
            </a:extLst>
          </p:cNvPr>
          <p:cNvSpPr txBox="1"/>
          <p:nvPr/>
        </p:nvSpPr>
        <p:spPr>
          <a:xfrm>
            <a:off x="6400799" y="5042118"/>
            <a:ext cx="5506719" cy="1384995"/>
          </a:xfrm>
          <a:prstGeom prst="rect">
            <a:avLst/>
          </a:prstGeom>
          <a:noFill/>
        </p:spPr>
        <p:txBody>
          <a:bodyPr wrap="square" rtlCol="0">
            <a:spAutoFit/>
          </a:bodyPr>
          <a:lstStyle/>
          <a:p>
            <a:pPr algn="just"/>
            <a:r>
              <a:rPr lang="vi-VN" sz="2800" b="1" dirty="0">
                <a:solidFill>
                  <a:srgbClr val="002060"/>
                </a:solidFill>
                <a:latin typeface="Arial" panose="020B0604020202020204" pitchFamily="34" charset="0"/>
                <a:cs typeface="Arial" panose="020B0604020202020204" pitchFamily="34" charset="0"/>
              </a:rPr>
              <a:t>B</a:t>
            </a:r>
            <a:r>
              <a:rPr lang="en-US" sz="2800" b="1" dirty="0" err="1">
                <a:solidFill>
                  <a:srgbClr val="002060"/>
                </a:solidFill>
                <a:latin typeface="Arial" panose="020B0604020202020204" pitchFamily="34" charset="0"/>
                <a:cs typeface="Arial" panose="020B0604020202020204" pitchFamily="34" charset="0"/>
              </a:rPr>
              <a:t>ước</a:t>
            </a:r>
            <a:r>
              <a:rPr lang="en-US" sz="2800" b="1" dirty="0">
                <a:solidFill>
                  <a:srgbClr val="002060"/>
                </a:solidFill>
                <a:latin typeface="Arial" panose="020B0604020202020204" pitchFamily="34" charset="0"/>
                <a:cs typeface="Arial" panose="020B0604020202020204" pitchFamily="34" charset="0"/>
              </a:rPr>
              <a:t> </a:t>
            </a:r>
            <a:r>
              <a:rPr lang="vi-VN" sz="2800" b="1" dirty="0">
                <a:solidFill>
                  <a:srgbClr val="002060"/>
                </a:solidFill>
                <a:latin typeface="Arial" panose="020B0604020202020204" pitchFamily="34" charset="0"/>
                <a:cs typeface="Arial" panose="020B0604020202020204" pitchFamily="34" charset="0"/>
              </a:rPr>
              <a:t>3. Đọc số ghế bên cạnh của bố là số 232 -&gt; Tìm được ghế của Ngọc.</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188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down)">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wipe(down)">
                                      <p:cBhvr>
                                        <p:cTn id="2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8274"/>
          <a:stretch/>
        </p:blipFill>
        <p:spPr>
          <a:xfrm>
            <a:off x="2365403" y="2237533"/>
            <a:ext cx="7461194" cy="2135939"/>
          </a:xfrm>
          <a:prstGeom prst="rect">
            <a:avLst/>
          </a:prstGeom>
        </p:spPr>
      </p:pic>
    </p:spTree>
    <p:extLst>
      <p:ext uri="{BB962C8B-B14F-4D97-AF65-F5344CB8AC3E}">
        <p14:creationId xmlns:p14="http://schemas.microsoft.com/office/powerpoint/2010/main" val="2855279403"/>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0936082789"/>
          <p:cNvPicPr>
            <a:picLocks noChangeAspect="1"/>
          </p:cNvPicPr>
          <p:nvPr/>
        </p:nvPicPr>
        <p:blipFill rotWithShape="1">
          <a:blip r:embed="rId3"/>
          <a:srcRect l="9013" t="9358" r="484"/>
          <a:stretch/>
        </p:blipFill>
        <p:spPr>
          <a:xfrm>
            <a:off x="-321542" y="-366144"/>
            <a:ext cx="12835083" cy="7215661"/>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2539471" y="595777"/>
            <a:ext cx="3849182" cy="2362647"/>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6">
            <a:extLst>
              <a:ext uri="{28A0092B-C50C-407E-A947-70E740481C1C}">
                <a14:useLocalDpi xmlns:a14="http://schemas.microsoft.com/office/drawing/2010/main" val="0"/>
              </a:ext>
            </a:extLst>
          </a:blip>
          <a:srcRect l="87109" t="33432" r="5613" b="50000"/>
          <a:stretch/>
        </p:blipFill>
        <p:spPr>
          <a:xfrm>
            <a:off x="5715268" y="2832591"/>
            <a:ext cx="382197" cy="940654"/>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357" r="10543" b="25104"/>
          <a:stretch/>
        </p:blipFill>
        <p:spPr>
          <a:xfrm flipH="1">
            <a:off x="1743440" y="2112227"/>
            <a:ext cx="1478696" cy="1099700"/>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8">
            <a:extLst>
              <a:ext uri="{28A0092B-C50C-407E-A947-70E740481C1C}">
                <a14:useLocalDpi xmlns:a14="http://schemas.microsoft.com/office/drawing/2010/main" val="0"/>
              </a:ext>
            </a:extLst>
          </a:blip>
          <a:srcRect l="60549" t="43266" r="21565" b="18575"/>
          <a:stretch/>
        </p:blipFill>
        <p:spPr>
          <a:xfrm>
            <a:off x="658775" y="3185399"/>
            <a:ext cx="763354" cy="1271750"/>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8">
            <a:extLst>
              <a:ext uri="{28A0092B-C50C-407E-A947-70E740481C1C}">
                <a14:useLocalDpi xmlns:a14="http://schemas.microsoft.com/office/drawing/2010/main" val="0"/>
              </a:ext>
            </a:extLst>
          </a:blip>
          <a:srcRect l="40960" t="49571" r="39324" b="19548"/>
          <a:stretch/>
        </p:blipFill>
        <p:spPr>
          <a:xfrm>
            <a:off x="11299492" y="3369060"/>
            <a:ext cx="581329" cy="711036"/>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5905633" y="1169804"/>
            <a:ext cx="13962" cy="172968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5919595" y="664643"/>
            <a:ext cx="0" cy="553123"/>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9">
            <a:extLst>
              <a:ext uri="{28A0092B-C50C-407E-A947-70E740481C1C}">
                <a14:useLocalDpi xmlns:a14="http://schemas.microsoft.com/office/drawing/2010/main" val="0"/>
              </a:ext>
            </a:extLst>
          </a:blip>
          <a:srcRect l="68287" t="11249" r="696" b="69074"/>
          <a:stretch/>
        </p:blipFill>
        <p:spPr>
          <a:xfrm>
            <a:off x="4268592" y="4951879"/>
            <a:ext cx="875097" cy="600159"/>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0">
            <a:extLst>
              <a:ext uri="{28A0092B-C50C-407E-A947-70E740481C1C}">
                <a14:useLocalDpi xmlns:a14="http://schemas.microsoft.com/office/drawing/2010/main" val="0"/>
              </a:ext>
            </a:extLst>
          </a:blip>
          <a:srcRect l="67133" t="37339" r="864" b="43905"/>
          <a:stretch/>
        </p:blipFill>
        <p:spPr>
          <a:xfrm>
            <a:off x="2342627" y="3841716"/>
            <a:ext cx="875097" cy="554446"/>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9633127">
            <a:off x="5014337" y="3424498"/>
            <a:ext cx="954352" cy="600160"/>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9">
            <a:extLst>
              <a:ext uri="{28A0092B-C50C-407E-A947-70E740481C1C}">
                <a14:useLocalDpi xmlns:a14="http://schemas.microsoft.com/office/drawing/2010/main" val="0"/>
              </a:ext>
            </a:extLst>
          </a:blip>
          <a:srcRect l="2764" t="11676" r="66219" b="68647"/>
          <a:stretch/>
        </p:blipFill>
        <p:spPr>
          <a:xfrm>
            <a:off x="8911021" y="3379756"/>
            <a:ext cx="875097" cy="600159"/>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9">
            <a:extLst>
              <a:ext uri="{28A0092B-C50C-407E-A947-70E740481C1C}">
                <a14:useLocalDpi xmlns:a14="http://schemas.microsoft.com/office/drawing/2010/main" val="0"/>
              </a:ext>
            </a:extLst>
          </a:blip>
          <a:srcRect l="1538" t="36382" r="64853" b="43119"/>
          <a:stretch/>
        </p:blipFill>
        <p:spPr>
          <a:xfrm>
            <a:off x="8589467" y="6173032"/>
            <a:ext cx="948215" cy="625225"/>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2">
            <a:extLst>
              <a:ext uri="{28A0092B-C50C-407E-A947-70E740481C1C}">
                <a14:useLocalDpi xmlns:a14="http://schemas.microsoft.com/office/drawing/2010/main" val="0"/>
              </a:ext>
            </a:extLst>
          </a:blip>
          <a:srcRect r="65365" b="69539"/>
          <a:stretch/>
        </p:blipFill>
        <p:spPr>
          <a:xfrm>
            <a:off x="1040452" y="5251957"/>
            <a:ext cx="862131" cy="716929"/>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2">
            <a:extLst>
              <a:ext uri="{28A0092B-C50C-407E-A947-70E740481C1C}">
                <a14:useLocalDpi xmlns:a14="http://schemas.microsoft.com/office/drawing/2010/main" val="0"/>
              </a:ext>
            </a:extLst>
          </a:blip>
          <a:srcRect l="66069" t="59904" r="-704" b="9635"/>
          <a:stretch/>
        </p:blipFill>
        <p:spPr>
          <a:xfrm>
            <a:off x="7131583" y="4393052"/>
            <a:ext cx="862131" cy="716929"/>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3">
            <a:extLst>
              <a:ext uri="{28A0092B-C50C-407E-A947-70E740481C1C}">
                <a14:useLocalDpi xmlns:a14="http://schemas.microsoft.com/office/drawing/2010/main" val="0"/>
              </a:ext>
            </a:extLst>
          </a:blip>
          <a:srcRect l="34402" t="1721" r="32394" b="78989"/>
          <a:stretch/>
        </p:blipFill>
        <p:spPr>
          <a:xfrm rot="19670681">
            <a:off x="6241840" y="5733322"/>
            <a:ext cx="990570" cy="622114"/>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3">
            <a:extLst>
              <a:ext uri="{28A0092B-C50C-407E-A947-70E740481C1C}">
                <a14:useLocalDpi xmlns:a14="http://schemas.microsoft.com/office/drawing/2010/main" val="0"/>
              </a:ext>
            </a:extLst>
          </a:blip>
          <a:srcRect l="66810" t="230" r="-14" b="80480"/>
          <a:stretch/>
        </p:blipFill>
        <p:spPr>
          <a:xfrm>
            <a:off x="6888745" y="2744350"/>
            <a:ext cx="857155" cy="538325"/>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3">
            <a:extLst>
              <a:ext uri="{28A0092B-C50C-407E-A947-70E740481C1C}">
                <a14:useLocalDpi xmlns:a14="http://schemas.microsoft.com/office/drawing/2010/main" val="0"/>
              </a:ext>
            </a:extLst>
          </a:blip>
          <a:srcRect l="65755" t="19735" r="1041" b="60975"/>
          <a:stretch/>
        </p:blipFill>
        <p:spPr>
          <a:xfrm>
            <a:off x="2536783" y="6173032"/>
            <a:ext cx="857155" cy="538325"/>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772847" y="3611147"/>
            <a:ext cx="8646307" cy="290863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9079" b="1" i="0" u="none" strike="noStrike" kern="1200" cap="none" spc="0" normalizeH="0" baseline="0" noProof="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rPr>
              <a:t>GAME CÂU CÁ</a:t>
            </a:r>
            <a:endParaRPr kumimoji="0" lang="en-US" sz="9079" b="1" i="0" u="none" strike="noStrike" kern="1200" cap="none" spc="0" normalizeH="0" baseline="0" noProof="0" dirty="0">
              <a:ln w="13462">
                <a:solidFill>
                  <a:prstClr val="white"/>
                </a:solidFill>
                <a:prstDash val="solid"/>
              </a:ln>
              <a:solidFill>
                <a:srgbClr val="FF0000"/>
              </a:solidFill>
              <a:effectLst>
                <a:outerShdw dist="38100" dir="2700000" algn="bl" rotWithShape="0">
                  <a:srgbClr val="5B9BD5"/>
                </a:outerShdw>
              </a:effectLst>
              <a:uLnTx/>
              <a:uFillTx/>
              <a:latin typeface="Algerian" panose="04020705040A02060702" pitchFamily="82" charset="0"/>
              <a:ea typeface="+mn-ea"/>
              <a:cs typeface="+mn-cs"/>
              <a:sym typeface="Arial"/>
            </a:endParaRPr>
          </a:p>
        </p:txBody>
      </p:sp>
      <p:sp>
        <p:nvSpPr>
          <p:cNvPr id="70" name="Rectangle: Rounded Corners 69">
            <a:hlinkClick r:id="rId14" action="ppaction://hlinksldjump"/>
            <a:extLst>
              <a:ext uri="{FF2B5EF4-FFF2-40B4-BE49-F238E27FC236}">
                <a16:creationId xmlns:a16="http://schemas.microsoft.com/office/drawing/2014/main" id="{DD0B7ECF-DC8B-4EDD-AA5A-0CDDEB876C4C}"/>
              </a:ext>
            </a:extLst>
          </p:cNvPr>
          <p:cNvSpPr/>
          <p:nvPr/>
        </p:nvSpPr>
        <p:spPr>
          <a:xfrm>
            <a:off x="5403957" y="5849058"/>
            <a:ext cx="1003352" cy="364855"/>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PLAY</a:t>
            </a:r>
          </a:p>
        </p:txBody>
      </p:sp>
      <p:sp>
        <p:nvSpPr>
          <p:cNvPr id="73" name="Moicauca">
            <a:extLst>
              <a:ext uri="{FF2B5EF4-FFF2-40B4-BE49-F238E27FC236}">
                <a16:creationId xmlns:a16="http://schemas.microsoft.com/office/drawing/2014/main" id="{16B2E4F9-0EF2-4B56-B299-4FFDE702725E}"/>
              </a:ext>
            </a:extLst>
          </p:cNvPr>
          <p:cNvSpPr/>
          <p:nvPr/>
        </p:nvSpPr>
        <p:spPr>
          <a:xfrm flipH="1">
            <a:off x="3551604" y="4080100"/>
            <a:ext cx="5088791" cy="180332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1200" cap="none" spc="0" normalizeH="0" baseline="0" noProof="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rPr>
              <a:t>KHỞI ĐỘNG</a:t>
            </a:r>
            <a:endParaRPr kumimoji="0" lang="en-US" sz="6600" b="1" i="0" u="none" strike="noStrike" kern="1200" cap="none" spc="0" normalizeH="0" baseline="0" noProof="0" dirty="0">
              <a:ln w="19050">
                <a:solidFill>
                  <a:srgbClr val="FFC000">
                    <a:lumMod val="50000"/>
                  </a:srgbClr>
                </a:solidFill>
                <a:prstDash val="solid"/>
              </a:ln>
              <a:solidFill>
                <a:srgbClr val="FFFF00"/>
              </a:solidFill>
              <a:effectLst>
                <a:outerShdw dist="38100" dir="2700000" algn="bl" rotWithShape="0">
                  <a:srgbClr val="5B9BD5"/>
                </a:outerShdw>
              </a:effectLst>
              <a:uLnTx/>
              <a:uFillTx/>
              <a:latin typeface="Arial"/>
              <a:ea typeface="+mn-ea"/>
              <a:cs typeface="+mn-cs"/>
              <a:sym typeface="Arial"/>
            </a:endParaRPr>
          </a:p>
        </p:txBody>
      </p:sp>
    </p:spTree>
    <p:extLst>
      <p:ext uri="{BB962C8B-B14F-4D97-AF65-F5344CB8AC3E}">
        <p14:creationId xmlns:p14="http://schemas.microsoft.com/office/powerpoint/2010/main" val="364370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Mspham0936082789"/>
          <p:cNvPicPr>
            <a:picLocks noChangeAspect="1"/>
          </p:cNvPicPr>
          <p:nvPr/>
        </p:nvPicPr>
        <p:blipFill rotWithShape="1">
          <a:blip r:embed="rId3"/>
          <a:srcRect l="9013" t="9358" r="484"/>
          <a:stretch/>
        </p:blipFill>
        <p:spPr>
          <a:xfrm>
            <a:off x="-17680" y="8485"/>
            <a:ext cx="12835083" cy="7215661"/>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27842" y="1103131"/>
            <a:ext cx="382197" cy="940654"/>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9471" y="595777"/>
            <a:ext cx="3849182" cy="2362648"/>
            <a:chOff x="2685119" y="1138818"/>
            <a:chExt cx="4069751"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5">
              <a:extLst>
                <a:ext uri="{28A0092B-C50C-407E-A947-70E740481C1C}">
                  <a14:useLocalDpi xmlns:a14="http://schemas.microsoft.com/office/drawing/2010/main" val="0"/>
                </a:ext>
              </a:extLst>
            </a:blip>
            <a:srcRect l="1" r="31916" b="-418"/>
            <a:stretch/>
          </p:blipFill>
          <p:spPr>
            <a:xfrm>
              <a:off x="2685119"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6">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grpSp>
        <p:nvGrpSpPr>
          <p:cNvPr id="136" name="cau"/>
          <p:cNvGrpSpPr/>
          <p:nvPr/>
        </p:nvGrpSpPr>
        <p:grpSpPr>
          <a:xfrm>
            <a:off x="5730045" y="644847"/>
            <a:ext cx="382197" cy="3144257"/>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4">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5919595" y="664643"/>
            <a:ext cx="0" cy="553123"/>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5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2691" y="1668331"/>
            <a:ext cx="787023" cy="548644"/>
          </a:xfrm>
          <a:prstGeom prst="rect">
            <a:avLst/>
          </a:prstGeom>
        </p:spPr>
      </p:pic>
      <p:sp>
        <p:nvSpPr>
          <p:cNvPr id="147" name="Rectangle: Rounded Corners 70">
            <a:hlinkClick r:id="rId8" action="ppaction://hlinksldjump"/>
            <a:extLst>
              <a:ext uri="{FF2B5EF4-FFF2-40B4-BE49-F238E27FC236}">
                <a16:creationId xmlns:a16="http://schemas.microsoft.com/office/drawing/2014/main" id="{AE51B5B9-8B5B-4907-8F61-C693DDA92590}"/>
              </a:ext>
            </a:extLst>
          </p:cNvPr>
          <p:cNvSpPr/>
          <p:nvPr/>
        </p:nvSpPr>
        <p:spPr>
          <a:xfrm>
            <a:off x="11765000" y="181470"/>
            <a:ext cx="853999" cy="414307"/>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1891" b="1" i="0" u="none" strike="noStrike" kern="1200" cap="none" spc="0" normalizeH="0" baseline="0" noProof="0">
                <a:ln>
                  <a:noFill/>
                </a:ln>
                <a:solidFill>
                  <a:prstClr val="black"/>
                </a:solidFill>
                <a:effectLst/>
                <a:uLnTx/>
                <a:uFillTx/>
                <a:latin typeface="Calibri" panose="020F0502020204030204"/>
                <a:ea typeface="+mn-ea"/>
                <a:cs typeface="+mn-cs"/>
                <a:sym typeface="Arial"/>
              </a:rPr>
              <a:t>EXIT</a:t>
            </a:r>
          </a:p>
        </p:txBody>
      </p:sp>
      <p:grpSp>
        <p:nvGrpSpPr>
          <p:cNvPr id="5" name="Group 4"/>
          <p:cNvGrpSpPr/>
          <p:nvPr/>
        </p:nvGrpSpPr>
        <p:grpSpPr>
          <a:xfrm>
            <a:off x="2376365" y="3651446"/>
            <a:ext cx="1492848" cy="1181156"/>
            <a:chOff x="2367140" y="3651997"/>
            <a:chExt cx="1496550" cy="1184085"/>
          </a:xfrm>
        </p:grpSpPr>
        <p:pic>
          <p:nvPicPr>
            <p:cNvPr id="49"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3" name="TextBox 2">
              <a:hlinkClick r:id="" action="ppaction://noaction"/>
            </p:cNvPr>
            <p:cNvSpPr txBox="1"/>
            <p:nvPr/>
          </p:nvSpPr>
          <p:spPr>
            <a:xfrm>
              <a:off x="2979824" y="3920873"/>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grpSp>
        <p:nvGrpSpPr>
          <p:cNvPr id="6" name="Group 5"/>
          <p:cNvGrpSpPr/>
          <p:nvPr/>
        </p:nvGrpSpPr>
        <p:grpSpPr>
          <a:xfrm>
            <a:off x="4412966" y="5704245"/>
            <a:ext cx="1799440" cy="1145272"/>
            <a:chOff x="5361721" y="5313286"/>
            <a:chExt cx="1803903" cy="1148112"/>
          </a:xfrm>
        </p:grpSpPr>
        <p:pic>
          <p:nvPicPr>
            <p:cNvPr id="69"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78" name="TextBox 77">
              <a:hlinkClick r:id="" action="ppaction://noaction"/>
            </p:cNvPr>
            <p:cNvSpPr txBox="1"/>
            <p:nvPr/>
          </p:nvSpPr>
          <p:spPr>
            <a:xfrm>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grpSp>
        <p:nvGrpSpPr>
          <p:cNvPr id="8" name="Group 7"/>
          <p:cNvGrpSpPr/>
          <p:nvPr/>
        </p:nvGrpSpPr>
        <p:grpSpPr>
          <a:xfrm>
            <a:off x="10115501" y="4689647"/>
            <a:ext cx="1888976" cy="1114484"/>
            <a:chOff x="10159361" y="4275964"/>
            <a:chExt cx="1893661" cy="1117248"/>
          </a:xfrm>
        </p:grpSpPr>
        <p:pic>
          <p:nvPicPr>
            <p:cNvPr id="51"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79" name="TextBox 78">
              <a:hlinkClick r:id="" action="ppaction://noaction"/>
            </p:cNvPr>
            <p:cNvSpPr txBox="1"/>
            <p:nvPr/>
          </p:nvSpPr>
          <p:spPr>
            <a:xfrm>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grpSp>
        <p:nvGrpSpPr>
          <p:cNvPr id="82" name="Group 81"/>
          <p:cNvGrpSpPr/>
          <p:nvPr/>
        </p:nvGrpSpPr>
        <p:grpSpPr>
          <a:xfrm rot="18129147">
            <a:off x="5120813" y="1872369"/>
            <a:ext cx="1192545" cy="945896"/>
            <a:chOff x="2367140" y="3651997"/>
            <a:chExt cx="1496550" cy="1184085"/>
          </a:xfrm>
        </p:grpSpPr>
        <p:pic>
          <p:nvPicPr>
            <p:cNvPr id="83" name="ca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776811" flipH="1">
              <a:off x="2367140" y="3651997"/>
              <a:ext cx="1496550" cy="1184085"/>
            </a:xfrm>
            <a:prstGeom prst="rect">
              <a:avLst/>
            </a:prstGeom>
          </p:spPr>
        </p:pic>
        <p:sp>
          <p:nvSpPr>
            <p:cNvPr id="84" name="TextBox 83">
              <a:hlinkClick r:id="" action="ppaction://noaction"/>
            </p:cNvPr>
            <p:cNvSpPr txBox="1"/>
            <p:nvPr/>
          </p:nvSpPr>
          <p:spPr>
            <a:xfrm>
              <a:off x="2979824" y="3841377"/>
              <a:ext cx="489710" cy="805322"/>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a:t>
              </a:r>
            </a:p>
          </p:txBody>
        </p:sp>
      </p:grpSp>
      <p:pic>
        <p:nvPicPr>
          <p:cNvPr id="85"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9872" y="1668331"/>
            <a:ext cx="787023" cy="548644"/>
          </a:xfrm>
          <a:prstGeom prst="rect">
            <a:avLst/>
          </a:prstGeom>
        </p:spPr>
      </p:pic>
      <p:sp>
        <p:nvSpPr>
          <p:cNvPr id="9" name="Oval 8">
            <a:hlinkClick r:id="rId12" action="ppaction://hlinksldjump"/>
          </p:cNvPr>
          <p:cNvSpPr/>
          <p:nvPr/>
        </p:nvSpPr>
        <p:spPr>
          <a:xfrm>
            <a:off x="4290277" y="74944"/>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1</a:t>
            </a:r>
          </a:p>
        </p:txBody>
      </p:sp>
      <p:sp>
        <p:nvSpPr>
          <p:cNvPr id="90" name="Oval 89">
            <a:hlinkClick r:id="rId13" action="ppaction://hlinksldjump"/>
          </p:cNvPr>
          <p:cNvSpPr/>
          <p:nvPr/>
        </p:nvSpPr>
        <p:spPr>
          <a:xfrm>
            <a:off x="4796524" y="90498"/>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2</a:t>
            </a:r>
          </a:p>
        </p:txBody>
      </p:sp>
      <p:sp>
        <p:nvSpPr>
          <p:cNvPr id="91" name="Oval 90">
            <a:hlinkClick r:id="rId14" action="ppaction://hlinksldjump"/>
          </p:cNvPr>
          <p:cNvSpPr/>
          <p:nvPr/>
        </p:nvSpPr>
        <p:spPr>
          <a:xfrm>
            <a:off x="5302770" y="106051"/>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3</a:t>
            </a:r>
          </a:p>
        </p:txBody>
      </p:sp>
      <p:sp>
        <p:nvSpPr>
          <p:cNvPr id="92" name="Oval 91">
            <a:hlinkClick r:id="rId15" action="ppaction://hlinksldjump"/>
          </p:cNvPr>
          <p:cNvSpPr/>
          <p:nvPr/>
        </p:nvSpPr>
        <p:spPr>
          <a:xfrm>
            <a:off x="5809017" y="108936"/>
            <a:ext cx="383200" cy="383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 typeface="Arial"/>
              <a:buNone/>
              <a:tabLst/>
              <a:defRPr/>
            </a:pPr>
            <a:r>
              <a:rPr kumimoji="0" lang="en-US" sz="1795" b="0" i="0" u="none" strike="noStrike" kern="1200" cap="none" spc="0" normalizeH="0" baseline="0" noProof="0" dirty="0">
                <a:ln>
                  <a:noFill/>
                </a:ln>
                <a:solidFill>
                  <a:prstClr val="black"/>
                </a:solidFill>
                <a:effectLst/>
                <a:uLnTx/>
                <a:uFillTx/>
                <a:latin typeface="Calibri" panose="020F0502020204030204"/>
                <a:ea typeface="+mn-ea"/>
                <a:cs typeface="+mn-cs"/>
                <a:sym typeface="Arial"/>
              </a:rPr>
              <a:t>4</a:t>
            </a:r>
          </a:p>
        </p:txBody>
      </p:sp>
      <p:grpSp>
        <p:nvGrpSpPr>
          <p:cNvPr id="94" name="Group 93"/>
          <p:cNvGrpSpPr/>
          <p:nvPr/>
        </p:nvGrpSpPr>
        <p:grpSpPr>
          <a:xfrm rot="5196589">
            <a:off x="4564989" y="5856268"/>
            <a:ext cx="1799440" cy="1145272"/>
            <a:chOff x="5361721" y="5313286"/>
            <a:chExt cx="1803903" cy="1148112"/>
          </a:xfrm>
        </p:grpSpPr>
        <p:pic>
          <p:nvPicPr>
            <p:cNvPr id="95" name="c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956612">
              <a:off x="5361721" y="5313286"/>
              <a:ext cx="1803903" cy="1148112"/>
            </a:xfrm>
            <a:prstGeom prst="rect">
              <a:avLst/>
            </a:prstGeom>
          </p:spPr>
        </p:pic>
        <p:sp>
          <p:nvSpPr>
            <p:cNvPr id="96" name="TextBox 95">
              <a:hlinkClick r:id="" action="ppaction://noaction"/>
            </p:cNvPr>
            <p:cNvSpPr txBox="1"/>
            <p:nvPr/>
          </p:nvSpPr>
          <p:spPr>
            <a:xfrm rot="17440238">
              <a:off x="6197532" y="5669496"/>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a:t>
              </a:r>
            </a:p>
          </p:txBody>
        </p:sp>
      </p:grpSp>
      <p:pic>
        <p:nvPicPr>
          <p:cNvPr id="97"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511" y="1668331"/>
            <a:ext cx="787023" cy="548644"/>
          </a:xfrm>
          <a:prstGeom prst="rect">
            <a:avLst/>
          </a:prstGeom>
        </p:spPr>
      </p:pic>
      <p:grpSp>
        <p:nvGrpSpPr>
          <p:cNvPr id="98" name="Group 97"/>
          <p:cNvGrpSpPr/>
          <p:nvPr/>
        </p:nvGrpSpPr>
        <p:grpSpPr>
          <a:xfrm rot="4722554">
            <a:off x="5033597" y="2051523"/>
            <a:ext cx="1888976" cy="1114484"/>
            <a:chOff x="10159361" y="4275964"/>
            <a:chExt cx="1893661" cy="1117248"/>
          </a:xfrm>
        </p:grpSpPr>
        <p:pic>
          <p:nvPicPr>
            <p:cNvPr id="99" name="ca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371933">
              <a:off x="10159361" y="4275964"/>
              <a:ext cx="1893661" cy="1117248"/>
            </a:xfrm>
            <a:prstGeom prst="rect">
              <a:avLst/>
            </a:prstGeom>
          </p:spPr>
        </p:pic>
        <p:sp>
          <p:nvSpPr>
            <p:cNvPr id="100" name="TextBox 99">
              <a:hlinkClick r:id="" action="ppaction://noaction"/>
            </p:cNvPr>
            <p:cNvSpPr txBox="1"/>
            <p:nvPr/>
          </p:nvSpPr>
          <p:spPr>
            <a:xfrm rot="16720321">
              <a:off x="10616480" y="4441280"/>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a:t>
              </a:r>
            </a:p>
          </p:txBody>
        </p:sp>
      </p:grpSp>
      <p:pic>
        <p:nvPicPr>
          <p:cNvPr id="101"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8068" y="1734753"/>
            <a:ext cx="787023" cy="548644"/>
          </a:xfrm>
          <a:prstGeom prst="rect">
            <a:avLst/>
          </a:prstGeom>
        </p:spPr>
      </p:pic>
      <p:pic>
        <p:nvPicPr>
          <p:cNvPr id="110" name="+12">
            <a:hlinkClick r:id="" action="ppaction://macro?name=congA"/>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0578" y="1707745"/>
            <a:ext cx="787023" cy="548644"/>
          </a:xfrm>
          <a:prstGeom prst="rect">
            <a:avLst/>
          </a:prstGeom>
        </p:spPr>
      </p:pic>
      <p:grpSp>
        <p:nvGrpSpPr>
          <p:cNvPr id="7" name="Group 6"/>
          <p:cNvGrpSpPr/>
          <p:nvPr/>
        </p:nvGrpSpPr>
        <p:grpSpPr>
          <a:xfrm rot="21119308">
            <a:off x="6735608" y="2955270"/>
            <a:ext cx="1222719" cy="2037055"/>
            <a:chOff x="7538928" y="2707940"/>
            <a:chExt cx="1225751" cy="2042107"/>
          </a:xfrm>
        </p:grpSpPr>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16">
              <a:extLst>
                <a:ext uri="{28A0092B-C50C-407E-A947-70E740481C1C}">
                  <a14:useLocalDpi xmlns:a14="http://schemas.microsoft.com/office/drawing/2010/main" val="0"/>
                </a:ext>
              </a:extLst>
            </a:blip>
            <a:srcRect l="60549" t="43266" r="21565" b="18575"/>
            <a:stretch/>
          </p:blipFill>
          <p:spPr>
            <a:xfrm>
              <a:off x="7538928" y="2707940"/>
              <a:ext cx="1225751" cy="2042107"/>
            </a:xfrm>
            <a:prstGeom prst="rect">
              <a:avLst/>
            </a:prstGeom>
          </p:spPr>
        </p:pic>
        <p:sp>
          <p:nvSpPr>
            <p:cNvPr id="80" name="TextBox 79">
              <a:hlinkClick r:id="" action="ppaction://noaction"/>
            </p:cNvPr>
            <p:cNvSpPr txBox="1"/>
            <p:nvPr/>
          </p:nvSpPr>
          <p:spPr>
            <a:xfrm>
              <a:off x="7918906" y="2970447"/>
              <a:ext cx="489711" cy="646331"/>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 typeface="Arial"/>
                <a:buNone/>
                <a:tabLst/>
                <a:defRPr/>
              </a:pPr>
              <a:r>
                <a:rPr kumimoji="0" lang="en-US" sz="3591" b="1" i="0" u="none" strike="noStrike" kern="1200" cap="none" spc="0" normalizeH="0" baseline="0" noProof="0" dirty="0">
                  <a:ln>
                    <a:noFill/>
                  </a:ln>
                  <a:solidFill>
                    <a:prstClr val="black"/>
                  </a:solidFill>
                  <a:effectLst/>
                  <a:uLnTx/>
                  <a:uFillTx/>
                  <a:latin typeface="Calibri" panose="020F0502020204030204"/>
                  <a:ea typeface="+mn-ea"/>
                  <a:cs typeface="Arial"/>
                  <a:sym typeface="Arial"/>
                </a:rPr>
                <a:t>4</a:t>
              </a:r>
            </a:p>
          </p:txBody>
        </p:sp>
      </p:grpSp>
      <p:pic>
        <p:nvPicPr>
          <p:cNvPr id="10" name="Picture 9">
            <a:extLst>
              <a:ext uri="{FF2B5EF4-FFF2-40B4-BE49-F238E27FC236}">
                <a16:creationId xmlns:a16="http://schemas.microsoft.com/office/drawing/2014/main" id="{52A512A5-3174-424F-8EF4-AD585C43949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0" b="94167" l="6571" r="97714"/>
                    </a14:imgEffect>
                  </a14:imgLayer>
                </a14:imgProps>
              </a:ext>
            </a:extLst>
          </a:blip>
          <a:stretch>
            <a:fillRect/>
          </a:stretch>
        </p:blipFill>
        <p:spPr>
          <a:xfrm>
            <a:off x="1700465" y="1851662"/>
            <a:ext cx="791473" cy="1221130"/>
          </a:xfrm>
          <a:prstGeom prst="rect">
            <a:avLst/>
          </a:prstGeom>
        </p:spPr>
      </p:pic>
    </p:spTree>
    <p:extLst>
      <p:ext uri="{BB962C8B-B14F-4D97-AF65-F5344CB8AC3E}">
        <p14:creationId xmlns:p14="http://schemas.microsoft.com/office/powerpoint/2010/main" val="3259272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path" presetSubtype="0" accel="50000" decel="50000" fill="hold" nodeType="withEffect">
                                  <p:stCondLst>
                                    <p:cond delay="0"/>
                                  </p:stCondLst>
                                  <p:childTnLst>
                                    <p:animMotion origin="layout" path="M 3.125E-6 -3.7037E-6 C 0.00195 -0.00301 0.01198 -0.03402 0.03698 -0.03194 C 0.075 -0.02893 0.08997 -0.00694 0.125 -0.02893 C 0.147 -0.04189 0.17304 -0.075 0.19205 -0.07407 C 0.23502 -0.07291 0.24401 -0.03889 0.24401 -0.0081 C 0.24505 0.03611 0.18906 0.07292 0.12096 0.07709 C 0.05195 0.0801 -0.00495 0.03311 3.125E-6 -3.7037E-6 Z " pathEditMode="relative" rAng="0" ptsTypes="AAAAAAA">
                                      <p:cBhvr>
                                        <p:cTn id="6" dur="15000" fill="hold"/>
                                        <p:tgtEl>
                                          <p:spTgt spid="6"/>
                                        </p:tgtEl>
                                        <p:attrNameLst>
                                          <p:attrName>ppt_x</p:attrName>
                                          <p:attrName>ppt_y</p:attrName>
                                        </p:attrNameLst>
                                      </p:cBhvr>
                                      <p:rCtr x="12174" y="139"/>
                                    </p:animMotion>
                                  </p:childTnLst>
                                </p:cTn>
                              </p:par>
                              <p:par>
                                <p:cTn id="7" presetID="31" presetClass="path" presetSubtype="0" accel="50000" decel="50000" fill="hold"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15000" fill="hold"/>
                                        <p:tgtEl>
                                          <p:spTgt spid="5"/>
                                        </p:tgtEl>
                                        <p:attrNameLst>
                                          <p:attrName>ppt_x</p:attrName>
                                          <p:attrName>ppt_y</p:attrName>
                                        </p:attrNameLst>
                                      </p:cBhvr>
                                    </p:animMotion>
                                  </p:childTnLst>
                                </p:cTn>
                              </p:par>
                              <p:par>
                                <p:cTn id="9" presetID="31" presetClass="path" presetSubtype="0" accel="50000" decel="50000" fill="hold" nodeType="withEffect">
                                  <p:stCondLst>
                                    <p:cond delay="0"/>
                                  </p:stCondLst>
                                  <p:childTnLst>
                                    <p:animMotion origin="layout" path="M -0.07005 0.00694 C -0.06914 0.00231 -0.06432 -0.04398 -0.05234 -0.04074 C -0.03411 -0.03634 -0.02682 -0.00347 -0.01002 -0.03634 C 0.00053 -0.05579 0.01303 -0.10509 0.02214 -0.1037 C 0.04271 -0.10208 0.04714 -0.05116 0.04714 -0.00532 C 0.04753 0.06065 0.02071 0.11574 -0.01197 0.12199 C -0.04518 0.12639 -0.07239 0.05625 -0.07005 0.00694 Z " pathEditMode="relative" rAng="0" ptsTypes="AAAAAAA">
                                      <p:cBhvr>
                                        <p:cTn id="10" dur="15000" fill="hold"/>
                                        <p:tgtEl>
                                          <p:spTgt spid="7"/>
                                        </p:tgtEl>
                                        <p:attrNameLst>
                                          <p:attrName>ppt_x</p:attrName>
                                          <p:attrName>ppt_y</p:attrName>
                                        </p:attrNameLst>
                                      </p:cBhvr>
                                      <p:rCtr x="5846" y="208"/>
                                    </p:animMotion>
                                  </p:childTnLst>
                                </p:cTn>
                              </p:par>
                              <p:par>
                                <p:cTn id="11" presetID="31" presetClass="path" presetSubtype="0" accel="50000" decel="50000" fill="hold" nodeType="withEffect">
                                  <p:stCondLst>
                                    <p:cond delay="0"/>
                                  </p:stCondLst>
                                  <p:childTnLst>
                                    <p:animMotion origin="layout" path="M -2.91667E-6 -7.40741E-7 C -0.00091 -0.00532 -0.00534 -0.05856 -0.01666 -0.05509 C -0.03359 -0.04977 -0.04036 -0.01204 -0.05612 -0.04977 C -0.06601 -0.07222 -0.0776 -0.12917 -0.08619 -0.12755 C -0.10547 -0.12546 -0.1095 -0.0669 -0.1095 -0.01412 C -0.11002 0.06204 -0.08489 0.12546 -0.05429 0.13264 C -0.0233 0.13773 0.00222 0.05695 -2.91667E-6 -7.40741E-7 Z " pathEditMode="relative" rAng="0" ptsTypes="AAAAAAA">
                                      <p:cBhvr>
                                        <p:cTn id="12" dur="15000" fill="hold"/>
                                        <p:tgtEl>
                                          <p:spTgt spid="8"/>
                                        </p:tgtEl>
                                        <p:attrNameLst>
                                          <p:attrName>ppt_x</p:attrName>
                                          <p:attrName>ppt_y</p:attrName>
                                        </p:attrNameLst>
                                      </p:cBhvr>
                                      <p:rCtr x="-5482" y="231"/>
                                    </p:animMotion>
                                  </p:childTnLst>
                                </p:cTn>
                              </p:par>
                              <p:par>
                                <p:cTn id="13" presetID="1"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par>
                          <p:cTn id="15" fill="hold">
                            <p:stCondLst>
                              <p:cond delay="15000"/>
                            </p:stCondLst>
                            <p:childTnLst>
                              <p:par>
                                <p:cTn id="16" presetID="42" presetClass="entr" presetSubtype="0" fill="hold" nodeType="afterEffect">
                                  <p:stCondLst>
                                    <p:cond delay="0"/>
                                  </p:stCondLst>
                                  <p:childTnLst>
                                    <p:set>
                                      <p:cBhvr>
                                        <p:cTn id="17" dur="1" fill="hold">
                                          <p:stCondLst>
                                            <p:cond delay="0"/>
                                          </p:stCondLst>
                                        </p:cTn>
                                        <p:tgtEl>
                                          <p:spTgt spid="110"/>
                                        </p:tgtEl>
                                        <p:attrNameLst>
                                          <p:attrName>style.visibility</p:attrName>
                                        </p:attrNameLst>
                                      </p:cBhvr>
                                      <p:to>
                                        <p:strVal val="visible"/>
                                      </p:to>
                                    </p:set>
                                    <p:animEffect transition="in" filter="fade">
                                      <p:cBhvr>
                                        <p:cTn id="18" dur="1000"/>
                                        <p:tgtEl>
                                          <p:spTgt spid="110"/>
                                        </p:tgtEl>
                                      </p:cBhvr>
                                    </p:animEffect>
                                    <p:anim calcmode="lin" valueType="num">
                                      <p:cBhvr>
                                        <p:cTn id="19" dur="1000" fill="hold"/>
                                        <p:tgtEl>
                                          <p:spTgt spid="110"/>
                                        </p:tgtEl>
                                        <p:attrNameLst>
                                          <p:attrName>ppt_x</p:attrName>
                                        </p:attrNameLst>
                                      </p:cBhvr>
                                      <p:tavLst>
                                        <p:tav tm="0">
                                          <p:val>
                                            <p:strVal val="#ppt_x"/>
                                          </p:val>
                                        </p:tav>
                                        <p:tav tm="100000">
                                          <p:val>
                                            <p:strVal val="#ppt_x"/>
                                          </p:val>
                                        </p:tav>
                                      </p:tavLst>
                                    </p:anim>
                                    <p:anim calcmode="lin" valueType="num">
                                      <p:cBhvr>
                                        <p:cTn id="20"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1.25E-6 1.11022E-16 L 0.21549 -0.12963 " pathEditMode="relative" rAng="0" ptsTypes="AA">
                                      <p:cBhvr>
                                        <p:cTn id="25" dur="2000" fill="hold"/>
                                        <p:tgtEl>
                                          <p:spTgt spid="5"/>
                                        </p:tgtEl>
                                        <p:attrNameLst>
                                          <p:attrName>ppt_x</p:attrName>
                                          <p:attrName>ppt_y</p:attrName>
                                        </p:attrNameLst>
                                      </p:cBhvr>
                                      <p:rCtr x="10768" y="-6481"/>
                                    </p:animMotion>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par>
                          <p:cTn id="44" fill="hold">
                            <p:stCondLst>
                              <p:cond delay="3500"/>
                            </p:stCondLst>
                            <p:childTnLst>
                              <p:par>
                                <p:cTn id="45" presetID="10" presetClass="exit" presetSubtype="0" fill="hold" nodeType="afterEffect">
                                  <p:stCondLst>
                                    <p:cond delay="0"/>
                                  </p:stCondLst>
                                  <p:childTnLst>
                                    <p:animEffect transition="out" filter="fade">
                                      <p:cBhvr>
                                        <p:cTn id="46" dur="500"/>
                                        <p:tgtEl>
                                          <p:spTgt spid="82"/>
                                        </p:tgtEl>
                                      </p:cBhvr>
                                    </p:animEffect>
                                    <p:set>
                                      <p:cBhvr>
                                        <p:cTn id="4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92"/>
                    </p:tgtEl>
                  </p:cond>
                </p:stCondLst>
                <p:endSync evt="end" delay="0">
                  <p:rtn val="all"/>
                </p:endSync>
                <p:childTnLst>
                  <p:par>
                    <p:cTn id="49" fill="hold">
                      <p:stCondLst>
                        <p:cond delay="0"/>
                      </p:stCondLst>
                      <p:childTnLst>
                        <p:par>
                          <p:cTn id="50" fill="hold">
                            <p:stCondLst>
                              <p:cond delay="0"/>
                            </p:stCondLst>
                            <p:childTnLst>
                              <p:par>
                                <p:cTn id="51" presetID="56" presetClass="path" presetSubtype="0" accel="50000" decel="50000" fill="hold" nodeType="clickEffect">
                                  <p:stCondLst>
                                    <p:cond delay="0"/>
                                  </p:stCondLst>
                                  <p:childTnLst>
                                    <p:animMotion origin="layout" path="M -4.58333E-6 3.7037E-7 L -0.1177 -0.22153 " pathEditMode="relative" rAng="0" ptsTypes="AA">
                                      <p:cBhvr>
                                        <p:cTn id="52" dur="2000" fill="hold"/>
                                        <p:tgtEl>
                                          <p:spTgt spid="7"/>
                                        </p:tgtEl>
                                        <p:attrNameLst>
                                          <p:attrName>ppt_x</p:attrName>
                                          <p:attrName>ppt_y</p:attrName>
                                        </p:attrNameLst>
                                      </p:cBhvr>
                                      <p:rCtr x="-5885" y="-11088"/>
                                    </p:animMotion>
                                  </p:childTnLst>
                                </p:cTn>
                              </p:par>
                            </p:childTnLst>
                          </p:cTn>
                        </p:par>
                        <p:par>
                          <p:cTn id="53" fill="hold">
                            <p:stCondLst>
                              <p:cond delay="2000"/>
                            </p:stCondLst>
                            <p:childTnLst>
                              <p:par>
                                <p:cTn id="54" presetID="42" presetClass="entr" presetSubtype="0" fill="hold" nodeType="after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1000"/>
                                        <p:tgtEl>
                                          <p:spTgt spid="85"/>
                                        </p:tgtEl>
                                      </p:cBhvr>
                                    </p:animEffect>
                                    <p:anim calcmode="lin" valueType="num">
                                      <p:cBhvr>
                                        <p:cTn id="57" dur="1000" fill="hold"/>
                                        <p:tgtEl>
                                          <p:spTgt spid="85"/>
                                        </p:tgtEl>
                                        <p:attrNameLst>
                                          <p:attrName>ppt_x</p:attrName>
                                        </p:attrNameLst>
                                      </p:cBhvr>
                                      <p:tavLst>
                                        <p:tav tm="0">
                                          <p:val>
                                            <p:strVal val="#ppt_x"/>
                                          </p:val>
                                        </p:tav>
                                        <p:tav tm="100000">
                                          <p:val>
                                            <p:strVal val="#ppt_x"/>
                                          </p:val>
                                        </p:tav>
                                      </p:tavLst>
                                    </p:anim>
                                    <p:anim calcmode="lin" valueType="num">
                                      <p:cBhvr>
                                        <p:cTn id="58" dur="1000" fill="hold"/>
                                        <p:tgtEl>
                                          <p:spTgt spid="85"/>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10" presetClass="exit" presetSubtype="0" fill="hold" nodeType="afterEffect">
                                  <p:stCondLst>
                                    <p:cond delay="0"/>
                                  </p:stCondLst>
                                  <p:childTnLst>
                                    <p:animEffect transition="out" filter="fade">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
                                        </p:tgtEl>
                                      </p:cBhvr>
                                    </p:animEffect>
                                    <p:set>
                                      <p:cBhvr>
                                        <p:cTn id="6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66" restart="whenNotActive" fill="hold" evtFilter="cancelBubble" nodeType="interactiveSeq">
                <p:stCondLst>
                  <p:cond evt="onClick" delay="0">
                    <p:tgtEl>
                      <p:spTgt spid="90"/>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3.125E-6 4.07407E-6 L 0.04271 -0.57315 " pathEditMode="relative" rAng="0" ptsTypes="AA">
                                      <p:cBhvr>
                                        <p:cTn id="70" dur="2000" fill="hold"/>
                                        <p:tgtEl>
                                          <p:spTgt spid="94"/>
                                        </p:tgtEl>
                                        <p:attrNameLst>
                                          <p:attrName>ppt_x</p:attrName>
                                          <p:attrName>ppt_y</p:attrName>
                                        </p:attrNameLst>
                                      </p:cBhvr>
                                      <p:rCtr x="2135" y="-28657"/>
                                    </p:animMotion>
                                  </p:childTnLst>
                                </p:cTn>
                              </p:par>
                              <p:par>
                                <p:cTn id="71" presetID="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6"/>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childTnLst>
                          </p:cTn>
                        </p:par>
                        <p:par>
                          <p:cTn id="77" fill="hold">
                            <p:stCondLst>
                              <p:cond delay="2000"/>
                            </p:stCondLst>
                            <p:childTnLst>
                              <p:par>
                                <p:cTn id="78" presetID="42" presetClass="entr" presetSubtype="0" fill="hold" nodeType="afterEffect">
                                  <p:stCondLst>
                                    <p:cond delay="0"/>
                                  </p:stCondLst>
                                  <p:childTnLst>
                                    <p:set>
                                      <p:cBhvr>
                                        <p:cTn id="79" dur="1" fill="hold">
                                          <p:stCondLst>
                                            <p:cond delay="0"/>
                                          </p:stCondLst>
                                        </p:cTn>
                                        <p:tgtEl>
                                          <p:spTgt spid="97"/>
                                        </p:tgtEl>
                                        <p:attrNameLst>
                                          <p:attrName>style.visibility</p:attrName>
                                        </p:attrNameLst>
                                      </p:cBhvr>
                                      <p:to>
                                        <p:strVal val="visible"/>
                                      </p:to>
                                    </p:set>
                                    <p:animEffect transition="in" filter="fade">
                                      <p:cBhvr>
                                        <p:cTn id="80" dur="1000"/>
                                        <p:tgtEl>
                                          <p:spTgt spid="97"/>
                                        </p:tgtEl>
                                      </p:cBhvr>
                                    </p:animEffect>
                                    <p:anim calcmode="lin" valueType="num">
                                      <p:cBhvr>
                                        <p:cTn id="81" dur="1000" fill="hold"/>
                                        <p:tgtEl>
                                          <p:spTgt spid="97"/>
                                        </p:tgtEl>
                                        <p:attrNameLst>
                                          <p:attrName>ppt_x</p:attrName>
                                        </p:attrNameLst>
                                      </p:cBhvr>
                                      <p:tavLst>
                                        <p:tav tm="0">
                                          <p:val>
                                            <p:strVal val="#ppt_x"/>
                                          </p:val>
                                        </p:tav>
                                        <p:tav tm="100000">
                                          <p:val>
                                            <p:strVal val="#ppt_x"/>
                                          </p:val>
                                        </p:tav>
                                      </p:tavLst>
                                    </p:anim>
                                    <p:anim calcmode="lin" valueType="num">
                                      <p:cBhvr>
                                        <p:cTn id="82" dur="1000" fill="hold"/>
                                        <p:tgtEl>
                                          <p:spTgt spid="97"/>
                                        </p:tgtEl>
                                        <p:attrNameLst>
                                          <p:attrName>ppt_y</p:attrName>
                                        </p:attrNameLst>
                                      </p:cBhvr>
                                      <p:tavLst>
                                        <p:tav tm="0">
                                          <p:val>
                                            <p:strVal val="#ppt_y+.1"/>
                                          </p:val>
                                        </p:tav>
                                        <p:tav tm="100000">
                                          <p:val>
                                            <p:strVal val="#ppt_y"/>
                                          </p:val>
                                        </p:tav>
                                      </p:tavLst>
                                    </p:anim>
                                  </p:childTnLst>
                                </p:cTn>
                              </p:par>
                              <p:par>
                                <p:cTn id="83" presetID="10" presetClass="exit" presetSubtype="0" fill="hold" grpId="0" nodeType="withEffect">
                                  <p:stCondLst>
                                    <p:cond delay="0"/>
                                  </p:stCondLst>
                                  <p:childTnLst>
                                    <p:animEffect transition="out" filter="fade">
                                      <p:cBhvr>
                                        <p:cTn id="84" dur="500"/>
                                        <p:tgtEl>
                                          <p:spTgt spid="90"/>
                                        </p:tgtEl>
                                      </p:cBhvr>
                                    </p:animEffect>
                                    <p:set>
                                      <p:cBhvr>
                                        <p:cTn id="85" dur="1" fill="hold">
                                          <p:stCondLst>
                                            <p:cond delay="499"/>
                                          </p:stCondLst>
                                        </p:cTn>
                                        <p:tgtEl>
                                          <p:spTgt spid="90"/>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94"/>
                                        </p:tgtEl>
                                      </p:cBhvr>
                                    </p:animEffect>
                                    <p:set>
                                      <p:cBhvr>
                                        <p:cTn id="88"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89" restart="whenNotActive" fill="hold" evtFilter="cancelBubble" nodeType="interactiveSeq">
                <p:stCondLst>
                  <p:cond evt="onClick" delay="0">
                    <p:tgtEl>
                      <p:spTgt spid="91"/>
                    </p:tgtEl>
                  </p:cond>
                </p:stCondLst>
                <p:endSync evt="end" delay="0">
                  <p:rtn val="all"/>
                </p:endSync>
                <p:childTnLst>
                  <p:par>
                    <p:cTn id="90" fill="hold">
                      <p:stCondLst>
                        <p:cond delay="0"/>
                      </p:stCondLst>
                      <p:childTnLst>
                        <p:par>
                          <p:cTn id="91" fill="hold">
                            <p:stCondLst>
                              <p:cond delay="0"/>
                            </p:stCondLst>
                            <p:childTnLst>
                              <p:par>
                                <p:cTn id="92" presetID="64" presetClass="path" presetSubtype="0" accel="50000" decel="50000" fill="hold" nodeType="clickEffect">
                                  <p:stCondLst>
                                    <p:cond delay="0"/>
                                  </p:stCondLst>
                                  <p:childTnLst>
                                    <p:animMotion origin="layout" path="M -2.91667E-6 -7.40741E-7 L -0.39427 -0.3919 " pathEditMode="relative" rAng="0" ptsTypes="AA">
                                      <p:cBhvr>
                                        <p:cTn id="93" dur="2000" fill="hold"/>
                                        <p:tgtEl>
                                          <p:spTgt spid="8"/>
                                        </p:tgtEl>
                                        <p:attrNameLst>
                                          <p:attrName>ppt_x</p:attrName>
                                          <p:attrName>ppt_y</p:attrName>
                                        </p:attrNameLst>
                                      </p:cBhvr>
                                      <p:rCtr x="-19714" y="-19606"/>
                                    </p:animMotion>
                                  </p:childTnLst>
                                </p:cTn>
                              </p:par>
                            </p:childTnLst>
                          </p:cTn>
                        </p:par>
                        <p:par>
                          <p:cTn id="94" fill="hold">
                            <p:stCondLst>
                              <p:cond delay="2000"/>
                            </p:stCondLst>
                            <p:childTnLst>
                              <p:par>
                                <p:cTn id="95" presetID="1" presetClass="exit" presetSubtype="0" fill="hold" nodeType="afterEffect">
                                  <p:stCondLst>
                                    <p:cond delay="0"/>
                                  </p:stCondLst>
                                  <p:childTnLst>
                                    <p:set>
                                      <p:cBhvr>
                                        <p:cTn id="96" dur="1" fill="hold">
                                          <p:stCondLst>
                                            <p:cond delay="0"/>
                                          </p:stCondLst>
                                        </p:cTn>
                                        <p:tgtEl>
                                          <p:spTgt spid="8"/>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101"/>
                                        </p:tgtEl>
                                        <p:attrNameLst>
                                          <p:attrName>style.visibility</p:attrName>
                                        </p:attrNameLst>
                                      </p:cBhvr>
                                      <p:to>
                                        <p:strVal val="visible"/>
                                      </p:to>
                                    </p:set>
                                    <p:animEffect transition="in" filter="fade">
                                      <p:cBhvr>
                                        <p:cTn id="102" dur="1000"/>
                                        <p:tgtEl>
                                          <p:spTgt spid="101"/>
                                        </p:tgtEl>
                                      </p:cBhvr>
                                    </p:animEffect>
                                    <p:anim calcmode="lin" valueType="num">
                                      <p:cBhvr>
                                        <p:cTn id="103" dur="1000" fill="hold"/>
                                        <p:tgtEl>
                                          <p:spTgt spid="101"/>
                                        </p:tgtEl>
                                        <p:attrNameLst>
                                          <p:attrName>ppt_x</p:attrName>
                                        </p:attrNameLst>
                                      </p:cBhvr>
                                      <p:tavLst>
                                        <p:tav tm="0">
                                          <p:val>
                                            <p:strVal val="#ppt_x"/>
                                          </p:val>
                                        </p:tav>
                                        <p:tav tm="100000">
                                          <p:val>
                                            <p:strVal val="#ppt_x"/>
                                          </p:val>
                                        </p:tav>
                                      </p:tavLst>
                                    </p:anim>
                                    <p:anim calcmode="lin" valueType="num">
                                      <p:cBhvr>
                                        <p:cTn id="104" dur="1000" fill="hold"/>
                                        <p:tgtEl>
                                          <p:spTgt spid="101"/>
                                        </p:tgtEl>
                                        <p:attrNameLst>
                                          <p:attrName>ppt_y</p:attrName>
                                        </p:attrNameLst>
                                      </p:cBhvr>
                                      <p:tavLst>
                                        <p:tav tm="0">
                                          <p:val>
                                            <p:strVal val="#ppt_y+.1"/>
                                          </p:val>
                                        </p:tav>
                                        <p:tav tm="100000">
                                          <p:val>
                                            <p:strVal val="#ppt_y"/>
                                          </p:val>
                                        </p:tav>
                                      </p:tavLst>
                                    </p:anim>
                                  </p:childTnLst>
                                </p:cTn>
                              </p:par>
                              <p:par>
                                <p:cTn id="105" presetID="10" presetClass="exit" presetSubtype="0" fill="hold" grpId="0"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98"/>
                                        </p:tgtEl>
                                      </p:cBhvr>
                                    </p:animEffect>
                                    <p:set>
                                      <p:cBhvr>
                                        <p:cTn id="110" dur="1" fill="hold">
                                          <p:stCondLst>
                                            <p:cond delay="4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bldLst>
      <p:bldP spid="9" grpId="0" animBg="1"/>
      <p:bldP spid="90" grpId="0" animBg="1"/>
      <p:bldP spid="91" grpId="0" animBg="1"/>
      <p:bldP spid="9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1445" y="204847"/>
            <a:ext cx="608092" cy="608092"/>
          </a:xfrm>
          <a:prstGeom prst="rect">
            <a:avLst/>
          </a:prstGeom>
        </p:spPr>
      </p:pic>
      <p:pic>
        <p:nvPicPr>
          <p:cNvPr id="24" name="Mspham0936082789"/>
          <p:cNvPicPr>
            <a:picLocks noChangeAspect="1"/>
          </p:cNvPicPr>
          <p:nvPr/>
        </p:nvPicPr>
        <p:blipFill rotWithShape="1">
          <a:blip r:embed="rId8"/>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37706" y="3409943"/>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6</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37706" y="4567032"/>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5</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STOVE</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40663" y="3463993"/>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460788" y="4613099"/>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10">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37706" y="2264658"/>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4</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10">
            <a:extLst>
              <a:ext uri="{28A0092B-C50C-407E-A947-70E740481C1C}">
                <a14:useLocalDpi xmlns:a14="http://schemas.microsoft.com/office/drawing/2010/main" val="0"/>
              </a:ext>
            </a:extLst>
          </a:blip>
          <a:srcRect b="54423"/>
          <a:stretch/>
        </p:blipFill>
        <p:spPr>
          <a:xfrm>
            <a:off x="6220249" y="2205154"/>
            <a:ext cx="2161624" cy="1401388"/>
          </a:xfrm>
          <a:prstGeom prst="rect">
            <a:avLst/>
          </a:prstGeom>
        </p:spPr>
      </p:pic>
      <p:pic>
        <p:nvPicPr>
          <p:cNvPr id="7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411953" y="1975701"/>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4389" b="1" i="0" u="none" strike="noStrike" kern="1200" cap="none" spc="0" normalizeH="0" baseline="0" noProof="0" dirty="0">
              <a:ln>
                <a:noFill/>
              </a:ln>
              <a:solidFill>
                <a:prstClr val="black"/>
              </a:solidFill>
              <a:effectLst/>
              <a:uLnTx/>
              <a:uFillTx/>
              <a:latin typeface="+mj-lt"/>
              <a:ea typeface="+mn-ea"/>
              <a:cs typeface="+mn-cs"/>
              <a:sym typeface="Arial"/>
            </a:endParaRPr>
          </a:p>
        </p:txBody>
      </p:sp>
      <p:sp>
        <p:nvSpPr>
          <p:cNvPr id="5" name="Rectangle 4"/>
          <p:cNvSpPr/>
          <p:nvPr/>
        </p:nvSpPr>
        <p:spPr>
          <a:xfrm>
            <a:off x="685001" y="2689477"/>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mj-lt"/>
                <a:sym typeface="Arial"/>
              </a:rPr>
              <a:t>1. </a:t>
            </a:r>
            <a:r>
              <a:rPr kumimoji="0" lang="en-US" sz="5400" b="1" i="0" u="none" strike="noStrike" kern="1200" cap="none" spc="0" normalizeH="0" baseline="0" noProof="0" dirty="0" err="1">
                <a:ln>
                  <a:noFill/>
                </a:ln>
                <a:solidFill>
                  <a:srgbClr val="002060"/>
                </a:solidFill>
                <a:effectLst/>
                <a:uLnTx/>
                <a:uFillTx/>
                <a:latin typeface="+mj-lt"/>
                <a:sym typeface="Arial"/>
              </a:rPr>
              <a:t>Số</a:t>
            </a:r>
            <a:r>
              <a:rPr kumimoji="0" lang="en-US" sz="5400" b="1" i="0" u="none" strike="noStrike" kern="1200" cap="none" spc="0" normalizeH="0" baseline="0" noProof="0" dirty="0">
                <a:ln>
                  <a:noFill/>
                </a:ln>
                <a:solidFill>
                  <a:srgbClr val="002060"/>
                </a:solidFill>
                <a:effectLst/>
                <a:uLnTx/>
                <a:uFillTx/>
                <a:latin typeface="+mj-lt"/>
                <a:sym typeface="Arial"/>
              </a:rPr>
              <a:t> 564 </a:t>
            </a:r>
            <a:r>
              <a:rPr kumimoji="0" lang="en-US" sz="5400" b="1" i="0" u="none" strike="noStrike" kern="1200" cap="none" spc="0" normalizeH="0" baseline="0" noProof="0" dirty="0" err="1">
                <a:ln>
                  <a:noFill/>
                </a:ln>
                <a:solidFill>
                  <a:srgbClr val="002060"/>
                </a:solidFill>
                <a:effectLst/>
                <a:uLnTx/>
                <a:uFillTx/>
                <a:latin typeface="+mj-lt"/>
                <a:sym typeface="Arial"/>
              </a:rPr>
              <a:t>gồm</a:t>
            </a:r>
            <a:r>
              <a:rPr kumimoji="0" lang="en-US" sz="5400" b="1" i="0" u="none" strike="noStrike" kern="1200" cap="none" spc="0" normalizeH="0" baseline="0" noProof="0" dirty="0">
                <a:ln>
                  <a:noFill/>
                </a:ln>
                <a:solidFill>
                  <a:srgbClr val="002060"/>
                </a:solidFill>
                <a:effectLst/>
                <a:uLnTx/>
                <a:uFillTx/>
                <a:latin typeface="+mj-lt"/>
                <a:sym typeface="Arial"/>
              </a:rPr>
              <a:t> 5 </a:t>
            </a:r>
            <a:r>
              <a:rPr kumimoji="0" lang="en-US" sz="5400" b="1" i="0" u="none" strike="noStrike" kern="1200" cap="none" spc="0" normalizeH="0" baseline="0" noProof="0" dirty="0" err="1">
                <a:ln>
                  <a:noFill/>
                </a:ln>
                <a:solidFill>
                  <a:srgbClr val="002060"/>
                </a:solidFill>
                <a:effectLst/>
                <a:uLnTx/>
                <a:uFillTx/>
                <a:latin typeface="+mj-lt"/>
                <a:sym typeface="Arial"/>
              </a:rPr>
              <a:t>trăm</a:t>
            </a:r>
            <a:r>
              <a:rPr kumimoji="0" lang="en-US" sz="5400" b="1" i="0" u="none" strike="noStrike" kern="1200" cap="none" spc="0" normalizeH="0" baseline="0" noProof="0" dirty="0">
                <a:ln>
                  <a:noFill/>
                </a:ln>
                <a:solidFill>
                  <a:srgbClr val="002060"/>
                </a:solidFill>
                <a:effectLst/>
                <a:uLnTx/>
                <a:uFillTx/>
                <a:latin typeface="+mj-lt"/>
                <a:sym typeface="Arial"/>
              </a:rPr>
              <a:t>, 6 </a:t>
            </a:r>
            <a:r>
              <a:rPr kumimoji="0" lang="en-US" sz="5400" b="1" i="0" u="none" strike="noStrike" kern="1200" cap="none" spc="0" normalizeH="0" baseline="0" noProof="0" dirty="0" err="1">
                <a:ln>
                  <a:noFill/>
                </a:ln>
                <a:solidFill>
                  <a:srgbClr val="002060"/>
                </a:solidFill>
                <a:effectLst/>
                <a:uLnTx/>
                <a:uFillTx/>
                <a:latin typeface="+mj-lt"/>
                <a:sym typeface="Arial"/>
              </a:rPr>
              <a:t>chục</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và</a:t>
            </a:r>
            <a:r>
              <a:rPr kumimoji="0" lang="en-US" sz="5400" b="1" i="0" u="none" strike="noStrike" kern="1200" cap="none" spc="0" normalizeH="0" baseline="0" noProof="0" dirty="0">
                <a:ln>
                  <a:noFill/>
                </a:ln>
                <a:solidFill>
                  <a:srgbClr val="002060"/>
                </a:solidFill>
                <a:effectLst/>
                <a:uLnTx/>
                <a:uFillTx/>
                <a:latin typeface="+mj-lt"/>
                <a:sym typeface="Arial"/>
              </a:rPr>
              <a:t> …?...đ</a:t>
            </a:r>
            <a:r>
              <a:rPr lang="en-US" sz="5400" b="1" dirty="0" err="1">
                <a:solidFill>
                  <a:srgbClr val="002060"/>
                </a:solidFill>
                <a:latin typeface="+mj-lt"/>
                <a:sym typeface="Arial"/>
              </a:rPr>
              <a:t>vị</a:t>
            </a:r>
            <a:endParaRPr kumimoji="0" lang="en-US" sz="5400" b="1" i="0" u="none" strike="noStrike" kern="1200" cap="none" spc="0" normalizeH="0" baseline="0" noProof="0" dirty="0">
              <a:ln>
                <a:noFill/>
              </a:ln>
              <a:solidFill>
                <a:srgbClr val="002060"/>
              </a:solidFill>
              <a:effectLst/>
              <a:uLnTx/>
              <a:uFillTx/>
              <a:latin typeface="+mj-lt"/>
              <a:sym typeface="Arial"/>
            </a:endParaRPr>
          </a:p>
        </p:txBody>
      </p:sp>
    </p:spTree>
    <p:extLst>
      <p:ext uri="{BB962C8B-B14F-4D97-AF65-F5344CB8AC3E}">
        <p14:creationId xmlns:p14="http://schemas.microsoft.com/office/powerpoint/2010/main" val="654812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23689" y="3580970"/>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3</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23689" y="4738059"/>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7</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Climb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346770" y="4784123"/>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23689" y="243568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rPr>
                <a:t>0</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44166" y="346118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126124" y="1928725"/>
            <a:ext cx="663446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2091" rtl="0" eaLnBrk="1" fontAlgn="auto" latinLnBrk="0" hangingPunct="1">
              <a:lnSpc>
                <a:spcPct val="150000"/>
              </a:lnSpc>
              <a:spcBef>
                <a:spcPts val="0"/>
              </a:spcBef>
              <a:spcAft>
                <a:spcPts val="0"/>
              </a:spcAft>
              <a:buClr>
                <a:srgbClr val="000000"/>
              </a:buClr>
              <a:buSzTx/>
              <a:buFont typeface="Arial"/>
              <a:buNone/>
              <a:tabLst/>
              <a:defRPr/>
            </a:pPr>
            <a:endParaRPr kumimoji="0" lang="en-US" sz="3990" b="1" i="0" u="none" strike="noStrike" kern="1200" cap="none" spc="0" normalizeH="0" baseline="0" noProof="0" dirty="0">
              <a:ln>
                <a:noFill/>
              </a:ln>
              <a:solidFill>
                <a:prstClr val="black"/>
              </a:solidFill>
              <a:effectLst/>
              <a:uLnTx/>
              <a:uFillTx/>
              <a:latin typeface="+mj-lt"/>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63402" y="2376573"/>
            <a:ext cx="1825388" cy="1236908"/>
          </a:xfrm>
          <a:prstGeom prst="rect">
            <a:avLst/>
          </a:prstGeom>
        </p:spPr>
      </p:pic>
      <p:pic>
        <p:nvPicPr>
          <p:cNvPr id="28"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9" name="Rectangle 28">
            <a:extLst>
              <a:ext uri="{FF2B5EF4-FFF2-40B4-BE49-F238E27FC236}">
                <a16:creationId xmlns:a16="http://schemas.microsoft.com/office/drawing/2014/main" id="{54C491EE-3A39-4402-8719-C2B2645DA607}"/>
              </a:ext>
            </a:extLst>
          </p:cNvPr>
          <p:cNvSpPr/>
          <p:nvPr/>
        </p:nvSpPr>
        <p:spPr>
          <a:xfrm>
            <a:off x="-126124" y="2778723"/>
            <a:ext cx="6221425" cy="230832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mj-lt"/>
                <a:sym typeface="Arial"/>
              </a:rPr>
              <a:t>2. </a:t>
            </a:r>
            <a:r>
              <a:rPr kumimoji="0" lang="fr-FR" sz="4800" b="1" i="0" u="none" strike="noStrike" kern="1200" cap="none" spc="0" normalizeH="0" baseline="0" noProof="0" dirty="0" err="1">
                <a:ln>
                  <a:noFill/>
                </a:ln>
                <a:solidFill>
                  <a:srgbClr val="002060"/>
                </a:solidFill>
                <a:effectLst/>
                <a:uLnTx/>
                <a:uFillTx/>
                <a:latin typeface="+mj-lt"/>
                <a:sym typeface="Arial"/>
              </a:rPr>
              <a:t>Số</a:t>
            </a:r>
            <a:r>
              <a:rPr kumimoji="0" lang="fr-FR" sz="4800" b="1" i="0" u="none" strike="noStrike" kern="1200" cap="none" spc="0" normalizeH="0" baseline="0" noProof="0" dirty="0">
                <a:ln>
                  <a:noFill/>
                </a:ln>
                <a:solidFill>
                  <a:srgbClr val="002060"/>
                </a:solidFill>
                <a:effectLst/>
                <a:uLnTx/>
                <a:uFillTx/>
                <a:latin typeface="+mj-lt"/>
                <a:sym typeface="Arial"/>
              </a:rPr>
              <a:t> 703 </a:t>
            </a:r>
            <a:r>
              <a:rPr kumimoji="0" lang="fr-FR" sz="4800" b="1" i="0" u="none" strike="noStrike" kern="1200" cap="none" spc="0" normalizeH="0" baseline="0" noProof="0" dirty="0" err="1">
                <a:ln>
                  <a:noFill/>
                </a:ln>
                <a:solidFill>
                  <a:srgbClr val="002060"/>
                </a:solidFill>
                <a:effectLst/>
                <a:uLnTx/>
                <a:uFillTx/>
                <a:latin typeface="+mj-lt"/>
                <a:sym typeface="Arial"/>
              </a:rPr>
              <a:t>được</a:t>
            </a:r>
            <a:r>
              <a:rPr kumimoji="0" lang="fr-FR" sz="4800" b="1" i="0" u="none" strike="noStrike" kern="1200" cap="none" spc="0" normalizeH="0" baseline="0" noProof="0" dirty="0">
                <a:ln>
                  <a:noFill/>
                </a:ln>
                <a:solidFill>
                  <a:srgbClr val="002060"/>
                </a:solidFill>
                <a:effectLst/>
                <a:uLnTx/>
                <a:uFillTx/>
                <a:latin typeface="+mj-lt"/>
                <a:sym typeface="Arial"/>
              </a:rPr>
              <a:t> </a:t>
            </a:r>
            <a:r>
              <a:rPr kumimoji="0" lang="fr-FR" sz="4800" b="1" i="0" u="none" strike="noStrike" kern="1200" cap="none" spc="0" normalizeH="0" baseline="0" noProof="0" dirty="0" err="1">
                <a:ln>
                  <a:noFill/>
                </a:ln>
                <a:solidFill>
                  <a:srgbClr val="002060"/>
                </a:solidFill>
                <a:effectLst/>
                <a:uLnTx/>
                <a:uFillTx/>
                <a:latin typeface="+mj-lt"/>
                <a:sym typeface="Arial"/>
              </a:rPr>
              <a:t>viết</a:t>
            </a:r>
            <a:r>
              <a:rPr kumimoji="0" lang="fr-FR" sz="4800" b="1" i="0" u="none" strike="noStrike" kern="1200" cap="none" spc="0" normalizeH="0" baseline="0" noProof="0" dirty="0">
                <a:ln>
                  <a:noFill/>
                </a:ln>
                <a:solidFill>
                  <a:srgbClr val="002060"/>
                </a:solidFill>
                <a:effectLst/>
                <a:uLnTx/>
                <a:uFillTx/>
                <a:latin typeface="+mj-lt"/>
                <a:sym typeface="Arial"/>
              </a:rPr>
              <a:t> là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kern="1200" cap="none" spc="0" normalizeH="0" baseline="0" noProof="0" dirty="0">
                <a:ln>
                  <a:noFill/>
                </a:ln>
                <a:solidFill>
                  <a:srgbClr val="002060"/>
                </a:solidFill>
                <a:effectLst/>
                <a:uLnTx/>
                <a:uFillTx/>
                <a:latin typeface="+mj-lt"/>
                <a:sym typeface="Arial"/>
              </a:rPr>
              <a:t>703 = 700 + 30 + ..?.. </a:t>
            </a:r>
            <a:endParaRPr kumimoji="0" lang="en-US" sz="4800" b="1" i="0" u="none" strike="noStrike" kern="1200" cap="none" spc="0" normalizeH="0" baseline="0" noProof="0" dirty="0">
              <a:ln>
                <a:noFill/>
              </a:ln>
              <a:solidFill>
                <a:srgbClr val="002060"/>
              </a:solidFill>
              <a:effectLst/>
              <a:uLnTx/>
              <a:uFillTx/>
              <a:latin typeface="+mj-lt"/>
              <a:sym typeface="Arial"/>
            </a:endParaRPr>
          </a:p>
        </p:txBody>
      </p:sp>
    </p:spTree>
    <p:extLst>
      <p:ext uri="{BB962C8B-B14F-4D97-AF65-F5344CB8AC3E}">
        <p14:creationId xmlns:p14="http://schemas.microsoft.com/office/powerpoint/2010/main" val="2287423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099700" y="3333931"/>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890</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099700" y="4491021"/>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800</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May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02657" y="3387982"/>
            <a:ext cx="1825388" cy="1236908"/>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22782" y="4537087"/>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099700" y="2188647"/>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a:rPr>
                <a:t>809</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182244" y="2129143"/>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591" b="1" i="0" u="none" strike="noStrike" kern="1200" cap="none" spc="0" normalizeH="0" baseline="0" noProof="0" dirty="0">
              <a:ln>
                <a:noFill/>
              </a:ln>
              <a:solidFill>
                <a:prstClr val="black"/>
              </a:solidFill>
              <a:effectLst/>
              <a:uLnTx/>
              <a:uFillTx/>
              <a:latin typeface="+mj-lt"/>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29"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8" name="Rectangle 27">
            <a:extLst>
              <a:ext uri="{FF2B5EF4-FFF2-40B4-BE49-F238E27FC236}">
                <a16:creationId xmlns:a16="http://schemas.microsoft.com/office/drawing/2014/main" id="{C9F3CACD-D80F-48B2-9C8D-54F1839C871A}"/>
              </a:ext>
            </a:extLst>
          </p:cNvPr>
          <p:cNvSpPr/>
          <p:nvPr/>
        </p:nvSpPr>
        <p:spPr>
          <a:xfrm>
            <a:off x="723475" y="2778723"/>
            <a:ext cx="5278046" cy="258532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mj-lt"/>
                <a:sym typeface="Arial"/>
              </a:rPr>
              <a:t>3. </a:t>
            </a:r>
            <a:r>
              <a:rPr kumimoji="0" lang="en-US" sz="5400" b="1" i="0" u="none" strike="noStrike" kern="1200" cap="none" spc="0" normalizeH="0" baseline="0" noProof="0" dirty="0" err="1">
                <a:ln>
                  <a:noFill/>
                </a:ln>
                <a:solidFill>
                  <a:srgbClr val="002060"/>
                </a:solidFill>
                <a:effectLst/>
                <a:uLnTx/>
                <a:uFillTx/>
                <a:latin typeface="+mj-lt"/>
                <a:sym typeface="Arial"/>
              </a:rPr>
              <a:t>Số</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gồm</a:t>
            </a:r>
            <a:r>
              <a:rPr kumimoji="0" lang="en-US" sz="5400" b="1" i="0" u="none" strike="noStrike" kern="1200" cap="none" spc="0" normalizeH="0" baseline="0" noProof="0" dirty="0">
                <a:ln>
                  <a:noFill/>
                </a:ln>
                <a:solidFill>
                  <a:srgbClr val="002060"/>
                </a:solidFill>
                <a:effectLst/>
                <a:uLnTx/>
                <a:uFillTx/>
                <a:latin typeface="+mj-lt"/>
                <a:sym typeface="Arial"/>
              </a:rPr>
              <a:t> 8 </a:t>
            </a:r>
            <a:r>
              <a:rPr kumimoji="0" lang="en-US" sz="5400" b="1" i="0" u="none" strike="noStrike" kern="1200" cap="none" spc="0" normalizeH="0" baseline="0" noProof="0" dirty="0" err="1">
                <a:ln>
                  <a:noFill/>
                </a:ln>
                <a:solidFill>
                  <a:srgbClr val="002060"/>
                </a:solidFill>
                <a:effectLst/>
                <a:uLnTx/>
                <a:uFillTx/>
                <a:latin typeface="+mj-lt"/>
                <a:sym typeface="Arial"/>
              </a:rPr>
              <a:t>trăm</a:t>
            </a:r>
            <a:r>
              <a:rPr kumimoji="0" lang="en-US" sz="5400" b="1" i="0" u="none" strike="noStrike" kern="1200" cap="none" spc="0" normalizeH="0" baseline="0" noProof="0" dirty="0">
                <a:ln>
                  <a:noFill/>
                </a:ln>
                <a:solidFill>
                  <a:srgbClr val="002060"/>
                </a:solidFill>
                <a:effectLst/>
                <a:uLnTx/>
                <a:uFillTx/>
                <a:latin typeface="+mj-lt"/>
                <a:sym typeface="Arial"/>
              </a:rPr>
              <a:t>, 0 </a:t>
            </a:r>
            <a:r>
              <a:rPr kumimoji="0" lang="en-US" sz="5400" b="1" i="0" u="none" strike="noStrike" kern="1200" cap="none" spc="0" normalizeH="0" baseline="0" noProof="0" dirty="0" err="1">
                <a:ln>
                  <a:noFill/>
                </a:ln>
                <a:solidFill>
                  <a:srgbClr val="002060"/>
                </a:solidFill>
                <a:effectLst/>
                <a:uLnTx/>
                <a:uFillTx/>
                <a:latin typeface="+mj-lt"/>
                <a:sym typeface="Arial"/>
              </a:rPr>
              <a:t>chục</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và</a:t>
            </a:r>
            <a:r>
              <a:rPr kumimoji="0" lang="en-US" sz="5400" b="1" i="0" u="none" strike="noStrike" kern="1200" cap="none" spc="0" normalizeH="0" baseline="0" noProof="0" dirty="0">
                <a:ln>
                  <a:noFill/>
                </a:ln>
                <a:solidFill>
                  <a:srgbClr val="002060"/>
                </a:solidFill>
                <a:effectLst/>
                <a:uLnTx/>
                <a:uFillTx/>
                <a:latin typeface="+mj-lt"/>
                <a:sym typeface="Arial"/>
              </a:rPr>
              <a:t> </a:t>
            </a:r>
          </a:p>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a:ln>
                  <a:noFill/>
                </a:ln>
                <a:solidFill>
                  <a:srgbClr val="002060"/>
                </a:solidFill>
                <a:effectLst/>
                <a:uLnTx/>
                <a:uFillTx/>
                <a:latin typeface="+mj-lt"/>
                <a:sym typeface="Arial"/>
              </a:rPr>
              <a:t>9 </a:t>
            </a:r>
            <a:r>
              <a:rPr kumimoji="0" lang="en-US" sz="5400" b="1" i="0" u="none" strike="noStrike" kern="1200" cap="none" spc="0" normalizeH="0" baseline="0" noProof="0" dirty="0" err="1">
                <a:ln>
                  <a:noFill/>
                </a:ln>
                <a:solidFill>
                  <a:srgbClr val="002060"/>
                </a:solidFill>
                <a:effectLst/>
                <a:uLnTx/>
                <a:uFillTx/>
                <a:latin typeface="+mj-lt"/>
                <a:sym typeface="Arial"/>
              </a:rPr>
              <a:t>đơn</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vị</a:t>
            </a:r>
            <a:r>
              <a:rPr kumimoji="0" lang="en-US" sz="5400" b="1" i="0" u="none" strike="noStrike" kern="1200" cap="none" spc="0" normalizeH="0" baseline="0" noProof="0" dirty="0">
                <a:ln>
                  <a:noFill/>
                </a:ln>
                <a:solidFill>
                  <a:srgbClr val="002060"/>
                </a:solidFill>
                <a:effectLst/>
                <a:uLnTx/>
                <a:uFillTx/>
                <a:latin typeface="+mj-lt"/>
                <a:sym typeface="Arial"/>
              </a:rPr>
              <a:t>.</a:t>
            </a:r>
          </a:p>
        </p:txBody>
      </p:sp>
    </p:spTree>
    <p:extLst>
      <p:ext uri="{BB962C8B-B14F-4D97-AF65-F5344CB8AC3E}">
        <p14:creationId xmlns:p14="http://schemas.microsoft.com/office/powerpoint/2010/main" val="2906997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66"/>
                  </p:tgtEl>
                </p:cond>
              </p:nextCondLst>
            </p:seq>
            <p:seq concurrent="1" nextAc="seek">
              <p:cTn id="15" restart="whenNotActive" fill="hold" evtFilter="cancelBubble" nodeType="interactiveSeq">
                <p:stCondLst>
                  <p:cond evt="onClick" delay="0">
                    <p:tgtEl>
                      <p:spTgt spid="8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1"/>
                                        </p:tgtEl>
                                        <p:attrNameLst>
                                          <p:attrName>style.visibility</p:attrName>
                                        </p:attrNameLst>
                                      </p:cBhvr>
                                      <p:to>
                                        <p:strVal val="visible"/>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2"/>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4"/>
                  </p:tgtEl>
                </p:cond>
              </p:nextCondLst>
            </p:seq>
            <p:seq concurrent="1" nextAc="seek">
              <p:cTn id="30" restart="whenNotActive" fill="hold" evtFilter="cancelBubble" nodeType="interactiveSeq">
                <p:stCondLst>
                  <p:cond evt="onClick" delay="0">
                    <p:tgtEl>
                      <p:spTgt spid="83"/>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audio>
              <p:cMediaNode vol="80000" showWhenStopped="0">
                <p:cTn id="38"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spham0936082789"/>
          <p:cNvPicPr>
            <a:picLocks noChangeAspect="1"/>
          </p:cNvPicPr>
          <p:nvPr/>
        </p:nvPicPr>
        <p:blipFill rotWithShape="1">
          <a:blip r:embed="rId7"/>
          <a:srcRect l="9013" t="9358" r="484"/>
          <a:stretch/>
        </p:blipFill>
        <p:spPr>
          <a:xfrm>
            <a:off x="-321542" y="-366144"/>
            <a:ext cx="12835083" cy="7215661"/>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5413" y="76234"/>
            <a:ext cx="2432598" cy="2698902"/>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7118702" y="3447948"/>
            <a:ext cx="4776170" cy="99838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999</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B</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7118702" y="4605038"/>
            <a:ext cx="4776170" cy="995981"/>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101</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C</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grpSp>
        <p:nvGrpSpPr>
          <p:cNvPr id="84" name="D" hidden="1">
            <a:extLst>
              <a:ext uri="{FF2B5EF4-FFF2-40B4-BE49-F238E27FC236}">
                <a16:creationId xmlns:a16="http://schemas.microsoft.com/office/drawing/2014/main" id="{529A75E3-9CA2-4FD0-9753-FE443E453104}"/>
              </a:ext>
            </a:extLst>
          </p:cNvPr>
          <p:cNvGrpSpPr/>
          <p:nvPr/>
        </p:nvGrpSpPr>
        <p:grpSpPr>
          <a:xfrm>
            <a:off x="6814656" y="5056617"/>
            <a:ext cx="4776170" cy="995981"/>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Watch </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rPr>
                <a:t>D</a:t>
              </a:r>
              <a:endParaRPr kumimoji="0" lang="zh-CN" altLang="zh-CN" sz="3311" b="1" i="0" u="none" strike="noStrike" kern="1200" cap="none" spc="0" normalizeH="0" baseline="0" noProof="0" dirty="0">
                <a:ln>
                  <a:noFill/>
                </a:ln>
                <a:solidFill>
                  <a:srgbClr val="FFFFFF"/>
                </a:solidFill>
                <a:effectLst/>
                <a:uLnTx/>
                <a:uFillTx/>
                <a:latin typeface="Calibri" panose="020F0502020204030204"/>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441784" y="4651104"/>
            <a:ext cx="1825388" cy="1236908"/>
          </a:xfrm>
          <a:prstGeom prst="rect">
            <a:avLst/>
          </a:prstGeom>
        </p:spPr>
      </p:pic>
      <p:pic>
        <p:nvPicPr>
          <p:cNvPr id="108" name="tryagain3" hidden="1">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157863" y="5074791"/>
            <a:ext cx="1825388" cy="1236908"/>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7118702" y="2302664"/>
            <a:ext cx="4776170" cy="995981"/>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4389"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900</a:t>
              </a:r>
              <a:endParaRPr kumimoji="0" lang="zh-CN" altLang="zh-CN" sz="4389"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altLang="zh-CN" sz="3311" b="1" i="0" u="none" strike="noStrike" kern="1200" cap="none" spc="0" normalizeH="0" baseline="0" noProof="0">
                  <a:ln>
                    <a:noFill/>
                  </a:ln>
                  <a:solidFill>
                    <a:srgbClr val="FFFFFF"/>
                  </a:solidFill>
                  <a:effectLst/>
                  <a:uLnTx/>
                  <a:uFillTx/>
                  <a:latin typeface="+mj-lt"/>
                  <a:ea typeface="印品黑体" panose="00000500000000000000" pitchFamily="2" charset="-122"/>
                  <a:cs typeface="+mn-cs"/>
                  <a:sym typeface="Arial" panose="020B0604020202020204" pitchFamily="34" charset="0"/>
                </a:rPr>
                <a:t>A</a:t>
              </a:r>
              <a:endParaRPr kumimoji="0" lang="zh-CN" altLang="zh-CN" sz="3311" b="1" i="0" u="none" strike="noStrike" kern="1200" cap="none" spc="0" normalizeH="0" baseline="0" noProof="0" dirty="0">
                <a:ln>
                  <a:noFill/>
                </a:ln>
                <a:solidFill>
                  <a:srgbClr val="FFFFFF"/>
                </a:solidFill>
                <a:effectLst/>
                <a:uLnTx/>
                <a:uFillTx/>
                <a:latin typeface="+mj-lt"/>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6239179" y="3328169"/>
            <a:ext cx="2161624" cy="1401388"/>
          </a:xfrm>
          <a:prstGeom prst="rect">
            <a:avLst/>
          </a:prstGeom>
        </p:spPr>
      </p:pic>
      <p:sp>
        <p:nvSpPr>
          <p:cNvPr id="64" name="cauhoi">
            <a:extLst>
              <a:ext uri="{FF2B5EF4-FFF2-40B4-BE49-F238E27FC236}">
                <a16:creationId xmlns:a16="http://schemas.microsoft.com/office/drawing/2014/main" id="{22221B68-CE44-4A00-855F-BAFC678DBD91}"/>
              </a:ext>
            </a:extLst>
          </p:cNvPr>
          <p:cNvSpPr/>
          <p:nvPr/>
        </p:nvSpPr>
        <p:spPr>
          <a:xfrm>
            <a:off x="344026" y="1928725"/>
            <a:ext cx="6164311" cy="42141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endParaRPr kumimoji="0" lang="en-US" sz="3192" b="1" i="0" u="none" strike="noStrike" kern="1200" cap="none" spc="0" normalizeH="0" baseline="0" noProof="0" dirty="0">
              <a:ln>
                <a:noFill/>
              </a:ln>
              <a:solidFill>
                <a:prstClr val="black"/>
              </a:solidFill>
              <a:effectLst/>
              <a:uLnTx/>
              <a:uFillTx/>
              <a:latin typeface="+mj-lt"/>
              <a:ea typeface="+mn-ea"/>
              <a:cs typeface="+mn-cs"/>
              <a:sym typeface="Arial"/>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263" y="106665"/>
            <a:ext cx="608092" cy="608092"/>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11445" y="204847"/>
            <a:ext cx="608092" cy="608092"/>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6558418" y="2243552"/>
            <a:ext cx="1825388" cy="1236908"/>
          </a:xfrm>
          <a:prstGeom prst="rect">
            <a:avLst/>
          </a:prstGeom>
        </p:spPr>
      </p:pic>
      <p:pic>
        <p:nvPicPr>
          <p:cNvPr id="30" name="back">
            <a:hlinkClick r:id="rId11"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2">
            <a:extLst>
              <a:ext uri="{28A0092B-C50C-407E-A947-70E740481C1C}">
                <a14:useLocalDpi xmlns:a14="http://schemas.microsoft.com/office/drawing/2010/main" val="0"/>
              </a:ext>
            </a:extLst>
          </a:blip>
          <a:srcRect l="10475" t="28188" r="74091" b="57781"/>
          <a:stretch/>
        </p:blipFill>
        <p:spPr>
          <a:xfrm flipH="1">
            <a:off x="10171367" y="406035"/>
            <a:ext cx="789405" cy="775849"/>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6" name="Rectangle 25">
            <a:extLst>
              <a:ext uri="{FF2B5EF4-FFF2-40B4-BE49-F238E27FC236}">
                <a16:creationId xmlns:a16="http://schemas.microsoft.com/office/drawing/2014/main" id="{A7427704-E967-4374-B0C4-1D40731CBA97}"/>
              </a:ext>
            </a:extLst>
          </p:cNvPr>
          <p:cNvSpPr/>
          <p:nvPr/>
        </p:nvSpPr>
        <p:spPr>
          <a:xfrm>
            <a:off x="723475" y="2778722"/>
            <a:ext cx="5278046" cy="175432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2091"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1200" cap="none" spc="0" normalizeH="0" baseline="0" noProof="0" dirty="0" err="1">
                <a:ln>
                  <a:noFill/>
                </a:ln>
                <a:solidFill>
                  <a:srgbClr val="002060"/>
                </a:solidFill>
                <a:effectLst/>
                <a:uLnTx/>
                <a:uFillTx/>
                <a:latin typeface="+mj-lt"/>
                <a:sym typeface="Arial"/>
              </a:rPr>
              <a:t>Số</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liền</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trước</a:t>
            </a:r>
            <a:r>
              <a:rPr kumimoji="0" lang="en-US" sz="5400" b="1" i="0" u="none" strike="noStrike" kern="1200" cap="none" spc="0" normalizeH="0" baseline="0" noProof="0" dirty="0">
                <a:ln>
                  <a:noFill/>
                </a:ln>
                <a:solidFill>
                  <a:srgbClr val="002060"/>
                </a:solidFill>
                <a:effectLst/>
                <a:uLnTx/>
                <a:uFillTx/>
                <a:latin typeface="+mj-lt"/>
                <a:sym typeface="Arial"/>
              </a:rPr>
              <a:t> </a:t>
            </a:r>
            <a:r>
              <a:rPr kumimoji="0" lang="en-US" sz="5400" b="1" i="0" u="none" strike="noStrike" kern="1200" cap="none" spc="0" normalizeH="0" baseline="0" noProof="0" dirty="0" err="1">
                <a:ln>
                  <a:noFill/>
                </a:ln>
                <a:solidFill>
                  <a:srgbClr val="002060"/>
                </a:solidFill>
                <a:effectLst/>
                <a:uLnTx/>
                <a:uFillTx/>
                <a:latin typeface="+mj-lt"/>
                <a:sym typeface="Arial"/>
              </a:rPr>
              <a:t>của</a:t>
            </a:r>
            <a:r>
              <a:rPr kumimoji="0" lang="en-US" sz="5400" b="1" i="0" u="none" strike="noStrike" kern="1200" cap="none" spc="0" normalizeH="0" baseline="0" noProof="0" dirty="0">
                <a:ln>
                  <a:noFill/>
                </a:ln>
                <a:solidFill>
                  <a:srgbClr val="002060"/>
                </a:solidFill>
                <a:effectLst/>
                <a:uLnTx/>
                <a:uFillTx/>
                <a:latin typeface="+mj-lt"/>
                <a:sym typeface="Arial"/>
              </a:rPr>
              <a:t> 1000 </a:t>
            </a:r>
            <a:r>
              <a:rPr kumimoji="0" lang="en-US" sz="5400" b="1" i="0" u="none" strike="noStrike" kern="1200" cap="none" spc="0" normalizeH="0" baseline="0" noProof="0" dirty="0" err="1">
                <a:ln>
                  <a:noFill/>
                </a:ln>
                <a:solidFill>
                  <a:srgbClr val="002060"/>
                </a:solidFill>
                <a:effectLst/>
                <a:uLnTx/>
                <a:uFillTx/>
                <a:latin typeface="+mj-lt"/>
                <a:sym typeface="Arial"/>
              </a:rPr>
              <a:t>là</a:t>
            </a:r>
            <a:r>
              <a:rPr kumimoji="0" lang="en-US" sz="5400" b="1" i="0" u="none" strike="noStrike" kern="1200" cap="none" spc="0" normalizeH="0" baseline="0" noProof="0" dirty="0">
                <a:ln>
                  <a:noFill/>
                </a:ln>
                <a:solidFill>
                  <a:srgbClr val="002060"/>
                </a:solidFill>
                <a:effectLst/>
                <a:uLnTx/>
                <a:uFillTx/>
                <a:latin typeface="+mj-lt"/>
                <a:sym typeface="Arial"/>
              </a:rPr>
              <a:t>:</a:t>
            </a:r>
          </a:p>
        </p:txBody>
      </p:sp>
    </p:spTree>
    <p:extLst>
      <p:ext uri="{BB962C8B-B14F-4D97-AF65-F5344CB8AC3E}">
        <p14:creationId xmlns:p14="http://schemas.microsoft.com/office/powerpoint/2010/main" val="2954271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2"/>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childTnLst>
                                </p:cTn>
                              </p:par>
                            </p:childTnLst>
                          </p:cTn>
                        </p:par>
                        <p:par>
                          <p:cTn id="12" fill="hold">
                            <p:stCondLst>
                              <p:cond delay="0"/>
                            </p:stCondLst>
                            <p:childTnLst>
                              <p:par>
                                <p:cTn id="13" presetID="1" presetClass="mediacall" presetSubtype="0" fill="hold" nodeType="afterEffect">
                                  <p:stCondLst>
                                    <p:cond delay="0"/>
                                  </p:stCondLst>
                                  <p:childTnLst>
                                    <p:cmd type="call" cmd="playFrom(0.0)">
                                      <p:cBhvr>
                                        <p:cTn id="14" dur="1253" fill="hold"/>
                                        <p:tgtEl>
                                          <p:spTgt spid="3"/>
                                        </p:tgtEl>
                                      </p:cBhvr>
                                    </p:cmd>
                                  </p:childTnLst>
                                </p:cTn>
                              </p:par>
                            </p:childTnLst>
                          </p:cTn>
                        </p:par>
                      </p:childTnLst>
                    </p:cTn>
                  </p:par>
                </p:childTnLst>
              </p:cTn>
              <p:nextCondLst>
                <p:cond evt="onClick" delay="0">
                  <p:tgtEl>
                    <p:spTgt spid="82"/>
                  </p:tgtEl>
                </p:cond>
              </p:nextCondLst>
            </p:seq>
            <p:seq concurrent="1" nextAc="seek">
              <p:cTn id="15" restart="whenNotActive" fill="hold" evtFilter="cancelBubble" nodeType="interactiveSeq">
                <p:stCondLst>
                  <p:cond evt="onClick" delay="0">
                    <p:tgtEl>
                      <p:spTgt spid="84"/>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8"/>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201" fill="hold"/>
                                        <p:tgtEl>
                                          <p:spTgt spid="2"/>
                                        </p:tgtEl>
                                      </p:cBhvr>
                                    </p:cmd>
                                  </p:childTnLst>
                                </p:cTn>
                              </p:par>
                            </p:childTnLst>
                          </p:cTn>
                        </p:par>
                      </p:childTnLst>
                    </p:cTn>
                  </p:par>
                </p:childTnLst>
              </p:cTn>
              <p:nextCondLst>
                <p:cond evt="onClick" delay="0">
                  <p:tgtEl>
                    <p:spTgt spid="84"/>
                  </p:tgtEl>
                </p:cond>
              </p:nextCondLst>
            </p:seq>
            <p:seq concurrent="1" nextAc="seek">
              <p:cTn id="22" restart="whenNotActive" fill="hold" evtFilter="cancelBubble" nodeType="interactiveSeq">
                <p:stCondLst>
                  <p:cond evt="onClick" delay="0">
                    <p:tgtEl>
                      <p:spTgt spid="8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2"/>
                </p:tgtEl>
              </p:cMediaNode>
            </p:audio>
            <p:seq concurrent="1" nextAc="seek">
              <p:cTn id="31" restart="whenNotActive" fill="hold" evtFilter="cancelBubble" nodeType="interactiveSeq">
                <p:stCondLst>
                  <p:cond evt="onClick" delay="0">
                    <p:tgtEl>
                      <p:spTgt spid="66"/>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childTnLst>
                                </p:cTn>
                              </p:par>
                            </p:childTnLst>
                          </p:cTn>
                        </p:par>
                        <p:par>
                          <p:cTn id="36" fill="hold">
                            <p:stCondLst>
                              <p:cond delay="0"/>
                            </p:stCondLst>
                            <p:childTnLst>
                              <p:par>
                                <p:cTn id="37" presetID="1" presetClass="mediacall" presetSubtype="0" fill="hold" nodeType="afterEffect">
                                  <p:stCondLst>
                                    <p:cond delay="0"/>
                                  </p:stCondLst>
                                  <p:childTnLst>
                                    <p:cmd type="call" cmd="playFrom(0.0)">
                                      <p:cBhvr>
                                        <p:cTn id="38"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6" name="Picture 5"/>
          <p:cNvPicPr>
            <a:picLocks noChangeAspect="1"/>
          </p:cNvPicPr>
          <p:nvPr/>
        </p:nvPicPr>
        <p:blipFill>
          <a:blip r:embed="rId4"/>
          <a:stretch>
            <a:fillRect/>
          </a:stretch>
        </p:blipFill>
        <p:spPr>
          <a:xfrm>
            <a:off x="1085192" y="1905200"/>
            <a:ext cx="9260440" cy="3427566"/>
          </a:xfrm>
          <a:prstGeom prst="rect">
            <a:avLst/>
          </a:prstGeom>
        </p:spPr>
      </p:pic>
    </p:spTree>
    <p:extLst>
      <p:ext uri="{BB962C8B-B14F-4D97-AF65-F5344CB8AC3E}">
        <p14:creationId xmlns:p14="http://schemas.microsoft.com/office/powerpoint/2010/main" val="176998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75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 Ram Sam Sam - Best SONGS For KIDS - Kids Funny Songs">
            <a:hlinkClick r:id="" action="ppaction://media"/>
            <a:extLst>
              <a:ext uri="{FF2B5EF4-FFF2-40B4-BE49-F238E27FC236}">
                <a16:creationId xmlns:a16="http://schemas.microsoft.com/office/drawing/2014/main" id="{D9F124DF-6F07-76A3-D4FF-5094EF7B22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201527" cy="6858001"/>
          </a:xfrm>
          <a:prstGeom prst="rect">
            <a:avLst/>
          </a:prstGeom>
        </p:spPr>
      </p:pic>
    </p:spTree>
    <p:extLst>
      <p:ext uri="{BB962C8B-B14F-4D97-AF65-F5344CB8AC3E}">
        <p14:creationId xmlns:p14="http://schemas.microsoft.com/office/powerpoint/2010/main" val="142160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sp>
        <p:nvSpPr>
          <p:cNvPr id="8" name="TextBox 7"/>
          <p:cNvSpPr txBox="1"/>
          <p:nvPr/>
        </p:nvSpPr>
        <p:spPr>
          <a:xfrm>
            <a:off x="2005783" y="1384795"/>
            <a:ext cx="7763019" cy="707722"/>
          </a:xfrm>
          <a:prstGeom prst="rect">
            <a:avLst/>
          </a:prstGeom>
          <a:noFill/>
        </p:spPr>
        <p:txBody>
          <a:bodyPr wrap="square" rtlCol="0">
            <a:spAutoFit/>
          </a:bodyPr>
          <a:lstStyle/>
          <a:p>
            <a:pPr algn="ctr" defTabSz="914217"/>
            <a:r>
              <a:rPr lang="en-US" sz="3999" dirty="0" err="1">
                <a:solidFill>
                  <a:srgbClr val="000000"/>
                </a:solidFill>
                <a:latin typeface="Calibri"/>
              </a:rPr>
              <a:t>Thứ</a:t>
            </a:r>
            <a:r>
              <a:rPr lang="en-US" sz="3999" dirty="0">
                <a:solidFill>
                  <a:srgbClr val="000000"/>
                </a:solidFill>
                <a:latin typeface="Calibri"/>
              </a:rPr>
              <a:t> </a:t>
            </a:r>
            <a:r>
              <a:rPr lang="vi-VN" sz="3999" dirty="0">
                <a:solidFill>
                  <a:srgbClr val="000000"/>
                </a:solidFill>
                <a:latin typeface="Calibri"/>
              </a:rPr>
              <a:t>Hai</a:t>
            </a:r>
            <a:r>
              <a:rPr lang="en-US" sz="3999" dirty="0">
                <a:solidFill>
                  <a:srgbClr val="000000"/>
                </a:solidFill>
                <a:latin typeface="Calibri"/>
              </a:rPr>
              <a:t> </a:t>
            </a:r>
            <a:r>
              <a:rPr lang="en-US" sz="3999" dirty="0" err="1">
                <a:solidFill>
                  <a:srgbClr val="000000"/>
                </a:solidFill>
                <a:latin typeface="Calibri"/>
              </a:rPr>
              <a:t>ngày</a:t>
            </a:r>
            <a:r>
              <a:rPr lang="en-US" sz="3999" dirty="0">
                <a:solidFill>
                  <a:srgbClr val="000000"/>
                </a:solidFill>
                <a:latin typeface="Calibri"/>
              </a:rPr>
              <a:t> </a:t>
            </a:r>
            <a:r>
              <a:rPr lang="vi-VN" sz="3999" dirty="0">
                <a:solidFill>
                  <a:srgbClr val="000000"/>
                </a:solidFill>
                <a:latin typeface="Calibri"/>
              </a:rPr>
              <a:t>23</a:t>
            </a:r>
            <a:r>
              <a:rPr lang="en-US" sz="3999" dirty="0">
                <a:solidFill>
                  <a:srgbClr val="000000"/>
                </a:solidFill>
                <a:latin typeface="Calibri"/>
              </a:rPr>
              <a:t> </a:t>
            </a:r>
            <a:r>
              <a:rPr lang="en-US" sz="3999" dirty="0" err="1">
                <a:solidFill>
                  <a:srgbClr val="000000"/>
                </a:solidFill>
                <a:latin typeface="Calibri"/>
              </a:rPr>
              <a:t>tháng</a:t>
            </a:r>
            <a:r>
              <a:rPr lang="en-US" sz="3999" dirty="0">
                <a:solidFill>
                  <a:srgbClr val="000000"/>
                </a:solidFill>
                <a:latin typeface="Calibri"/>
              </a:rPr>
              <a:t> </a:t>
            </a:r>
            <a:r>
              <a:rPr lang="vi-VN" sz="3999" dirty="0">
                <a:solidFill>
                  <a:srgbClr val="000000"/>
                </a:solidFill>
                <a:latin typeface="Calibri"/>
              </a:rPr>
              <a:t>9</a:t>
            </a:r>
            <a:r>
              <a:rPr lang="en-US" sz="3999" dirty="0">
                <a:solidFill>
                  <a:srgbClr val="000000"/>
                </a:solidFill>
                <a:latin typeface="Calibri"/>
              </a:rPr>
              <a:t> </a:t>
            </a:r>
            <a:r>
              <a:rPr lang="en-US" sz="3999" err="1">
                <a:solidFill>
                  <a:srgbClr val="000000"/>
                </a:solidFill>
                <a:latin typeface="Calibri"/>
              </a:rPr>
              <a:t>năm</a:t>
            </a:r>
            <a:r>
              <a:rPr lang="vi-VN" sz="3999">
                <a:solidFill>
                  <a:srgbClr val="000000"/>
                </a:solidFill>
                <a:latin typeface="Calibri"/>
              </a:rPr>
              <a:t> 2024</a:t>
            </a:r>
            <a:endParaRPr lang="en-US" sz="3999" dirty="0">
              <a:solidFill>
                <a:srgbClr val="000000"/>
              </a:solidFill>
              <a:latin typeface="Calibri"/>
            </a:endParaRPr>
          </a:p>
        </p:txBody>
      </p:sp>
      <p:pic>
        <p:nvPicPr>
          <p:cNvPr id="9" name="Picture 8"/>
          <p:cNvPicPr>
            <a:picLocks noChangeAspect="1"/>
          </p:cNvPicPr>
          <p:nvPr/>
        </p:nvPicPr>
        <p:blipFill rotWithShape="1">
          <a:blip r:embed="rId4"/>
          <a:srcRect b="37814"/>
          <a:stretch/>
        </p:blipFill>
        <p:spPr>
          <a:xfrm>
            <a:off x="4821392" y="1897077"/>
            <a:ext cx="2474618" cy="1114610"/>
          </a:xfrm>
          <a:prstGeom prst="rect">
            <a:avLst/>
          </a:prstGeom>
        </p:spPr>
      </p:pic>
      <p:pic>
        <p:nvPicPr>
          <p:cNvPr id="4" name="Picture 3">
            <a:extLst>
              <a:ext uri="{FF2B5EF4-FFF2-40B4-BE49-F238E27FC236}">
                <a16:creationId xmlns:a16="http://schemas.microsoft.com/office/drawing/2014/main" id="{BA793BDA-B42E-46A3-AD30-134A1BA0DB74}"/>
              </a:ext>
            </a:extLst>
          </p:cNvPr>
          <p:cNvPicPr>
            <a:picLocks noChangeAspect="1"/>
          </p:cNvPicPr>
          <p:nvPr/>
        </p:nvPicPr>
        <p:blipFill>
          <a:blip r:embed="rId5"/>
          <a:stretch>
            <a:fillRect/>
          </a:stretch>
        </p:blipFill>
        <p:spPr>
          <a:xfrm>
            <a:off x="2188125" y="2917985"/>
            <a:ext cx="7815749" cy="2554445"/>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9C740855-488F-455D-9A30-8DFAE7889D8B}"/>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1080727" y="435191"/>
            <a:ext cx="9732047" cy="6422810"/>
          </a:xfrm>
          <a:prstGeom prst="rect">
            <a:avLst/>
          </a:prstGeom>
        </p:spPr>
      </p:pic>
      <p:sp>
        <p:nvSpPr>
          <p:cNvPr id="5" name="Text Placeholder 3">
            <a:extLst>
              <a:ext uri="{FF2B5EF4-FFF2-40B4-BE49-F238E27FC236}">
                <a16:creationId xmlns:a16="http://schemas.microsoft.com/office/drawing/2014/main" id="{67A5DF51-3041-42CD-B93F-ABE72B24C19C}"/>
              </a:ext>
            </a:extLst>
          </p:cNvPr>
          <p:cNvSpPr txBox="1">
            <a:spLocks/>
          </p:cNvSpPr>
          <p:nvPr/>
        </p:nvSpPr>
        <p:spPr>
          <a:xfrm>
            <a:off x="2866812" y="2611626"/>
            <a:ext cx="6458376" cy="1177538"/>
          </a:xfrm>
          <a:prstGeom prst="rect">
            <a:avLst/>
          </a:prstGeom>
        </p:spPr>
        <p:txBody>
          <a:bodyPr wrap="none" lIns="0" tIns="0" rIns="0" bIns="0" anchor="ct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217" fontAlgn="base">
              <a:spcBef>
                <a:spcPct val="20000"/>
              </a:spcBef>
              <a:spcAft>
                <a:spcPct val="0"/>
              </a:spcAft>
              <a:defRPr/>
            </a:pP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Luyện</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tập</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p>
          <a:p>
            <a:pPr defTabSz="914217" fontAlgn="base">
              <a:spcBef>
                <a:spcPct val="20000"/>
              </a:spcBef>
              <a:spcAft>
                <a:spcPct val="0"/>
              </a:spcAft>
              <a:defRPr/>
            </a:pP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Thực</a:t>
            </a:r>
            <a:r>
              <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 </a:t>
            </a:r>
            <a:r>
              <a:rPr lang="en-US" sz="9598" dirty="0" err="1">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rPr>
              <a:t>hành</a:t>
            </a:r>
            <a:endParaRPr lang="en-US" sz="9598" dirty="0">
              <a:solidFill>
                <a:srgbClr val="FF0000"/>
              </a:solidFill>
              <a:latin typeface="Nunito black" pitchFamily="2" charset="0"/>
              <a:ea typeface="字魂107号-萌趣欢乐体" panose="00000500000000000000" pitchFamily="2" charset="-122"/>
              <a:cs typeface="Arial" panose="020B0604020202020204" pitchFamily="34" charset="0"/>
              <a:sym typeface="字魂107号-萌趣欢乐体" panose="00000500000000000000" pitchFamily="2" charset="-122"/>
            </a:endParaRPr>
          </a:p>
        </p:txBody>
      </p:sp>
    </p:spTree>
    <p:extLst>
      <p:ext uri="{BB962C8B-B14F-4D97-AF65-F5344CB8AC3E}">
        <p14:creationId xmlns:p14="http://schemas.microsoft.com/office/powerpoint/2010/main" val="1309447964"/>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defTabSz="914217">
              <a:defRPr/>
            </a:pPr>
            <a:r>
              <a:rPr lang="en-US" sz="3600" b="1" dirty="0" err="1">
                <a:solidFill>
                  <a:srgbClr val="FF0000"/>
                </a:solidFill>
                <a:latin typeface="Arial" panose="020B0604020202020204" pitchFamily="34" charset="0"/>
                <a:cs typeface="Arial" panose="020B0604020202020204" pitchFamily="34" charset="0"/>
              </a:rPr>
              <a:t>Số</a:t>
            </a:r>
            <a:endParaRPr lang="en-US" sz="3600" b="1" dirty="0">
              <a:solidFill>
                <a:srgbClr val="FF0000"/>
              </a:solidFill>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4799" b="1" dirty="0">
                <a:solidFill>
                  <a:srgbClr val="FFFFFF"/>
                </a:solidFill>
                <a:latin typeface="Arial" panose="020B0604020202020204" pitchFamily="34" charset="0"/>
                <a:cs typeface="Arial" panose="020B0604020202020204" pitchFamily="34" charset="0"/>
              </a:rPr>
              <a:t>1</a:t>
            </a:r>
          </a:p>
        </p:txBody>
      </p:sp>
      <p:pic>
        <p:nvPicPr>
          <p:cNvPr id="11" name="Picture 10">
            <a:extLst>
              <a:ext uri="{FF2B5EF4-FFF2-40B4-BE49-F238E27FC236}">
                <a16:creationId xmlns:a16="http://schemas.microsoft.com/office/drawing/2014/main" id="{84A7DF32-77CB-4E0F-A8E9-42B747FE3354}"/>
              </a:ext>
            </a:extLst>
          </p:cNvPr>
          <p:cNvPicPr>
            <a:picLocks noChangeAspect="1"/>
          </p:cNvPicPr>
          <p:nvPr/>
        </p:nvPicPr>
        <p:blipFill>
          <a:blip r:embed="rId3"/>
          <a:stretch>
            <a:fillRect/>
          </a:stretch>
        </p:blipFill>
        <p:spPr>
          <a:xfrm>
            <a:off x="644215" y="1151110"/>
            <a:ext cx="4630312" cy="2250487"/>
          </a:xfrm>
          <a:prstGeom prst="rect">
            <a:avLst/>
          </a:prstGeom>
        </p:spPr>
      </p:pic>
      <p:pic>
        <p:nvPicPr>
          <p:cNvPr id="12" name="Picture 11">
            <a:extLst>
              <a:ext uri="{FF2B5EF4-FFF2-40B4-BE49-F238E27FC236}">
                <a16:creationId xmlns:a16="http://schemas.microsoft.com/office/drawing/2014/main" id="{7FC88266-5FD7-419E-936E-B53309BBEFC8}"/>
              </a:ext>
            </a:extLst>
          </p:cNvPr>
          <p:cNvPicPr>
            <a:picLocks noChangeAspect="1"/>
          </p:cNvPicPr>
          <p:nvPr/>
        </p:nvPicPr>
        <p:blipFill>
          <a:blip r:embed="rId4"/>
          <a:stretch>
            <a:fillRect/>
          </a:stretch>
        </p:blipFill>
        <p:spPr>
          <a:xfrm>
            <a:off x="6295235" y="920243"/>
            <a:ext cx="4769005" cy="2508757"/>
          </a:xfrm>
          <a:prstGeom prst="rect">
            <a:avLst/>
          </a:prstGeom>
        </p:spPr>
      </p:pic>
      <p:pic>
        <p:nvPicPr>
          <p:cNvPr id="15" name="Picture 14">
            <a:extLst>
              <a:ext uri="{FF2B5EF4-FFF2-40B4-BE49-F238E27FC236}">
                <a16:creationId xmlns:a16="http://schemas.microsoft.com/office/drawing/2014/main" id="{A87D75DB-15E3-415F-ADCB-13164466D522}"/>
              </a:ext>
            </a:extLst>
          </p:cNvPr>
          <p:cNvPicPr>
            <a:picLocks noChangeAspect="1"/>
          </p:cNvPicPr>
          <p:nvPr/>
        </p:nvPicPr>
        <p:blipFill>
          <a:blip r:embed="rId5"/>
          <a:stretch>
            <a:fillRect/>
          </a:stretch>
        </p:blipFill>
        <p:spPr>
          <a:xfrm>
            <a:off x="6295234" y="3960320"/>
            <a:ext cx="4686969" cy="2239072"/>
          </a:xfrm>
          <a:prstGeom prst="rect">
            <a:avLst/>
          </a:prstGeom>
        </p:spPr>
      </p:pic>
      <p:sp>
        <p:nvSpPr>
          <p:cNvPr id="3" name="TextBox 2">
            <a:extLst>
              <a:ext uri="{FF2B5EF4-FFF2-40B4-BE49-F238E27FC236}">
                <a16:creationId xmlns:a16="http://schemas.microsoft.com/office/drawing/2014/main" id="{CE0458FF-1485-4AC6-81AE-C9DA29221ED1}"/>
              </a:ext>
            </a:extLst>
          </p:cNvPr>
          <p:cNvSpPr txBox="1"/>
          <p:nvPr/>
        </p:nvSpPr>
        <p:spPr>
          <a:xfrm>
            <a:off x="1215483" y="3401597"/>
            <a:ext cx="3311912" cy="369332"/>
          </a:xfrm>
          <a:prstGeom prst="rect">
            <a:avLst/>
          </a:prstGeom>
          <a:noFill/>
        </p:spPr>
        <p:txBody>
          <a:bodyPr wrap="square" rtlCol="0">
            <a:spAutoFit/>
          </a:bodyPr>
          <a:lstStyle/>
          <a:p>
            <a:endParaRPr lang="en-US" b="1">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FB6EEAF-15A6-45C9-B5D8-3D69B33FCC95}"/>
              </a:ext>
            </a:extLst>
          </p:cNvPr>
          <p:cNvSpPr txBox="1"/>
          <p:nvPr/>
        </p:nvSpPr>
        <p:spPr>
          <a:xfrm>
            <a:off x="1127760" y="3429000"/>
            <a:ext cx="36169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100 + 20 = 120</a:t>
            </a:r>
          </a:p>
        </p:txBody>
      </p:sp>
      <p:sp>
        <p:nvSpPr>
          <p:cNvPr id="5" name="Rectangle: Rounded Corners 4">
            <a:extLst>
              <a:ext uri="{FF2B5EF4-FFF2-40B4-BE49-F238E27FC236}">
                <a16:creationId xmlns:a16="http://schemas.microsoft.com/office/drawing/2014/main" id="{EE7BCA2C-1FF1-4C84-823A-677E91839442}"/>
              </a:ext>
            </a:extLst>
          </p:cNvPr>
          <p:cNvSpPr/>
          <p:nvPr/>
        </p:nvSpPr>
        <p:spPr>
          <a:xfrm>
            <a:off x="4527394" y="1940560"/>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120</a:t>
            </a:r>
          </a:p>
        </p:txBody>
      </p:sp>
      <p:sp>
        <p:nvSpPr>
          <p:cNvPr id="20" name="TextBox 19">
            <a:extLst>
              <a:ext uri="{FF2B5EF4-FFF2-40B4-BE49-F238E27FC236}">
                <a16:creationId xmlns:a16="http://schemas.microsoft.com/office/drawing/2014/main" id="{26D54144-BE5A-4435-BADE-E3F53C9735D3}"/>
              </a:ext>
            </a:extLst>
          </p:cNvPr>
          <p:cNvSpPr txBox="1"/>
          <p:nvPr/>
        </p:nvSpPr>
        <p:spPr>
          <a:xfrm>
            <a:off x="6521559" y="3397304"/>
            <a:ext cx="36169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200 + 40 = 240</a:t>
            </a:r>
          </a:p>
        </p:txBody>
      </p:sp>
      <p:sp>
        <p:nvSpPr>
          <p:cNvPr id="21" name="Rectangle: Rounded Corners 20">
            <a:extLst>
              <a:ext uri="{FF2B5EF4-FFF2-40B4-BE49-F238E27FC236}">
                <a16:creationId xmlns:a16="http://schemas.microsoft.com/office/drawing/2014/main" id="{0B7FD26F-7729-4F54-94FD-756DAB643335}"/>
              </a:ext>
            </a:extLst>
          </p:cNvPr>
          <p:cNvSpPr/>
          <p:nvPr/>
        </p:nvSpPr>
        <p:spPr>
          <a:xfrm>
            <a:off x="10427705" y="1910467"/>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240</a:t>
            </a:r>
          </a:p>
        </p:txBody>
      </p:sp>
      <p:sp>
        <p:nvSpPr>
          <p:cNvPr id="22" name="TextBox 21">
            <a:extLst>
              <a:ext uri="{FF2B5EF4-FFF2-40B4-BE49-F238E27FC236}">
                <a16:creationId xmlns:a16="http://schemas.microsoft.com/office/drawing/2014/main" id="{52791C5C-9B25-4E7B-899A-AC577E3D2504}"/>
              </a:ext>
            </a:extLst>
          </p:cNvPr>
          <p:cNvSpPr txBox="1"/>
          <p:nvPr/>
        </p:nvSpPr>
        <p:spPr>
          <a:xfrm>
            <a:off x="367540" y="5829076"/>
            <a:ext cx="45313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200 + 30 + 8 = 238</a:t>
            </a:r>
          </a:p>
        </p:txBody>
      </p:sp>
      <p:sp>
        <p:nvSpPr>
          <p:cNvPr id="24" name="TextBox 23">
            <a:extLst>
              <a:ext uri="{FF2B5EF4-FFF2-40B4-BE49-F238E27FC236}">
                <a16:creationId xmlns:a16="http://schemas.microsoft.com/office/drawing/2014/main" id="{B813A790-1422-405A-AE4B-07F46B7C6534}"/>
              </a:ext>
            </a:extLst>
          </p:cNvPr>
          <p:cNvSpPr txBox="1"/>
          <p:nvPr/>
        </p:nvSpPr>
        <p:spPr>
          <a:xfrm>
            <a:off x="6416705" y="6027585"/>
            <a:ext cx="453136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500 + 30 + 4 = 534</a:t>
            </a:r>
          </a:p>
        </p:txBody>
      </p:sp>
      <p:sp>
        <p:nvSpPr>
          <p:cNvPr id="25" name="Rectangle: Rounded Corners 24">
            <a:extLst>
              <a:ext uri="{FF2B5EF4-FFF2-40B4-BE49-F238E27FC236}">
                <a16:creationId xmlns:a16="http://schemas.microsoft.com/office/drawing/2014/main" id="{DAE07204-5751-4901-8AA3-47273153FB20}"/>
              </a:ext>
            </a:extLst>
          </p:cNvPr>
          <p:cNvSpPr/>
          <p:nvPr/>
        </p:nvSpPr>
        <p:spPr>
          <a:xfrm>
            <a:off x="10315945" y="4693606"/>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534</a:t>
            </a:r>
          </a:p>
        </p:txBody>
      </p:sp>
      <p:pic>
        <p:nvPicPr>
          <p:cNvPr id="7" name="Picture 6">
            <a:extLst>
              <a:ext uri="{FF2B5EF4-FFF2-40B4-BE49-F238E27FC236}">
                <a16:creationId xmlns:a16="http://schemas.microsoft.com/office/drawing/2014/main" id="{CDB7A2AD-D267-4746-9CE5-E5BBF655D876}"/>
              </a:ext>
            </a:extLst>
          </p:cNvPr>
          <p:cNvPicPr>
            <a:picLocks noChangeAspect="1"/>
          </p:cNvPicPr>
          <p:nvPr/>
        </p:nvPicPr>
        <p:blipFill>
          <a:blip r:embed="rId6"/>
          <a:stretch>
            <a:fillRect/>
          </a:stretch>
        </p:blipFill>
        <p:spPr>
          <a:xfrm>
            <a:off x="662172" y="3933017"/>
            <a:ext cx="4772436" cy="1950587"/>
          </a:xfrm>
          <a:prstGeom prst="rect">
            <a:avLst/>
          </a:prstGeom>
        </p:spPr>
      </p:pic>
      <p:sp>
        <p:nvSpPr>
          <p:cNvPr id="26" name="Rectangle: Rounded Corners 25">
            <a:extLst>
              <a:ext uri="{FF2B5EF4-FFF2-40B4-BE49-F238E27FC236}">
                <a16:creationId xmlns:a16="http://schemas.microsoft.com/office/drawing/2014/main" id="{4D1BBC00-1336-4F8E-9472-D50B308E1257}"/>
              </a:ext>
            </a:extLst>
          </p:cNvPr>
          <p:cNvSpPr/>
          <p:nvPr/>
        </p:nvSpPr>
        <p:spPr>
          <a:xfrm>
            <a:off x="4562683" y="4562714"/>
            <a:ext cx="826925"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238</a:t>
            </a:r>
          </a:p>
        </p:txBody>
      </p:sp>
      <p:grpSp>
        <p:nvGrpSpPr>
          <p:cNvPr id="27" name="Group 26">
            <a:extLst>
              <a:ext uri="{FF2B5EF4-FFF2-40B4-BE49-F238E27FC236}">
                <a16:creationId xmlns:a16="http://schemas.microsoft.com/office/drawing/2014/main" id="{589AB97B-B215-4AD8-9243-E5FFA23BEF23}"/>
              </a:ext>
            </a:extLst>
          </p:cNvPr>
          <p:cNvGrpSpPr/>
          <p:nvPr/>
        </p:nvGrpSpPr>
        <p:grpSpPr>
          <a:xfrm>
            <a:off x="4423574" y="4383033"/>
            <a:ext cx="2846669" cy="2361736"/>
            <a:chOff x="8619134" y="7041365"/>
            <a:chExt cx="3074541" cy="2440364"/>
          </a:xfrm>
          <a:effectLst>
            <a:outerShdw blurRad="50800" dist="38100" dir="2700000" algn="tl" rotWithShape="0">
              <a:prstClr val="black">
                <a:alpha val="40000"/>
              </a:prstClr>
            </a:outerShdw>
          </a:effectLst>
        </p:grpSpPr>
        <p:sp>
          <p:nvSpPr>
            <p:cNvPr id="28" name="Cloud 27">
              <a:extLst>
                <a:ext uri="{FF2B5EF4-FFF2-40B4-BE49-F238E27FC236}">
                  <a16:creationId xmlns:a16="http://schemas.microsoft.com/office/drawing/2014/main" id="{104FFAD8-FC41-44CB-8EAB-407D89C1D3D7}"/>
                </a:ext>
              </a:extLst>
            </p:cNvPr>
            <p:cNvSpPr/>
            <p:nvPr/>
          </p:nvSpPr>
          <p:spPr>
            <a:xfrm rot="554997">
              <a:off x="8684817" y="7041365"/>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4F9858B7-2ED6-45B7-A036-40E8E0CCB808}"/>
                </a:ext>
              </a:extLst>
            </p:cNvPr>
            <p:cNvGrpSpPr/>
            <p:nvPr/>
          </p:nvGrpSpPr>
          <p:grpSpPr>
            <a:xfrm>
              <a:off x="8619134" y="7086600"/>
              <a:ext cx="3074541" cy="2033609"/>
              <a:chOff x="8583275" y="7098813"/>
              <a:chExt cx="3074541" cy="2033609"/>
            </a:xfrm>
          </p:grpSpPr>
          <p:pic>
            <p:nvPicPr>
              <p:cNvPr id="30" name="Picture 29">
                <a:extLst>
                  <a:ext uri="{FF2B5EF4-FFF2-40B4-BE49-F238E27FC236}">
                    <a16:creationId xmlns:a16="http://schemas.microsoft.com/office/drawing/2014/main" id="{28CDB388-6C01-4344-A7E1-9697E6DE1304}"/>
                  </a:ext>
                </a:extLst>
              </p:cNvPr>
              <p:cNvPicPr>
                <a:picLocks noChangeAspect="1"/>
              </p:cNvPicPr>
              <p:nvPr/>
            </p:nvPicPr>
            <p:blipFill rotWithShape="1">
              <a:blip r:embed="rId7">
                <a:extLst>
                  <a:ext uri="{28A0092B-C50C-407E-A947-70E740481C1C}">
                    <a14:useLocalDpi xmlns:a14="http://schemas.microsoft.com/office/drawing/2010/main" val="0"/>
                  </a:ext>
                </a:extLst>
              </a:blip>
              <a:srcRect b="28597"/>
              <a:stretch/>
            </p:blipFill>
            <p:spPr>
              <a:xfrm>
                <a:off x="9225795" y="7098813"/>
                <a:ext cx="1939746" cy="1174947"/>
              </a:xfrm>
              <a:prstGeom prst="rect">
                <a:avLst/>
              </a:prstGeom>
            </p:spPr>
          </p:pic>
          <p:sp>
            <p:nvSpPr>
              <p:cNvPr id="31" name="TextBox 30">
                <a:extLst>
                  <a:ext uri="{FF2B5EF4-FFF2-40B4-BE49-F238E27FC236}">
                    <a16:creationId xmlns:a16="http://schemas.microsoft.com/office/drawing/2014/main" id="{FCCB6DE7-EBB9-464D-9E33-F10894AAA54B}"/>
                  </a:ext>
                </a:extLst>
              </p:cNvPr>
              <p:cNvSpPr txBox="1"/>
              <p:nvPr/>
            </p:nvSpPr>
            <p:spPr>
              <a:xfrm>
                <a:off x="8583275" y="8273759"/>
                <a:ext cx="3074541" cy="858663"/>
              </a:xfrm>
              <a:prstGeom prst="rect">
                <a:avLst/>
              </a:prstGeom>
              <a:noFill/>
            </p:spPr>
            <p:txBody>
              <a:bodyPr wrap="square" rtlCol="0">
                <a:spAutoFit/>
              </a:bodyPr>
              <a:lstStyle/>
              <a:p>
                <a:pPr algn="ctr" defTabSz="685800">
                  <a:buClrTx/>
                </a:pPr>
                <a:r>
                  <a:rPr lang="en-US" sz="2400" b="1" kern="1200" dirty="0">
                    <a:solidFill>
                      <a:srgbClr val="DB9231"/>
                    </a:solidFill>
                    <a:latin typeface="Arial" panose="020B0604020202020204" pitchFamily="34" charset="0"/>
                    <a:cs typeface="Arial" panose="020B0604020202020204" pitchFamily="34" charset="0"/>
                  </a:rPr>
                  <a:t>THẢO LUẬN</a:t>
                </a:r>
                <a:br>
                  <a:rPr lang="en-US" sz="2400" b="1" kern="1200" dirty="0">
                    <a:solidFill>
                      <a:srgbClr val="DB9231"/>
                    </a:solidFill>
                    <a:latin typeface="Arial" panose="020B0604020202020204" pitchFamily="34" charset="0"/>
                    <a:cs typeface="Arial" panose="020B0604020202020204" pitchFamily="34" charset="0"/>
                  </a:rPr>
                </a:br>
                <a:r>
                  <a:rPr lang="en-US" sz="2400" b="1" kern="1200" dirty="0">
                    <a:solidFill>
                      <a:srgbClr val="DB9231"/>
                    </a:solidFill>
                    <a:latin typeface="Arial" panose="020B0604020202020204" pitchFamily="34" charset="0"/>
                    <a:cs typeface="Arial" panose="020B0604020202020204" pitchFamily="34" charset="0"/>
                  </a:rPr>
                  <a:t>NHÓM ĐÔI</a:t>
                </a:r>
              </a:p>
            </p:txBody>
          </p:sp>
        </p:grpSp>
      </p:grpSp>
    </p:spTree>
    <p:extLst>
      <p:ext uri="{BB962C8B-B14F-4D97-AF65-F5344CB8AC3E}">
        <p14:creationId xmlns:p14="http://schemas.microsoft.com/office/powerpoint/2010/main" val="2318825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Effect transition="in" filter="barn(inVertical)">
                                      <p:cBhvr>
                                        <p:cTn id="41" dur="500"/>
                                        <p:tgtEl>
                                          <p:spTgt spid="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down)">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0">
                                            <p:txEl>
                                              <p:pRg st="0" end="0"/>
                                            </p:txEl>
                                          </p:spTgt>
                                        </p:tgtEl>
                                        <p:attrNameLst>
                                          <p:attrName>style.visibility</p:attrName>
                                        </p:attrNameLst>
                                      </p:cBhvr>
                                      <p:to>
                                        <p:strVal val="visible"/>
                                      </p:to>
                                    </p:set>
                                    <p:animEffect transition="in" filter="barn(inVertical)">
                                      <p:cBhvr>
                                        <p:cTn id="51" dur="500"/>
                                        <p:tgtEl>
                                          <p:spTgt spid="2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down)">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2">
                                            <p:txEl>
                                              <p:pRg st="0" end="0"/>
                                            </p:txEl>
                                          </p:spTgt>
                                        </p:tgtEl>
                                        <p:attrNameLst>
                                          <p:attrName>style.visibility</p:attrName>
                                        </p:attrNameLst>
                                      </p:cBhvr>
                                      <p:to>
                                        <p:strVal val="visible"/>
                                      </p:to>
                                    </p:set>
                                    <p:animEffect transition="in" filter="barn(inVertical)">
                                      <p:cBhvr>
                                        <p:cTn id="61" dur="500"/>
                                        <p:tgtEl>
                                          <p:spTgt spid="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down)">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barn(inVertical)">
                                      <p:cBhvr>
                                        <p:cTn id="71" dur="5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wipe(down)">
                                      <p:cBhvr>
                                        <p:cTn id="7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789001"/>
            <a:ext cx="11686478"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835E290E-8873-4070-BD0B-1D93D289A1AE}"/>
              </a:ext>
            </a:extLst>
          </p:cNvPr>
          <p:cNvSpPr txBox="1"/>
          <p:nvPr/>
        </p:nvSpPr>
        <p:spPr>
          <a:xfrm>
            <a:off x="628184" y="1018894"/>
            <a:ext cx="8636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t>
            </a:r>
          </a:p>
        </p:txBody>
      </p:sp>
      <p:pic>
        <p:nvPicPr>
          <p:cNvPr id="13" name="Picture 12">
            <a:extLst>
              <a:ext uri="{FF2B5EF4-FFF2-40B4-BE49-F238E27FC236}">
                <a16:creationId xmlns:a16="http://schemas.microsoft.com/office/drawing/2014/main" id="{E0066838-DEEA-4C1D-A164-F0D70A46AAE5}"/>
              </a:ext>
            </a:extLst>
          </p:cNvPr>
          <p:cNvPicPr>
            <a:picLocks noChangeAspect="1"/>
          </p:cNvPicPr>
          <p:nvPr/>
        </p:nvPicPr>
        <p:blipFill>
          <a:blip r:embed="rId3"/>
          <a:stretch>
            <a:fillRect/>
          </a:stretch>
        </p:blipFill>
        <p:spPr>
          <a:xfrm>
            <a:off x="742632" y="1879957"/>
            <a:ext cx="10544175" cy="1428750"/>
          </a:xfrm>
          <a:prstGeom prst="rect">
            <a:avLst/>
          </a:prstGeom>
        </p:spPr>
      </p:pic>
      <p:sp>
        <p:nvSpPr>
          <p:cNvPr id="32" name="Rectangle: Rounded Corners 31">
            <a:extLst>
              <a:ext uri="{FF2B5EF4-FFF2-40B4-BE49-F238E27FC236}">
                <a16:creationId xmlns:a16="http://schemas.microsoft.com/office/drawing/2014/main" id="{954661EF-E9FF-4053-BDC1-1702B0EF2D76}"/>
              </a:ext>
            </a:extLst>
          </p:cNvPr>
          <p:cNvSpPr/>
          <p:nvPr/>
        </p:nvSpPr>
        <p:spPr>
          <a:xfrm>
            <a:off x="1046862" y="261681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461</a:t>
            </a:r>
          </a:p>
        </p:txBody>
      </p:sp>
      <p:sp>
        <p:nvSpPr>
          <p:cNvPr id="33" name="Rectangle: Rounded Corners 32">
            <a:extLst>
              <a:ext uri="{FF2B5EF4-FFF2-40B4-BE49-F238E27FC236}">
                <a16:creationId xmlns:a16="http://schemas.microsoft.com/office/drawing/2014/main" id="{721C3AB6-8F8F-4132-A728-0B93FF2511B8}"/>
              </a:ext>
            </a:extLst>
          </p:cNvPr>
          <p:cNvSpPr/>
          <p:nvPr/>
        </p:nvSpPr>
        <p:spPr>
          <a:xfrm>
            <a:off x="4260385" y="2639293"/>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475</a:t>
            </a:r>
          </a:p>
        </p:txBody>
      </p:sp>
      <p:sp>
        <p:nvSpPr>
          <p:cNvPr id="36" name="Rectangle: Rounded Corners 35">
            <a:extLst>
              <a:ext uri="{FF2B5EF4-FFF2-40B4-BE49-F238E27FC236}">
                <a16:creationId xmlns:a16="http://schemas.microsoft.com/office/drawing/2014/main" id="{3EEDB19A-DCE6-475D-8F1B-E832B179A641}"/>
              </a:ext>
            </a:extLst>
          </p:cNvPr>
          <p:cNvSpPr/>
          <p:nvPr/>
        </p:nvSpPr>
        <p:spPr>
          <a:xfrm>
            <a:off x="5875825" y="263228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482</a:t>
            </a:r>
          </a:p>
        </p:txBody>
      </p:sp>
      <p:sp>
        <p:nvSpPr>
          <p:cNvPr id="37" name="Rectangle: Rounded Corners 36">
            <a:extLst>
              <a:ext uri="{FF2B5EF4-FFF2-40B4-BE49-F238E27FC236}">
                <a16:creationId xmlns:a16="http://schemas.microsoft.com/office/drawing/2014/main" id="{EFFD8070-14A3-4F16-A575-3091A3758FC6}"/>
              </a:ext>
            </a:extLst>
          </p:cNvPr>
          <p:cNvSpPr/>
          <p:nvPr/>
        </p:nvSpPr>
        <p:spPr>
          <a:xfrm>
            <a:off x="8893345" y="2632279"/>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495</a:t>
            </a:r>
          </a:p>
        </p:txBody>
      </p:sp>
      <p:sp>
        <p:nvSpPr>
          <p:cNvPr id="38" name="TextBox 37">
            <a:extLst>
              <a:ext uri="{FF2B5EF4-FFF2-40B4-BE49-F238E27FC236}">
                <a16:creationId xmlns:a16="http://schemas.microsoft.com/office/drawing/2014/main" id="{B1404343-F4CF-4EFE-B09D-D47E51E240EC}"/>
              </a:ext>
            </a:extLst>
          </p:cNvPr>
          <p:cNvSpPr txBox="1"/>
          <p:nvPr/>
        </p:nvSpPr>
        <p:spPr>
          <a:xfrm>
            <a:off x="742632" y="3429000"/>
            <a:ext cx="86360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271345" y="3977220"/>
            <a:ext cx="11015462" cy="682886"/>
            <a:chOff x="271345" y="3977220"/>
            <a:chExt cx="11015462" cy="682886"/>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523220"/>
            </a:xfrm>
            <a:prstGeom prst="rect">
              <a:avLst/>
            </a:prstGeom>
            <a:noFill/>
          </p:spPr>
          <p:txBody>
            <a:bodyPr wrap="square" rtlCol="0">
              <a:spAutoFit/>
            </a:bodyPr>
            <a:lstStyle/>
            <a:p>
              <a:r>
                <a:rPr lang="nl-NL" sz="2800" b="1" dirty="0">
                  <a:effectLst/>
                  <a:latin typeface="Arial" panose="020B0604020202020204" pitchFamily="34" charset="0"/>
                  <a:ea typeface="Calibri" panose="020F0502020204030204" pitchFamily="34" charset="0"/>
                  <a:cs typeface="Arial" panose="020B0604020202020204" pitchFamily="34" charset="0"/>
                </a:rPr>
                <a:t>Số liền trước của số 470 là        . Số liền sau của số 489 là         .</a:t>
              </a:r>
              <a:endParaRPr lang="en-US" sz="2800" b="1" dirty="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4959980" y="4030065"/>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10227463" y="3977220"/>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a:t>
              </a:r>
            </a:p>
          </p:txBody>
        </p:sp>
      </p:grpSp>
      <p:sp>
        <p:nvSpPr>
          <p:cNvPr id="46" name="Rectangle: Rounded Corners 45">
            <a:extLst>
              <a:ext uri="{FF2B5EF4-FFF2-40B4-BE49-F238E27FC236}">
                <a16:creationId xmlns:a16="http://schemas.microsoft.com/office/drawing/2014/main" id="{546A6158-084E-4DE3-B51E-1F9D40E7C043}"/>
              </a:ext>
            </a:extLst>
          </p:cNvPr>
          <p:cNvSpPr/>
          <p:nvPr/>
        </p:nvSpPr>
        <p:spPr>
          <a:xfrm>
            <a:off x="4948376" y="4030065"/>
            <a:ext cx="760100"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469</a:t>
            </a:r>
          </a:p>
        </p:txBody>
      </p:sp>
      <p:sp>
        <p:nvSpPr>
          <p:cNvPr id="47" name="Rectangle: Rounded Corners 46">
            <a:extLst>
              <a:ext uri="{FF2B5EF4-FFF2-40B4-BE49-F238E27FC236}">
                <a16:creationId xmlns:a16="http://schemas.microsoft.com/office/drawing/2014/main" id="{9EABEB92-910F-4938-A056-C4741618F03D}"/>
              </a:ext>
            </a:extLst>
          </p:cNvPr>
          <p:cNvSpPr/>
          <p:nvPr/>
        </p:nvSpPr>
        <p:spPr>
          <a:xfrm>
            <a:off x="10215859" y="3977221"/>
            <a:ext cx="760100" cy="64083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490</a:t>
            </a:r>
          </a:p>
        </p:txBody>
      </p:sp>
    </p:spTree>
    <p:extLst>
      <p:ext uri="{BB962C8B-B14F-4D97-AF65-F5344CB8AC3E}">
        <p14:creationId xmlns:p14="http://schemas.microsoft.com/office/powerpoint/2010/main" val="4750817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animBg="1"/>
      <p:bldP spid="33" grpId="0" animBg="1"/>
      <p:bldP spid="36" grpId="0" animBg="1"/>
      <p:bldP spid="37" grpId="0" animBg="1"/>
      <p:bldP spid="38" grpId="0"/>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162560" y="789001"/>
            <a:ext cx="11866880" cy="550004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805891" y="126933"/>
            <a:ext cx="1279311"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Số</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868696" y="-53021"/>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p>
        </p:txBody>
      </p:sp>
      <p:sp>
        <p:nvSpPr>
          <p:cNvPr id="38" name="TextBox 37">
            <a:extLst>
              <a:ext uri="{FF2B5EF4-FFF2-40B4-BE49-F238E27FC236}">
                <a16:creationId xmlns:a16="http://schemas.microsoft.com/office/drawing/2014/main" id="{B1404343-F4CF-4EFE-B09D-D47E51E240EC}"/>
              </a:ext>
            </a:extLst>
          </p:cNvPr>
          <p:cNvSpPr txBox="1"/>
          <p:nvPr/>
        </p:nvSpPr>
        <p:spPr>
          <a:xfrm>
            <a:off x="633847" y="1767007"/>
            <a:ext cx="863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
            </a:r>
          </a:p>
        </p:txBody>
      </p:sp>
      <p:grpSp>
        <p:nvGrpSpPr>
          <p:cNvPr id="18" name="Group 17">
            <a:extLst>
              <a:ext uri="{FF2B5EF4-FFF2-40B4-BE49-F238E27FC236}">
                <a16:creationId xmlns:a16="http://schemas.microsoft.com/office/drawing/2014/main" id="{E6BA8F26-53FC-4054-9318-F0B74A45EE20}"/>
              </a:ext>
            </a:extLst>
          </p:cNvPr>
          <p:cNvGrpSpPr/>
          <p:nvPr/>
        </p:nvGrpSpPr>
        <p:grpSpPr>
          <a:xfrm>
            <a:off x="509401" y="2280017"/>
            <a:ext cx="11866880" cy="1096431"/>
            <a:chOff x="271345" y="3994562"/>
            <a:chExt cx="11015462" cy="1096431"/>
          </a:xfrm>
        </p:grpSpPr>
        <p:sp>
          <p:nvSpPr>
            <p:cNvPr id="17" name="TextBox 16">
              <a:extLst>
                <a:ext uri="{FF2B5EF4-FFF2-40B4-BE49-F238E27FC236}">
                  <a16:creationId xmlns:a16="http://schemas.microsoft.com/office/drawing/2014/main" id="{78F142FD-07DC-406A-8C42-75DE72D9F5AB}"/>
                </a:ext>
              </a:extLst>
            </p:cNvPr>
            <p:cNvSpPr txBox="1"/>
            <p:nvPr/>
          </p:nvSpPr>
          <p:spPr>
            <a:xfrm>
              <a:off x="271345" y="4136886"/>
              <a:ext cx="11015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715 gồm         trăm        chục       đơn vị, ta viết 715 =         +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7E44A1A9-6CA1-4BDC-844D-6C426C16F803}"/>
                </a:ext>
              </a:extLst>
            </p:cNvPr>
            <p:cNvSpPr/>
            <p:nvPr/>
          </p:nvSpPr>
          <p:spPr>
            <a:xfrm>
              <a:off x="1715166" y="3994564"/>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40" name="Rectangle: Rounded Corners 39">
              <a:extLst>
                <a:ext uri="{FF2B5EF4-FFF2-40B4-BE49-F238E27FC236}">
                  <a16:creationId xmlns:a16="http://schemas.microsoft.com/office/drawing/2014/main" id="{F8944E35-04A0-4B6D-90AA-DFCAF2AE0EDF}"/>
                </a:ext>
              </a:extLst>
            </p:cNvPr>
            <p:cNvSpPr/>
            <p:nvPr/>
          </p:nvSpPr>
          <p:spPr>
            <a:xfrm>
              <a:off x="3316505" y="4005073"/>
              <a:ext cx="606528"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19" name="Rectangle: Rounded Corners 18">
              <a:extLst>
                <a:ext uri="{FF2B5EF4-FFF2-40B4-BE49-F238E27FC236}">
                  <a16:creationId xmlns:a16="http://schemas.microsoft.com/office/drawing/2014/main" id="{6B5CF64A-6E92-4898-9423-6A7A4720524B}"/>
                </a:ext>
              </a:extLst>
            </p:cNvPr>
            <p:cNvSpPr/>
            <p:nvPr/>
          </p:nvSpPr>
          <p:spPr>
            <a:xfrm>
              <a:off x="4825818" y="4026093"/>
              <a:ext cx="533711"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0" name="Rectangle: Rounded Corners 19">
              <a:extLst>
                <a:ext uri="{FF2B5EF4-FFF2-40B4-BE49-F238E27FC236}">
                  <a16:creationId xmlns:a16="http://schemas.microsoft.com/office/drawing/2014/main" id="{429D408E-B879-4C80-BC12-D25AE91E1F31}"/>
                </a:ext>
              </a:extLst>
            </p:cNvPr>
            <p:cNvSpPr/>
            <p:nvPr/>
          </p:nvSpPr>
          <p:spPr>
            <a:xfrm>
              <a:off x="8537066" y="3994562"/>
              <a:ext cx="748496"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4" name="Rectangle: Rounded Corners 23">
              <a:extLst>
                <a:ext uri="{FF2B5EF4-FFF2-40B4-BE49-F238E27FC236}">
                  <a16:creationId xmlns:a16="http://schemas.microsoft.com/office/drawing/2014/main" id="{0F7AD723-C681-4E1F-8B1D-C85197B6E887}"/>
                </a:ext>
              </a:extLst>
            </p:cNvPr>
            <p:cNvSpPr/>
            <p:nvPr/>
          </p:nvSpPr>
          <p:spPr>
            <a:xfrm>
              <a:off x="9511274" y="4005072"/>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45E921A3-8E2B-483B-9602-5F358F1E5C3B}"/>
                </a:ext>
              </a:extLst>
            </p:cNvPr>
            <p:cNvSpPr/>
            <p:nvPr/>
          </p:nvSpPr>
          <p:spPr>
            <a:xfrm>
              <a:off x="10509013" y="4036603"/>
              <a:ext cx="626247"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grpSp>
      <p:sp>
        <p:nvSpPr>
          <p:cNvPr id="26" name="Rectangle: Rounded Corners 25">
            <a:extLst>
              <a:ext uri="{FF2B5EF4-FFF2-40B4-BE49-F238E27FC236}">
                <a16:creationId xmlns:a16="http://schemas.microsoft.com/office/drawing/2014/main" id="{7BFC098E-4F30-4AC2-B181-C356EFFB431C}"/>
              </a:ext>
            </a:extLst>
          </p:cNvPr>
          <p:cNvSpPr/>
          <p:nvPr/>
        </p:nvSpPr>
        <p:spPr>
          <a:xfrm>
            <a:off x="2075328" y="2280016"/>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700</a:t>
            </a:r>
          </a:p>
        </p:txBody>
      </p:sp>
      <p:sp>
        <p:nvSpPr>
          <p:cNvPr id="27" name="Rectangle: Rounded Corners 26">
            <a:extLst>
              <a:ext uri="{FF2B5EF4-FFF2-40B4-BE49-F238E27FC236}">
                <a16:creationId xmlns:a16="http://schemas.microsoft.com/office/drawing/2014/main" id="{A5071E38-0C83-4508-8ECF-89514EA33AC5}"/>
              </a:ext>
            </a:extLst>
          </p:cNvPr>
          <p:cNvSpPr/>
          <p:nvPr/>
        </p:nvSpPr>
        <p:spPr>
          <a:xfrm>
            <a:off x="3783117" y="2280016"/>
            <a:ext cx="66022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1</a:t>
            </a:r>
          </a:p>
        </p:txBody>
      </p:sp>
      <p:sp>
        <p:nvSpPr>
          <p:cNvPr id="28" name="Rectangle: Rounded Corners 27">
            <a:extLst>
              <a:ext uri="{FF2B5EF4-FFF2-40B4-BE49-F238E27FC236}">
                <a16:creationId xmlns:a16="http://schemas.microsoft.com/office/drawing/2014/main" id="{E59B211A-BC4B-4EBA-91EA-1F31B81654B5}"/>
              </a:ext>
            </a:extLst>
          </p:cNvPr>
          <p:cNvSpPr/>
          <p:nvPr/>
        </p:nvSpPr>
        <p:spPr>
          <a:xfrm>
            <a:off x="5417556" y="2301037"/>
            <a:ext cx="5943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5</a:t>
            </a:r>
          </a:p>
        </p:txBody>
      </p:sp>
      <p:sp>
        <p:nvSpPr>
          <p:cNvPr id="29" name="Rectangle: Rounded Corners 28">
            <a:extLst>
              <a:ext uri="{FF2B5EF4-FFF2-40B4-BE49-F238E27FC236}">
                <a16:creationId xmlns:a16="http://schemas.microsoft.com/office/drawing/2014/main" id="{7D229BFE-E5AE-4A81-A2CB-C7A2366D83CB}"/>
              </a:ext>
            </a:extLst>
          </p:cNvPr>
          <p:cNvSpPr/>
          <p:nvPr/>
        </p:nvSpPr>
        <p:spPr>
          <a:xfrm>
            <a:off x="9403494" y="2265975"/>
            <a:ext cx="806349"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b="1" dirty="0">
                <a:solidFill>
                  <a:srgbClr val="FF0000"/>
                </a:solidFill>
                <a:latin typeface="Arial" panose="020B0604020202020204" pitchFamily="34" charset="0"/>
                <a:cs typeface="Arial" panose="020B0604020202020204" pitchFamily="34" charset="0"/>
              </a:rPr>
              <a:t>700</a:t>
            </a:r>
          </a:p>
        </p:txBody>
      </p:sp>
      <p:sp>
        <p:nvSpPr>
          <p:cNvPr id="30" name="Rectangle: Rounded Corners 29">
            <a:extLst>
              <a:ext uri="{FF2B5EF4-FFF2-40B4-BE49-F238E27FC236}">
                <a16:creationId xmlns:a16="http://schemas.microsoft.com/office/drawing/2014/main" id="{14AFB241-92B0-4E0A-9866-B79C5E7D8D28}"/>
              </a:ext>
            </a:extLst>
          </p:cNvPr>
          <p:cNvSpPr/>
          <p:nvPr/>
        </p:nvSpPr>
        <p:spPr>
          <a:xfrm>
            <a:off x="10474021" y="2269504"/>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10</a:t>
            </a:r>
          </a:p>
        </p:txBody>
      </p:sp>
      <p:sp>
        <p:nvSpPr>
          <p:cNvPr id="31" name="Rectangle: Rounded Corners 30">
            <a:extLst>
              <a:ext uri="{FF2B5EF4-FFF2-40B4-BE49-F238E27FC236}">
                <a16:creationId xmlns:a16="http://schemas.microsoft.com/office/drawing/2014/main" id="{2C985304-53D7-4B5E-837C-64F5055E1282}"/>
              </a:ext>
            </a:extLst>
          </p:cNvPr>
          <p:cNvSpPr/>
          <p:nvPr/>
        </p:nvSpPr>
        <p:spPr>
          <a:xfrm>
            <a:off x="11486868" y="2322057"/>
            <a:ext cx="705132" cy="63004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17358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down)">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6" grpId="0" animBg="1"/>
      <p:bldP spid="27" grpId="0" animBg="1"/>
      <p:bldP spid="28"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pic>
        <p:nvPicPr>
          <p:cNvPr id="8" name="Picture 7">
            <a:extLst>
              <a:ext uri="{FF2B5EF4-FFF2-40B4-BE49-F238E27FC236}">
                <a16:creationId xmlns:a16="http://schemas.microsoft.com/office/drawing/2014/main" id="{7830913F-89B7-4943-B6F6-642F5CBF1B5B}"/>
              </a:ext>
            </a:extLst>
          </p:cNvPr>
          <p:cNvPicPr>
            <a:picLocks noChangeAspect="1"/>
          </p:cNvPicPr>
          <p:nvPr/>
        </p:nvPicPr>
        <p:blipFill>
          <a:blip r:embed="rId3"/>
          <a:stretch>
            <a:fillRect/>
          </a:stretch>
        </p:blipFill>
        <p:spPr>
          <a:xfrm>
            <a:off x="571984" y="1152721"/>
            <a:ext cx="11048031" cy="3508186"/>
          </a:xfrm>
          <a:prstGeom prst="rect">
            <a:avLst/>
          </a:prstGeom>
        </p:spPr>
      </p:pic>
      <p:sp>
        <p:nvSpPr>
          <p:cNvPr id="13" name="TextBox 12">
            <a:extLst>
              <a:ext uri="{FF2B5EF4-FFF2-40B4-BE49-F238E27FC236}">
                <a16:creationId xmlns:a16="http://schemas.microsoft.com/office/drawing/2014/main" id="{F40ADF9C-DB47-4F25-8F09-6E28D1772163}"/>
              </a:ext>
            </a:extLst>
          </p:cNvPr>
          <p:cNvSpPr txBox="1"/>
          <p:nvPr/>
        </p:nvSpPr>
        <p:spPr>
          <a:xfrm>
            <a:off x="571984" y="4907280"/>
            <a:ext cx="10786896" cy="1384995"/>
          </a:xfrm>
          <a:prstGeom prst="rect">
            <a:avLst/>
          </a:prstGeom>
          <a:noFill/>
        </p:spPr>
        <p:txBody>
          <a:bodyPr wrap="square" rtlCol="0">
            <a:spAutoFit/>
          </a:bodyPr>
          <a:lstStyle/>
          <a:p>
            <a:pPr algn="just"/>
            <a:r>
              <a:rPr lang="vi-VN" sz="2800" b="1" dirty="0">
                <a:latin typeface="Arial" panose="020B0604020202020204" pitchFamily="34" charset="0"/>
                <a:cs typeface="Arial" panose="020B0604020202020204" pitchFamily="34" charset="0"/>
              </a:rPr>
              <a:t>a) Nêu tên bạn thu gom được nhiều vỏ chai nhựa nhất.</a:t>
            </a:r>
          </a:p>
          <a:p>
            <a:pPr algn="just"/>
            <a:r>
              <a:rPr lang="vi-VN" sz="2800" b="1" dirty="0">
                <a:latin typeface="Arial" panose="020B0604020202020204" pitchFamily="34" charset="0"/>
                <a:cs typeface="Arial" panose="020B0604020202020204" pitchFamily="34" charset="0"/>
              </a:rPr>
              <a:t>b) Nêu tên các bạn thu gom số lượng vỏ chai nhựa theo thứ tự từ nhiều đến ít.</a:t>
            </a:r>
          </a:p>
        </p:txBody>
      </p:sp>
      <p:sp>
        <p:nvSpPr>
          <p:cNvPr id="14" name="TextBox 13">
            <a:extLst>
              <a:ext uri="{FF2B5EF4-FFF2-40B4-BE49-F238E27FC236}">
                <a16:creationId xmlns:a16="http://schemas.microsoft.com/office/drawing/2014/main" id="{CC2ADFF4-A190-4557-B71F-1C758D7172EE}"/>
              </a:ext>
            </a:extLst>
          </p:cNvPr>
          <p:cNvSpPr txBox="1"/>
          <p:nvPr/>
        </p:nvSpPr>
        <p:spPr>
          <a:xfrm>
            <a:off x="500864" y="4903345"/>
            <a:ext cx="10929135"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 B</a:t>
            </a:r>
            <a:r>
              <a:rPr lang="vi-VN" sz="2800" b="1" dirty="0">
                <a:latin typeface="Arial" panose="020B0604020202020204" pitchFamily="34" charset="0"/>
                <a:cs typeface="Arial" panose="020B0604020202020204" pitchFamily="34" charset="0"/>
              </a:rPr>
              <a:t>ạn thu gom được nhiều vỏ chai nhựa nhất là bạn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Hương</a:t>
            </a:r>
            <a:endParaRPr lang="en-US" sz="2800" b="1" dirty="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4A18D5A6-C01A-4355-9B96-9E57E2013CBA}"/>
              </a:ext>
            </a:extLst>
          </p:cNvPr>
          <p:cNvSpPr/>
          <p:nvPr/>
        </p:nvSpPr>
        <p:spPr>
          <a:xfrm>
            <a:off x="8290560" y="1059757"/>
            <a:ext cx="3630095" cy="3601150"/>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E56A53-2E2B-488F-891E-A5E6190EE2FA}"/>
              </a:ext>
            </a:extLst>
          </p:cNvPr>
          <p:cNvSpPr txBox="1"/>
          <p:nvPr/>
        </p:nvSpPr>
        <p:spPr>
          <a:xfrm>
            <a:off x="571984" y="5407393"/>
            <a:ext cx="10929135"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Các bạn thu gom số lượng vỏ chai nhựa từ nhiều đến ít là:</a:t>
            </a:r>
            <a:endParaRPr lang="en-US" sz="28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9413F9F-49A3-489B-BDCE-92CB8856F901}"/>
              </a:ext>
            </a:extLst>
          </p:cNvPr>
          <p:cNvSpPr txBox="1"/>
          <p:nvPr/>
        </p:nvSpPr>
        <p:spPr>
          <a:xfrm>
            <a:off x="612848" y="5925455"/>
            <a:ext cx="10929135" cy="523220"/>
          </a:xfrm>
          <a:prstGeom prst="rect">
            <a:avLst/>
          </a:prstGeom>
          <a:noFill/>
        </p:spPr>
        <p:txBody>
          <a:bodyPr wrap="square" rtlCol="0">
            <a:spAutoFit/>
          </a:bodyPr>
          <a:lstStyle/>
          <a:p>
            <a:pPr algn="ctr"/>
            <a:r>
              <a:rPr lang="vi-VN" sz="2800" b="1" dirty="0">
                <a:solidFill>
                  <a:srgbClr val="FF0000"/>
                </a:solidFill>
                <a:latin typeface="Arial" panose="020B0604020202020204" pitchFamily="34" charset="0"/>
                <a:cs typeface="Arial" panose="020B0604020202020204" pitchFamily="34" charset="0"/>
              </a:rPr>
              <a:t>Hương (165) -&gt; Hải (148) -&gt; Xuân (112) -&gt; Mạnh (95).</a:t>
            </a:r>
          </a:p>
        </p:txBody>
      </p:sp>
    </p:spTree>
    <p:extLst>
      <p:ext uri="{BB962C8B-B14F-4D97-AF65-F5344CB8AC3E}">
        <p14:creationId xmlns:p14="http://schemas.microsoft.com/office/powerpoint/2010/main" val="1469683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barn(inVertical)">
                                      <p:cBhvr>
                                        <p:cTn id="15" dur="500"/>
                                        <p:tgtEl>
                                          <p:spTgt spid="1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xEl>
                                              <p:pRg st="0" end="0"/>
                                            </p:txEl>
                                          </p:spTgt>
                                        </p:tgtEl>
                                      </p:cBhvr>
                                    </p:animEffect>
                                    <p:set>
                                      <p:cBhvr>
                                        <p:cTn id="20" dur="1" fill="hold">
                                          <p:stCondLst>
                                            <p:cond delay="499"/>
                                          </p:stCondLst>
                                        </p:cTn>
                                        <p:tgtEl>
                                          <p:spTgt spid="13">
                                            <p:txEl>
                                              <p:pRg st="0" end="0"/>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
                                            <p:txEl>
                                              <p:pRg st="1" end="1"/>
                                            </p:txEl>
                                          </p:spTgt>
                                        </p:tgtEl>
                                      </p:cBhvr>
                                    </p:animEffect>
                                    <p:set>
                                      <p:cBhvr>
                                        <p:cTn id="23" dur="1" fill="hold">
                                          <p:stCondLst>
                                            <p:cond delay="499"/>
                                          </p:stCondLst>
                                        </p:cTn>
                                        <p:tgtEl>
                                          <p:spTgt spid="13">
                                            <p:txEl>
                                              <p:pRg st="1" end="1"/>
                                            </p:txEl>
                                          </p:spTgt>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4" grpId="0"/>
      <p:bldP spid="16" grpId="0" animBg="1"/>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355817F-7235-4221-A1C8-1C6B2CF16C59}"/>
              </a:ext>
            </a:extLst>
          </p:cNvPr>
          <p:cNvSpPr/>
          <p:nvPr/>
        </p:nvSpPr>
        <p:spPr>
          <a:xfrm>
            <a:off x="234177" y="490654"/>
            <a:ext cx="11686478" cy="6240413"/>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3A02F06-C944-49F4-8FD3-95D7231E4925}"/>
              </a:ext>
            </a:extLst>
          </p:cNvPr>
          <p:cNvSpPr txBox="1"/>
          <p:nvPr/>
        </p:nvSpPr>
        <p:spPr>
          <a:xfrm>
            <a:off x="1714451" y="164714"/>
            <a:ext cx="8994189" cy="715089"/>
          </a:xfrm>
          <a:prstGeom prst="roundRect">
            <a:avLst/>
          </a:prstGeom>
          <a:solidFill>
            <a:schemeClr val="bg1"/>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Quan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sát</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tranh</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yêu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cầu</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sau</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 name="Isosceles Triangle 9">
            <a:extLst>
              <a:ext uri="{FF2B5EF4-FFF2-40B4-BE49-F238E27FC236}">
                <a16:creationId xmlns:a16="http://schemas.microsoft.com/office/drawing/2014/main" id="{0852B4EE-C163-45FA-9B1B-592689466EFC}"/>
              </a:ext>
            </a:extLst>
          </p:cNvPr>
          <p:cNvSpPr/>
          <p:nvPr/>
        </p:nvSpPr>
        <p:spPr>
          <a:xfrm>
            <a:off x="777256" y="-15240"/>
            <a:ext cx="942332" cy="842021"/>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799"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p>
        </p:txBody>
      </p:sp>
      <p:sp>
        <p:nvSpPr>
          <p:cNvPr id="3" name="TextBox 2">
            <a:extLst>
              <a:ext uri="{FF2B5EF4-FFF2-40B4-BE49-F238E27FC236}">
                <a16:creationId xmlns:a16="http://schemas.microsoft.com/office/drawing/2014/main" id="{D6F5ED53-00BF-478D-9B75-1BBF80EBFC5F}"/>
              </a:ext>
            </a:extLst>
          </p:cNvPr>
          <p:cNvSpPr txBox="1"/>
          <p:nvPr/>
        </p:nvSpPr>
        <p:spPr>
          <a:xfrm>
            <a:off x="965199" y="1047668"/>
            <a:ext cx="11331903"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a) Em hãy ước lượng số con ong, số bông hoa trong hình sau:</a:t>
            </a:r>
          </a:p>
        </p:txBody>
      </p:sp>
      <p:pic>
        <p:nvPicPr>
          <p:cNvPr id="5" name="Picture 4">
            <a:extLst>
              <a:ext uri="{FF2B5EF4-FFF2-40B4-BE49-F238E27FC236}">
                <a16:creationId xmlns:a16="http://schemas.microsoft.com/office/drawing/2014/main" id="{763994CC-2EC5-449C-AE6F-38D0101F209D}"/>
              </a:ext>
            </a:extLst>
          </p:cNvPr>
          <p:cNvPicPr>
            <a:picLocks noChangeAspect="1"/>
          </p:cNvPicPr>
          <p:nvPr/>
        </p:nvPicPr>
        <p:blipFill>
          <a:blip r:embed="rId3"/>
          <a:stretch>
            <a:fillRect/>
          </a:stretch>
        </p:blipFill>
        <p:spPr>
          <a:xfrm>
            <a:off x="2109390" y="1675886"/>
            <a:ext cx="7973219" cy="3869948"/>
          </a:xfrm>
          <a:prstGeom prst="rect">
            <a:avLst/>
          </a:prstGeom>
        </p:spPr>
      </p:pic>
      <p:sp>
        <p:nvSpPr>
          <p:cNvPr id="6" name="TextBox 5">
            <a:extLst>
              <a:ext uri="{FF2B5EF4-FFF2-40B4-BE49-F238E27FC236}">
                <a16:creationId xmlns:a16="http://schemas.microsoft.com/office/drawing/2014/main" id="{BE71A409-CBA1-49F0-AA50-41F3830149A2}"/>
              </a:ext>
            </a:extLst>
          </p:cNvPr>
          <p:cNvSpPr txBox="1"/>
          <p:nvPr/>
        </p:nvSpPr>
        <p:spPr>
          <a:xfrm>
            <a:off x="2346960" y="5648960"/>
            <a:ext cx="7792720" cy="584775"/>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khoảng</a:t>
            </a:r>
            <a:r>
              <a:rPr lang="en-US" sz="3200" b="1" dirty="0">
                <a:latin typeface="Arial" panose="020B0604020202020204" pitchFamily="34" charset="0"/>
                <a:cs typeface="Arial" panose="020B0604020202020204" pitchFamily="34" charset="0"/>
              </a:rPr>
              <a:t> 30 con </a:t>
            </a:r>
            <a:r>
              <a:rPr lang="en-US" sz="3200" b="1" dirty="0" err="1">
                <a:latin typeface="Arial" panose="020B0604020202020204" pitchFamily="34" charset="0"/>
                <a:cs typeface="Arial" panose="020B0604020202020204" pitchFamily="34" charset="0"/>
              </a:rPr>
              <a:t>ong</a:t>
            </a:r>
            <a:r>
              <a:rPr lang="en-US" sz="3200" b="1"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9939BA2F-864E-4324-B51B-3B2C96779E87}"/>
              </a:ext>
            </a:extLst>
          </p:cNvPr>
          <p:cNvSpPr txBox="1"/>
          <p:nvPr/>
        </p:nvSpPr>
        <p:spPr>
          <a:xfrm>
            <a:off x="2346960" y="6143211"/>
            <a:ext cx="7792720" cy="584775"/>
          </a:xfrm>
          <a:prstGeom prst="rect">
            <a:avLst/>
          </a:prstGeom>
          <a:noFill/>
        </p:spPr>
        <p:txBody>
          <a:bodyPr wrap="square" rtlCol="0">
            <a:spAutoFit/>
          </a:bodyPr>
          <a:lstStyle/>
          <a:p>
            <a:pPr algn="ctr"/>
            <a:r>
              <a:rPr lang="en-US" sz="3200" b="1" dirty="0" err="1">
                <a:latin typeface="Arial" panose="020B0604020202020204" pitchFamily="34" charset="0"/>
                <a:cs typeface="Arial" panose="020B0604020202020204" pitchFamily="34" charset="0"/>
              </a:rPr>
              <a:t>Có</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khoảng</a:t>
            </a:r>
            <a:r>
              <a:rPr lang="en-US" sz="3200" b="1" dirty="0">
                <a:latin typeface="Arial" panose="020B0604020202020204" pitchFamily="34" charset="0"/>
                <a:cs typeface="Arial" panose="020B0604020202020204" pitchFamily="34" charset="0"/>
              </a:rPr>
              <a:t> 23 </a:t>
            </a:r>
            <a:r>
              <a:rPr lang="en-US" sz="3200" b="1" dirty="0" err="1">
                <a:latin typeface="Arial" panose="020B0604020202020204" pitchFamily="34" charset="0"/>
                <a:cs typeface="Arial" panose="020B0604020202020204" pitchFamily="34" charset="0"/>
              </a:rPr>
              <a:t>bông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hoa</a:t>
            </a:r>
            <a:endParaRPr lang="en-US" sz="32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D2E6315-A084-4325-BA9D-7126746478D8}"/>
              </a:ext>
            </a:extLst>
          </p:cNvPr>
          <p:cNvSpPr txBox="1"/>
          <p:nvPr/>
        </p:nvSpPr>
        <p:spPr>
          <a:xfrm>
            <a:off x="406400" y="5710515"/>
            <a:ext cx="11785600" cy="523220"/>
          </a:xfrm>
          <a:prstGeom prst="rect">
            <a:avLst/>
          </a:prstGeom>
          <a:noFill/>
        </p:spPr>
        <p:txBody>
          <a:bodyPr wrap="square" rtlCol="0">
            <a:spAutoFit/>
          </a:bodyPr>
          <a:lstStyle/>
          <a:p>
            <a:r>
              <a:rPr lang="vi-VN" sz="2800" b="1" dirty="0">
                <a:latin typeface="Arial" panose="020B0604020202020204" pitchFamily="34" charset="0"/>
                <a:cs typeface="Arial" panose="020B0604020202020204" pitchFamily="34" charset="0"/>
              </a:rPr>
              <a:t>b) Em hãy đếm số con ong, số bông hoa ở hình trên để kiểm tra lại.</a:t>
            </a:r>
          </a:p>
        </p:txBody>
      </p:sp>
      <p:sp>
        <p:nvSpPr>
          <p:cNvPr id="18" name="TextBox 17">
            <a:extLst>
              <a:ext uri="{FF2B5EF4-FFF2-40B4-BE49-F238E27FC236}">
                <a16:creationId xmlns:a16="http://schemas.microsoft.com/office/drawing/2014/main" id="{CAA7EF6B-B94C-42AC-A2E5-52E5B76A0C8E}"/>
              </a:ext>
            </a:extLst>
          </p:cNvPr>
          <p:cNvSpPr txBox="1"/>
          <p:nvPr/>
        </p:nvSpPr>
        <p:spPr>
          <a:xfrm>
            <a:off x="1828800" y="6170066"/>
            <a:ext cx="11785600" cy="523220"/>
          </a:xfrm>
          <a:prstGeom prst="rect">
            <a:avLst/>
          </a:prstGeom>
          <a:noFill/>
        </p:spPr>
        <p:txBody>
          <a:bodyPr wrap="square" rtlCol="0">
            <a:spAutoFit/>
          </a:bodyPr>
          <a:lstStyle/>
          <a:p>
            <a:r>
              <a:rPr lang="vi-VN" sz="2800" b="1" dirty="0">
                <a:solidFill>
                  <a:srgbClr val="FF0000"/>
                </a:solidFill>
                <a:latin typeface="Arial" panose="020B0604020202020204" pitchFamily="34" charset="0"/>
                <a:cs typeface="Arial" panose="020B0604020202020204" pitchFamily="34" charset="0"/>
              </a:rPr>
              <a:t>Trong hình có 32 con ong và 23 bông hoa.</a:t>
            </a:r>
          </a:p>
        </p:txBody>
      </p:sp>
    </p:spTree>
    <p:extLst>
      <p:ext uri="{BB962C8B-B14F-4D97-AF65-F5344CB8AC3E}">
        <p14:creationId xmlns:p14="http://schemas.microsoft.com/office/powerpoint/2010/main" val="1622279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6">
                                            <p:txEl>
                                              <p:pRg st="0" end="0"/>
                                            </p:txEl>
                                          </p:spTgt>
                                        </p:tgtEl>
                                      </p:cBhvr>
                                    </p:animEffect>
                                    <p:set>
                                      <p:cBhvr>
                                        <p:cTn id="27" dur="1" fill="hold">
                                          <p:stCondLst>
                                            <p:cond delay="499"/>
                                          </p:stCondLst>
                                        </p:cTn>
                                        <p:tgtEl>
                                          <p:spTgt spid="6">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15">
                                            <p:txEl>
                                              <p:pRg st="0" end="0"/>
                                            </p:txEl>
                                          </p:spTgt>
                                        </p:tgtEl>
                                      </p:cBhvr>
                                    </p:animEffect>
                                    <p:set>
                                      <p:cBhvr>
                                        <p:cTn id="30" dur="1" fill="hold">
                                          <p:stCondLst>
                                            <p:cond delay="499"/>
                                          </p:stCondLst>
                                        </p:cTn>
                                        <p:tgtEl>
                                          <p:spTgt spid="15">
                                            <p:txEl>
                                              <p:pRg st="0" end="0"/>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allAtOnce"/>
      <p:bldP spid="15" grpId="0" build="allAtOnce"/>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th Subject for Middle School - 7th Grade: Ratio, Proportion and Percent by Slidesgo">
  <a:themeElements>
    <a:clrScheme name="Simple Light">
      <a:dk1>
        <a:srgbClr val="000000"/>
      </a:dk1>
      <a:lt1>
        <a:srgbClr val="FFFFFF"/>
      </a:lt1>
      <a:dk2>
        <a:srgbClr val="46246A"/>
      </a:dk2>
      <a:lt2>
        <a:srgbClr val="EEEEEE"/>
      </a:lt2>
      <a:accent1>
        <a:srgbClr val="F5EF97"/>
      </a:accent1>
      <a:accent2>
        <a:srgbClr val="6E5D7F"/>
      </a:accent2>
      <a:accent3>
        <a:srgbClr val="FF7D7D"/>
      </a:accent3>
      <a:accent4>
        <a:srgbClr val="90EBC0"/>
      </a:accent4>
      <a:accent5>
        <a:srgbClr val="B2DCF3"/>
      </a:accent5>
      <a:accent6>
        <a:srgbClr val="FFCF4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628</Words>
  <Application>Microsoft Office PowerPoint</Application>
  <PresentationFormat>Widescreen</PresentationFormat>
  <Paragraphs>143</Paragraphs>
  <Slides>18</Slides>
  <Notes>15</Notes>
  <HiddenSlides>0</HiddenSlides>
  <MMClips>10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18</vt:i4>
      </vt:variant>
    </vt:vector>
  </HeadingPairs>
  <TitlesOfParts>
    <vt:vector size="34" baseType="lpstr">
      <vt:lpstr>等线</vt:lpstr>
      <vt:lpstr>Algerian</vt:lpstr>
      <vt:lpstr>Anaheim</vt:lpstr>
      <vt:lpstr>Annie Use Your Telescope</vt:lpstr>
      <vt:lpstr>Arial</vt:lpstr>
      <vt:lpstr>Calibri</vt:lpstr>
      <vt:lpstr>Exo</vt:lpstr>
      <vt:lpstr>ITC Avant Garde Std Bk</vt:lpstr>
      <vt:lpstr>Lato</vt:lpstr>
      <vt:lpstr>Nunito black</vt:lpstr>
      <vt:lpstr>Open Sans</vt:lpstr>
      <vt:lpstr>RocknRoll One</vt:lpstr>
      <vt:lpstr>Tahoma</vt:lpstr>
      <vt:lpstr>1_Office Theme</vt:lpstr>
      <vt:lpstr>9_Office Theme</vt:lpstr>
      <vt:lpstr>Math Subject for Middle School - 7th Grade: Ratio, Proportion and Percent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mai</cp:lastModifiedBy>
  <cp:revision>29</cp:revision>
  <dcterms:created xsi:type="dcterms:W3CDTF">2022-08-24T23:13:24Z</dcterms:created>
  <dcterms:modified xsi:type="dcterms:W3CDTF">2024-09-22T16:55:06Z</dcterms:modified>
</cp:coreProperties>
</file>