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12"/>
  </p:notesMasterIdLst>
  <p:sldIdLst>
    <p:sldId id="280" r:id="rId4"/>
    <p:sldId id="281" r:id="rId5"/>
    <p:sldId id="292" r:id="rId6"/>
    <p:sldId id="282" r:id="rId7"/>
    <p:sldId id="266" r:id="rId8"/>
    <p:sldId id="294" r:id="rId9"/>
    <p:sldId id="293" r:id="rId10"/>
    <p:sldId id="29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7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129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4930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615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7604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953779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1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35: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57" y="283589"/>
            <a:ext cx="10854818" cy="6249185"/>
          </a:xfrm>
          <a:prstGeom prst="rect">
            <a:avLst/>
          </a:prstGeom>
        </p:spPr>
      </p:pic>
      <p:sp>
        <p:nvSpPr>
          <p:cNvPr id="12" name="Text Box 7"/>
          <p:cNvSpPr txBox="1"/>
          <p:nvPr/>
        </p:nvSpPr>
        <p:spPr>
          <a:xfrm>
            <a:off x="2524950" y="3281405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6334950" y="3281404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  8</a:t>
            </a:r>
          </a:p>
        </p:txBody>
      </p:sp>
      <p:sp>
        <p:nvSpPr>
          <p:cNvPr id="14" name="Text Box 7"/>
          <p:cNvSpPr txBox="1"/>
          <p:nvPr/>
        </p:nvSpPr>
        <p:spPr>
          <a:xfrm>
            <a:off x="10144950" y="3225875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15" name="Text Box 7"/>
          <p:cNvSpPr txBox="1"/>
          <p:nvPr/>
        </p:nvSpPr>
        <p:spPr>
          <a:xfrm>
            <a:off x="2524949" y="5875347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6" name="Text Box 7"/>
          <p:cNvSpPr txBox="1"/>
          <p:nvPr/>
        </p:nvSpPr>
        <p:spPr>
          <a:xfrm>
            <a:off x="6334950" y="5875347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17" name="Text Box 7"/>
          <p:cNvSpPr txBox="1"/>
          <p:nvPr/>
        </p:nvSpPr>
        <p:spPr>
          <a:xfrm>
            <a:off x="10218793" y="5875347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74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974550" y="1788534"/>
            <a:ext cx="1545307" cy="1710734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338448" y="1754024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875196" y="1712006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33113" y="223320"/>
            <a:ext cx="4068342" cy="648195"/>
            <a:chOff x="-3369817" y="382607"/>
            <a:chExt cx="3996328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542384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459622" y="18775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232601" y="29637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205967" y="21391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t="43805" r="79771" b="18395"/>
          <a:stretch/>
        </p:blipFill>
        <p:spPr>
          <a:xfrm>
            <a:off x="1465702" y="2677583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59" t="29862" r="38758" b="17202"/>
          <a:stretch/>
        </p:blipFill>
        <p:spPr>
          <a:xfrm flipH="1">
            <a:off x="8600872" y="2642886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2" t="28077" r="19166" b="18134"/>
          <a:stretch/>
        </p:blipFill>
        <p:spPr>
          <a:xfrm>
            <a:off x="5044214" y="2569932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804002" y="105825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74 - 47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5199241" y="101785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93 - 88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8719322" y="99383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80 - 19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447177" y="2413712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459622" y="29760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5816527" y="18775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93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5589506" y="29637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5562872" y="21391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5815299" y="2427136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5816527" y="29760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9304504" y="183222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9077483" y="29184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9050849" y="209383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9330647" y="2342451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9330647" y="292123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1968607" y="4479463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5363523" y="4521205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2" t="28077" r="19166" b="18134"/>
          <a:stretch/>
        </p:blipFill>
        <p:spPr>
          <a:xfrm>
            <a:off x="3267219" y="5290432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1896075" y="374329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34 - 6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5283849" y="380302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44 - 9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2513361" y="460296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34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2286340" y="568919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2259706" y="486457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2699399" y="5132557"/>
            <a:ext cx="44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2513361" y="5701487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5933118" y="464142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44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5670585" y="572764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5720595" y="489512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6124821" y="514882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5935706" y="573994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8824293" y="4551920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8745532" y="382482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50 - 7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330714" y="466321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9103693" y="574943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9144825" y="489807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540173" y="517061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368814" y="5761734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43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22" t="45483" r="4084" b="18522"/>
          <a:stretch/>
        </p:blipFill>
        <p:spPr>
          <a:xfrm>
            <a:off x="10189442" y="5579574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t="43805" r="79771" b="18395"/>
          <a:stretch/>
        </p:blipFill>
        <p:spPr>
          <a:xfrm>
            <a:off x="6542705" y="5470357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00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8" grpId="0" animBg="1"/>
      <p:bldP spid="89" grpId="0" animBg="1"/>
      <p:bldP spid="97" grpId="0" animBg="1"/>
      <p:bldP spid="98" grpId="0" animBg="1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0" grpId="0" animBg="1"/>
      <p:bldP spid="61" grpId="0"/>
      <p:bldP spid="63" grpId="0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2485373" y="365094"/>
            <a:ext cx="7731904" cy="755245"/>
            <a:chOff x="-3369817" y="382607"/>
            <a:chExt cx="7595041" cy="79541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3369817" y="382607"/>
              <a:ext cx="7595041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95CEE3F-4ADB-4609-BC60-663B6FDC7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4" t="19766" r="74204" b="52454"/>
          <a:stretch/>
        </p:blipFill>
        <p:spPr>
          <a:xfrm>
            <a:off x="1577518" y="2077339"/>
            <a:ext cx="1651247" cy="1376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6361F1F-3C15-4D67-B0B5-81F627AB7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2" t="1490" r="54696" b="70730"/>
          <a:stretch/>
        </p:blipFill>
        <p:spPr>
          <a:xfrm>
            <a:off x="4090104" y="1299201"/>
            <a:ext cx="1651247" cy="13760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AC0F66-76F7-48F4-9E73-6BED6CB43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9" t="4811" r="33919" b="67409"/>
          <a:stretch/>
        </p:blipFill>
        <p:spPr>
          <a:xfrm>
            <a:off x="6470748" y="1399534"/>
            <a:ext cx="1651247" cy="1376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E0554D-4EED-4D09-A4B4-C10C217DC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57" t="10351" r="8681" b="61869"/>
          <a:stretch/>
        </p:blipFill>
        <p:spPr>
          <a:xfrm>
            <a:off x="9104544" y="1813287"/>
            <a:ext cx="1651247" cy="13760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802862-AC43-40E2-AAA1-7BC514D2D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1" t="44986" r="62658" b="37108"/>
          <a:stretch/>
        </p:blipFill>
        <p:spPr>
          <a:xfrm>
            <a:off x="3388718" y="3696400"/>
            <a:ext cx="1470486" cy="9643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B4D974-E469-4982-AFC0-171F234C5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7" t="52982" r="48752" b="29112"/>
          <a:stretch/>
        </p:blipFill>
        <p:spPr>
          <a:xfrm>
            <a:off x="7199309" y="3570170"/>
            <a:ext cx="1470486" cy="9643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521CC2-E2D2-4570-8217-3F88A036B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22" t="48755" r="35257" b="33339"/>
          <a:stretch/>
        </p:blipFill>
        <p:spPr>
          <a:xfrm>
            <a:off x="5175899" y="3529840"/>
            <a:ext cx="1470486" cy="9643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2F50F99-33ED-4384-8EFC-230DAD0A6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46" t="44124" r="21233" b="37970"/>
          <a:stretch/>
        </p:blipFill>
        <p:spPr>
          <a:xfrm>
            <a:off x="8868932" y="3453378"/>
            <a:ext cx="1470486" cy="9643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BF74964-F5CF-4171-862C-27914CC06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7" t="66504" r="72811" b="5716"/>
          <a:stretch/>
        </p:blipFill>
        <p:spPr>
          <a:xfrm>
            <a:off x="1687380" y="4575950"/>
            <a:ext cx="1651247" cy="13760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5C94AA-5A28-41F2-945D-344FAE755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8" t="77478" r="54110" b="4616"/>
          <a:stretch/>
        </p:blipFill>
        <p:spPr>
          <a:xfrm>
            <a:off x="4407546" y="5396306"/>
            <a:ext cx="1651247" cy="8869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246A6B2-390C-4493-962D-9FF0CBE3A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9" t="69093" r="33919" b="3127"/>
          <a:stretch/>
        </p:blipFill>
        <p:spPr>
          <a:xfrm>
            <a:off x="7222226" y="4907235"/>
            <a:ext cx="1651247" cy="13760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03DD00A-19ED-475B-AC22-12CB47F0A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74" t="77062" r="12864" b="3127"/>
          <a:stretch/>
        </p:blipFill>
        <p:spPr>
          <a:xfrm>
            <a:off x="9699094" y="4960974"/>
            <a:ext cx="1651247" cy="981308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3E1760A-27F6-4248-9E12-61996419F81D}"/>
              </a:ext>
            </a:extLst>
          </p:cNvPr>
          <p:cNvCxnSpPr>
            <a:cxnSpLocks/>
          </p:cNvCxnSpPr>
          <p:nvPr/>
        </p:nvCxnSpPr>
        <p:spPr>
          <a:xfrm flipV="1">
            <a:off x="3100721" y="4244725"/>
            <a:ext cx="4517136" cy="101924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7B2ECC8-134F-463C-B19E-470946D938D6}"/>
              </a:ext>
            </a:extLst>
          </p:cNvPr>
          <p:cNvCxnSpPr>
            <a:cxnSpLocks/>
          </p:cNvCxnSpPr>
          <p:nvPr/>
        </p:nvCxnSpPr>
        <p:spPr>
          <a:xfrm>
            <a:off x="3098095" y="2854102"/>
            <a:ext cx="826729" cy="93050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C7E2515-9D7D-4B34-AC5F-19A917825832}"/>
              </a:ext>
            </a:extLst>
          </p:cNvPr>
          <p:cNvCxnSpPr>
            <a:cxnSpLocks/>
          </p:cNvCxnSpPr>
          <p:nvPr/>
        </p:nvCxnSpPr>
        <p:spPr>
          <a:xfrm>
            <a:off x="5245755" y="2482431"/>
            <a:ext cx="495596" cy="121396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260386A-8B36-4031-96B6-67EBA480FF95}"/>
              </a:ext>
            </a:extLst>
          </p:cNvPr>
          <p:cNvCxnSpPr>
            <a:cxnSpLocks/>
          </p:cNvCxnSpPr>
          <p:nvPr/>
        </p:nvCxnSpPr>
        <p:spPr>
          <a:xfrm>
            <a:off x="7554238" y="2582341"/>
            <a:ext cx="247798" cy="111405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B7EFEC-2FDB-41AE-A09A-07A2C9FE90B3}"/>
              </a:ext>
            </a:extLst>
          </p:cNvPr>
          <p:cNvCxnSpPr>
            <a:cxnSpLocks/>
          </p:cNvCxnSpPr>
          <p:nvPr/>
        </p:nvCxnSpPr>
        <p:spPr>
          <a:xfrm flipH="1">
            <a:off x="9506474" y="2991375"/>
            <a:ext cx="788750" cy="57879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B2CC02E-2A26-4722-87B7-7EDA99FF1A14}"/>
              </a:ext>
            </a:extLst>
          </p:cNvPr>
          <p:cNvCxnSpPr>
            <a:cxnSpLocks/>
          </p:cNvCxnSpPr>
          <p:nvPr/>
        </p:nvCxnSpPr>
        <p:spPr>
          <a:xfrm flipH="1" flipV="1">
            <a:off x="4370506" y="4445013"/>
            <a:ext cx="1049233" cy="13369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0031DD6-C30B-404B-B70A-C79E56160B84}"/>
              </a:ext>
            </a:extLst>
          </p:cNvPr>
          <p:cNvCxnSpPr>
            <a:cxnSpLocks/>
          </p:cNvCxnSpPr>
          <p:nvPr/>
        </p:nvCxnSpPr>
        <p:spPr>
          <a:xfrm flipV="1">
            <a:off x="8244747" y="4178556"/>
            <a:ext cx="1061702" cy="160335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1A40E31-5A2F-48C6-85B4-C4372764CF56}"/>
              </a:ext>
            </a:extLst>
          </p:cNvPr>
          <p:cNvCxnSpPr>
            <a:cxnSpLocks/>
          </p:cNvCxnSpPr>
          <p:nvPr/>
        </p:nvCxnSpPr>
        <p:spPr>
          <a:xfrm flipH="1" flipV="1">
            <a:off x="6274376" y="4244725"/>
            <a:ext cx="4481415" cy="115158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312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339702" y="508763"/>
            <a:ext cx="972879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2049" y="480613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1981" y="2169042"/>
            <a:ext cx="3948772" cy="550812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1816" y="1824424"/>
            <a:ext cx="6009229" cy="341632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vi-VN" sz="7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Chúc các em chăm ngoan học tốt</a:t>
            </a:r>
            <a:endParaRPr lang="en-US" sz="72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29428" y="138138"/>
            <a:ext cx="2815964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33188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110</Words>
  <Application>Microsoft Office PowerPoint</Application>
  <PresentationFormat>Widescreen</PresentationFormat>
  <Paragraphs>51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宋体</vt:lpstr>
      <vt:lpstr>Arial</vt:lpstr>
      <vt:lpstr>Calibri</vt:lpstr>
      <vt:lpstr>Montserrat ExtraBold</vt:lpstr>
      <vt:lpstr>Times New Roman</vt:lpstr>
      <vt:lpstr>UTM Avo</vt:lpstr>
      <vt:lpstr>方正卡通简体</vt:lpstr>
      <vt:lpstr>Office 主题​​</vt:lpstr>
      <vt:lpstr>1_Default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Nguyễn Thị Nhung</cp:lastModifiedBy>
  <cp:revision>19</cp:revision>
  <dcterms:created xsi:type="dcterms:W3CDTF">2021-05-22T03:38:00Z</dcterms:created>
  <dcterms:modified xsi:type="dcterms:W3CDTF">2025-03-20T04:50:45Z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