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5"/>
  </p:notesMasterIdLst>
  <p:sldIdLst>
    <p:sldId id="287" r:id="rId2"/>
    <p:sldId id="7697" r:id="rId3"/>
    <p:sldId id="7698" r:id="rId4"/>
    <p:sldId id="7699" r:id="rId5"/>
    <p:sldId id="7700" r:id="rId6"/>
    <p:sldId id="7701" r:id="rId7"/>
    <p:sldId id="7702" r:id="rId8"/>
    <p:sldId id="7703" r:id="rId9"/>
    <p:sldId id="7704" r:id="rId10"/>
    <p:sldId id="7705" r:id="rId11"/>
    <p:sldId id="7706" r:id="rId12"/>
    <p:sldId id="7707" r:id="rId13"/>
    <p:sldId id="7708" r:id="rId14"/>
    <p:sldId id="7709" r:id="rId15"/>
    <p:sldId id="7688" r:id="rId16"/>
    <p:sldId id="265" r:id="rId17"/>
    <p:sldId id="313" r:id="rId18"/>
    <p:sldId id="7710" r:id="rId19"/>
    <p:sldId id="7711" r:id="rId20"/>
    <p:sldId id="7712" r:id="rId21"/>
    <p:sldId id="7713" r:id="rId22"/>
    <p:sldId id="7695" r:id="rId23"/>
    <p:sldId id="339"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3" d="100"/>
          <a:sy n="63" d="100"/>
        </p:scale>
        <p:origin x="804" y="5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1T08:40:24.984"/>
    </inkml:context>
    <inkml:brush xml:id="br0">
      <inkml:brushProperty name="width" value="0.05" units="cm"/>
      <inkml:brushProperty name="height" value="0.05" units="cm"/>
      <inkml:brushProperty name="color" value="#333333"/>
    </inkml:brush>
  </inkml:definitions>
  <inkml:trace contextRef="#ctx0" brushRef="#br0">3 1 24575,'7'0'0,"-1"0"0,1 0 0,0 2 0,-2-1 0,2 1 0,0 0 0,-1-1 0,1 1 0,-2 1 0,2-1 0,-2 1 0,2 1 0,-2-1 0,0 0 0,7 7 0,-9-7 0,0-1 0,0 1 0,-2 1 0,1-1 0,0 0 0,-1-1 0,1 1 0,0 2 0,-1-2 0,1 1 0,-2-1 0,2 0 0,-2 1 0,1-1 0,-1 2 0,0-2 0,0 1 0,0-1 0,0 2 0,0-2 0,0 0 0,-1 1 0,1-1 0,-2 0 0,0 2 0,2-1 0,-1-1 0,-4 5 0,1-3-85,3-1 0,-2-1-1,0 2 1,0-2 0,-1 0-1,1 1 1,0-1 0,-1 0-1,1 1 1,0-3 0,-2 3-1,1-3 1,-1 3 0,2-3-1,-8 3 1</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1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2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2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2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2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2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4:50.744"/>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ink/ink2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11:06:28.430"/>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1:43.340"/>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25:02.476"/>
    </inkml:context>
    <inkml:brush xml:id="br0">
      <inkml:brushProperty name="width" value="0.05" units="cm"/>
      <inkml:brushProperty name="height" value="0.05" units="cm"/>
      <inkml:brushProperty name="color" value="#333333"/>
    </inkml:brush>
  </inkml:definitions>
  <inkml:trace contextRef="#ctx0" brushRef="#br0">2 1 24575,'3'0'0,"0"0"0,0 0 0,0 1 0,-1-1 0,1 1 0,-1 0 0,1 0 0,0-1 0,-1 2 0,1-2 0,-1 2 0,1-1 0,-1 1 0,0-1 0,3 3 0,-4-2 0,0-2 0,0 2 0,0-1 0,0 0 0,0 1 0,-1-1 0,1 0 0,0 1 0,-1-1 0,1 1 0,-1-1 0,1 1 0,-1-1 0,1 1 0,-1 0 0,0-1 0,0 0 0,0 1 0,0 0 0,0-1 0,0 1 0,-1-1 0,1 1 0,-1-1 0,0 1 0,1-1 0,0 1 0,-2 1 0,0-1-85,1 0 0,0-1-1,0 1 1,0 0 0,0-1-1,-1 1 1,1-1 0,-1 0-1,1 1 1,0-1 0,-2 0-1,2 0 1,-1 0 0,1 0-1,-4 0 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38:42.456"/>
    </inkml:context>
    <inkml:brush xml:id="br0">
      <inkml:brushProperty name="width" value="0.05" units="cm"/>
      <inkml:brushProperty name="height" value="0.05" units="cm"/>
      <inkml:brushProperty name="color" value="#333333"/>
    </inkml:brush>
  </inkml:definitions>
  <inkml:trace contextRef="#ctx0" brushRef="#br0">3 1 24575,'3'0'0,"-1"0"0,1 0 0,-1 1 0,0-1 0,1 1 0,0 0 0,-1-1 0,1 1 0,-1 0 0,0 0 0,0 0 0,1 1 0,-1-1 0,0 0 0,3 3 0,-4-3 0,0 0 0,0 0 0,-1 1 0,1-1 0,0 0 0,-1 0 0,1 0 0,0 1 0,-1-1 0,1 1 0,-1-1 0,1 0 0,-1 1 0,0-1 0,0 1 0,0-1 0,0 1 0,0-1 0,0 1 0,0-1 0,0 0 0,0 1 0,0-1 0,-1 0 0,0 1 0,1 0 0,0-1 0,-2 2 0,0-1-85,2 0 0,-1-1-1,0 1 1,0-1 0,-1 0-1,1 1 1,0-1 0,-1 0-1,1 1 1,0-2 0,-1 2-1,0-2 1,0 2 0,1-2-1,-3 2 1</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1:44.255"/>
    </inkml:context>
    <inkml:brush xml:id="br0">
      <inkml:brushProperty name="width" value="0.05" units="cm"/>
      <inkml:brushProperty name="height" value="0.05" units="cm"/>
      <inkml:brushProperty name="color" value="#333333"/>
    </inkml:brush>
  </inkml:definitions>
  <inkml:trace contextRef="#ctx0" brushRef="#br0">3 1 24575,'3'0'0,"0"0"0,-1 0 0,1 1 0,-1-1 0,1 1 0,0 0 0,-1-1 0,1 1 0,-1 1 0,1-2 0,-1 2 0,1-1 0,-1 0 0,0 1 0,3 2 0,-4-3 0,0 0 0,0 0 0,0 1 0,-1-1 0,1 0 0,0 0 0,0 0 0,-1 2 0,1-2 0,0 0 0,-1 1 0,0-1 0,0 0 0,1 1 0,-1 0 0,0-1 0,0 1 0,0-1 0,0 1 0,0-1 0,0 1 0,-1-1 0,1 1 0,0-1 0,-1 1 0,1-1 0,-1 1 0,-1 1 0,1-1-85,0 0 0,0-1-1,0 1 1,0-1 0,-1 1-1,1-1 1,0 1 0,-1-1-1,1 0 1,-1 0 0,0 0-1,1 0 1,-1 0 0,1 0-1,-4 0 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46:07.157"/>
    </inkml:context>
    <inkml:brush xml:id="br0">
      <inkml:brushProperty name="width" value="0.05" units="cm"/>
      <inkml:brushProperty name="height" value="0.05" units="cm"/>
      <inkml:brushProperty name="color" value="#333333"/>
    </inkml:brush>
  </inkml:definitions>
  <inkml:trace contextRef="#ctx0" brushRef="#br0">3 1 24575,'3'0'0,"-1"0"0,1 0 0,0 1 0,-1-1 0,1 1 0,-1 0 0,1-1 0,0 1 0,-1 0 0,0 0 0,0 0 0,1 1 0,-1-1 0,0 1 0,3 2 0,-4-3 0,0 0 0,0 0 0,0 0 0,0 1 0,-1-1 0,1 0 0,0 0 0,-1 1 0,1-1 0,0 1 0,-1-1 0,0 0 0,0 1 0,1-1 0,-1 1 0,0 0 0,0-1 0,0 0 0,0 1 0,0 0 0,0-1 0,-1 0 0,1 1 0,0-1 0,-1 1 0,1-1 0,-1 1 0,-1 1 0,1-1-85,0 0 0,0-1-1,0 1 1,0-1 0,0 1-1,-1-1 1,1 0 0,0 1-1,-1-1 1,1 0 0,-1 0-1,0 0 1,0 0 0,1 0-1,-3 0 1</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1:01:02.076"/>
    </inkml:context>
    <inkml:brush xml:id="br0">
      <inkml:brushProperty name="width" value="0.05" units="cm"/>
      <inkml:brushProperty name="height" value="0.05" units="cm"/>
      <inkml:brushProperty name="color" value="#333333"/>
    </inkml:brush>
  </inkml:definitions>
  <inkml:trace contextRef="#ctx0" brushRef="#br0">52 1 24575,'-3'0'0,"1"0"0,-1 0 0,0 1 0,1-1 0,0 1 0,-1 0 0,1-1 0,-1 1 0,1 0 0,-1 0 0,1 0 0,0 1 0,0-1 0,0 0 0,-3 3 0,4-2 0,0-2 0,0 2 0,0-1 0,0 0 0,1 1 0,-1-2 0,0 2 0,1 0 0,-1-1 0,0 0 0,1 1 0,0-1 0,0 0 0,-1 1 0,1-1 0,0 1 0,0-1 0,0 0 0,0 1 0,0 0 0,0-1 0,1 0 0,-1 1 0,0-1 0,1 1 0,-1-1 0,1 1 0,1 1 0,-1-1-85,0-1 0,0 1-1,0 0 1,0-1 0,0 0-1,1 1 1,-1-1 0,0 0-1,1 1 1,-1-2 0,1 2-1,-1-2 1,1 2 0,0-2-1,2 2 1</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22-01-20T03:55:45.061"/>
    </inkml:context>
    <inkml:brush xml:id="br0">
      <inkml:brushProperty name="width" value="0.05" units="cm"/>
      <inkml:brushProperty name="height" value="0.05" units="cm"/>
      <inkml:brushProperty name="color" value="#333333"/>
    </inkml:brush>
  </inkml:definitions>
  <inkml:trace contextRef="#ctx0" brushRef="#br0">3 1 24575,'3'0'0,"-1"0"0,1 0 0,0 1 0,-1-1 0,1 1 0,0 0 0,-1-1 0,1 1 0,-1 0 0,1 0 0,-1 1 0,1-1 0,-1 0 0,0 1 0,3 2 0,-4-3 0,0 0 0,0 0 0,0 1 0,-1-1 0,1 0 0,0 0 0,-1 0 0,1 1 0,0 0 0,0-1 0,-1 1 0,0-1 0,0 0 0,1 1 0,-1 0 0,0-1 0,0 1 0,0-1 0,0 1 0,0-1 0,0 1 0,-1-1 0,1 0 0,0 1 0,-1 0 0,1-1 0,-1 1 0,-1 1 0,1-1-85,0-1 0,0 1-1,0 0 1,0-1 0,-1 1-1,1-1 1,-1 0 0,1 1-1,0-1 1,-1 0 0,0 0-1,1 0 1,-1 0 0,0 0-1,-2 0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0B52CDB-D0A6-4646-8C04-88686EB6CA7E}" type="datetimeFigureOut">
              <a:rPr lang="en-US" smtClean="0"/>
              <a:t>3/20/2025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2516A94-DC6B-4535-98C5-6ABAE7286930}" type="slidenum">
              <a:rPr lang="en-US" smtClean="0"/>
              <a:t>‹#›</a:t>
            </a:fld>
            <a:endParaRPr lang="en-US"/>
          </a:p>
        </p:txBody>
      </p:sp>
    </p:spTree>
    <p:extLst>
      <p:ext uri="{BB962C8B-B14F-4D97-AF65-F5344CB8AC3E}">
        <p14:creationId xmlns:p14="http://schemas.microsoft.com/office/powerpoint/2010/main" val="340970475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124E51-5753-954C-905F-86AE04B2329E}" type="slidenum">
              <a:rPr kumimoji="1"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32577112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幻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0124E51-5753-954C-905F-86AE04B2329E}" type="slidenum">
              <a:rPr kumimoji="1" lang="zh-CN" altLang="en-US" sz="1200" b="0" i="0" u="none" strike="noStrike" kern="1200" cap="none" spc="0" normalizeH="0" baseline="0" noProof="0" smtClean="0">
                <a:ln>
                  <a:noFill/>
                </a:ln>
                <a:solidFill>
                  <a:prstClr val="black"/>
                </a:solidFill>
                <a:effectLst/>
                <a:uLnTx/>
                <a:uFillTx/>
                <a:latin typeface="Calibri"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1" lang="zh-CN" altLang="en-US" sz="1200" b="0" i="0" u="none" strike="noStrike" kern="1200" cap="none" spc="0" normalizeH="0" baseline="0" noProof="0">
              <a:ln>
                <a:noFill/>
              </a:ln>
              <a:solidFill>
                <a:prstClr val="black"/>
              </a:solidFill>
              <a:effectLst/>
              <a:uLnTx/>
              <a:uFillTx/>
              <a:latin typeface="Calibri" panose="020F0502020204030204"/>
              <a:ea typeface="等线" panose="02010600030101010101" pitchFamily="2" charset="-122"/>
              <a:cs typeface="+mn-cs"/>
            </a:endParaRPr>
          </a:p>
        </p:txBody>
      </p:sp>
    </p:spTree>
    <p:extLst>
      <p:ext uri="{BB962C8B-B14F-4D97-AF65-F5344CB8AC3E}">
        <p14:creationId xmlns:p14="http://schemas.microsoft.com/office/powerpoint/2010/main" val="32577112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gi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76351199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a:xfrm>
            <a:off x="609600" y="1600201"/>
            <a:ext cx="109728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1452113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1151000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1478420"/>
      </p:ext>
    </p:extLst>
  </p:cSld>
  <p:clrMapOvr>
    <a:masterClrMapping/>
  </p:clrMapOvr>
  <mc:AlternateContent xmlns:mc="http://schemas.openxmlformats.org/markup-compatibility/2006" xmlns:p14="http://schemas.microsoft.com/office/powerpoint/2010/main">
    <mc:Choice Requires="p14">
      <p:transition spd="slow" p14:dur="1600" advTm="5000">
        <p:blinds dir="vert"/>
      </p:transition>
    </mc:Choice>
    <mc:Fallback xmlns="">
      <p:transition spd="slow" advTm="5000">
        <p:blinds dir="vert"/>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652409"/>
      </p:ext>
    </p:extLst>
  </p:cSld>
  <p:clrMapOvr>
    <a:masterClrMapping/>
  </p:clrMapOvr>
  <mc:AlternateContent xmlns:mc="http://schemas.openxmlformats.org/markup-compatibility/2006" xmlns:p14="http://schemas.microsoft.com/office/powerpoint/2010/main">
    <mc:Choice Requires="p14">
      <p:transition spd="slow" p14:dur="1600" advTm="5000">
        <p:blinds dir="vert"/>
      </p:transition>
    </mc:Choice>
    <mc:Fallback xmlns="">
      <p:transition spd="slow" advTm="5000">
        <p:blinds dir="vert"/>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pic>
        <p:nvPicPr>
          <p:cNvPr id="13" name="图片 12" descr="图片包含 图示&#10;&#10;描述已自动生成">
            <a:extLst>
              <a:ext uri="{FF2B5EF4-FFF2-40B4-BE49-F238E27FC236}">
                <a16:creationId xmlns:a16="http://schemas.microsoft.com/office/drawing/2014/main" id="{D7DAAA50-B00C-47EE-9FA0-F237ADFECDC7}"/>
              </a:ext>
            </a:extLst>
          </p:cNvPr>
          <p:cNvPicPr>
            <a:picLocks noChangeAspect="1"/>
          </p:cNvPicPr>
          <p:nvPr/>
        </p:nvPicPr>
        <p:blipFill>
          <a:blip r:embed="rId2"/>
          <a:srcRect l="763"/>
          <a:stretch>
            <a:fillRect/>
          </a:stretch>
        </p:blipFill>
        <p:spPr>
          <a:xfrm>
            <a:off x="8534400" y="-990600"/>
            <a:ext cx="12192000" cy="6858000"/>
          </a:xfrm>
          <a:custGeom>
            <a:avLst/>
            <a:gdLst>
              <a:gd name="connsiteX0" fmla="*/ 0 w 12099012"/>
              <a:gd name="connsiteY0" fmla="*/ 0 h 6858000"/>
              <a:gd name="connsiteX1" fmla="*/ 12099012 w 12099012"/>
              <a:gd name="connsiteY1" fmla="*/ 0 h 6858000"/>
              <a:gd name="connsiteX2" fmla="*/ 12099012 w 12099012"/>
              <a:gd name="connsiteY2" fmla="*/ 6858000 h 6858000"/>
              <a:gd name="connsiteX3" fmla="*/ 0 w 120990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099012" h="6858000">
                <a:moveTo>
                  <a:pt x="0" y="0"/>
                </a:moveTo>
                <a:lnTo>
                  <a:pt x="12099012" y="0"/>
                </a:lnTo>
                <a:lnTo>
                  <a:pt x="12099012" y="6858000"/>
                </a:lnTo>
                <a:lnTo>
                  <a:pt x="0" y="6858000"/>
                </a:lnTo>
                <a:close/>
              </a:path>
            </a:pathLst>
          </a:custGeom>
        </p:spPr>
      </p:pic>
      <p:grpSp>
        <p:nvGrpSpPr>
          <p:cNvPr id="14" name="组合 13">
            <a:extLst>
              <a:ext uri="{FF2B5EF4-FFF2-40B4-BE49-F238E27FC236}">
                <a16:creationId xmlns:a16="http://schemas.microsoft.com/office/drawing/2014/main" id="{EFC83B3C-2627-490B-9126-FCECA6CA6CCF}"/>
              </a:ext>
            </a:extLst>
          </p:cNvPr>
          <p:cNvGrpSpPr/>
          <p:nvPr/>
        </p:nvGrpSpPr>
        <p:grpSpPr>
          <a:xfrm>
            <a:off x="6096000" y="58119"/>
            <a:ext cx="11985356" cy="6741762"/>
            <a:chOff x="103322" y="58119"/>
            <a:chExt cx="11985356" cy="6741762"/>
          </a:xfrm>
        </p:grpSpPr>
        <p:sp>
          <p:nvSpPr>
            <p:cNvPr id="15" name="任意多边形: 形状 14">
              <a:extLst>
                <a:ext uri="{FF2B5EF4-FFF2-40B4-BE49-F238E27FC236}">
                  <a16:creationId xmlns:a16="http://schemas.microsoft.com/office/drawing/2014/main" id="{6547E814-6B41-4F20-A274-5A930907EE0E}"/>
                </a:ext>
              </a:extLst>
            </p:cNvPr>
            <p:cNvSpPr/>
            <p:nvPr/>
          </p:nvSpPr>
          <p:spPr>
            <a:xfrm>
              <a:off x="154983" y="92990"/>
              <a:ext cx="11871702" cy="6679769"/>
            </a:xfrm>
            <a:custGeom>
              <a:avLst/>
              <a:gdLst>
                <a:gd name="connsiteX0" fmla="*/ 15498 w 11871702"/>
                <a:gd name="connsiteY0" fmla="*/ 15498 h 6679769"/>
                <a:gd name="connsiteX1" fmla="*/ 0 w 11871702"/>
                <a:gd name="connsiteY1" fmla="*/ 2278251 h 6679769"/>
                <a:gd name="connsiteX2" fmla="*/ 61993 w 11871702"/>
                <a:gd name="connsiteY2" fmla="*/ 3022169 h 6679769"/>
                <a:gd name="connsiteX3" fmla="*/ 46495 w 11871702"/>
                <a:gd name="connsiteY3" fmla="*/ 4029559 h 6679769"/>
                <a:gd name="connsiteX4" fmla="*/ 46495 w 11871702"/>
                <a:gd name="connsiteY4" fmla="*/ 4804474 h 6679769"/>
                <a:gd name="connsiteX5" fmla="*/ 15498 w 11871702"/>
                <a:gd name="connsiteY5" fmla="*/ 5997844 h 6679769"/>
                <a:gd name="connsiteX6" fmla="*/ 0 w 11871702"/>
                <a:gd name="connsiteY6" fmla="*/ 6168325 h 6679769"/>
                <a:gd name="connsiteX7" fmla="*/ 92990 w 11871702"/>
                <a:gd name="connsiteY7" fmla="*/ 6416298 h 6679769"/>
                <a:gd name="connsiteX8" fmla="*/ 2200759 w 11871702"/>
                <a:gd name="connsiteY8" fmla="*/ 6493790 h 6679769"/>
                <a:gd name="connsiteX9" fmla="*/ 3688597 w 11871702"/>
                <a:gd name="connsiteY9" fmla="*/ 6478291 h 6679769"/>
                <a:gd name="connsiteX10" fmla="*/ 4463512 w 11871702"/>
                <a:gd name="connsiteY10" fmla="*/ 6540285 h 6679769"/>
                <a:gd name="connsiteX11" fmla="*/ 5362414 w 11871702"/>
                <a:gd name="connsiteY11" fmla="*/ 6571281 h 6679769"/>
                <a:gd name="connsiteX12" fmla="*/ 7113722 w 11871702"/>
                <a:gd name="connsiteY12" fmla="*/ 6633274 h 6679769"/>
                <a:gd name="connsiteX13" fmla="*/ 8586061 w 11871702"/>
                <a:gd name="connsiteY13" fmla="*/ 6633274 h 6679769"/>
                <a:gd name="connsiteX14" fmla="*/ 10151390 w 11871702"/>
                <a:gd name="connsiteY14" fmla="*/ 6664271 h 6679769"/>
                <a:gd name="connsiteX15" fmla="*/ 11251770 w 11871702"/>
                <a:gd name="connsiteY15" fmla="*/ 6679769 h 6679769"/>
                <a:gd name="connsiteX16" fmla="*/ 11871702 w 11871702"/>
                <a:gd name="connsiteY16" fmla="*/ 6602278 h 6679769"/>
                <a:gd name="connsiteX17" fmla="*/ 11840705 w 11871702"/>
                <a:gd name="connsiteY17" fmla="*/ 4091552 h 6679769"/>
                <a:gd name="connsiteX18" fmla="*/ 11763214 w 11871702"/>
                <a:gd name="connsiteY18" fmla="*/ 2526224 h 6679769"/>
                <a:gd name="connsiteX19" fmla="*/ 11747715 w 11871702"/>
                <a:gd name="connsiteY19" fmla="*/ 743918 h 6679769"/>
                <a:gd name="connsiteX20" fmla="*/ 11778712 w 11871702"/>
                <a:gd name="connsiteY20" fmla="*/ 294468 h 6679769"/>
                <a:gd name="connsiteX21" fmla="*/ 11701220 w 11871702"/>
                <a:gd name="connsiteY21" fmla="*/ 92990 h 6679769"/>
                <a:gd name="connsiteX22" fmla="*/ 10275376 w 11871702"/>
                <a:gd name="connsiteY22" fmla="*/ 139485 h 6679769"/>
                <a:gd name="connsiteX23" fmla="*/ 9624448 w 11871702"/>
                <a:gd name="connsiteY23" fmla="*/ 123986 h 6679769"/>
                <a:gd name="connsiteX24" fmla="*/ 8741044 w 11871702"/>
                <a:gd name="connsiteY24" fmla="*/ 108488 h 6679769"/>
                <a:gd name="connsiteX25" fmla="*/ 7501180 w 11871702"/>
                <a:gd name="connsiteY25" fmla="*/ 108488 h 6679769"/>
                <a:gd name="connsiteX26" fmla="*/ 6664271 w 11871702"/>
                <a:gd name="connsiteY26" fmla="*/ 92990 h 6679769"/>
                <a:gd name="connsiteX27" fmla="*/ 5889356 w 11871702"/>
                <a:gd name="connsiteY27" fmla="*/ 92990 h 6679769"/>
                <a:gd name="connsiteX28" fmla="*/ 5160936 w 11871702"/>
                <a:gd name="connsiteY28" fmla="*/ 92990 h 6679769"/>
                <a:gd name="connsiteX29" fmla="*/ 4479010 w 11871702"/>
                <a:gd name="connsiteY29" fmla="*/ 61993 h 6679769"/>
                <a:gd name="connsiteX30" fmla="*/ 3812583 w 11871702"/>
                <a:gd name="connsiteY30" fmla="*/ 46495 h 6679769"/>
                <a:gd name="connsiteX31" fmla="*/ 3084163 w 11871702"/>
                <a:gd name="connsiteY31" fmla="*/ 46495 h 6679769"/>
                <a:gd name="connsiteX32" fmla="*/ 2278251 w 11871702"/>
                <a:gd name="connsiteY32" fmla="*/ 15498 h 6679769"/>
                <a:gd name="connsiteX33" fmla="*/ 1394848 w 11871702"/>
                <a:gd name="connsiteY33" fmla="*/ 0 h 6679769"/>
                <a:gd name="connsiteX34" fmla="*/ 852407 w 11871702"/>
                <a:gd name="connsiteY34" fmla="*/ 30996 h 6679769"/>
                <a:gd name="connsiteX35" fmla="*/ 15498 w 11871702"/>
                <a:gd name="connsiteY35" fmla="*/ 15498 h 6679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871702" h="6679769">
                  <a:moveTo>
                    <a:pt x="15498" y="15498"/>
                  </a:moveTo>
                  <a:lnTo>
                    <a:pt x="0" y="2278251"/>
                  </a:lnTo>
                  <a:lnTo>
                    <a:pt x="61993" y="3022169"/>
                  </a:lnTo>
                  <a:lnTo>
                    <a:pt x="46495" y="4029559"/>
                  </a:lnTo>
                  <a:lnTo>
                    <a:pt x="46495" y="4804474"/>
                  </a:lnTo>
                  <a:lnTo>
                    <a:pt x="15498" y="5997844"/>
                  </a:lnTo>
                  <a:lnTo>
                    <a:pt x="0" y="6168325"/>
                  </a:lnTo>
                  <a:lnTo>
                    <a:pt x="92990" y="6416298"/>
                  </a:lnTo>
                  <a:lnTo>
                    <a:pt x="2200759" y="6493790"/>
                  </a:lnTo>
                  <a:lnTo>
                    <a:pt x="3688597" y="6478291"/>
                  </a:lnTo>
                  <a:lnTo>
                    <a:pt x="4463512" y="6540285"/>
                  </a:lnTo>
                  <a:lnTo>
                    <a:pt x="5362414" y="6571281"/>
                  </a:lnTo>
                  <a:lnTo>
                    <a:pt x="7113722" y="6633274"/>
                  </a:lnTo>
                  <a:lnTo>
                    <a:pt x="8586061" y="6633274"/>
                  </a:lnTo>
                  <a:lnTo>
                    <a:pt x="10151390" y="6664271"/>
                  </a:lnTo>
                  <a:lnTo>
                    <a:pt x="11251770" y="6679769"/>
                  </a:lnTo>
                  <a:lnTo>
                    <a:pt x="11871702" y="6602278"/>
                  </a:lnTo>
                  <a:lnTo>
                    <a:pt x="11840705" y="4091552"/>
                  </a:lnTo>
                  <a:lnTo>
                    <a:pt x="11763214" y="2526224"/>
                  </a:lnTo>
                  <a:lnTo>
                    <a:pt x="11747715" y="743918"/>
                  </a:lnTo>
                  <a:lnTo>
                    <a:pt x="11778712" y="294468"/>
                  </a:lnTo>
                  <a:lnTo>
                    <a:pt x="11701220" y="92990"/>
                  </a:lnTo>
                  <a:lnTo>
                    <a:pt x="10275376" y="139485"/>
                  </a:lnTo>
                  <a:lnTo>
                    <a:pt x="9624448" y="123986"/>
                  </a:lnTo>
                  <a:lnTo>
                    <a:pt x="8741044" y="108488"/>
                  </a:lnTo>
                  <a:lnTo>
                    <a:pt x="7501180" y="108488"/>
                  </a:lnTo>
                  <a:lnTo>
                    <a:pt x="6664271" y="92990"/>
                  </a:lnTo>
                  <a:lnTo>
                    <a:pt x="5889356" y="92990"/>
                  </a:lnTo>
                  <a:lnTo>
                    <a:pt x="5160936" y="92990"/>
                  </a:lnTo>
                  <a:lnTo>
                    <a:pt x="4479010" y="61993"/>
                  </a:lnTo>
                  <a:lnTo>
                    <a:pt x="3812583" y="46495"/>
                  </a:lnTo>
                  <a:lnTo>
                    <a:pt x="3084163" y="46495"/>
                  </a:lnTo>
                  <a:lnTo>
                    <a:pt x="2278251" y="15498"/>
                  </a:lnTo>
                  <a:lnTo>
                    <a:pt x="1394848" y="0"/>
                  </a:lnTo>
                  <a:lnTo>
                    <a:pt x="852407" y="30996"/>
                  </a:lnTo>
                  <a:lnTo>
                    <a:pt x="15498" y="15498"/>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descr="电脑萤幕&#10;&#10;中度可信度描述已自动生成">
              <a:extLst>
                <a:ext uri="{FF2B5EF4-FFF2-40B4-BE49-F238E27FC236}">
                  <a16:creationId xmlns:a16="http://schemas.microsoft.com/office/drawing/2014/main" id="{8BFCFDC0-407B-48DA-B3CF-E64CEC0E2644}"/>
                </a:ext>
              </a:extLst>
            </p:cNvPr>
            <p:cNvPicPr>
              <a:picLocks noChangeAspect="1"/>
            </p:cNvPicPr>
            <p:nvPr/>
          </p:nvPicPr>
          <p:blipFill>
            <a:blip r:embed="rId3"/>
            <a:stretch>
              <a:fillRect/>
            </a:stretch>
          </p:blipFill>
          <p:spPr>
            <a:xfrm>
              <a:off x="103322" y="58119"/>
              <a:ext cx="11985356" cy="6741762"/>
            </a:xfrm>
            <a:prstGeom prst="rect">
              <a:avLst/>
            </a:prstGeom>
          </p:spPr>
        </p:pic>
      </p:grpSp>
    </p:spTree>
    <p:extLst>
      <p:ext uri="{BB962C8B-B14F-4D97-AF65-F5344CB8AC3E}">
        <p14:creationId xmlns:p14="http://schemas.microsoft.com/office/powerpoint/2010/main" val="1904547808"/>
      </p:ext>
    </p:extLst>
  </p:cSld>
  <p:clrMapOvr>
    <a:masterClrMapping/>
  </p:clrMapOvr>
  <mc:AlternateContent xmlns:mc="http://schemas.openxmlformats.org/markup-compatibility/2006" xmlns:p14="http://schemas.microsoft.com/office/powerpoint/2010/main">
    <mc:Choice Requires="p14">
      <p:transition spd="slow" p14:dur="1600" advTm="5000">
        <p:blinds dir="vert"/>
      </p:transition>
    </mc:Choice>
    <mc:Fallback xmlns="">
      <p:transition spd="slow" advTm="5000">
        <p:blinds dir="vert"/>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cauhoi">
    <p:bg>
      <p:bgPr>
        <a:blipFill dpi="0" rotWithShape="1">
          <a:blip r:embed="rId2">
            <a:alphaModFix amt="96000"/>
            <a:lum/>
          </a:blip>
          <a:srcRect/>
          <a:stretch>
            <a:fillRect b="-9000"/>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54292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609600" y="1600201"/>
            <a:ext cx="109728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28168075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a:prstGeom prst="rect">
            <a:avLst/>
          </a:prstGeo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US"/>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2103487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22141384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8" name="Footer Placeholder 7"/>
          <p:cNvSpPr>
            <a:spLocks noGrp="1"/>
          </p:cNvSpPr>
          <p:nvPr>
            <p:ph type="ftr" sz="quarter" idx="11"/>
          </p:nvPr>
        </p:nvSpPr>
        <p:spPr>
          <a:xfrm>
            <a:off x="4165600" y="6356351"/>
            <a:ext cx="3860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887674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a:t>Click to edit Master title style</a:t>
            </a:r>
          </a:p>
        </p:txBody>
      </p:sp>
      <p:sp>
        <p:nvSpPr>
          <p:cNvPr id="3" name="Date Placeholder 2"/>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4" name="Footer Placeholder 3"/>
          <p:cNvSpPr>
            <a:spLocks noGrp="1"/>
          </p:cNvSpPr>
          <p:nvPr>
            <p:ph type="ftr" sz="quarter" idx="11"/>
          </p:nvPr>
        </p:nvSpPr>
        <p:spPr>
          <a:xfrm>
            <a:off x="4165600" y="6356351"/>
            <a:ext cx="3860800" cy="365125"/>
          </a:xfrm>
          <a:prstGeom prst="rect">
            <a:avLst/>
          </a:prstGeom>
        </p:spPr>
        <p:txBody>
          <a:bodyPr/>
          <a:lstStyle/>
          <a:p>
            <a:endParaRPr lang="en-US"/>
          </a:p>
        </p:txBody>
      </p:sp>
      <p:sp>
        <p:nvSpPr>
          <p:cNvPr id="5" name="Slide Number Placeholder 4"/>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0363868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3" name="Footer Placeholder 2"/>
          <p:cNvSpPr>
            <a:spLocks noGrp="1"/>
          </p:cNvSpPr>
          <p:nvPr>
            <p:ph type="ftr" sz="quarter" idx="11"/>
          </p:nvPr>
        </p:nvSpPr>
        <p:spPr>
          <a:xfrm>
            <a:off x="4165600" y="6356351"/>
            <a:ext cx="3860800" cy="365125"/>
          </a:xfrm>
          <a:prstGeom prst="rect">
            <a:avLst/>
          </a:prstGeom>
        </p:spPr>
        <p:txBody>
          <a:bodyPr/>
          <a:lstStyle/>
          <a:p>
            <a:endParaRPr lang="en-US"/>
          </a:p>
        </p:txBody>
      </p:sp>
      <p:sp>
        <p:nvSpPr>
          <p:cNvPr id="4" name="Slide Number Placeholder 3"/>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66177436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a:prstGeom prst="rect">
            <a:avLst/>
          </a:prstGeo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22640208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09600" y="6356351"/>
            <a:ext cx="2844800" cy="365125"/>
          </a:xfrm>
          <a:prstGeom prst="rect">
            <a:avLst/>
          </a:prstGeom>
        </p:spPr>
        <p:txBody>
          <a:bodyPr/>
          <a:lstStyle/>
          <a:p>
            <a:fld id="{FDAF0E2A-F7E6-400B-80F7-E364583CAED8}" type="datetimeFigureOut">
              <a:rPr lang="en-US" smtClean="0"/>
              <a:t>3/20/2025</a:t>
            </a:fld>
            <a:endParaRPr lang="en-US"/>
          </a:p>
        </p:txBody>
      </p:sp>
      <p:sp>
        <p:nvSpPr>
          <p:cNvPr id="6" name="Footer Placeholder 5"/>
          <p:cNvSpPr>
            <a:spLocks noGrp="1"/>
          </p:cNvSpPr>
          <p:nvPr>
            <p:ph type="ftr" sz="quarter" idx="11"/>
          </p:nvPr>
        </p:nvSpPr>
        <p:spPr>
          <a:xfrm>
            <a:off x="4165600" y="6356351"/>
            <a:ext cx="3860800" cy="365125"/>
          </a:xfrm>
          <a:prstGeom prst="rect">
            <a:avLst/>
          </a:prstGeom>
        </p:spPr>
        <p:txBody>
          <a:bodyPr/>
          <a:lstStyle/>
          <a:p>
            <a:endParaRPr lang="en-US"/>
          </a:p>
        </p:txBody>
      </p:sp>
      <p:sp>
        <p:nvSpPr>
          <p:cNvPr id="7" name="Slide Number Placeholder 6"/>
          <p:cNvSpPr>
            <a:spLocks noGrp="1"/>
          </p:cNvSpPr>
          <p:nvPr>
            <p:ph type="sldNum" sz="quarter" idx="12"/>
          </p:nvPr>
        </p:nvSpPr>
        <p:spPr>
          <a:xfrm>
            <a:off x="8737600" y="6356351"/>
            <a:ext cx="2844800" cy="365125"/>
          </a:xfrm>
          <a:prstGeom prst="rect">
            <a:avLst/>
          </a:prstGeom>
        </p:spPr>
        <p:txBody>
          <a:bodyPr/>
          <a:lstStyle/>
          <a:p>
            <a:fld id="{BDC14322-25B3-482C-8517-0529DD414617}" type="slidenum">
              <a:rPr lang="en-US" smtClean="0"/>
              <a:t>‹#›</a:t>
            </a:fld>
            <a:endParaRPr lang="en-US"/>
          </a:p>
        </p:txBody>
      </p:sp>
    </p:spTree>
    <p:extLst>
      <p:ext uri="{BB962C8B-B14F-4D97-AF65-F5344CB8AC3E}">
        <p14:creationId xmlns:p14="http://schemas.microsoft.com/office/powerpoint/2010/main" val="16362193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jpe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9" name="Picture 8" descr="A picture containing shape&#10;&#10;Description automatically generated">
            <a:extLst>
              <a:ext uri="{FF2B5EF4-FFF2-40B4-BE49-F238E27FC236}">
                <a16:creationId xmlns:a16="http://schemas.microsoft.com/office/drawing/2014/main" id="{66885F20-6874-446E-89A3-2EA1A8575127}"/>
              </a:ext>
            </a:extLst>
          </p:cNvPr>
          <p:cNvPicPr>
            <a:picLocks noChangeAspect="1"/>
          </p:cNvPicPr>
          <p:nvPr userDrawn="1"/>
        </p:nvPicPr>
        <p:blipFill>
          <a:blip r:embed="rId17" cstate="print">
            <a:extLst>
              <a:ext uri="{28A0092B-C50C-407E-A947-70E740481C1C}">
                <a14:useLocalDpi xmlns:a14="http://schemas.microsoft.com/office/drawing/2010/main" val="0"/>
              </a:ext>
            </a:extLst>
          </a:blip>
          <a:stretch>
            <a:fillRect/>
          </a:stretch>
        </p:blipFill>
        <p:spPr>
          <a:xfrm>
            <a:off x="-1600200" y="304800"/>
            <a:ext cx="1238250" cy="1238250"/>
          </a:xfrm>
          <a:prstGeom prst="rect">
            <a:avLst/>
          </a:prstGeom>
        </p:spPr>
      </p:pic>
    </p:spTree>
    <p:extLst>
      <p:ext uri="{BB962C8B-B14F-4D97-AF65-F5344CB8AC3E}">
        <p14:creationId xmlns:p14="http://schemas.microsoft.com/office/powerpoint/2010/main" val="21982997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4" r:id="rId13"/>
    <p:sldLayoutId id="2147483675" r:id="rId14"/>
    <p:sldLayoutId id="2147483688" r:id="rId1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8" Type="http://schemas.openxmlformats.org/officeDocument/2006/relationships/slide" Target="slide11.xml"/><Relationship Id="rId3" Type="http://schemas.microsoft.com/office/2007/relationships/media" Target="../media/media3.wav"/><Relationship Id="rId7" Type="http://schemas.openxmlformats.org/officeDocument/2006/relationships/slideLayout" Target="../slideLayouts/slideLayout15.xml"/><Relationship Id="rId12" Type="http://schemas.openxmlformats.org/officeDocument/2006/relationships/image" Target="../media/image16.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audio" Target="../media/media4.mp3"/><Relationship Id="rId11" Type="http://schemas.openxmlformats.org/officeDocument/2006/relationships/image" Target="../media/image12.png"/><Relationship Id="rId5" Type="http://schemas.microsoft.com/office/2007/relationships/media" Target="../media/media4.mp3"/><Relationship Id="rId10" Type="http://schemas.openxmlformats.org/officeDocument/2006/relationships/slide" Target="slide3.xml"/><Relationship Id="rId4" Type="http://schemas.openxmlformats.org/officeDocument/2006/relationships/audio" Target="../media/media3.wav"/><Relationship Id="rId9" Type="http://schemas.openxmlformats.org/officeDocument/2006/relationships/slide" Target="slide12.xml"/></Relationships>
</file>

<file path=ppt/slides/_rels/slide11.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customXml" Target="../ink/ink20.xml"/><Relationship Id="rId3" Type="http://schemas.openxmlformats.org/officeDocument/2006/relationships/audio" Target="../media/audio3.wav"/><Relationship Id="rId7" Type="http://schemas.openxmlformats.org/officeDocument/2006/relationships/image" Target="../media/image19.gif"/><Relationship Id="rId12" Type="http://schemas.openxmlformats.org/officeDocument/2006/relationships/image" Target="../media/image12.emf"/><Relationship Id="rId2" Type="http://schemas.openxmlformats.org/officeDocument/2006/relationships/audio" Target="../media/audio2.wav"/><Relationship Id="rId16" Type="http://schemas.openxmlformats.org/officeDocument/2006/relationships/image" Target="../media/image14.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customXml" Target="../ink/ink19.xml"/><Relationship Id="rId5" Type="http://schemas.openxmlformats.org/officeDocument/2006/relationships/image" Target="../media/image17.jpeg"/><Relationship Id="rId15" Type="http://schemas.openxmlformats.org/officeDocument/2006/relationships/customXml" Target="../ink/ink21.xml"/><Relationship Id="rId10" Type="http://schemas.openxmlformats.org/officeDocument/2006/relationships/image" Target="../media/image11.emf"/><Relationship Id="rId4" Type="http://schemas.openxmlformats.org/officeDocument/2006/relationships/audio" Target="../media/audio4.wav"/><Relationship Id="rId9" Type="http://schemas.openxmlformats.org/officeDocument/2006/relationships/customXml" Target="../ink/ink18.xml"/><Relationship Id="rId14" Type="http://schemas.openxmlformats.org/officeDocument/2006/relationships/image" Target="../media/image13.emf"/></Relationships>
</file>

<file path=ppt/slides/_rels/slide12.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customXml" Target="../ink/ink24.xml"/><Relationship Id="rId3" Type="http://schemas.openxmlformats.org/officeDocument/2006/relationships/audio" Target="../media/audio3.wav"/><Relationship Id="rId7" Type="http://schemas.openxmlformats.org/officeDocument/2006/relationships/image" Target="../media/image19.gif"/><Relationship Id="rId12" Type="http://schemas.openxmlformats.org/officeDocument/2006/relationships/image" Target="../media/image12.emf"/><Relationship Id="rId2" Type="http://schemas.openxmlformats.org/officeDocument/2006/relationships/audio" Target="../media/audio2.wav"/><Relationship Id="rId16" Type="http://schemas.openxmlformats.org/officeDocument/2006/relationships/image" Target="../media/image11.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customXml" Target="../ink/ink23.xml"/><Relationship Id="rId5" Type="http://schemas.openxmlformats.org/officeDocument/2006/relationships/image" Target="../media/image17.jpeg"/><Relationship Id="rId15" Type="http://schemas.openxmlformats.org/officeDocument/2006/relationships/customXml" Target="../ink/ink25.xml"/><Relationship Id="rId10" Type="http://schemas.openxmlformats.org/officeDocument/2006/relationships/image" Target="../media/image13.emf"/><Relationship Id="rId4" Type="http://schemas.openxmlformats.org/officeDocument/2006/relationships/audio" Target="../media/audio5.wav"/><Relationship Id="rId9" Type="http://schemas.openxmlformats.org/officeDocument/2006/relationships/customXml" Target="../ink/ink22.xml"/><Relationship Id="rId14" Type="http://schemas.openxmlformats.org/officeDocument/2006/relationships/image" Target="../media/image16.emf"/></Relationships>
</file>

<file path=ppt/slides/_rels/slide13.xml.rels><?xml version="1.0" encoding="UTF-8" standalone="yes"?>
<Relationships xmlns="http://schemas.openxmlformats.org/package/2006/relationships"><Relationship Id="rId8" Type="http://schemas.openxmlformats.org/officeDocument/2006/relationships/image" Target="../media/image25.gif"/><Relationship Id="rId3" Type="http://schemas.openxmlformats.org/officeDocument/2006/relationships/image" Target="../media/image21.gif"/><Relationship Id="rId7" Type="http://schemas.openxmlformats.org/officeDocument/2006/relationships/image" Target="../media/image24.gif"/><Relationship Id="rId2" Type="http://schemas.openxmlformats.org/officeDocument/2006/relationships/audio" Target="../media/audio6.wav"/><Relationship Id="rId1" Type="http://schemas.openxmlformats.org/officeDocument/2006/relationships/slideLayout" Target="../slideLayouts/slideLayout15.xml"/><Relationship Id="rId6" Type="http://schemas.microsoft.com/office/2007/relationships/hdphoto" Target="../media/hdphoto4.wdp"/><Relationship Id="rId5" Type="http://schemas.openxmlformats.org/officeDocument/2006/relationships/image" Target="../media/image23.png"/><Relationship Id="rId4" Type="http://schemas.openxmlformats.org/officeDocument/2006/relationships/image" Target="../media/image22.gif"/></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1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slide" Target="slide13.xml"/><Relationship Id="rId7" Type="http://schemas.microsoft.com/office/2007/relationships/hdphoto" Target="../media/hdphoto6.wdp"/><Relationship Id="rId2" Type="http://schemas.openxmlformats.org/officeDocument/2006/relationships/image" Target="../media/image26.jpg"/><Relationship Id="rId1" Type="http://schemas.openxmlformats.org/officeDocument/2006/relationships/slideLayout" Target="../slideLayouts/slideLayout7.xml"/><Relationship Id="rId6" Type="http://schemas.openxmlformats.org/officeDocument/2006/relationships/image" Target="../media/image28.png"/><Relationship Id="rId5" Type="http://schemas.microsoft.com/office/2007/relationships/hdphoto" Target="../media/hdphoto5.wdp"/><Relationship Id="rId10" Type="http://schemas.microsoft.com/office/2007/relationships/hdphoto" Target="../media/hdphoto7.wdp"/><Relationship Id="rId4" Type="http://schemas.openxmlformats.org/officeDocument/2006/relationships/image" Target="../media/image27.png"/><Relationship Id="rId9" Type="http://schemas.openxmlformats.org/officeDocument/2006/relationships/image" Target="../media/image30.png"/></Relationships>
</file>

<file path=ppt/slides/_rels/slide1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6.jpg"/><Relationship Id="rId1" Type="http://schemas.openxmlformats.org/officeDocument/2006/relationships/slideLayout" Target="../slideLayouts/slideLayout7.xml"/><Relationship Id="rId6" Type="http://schemas.microsoft.com/office/2007/relationships/hdphoto" Target="../media/hdphoto9.wdp"/><Relationship Id="rId5" Type="http://schemas.openxmlformats.org/officeDocument/2006/relationships/image" Target="../media/image32.png"/><Relationship Id="rId4" Type="http://schemas.microsoft.com/office/2007/relationships/hdphoto" Target="../media/hdphoto8.wdp"/></Relationships>
</file>

<file path=ppt/slides/_rels/slide17.xml.rels><?xml version="1.0" encoding="UTF-8" standalone="yes"?>
<Relationships xmlns="http://schemas.openxmlformats.org/package/2006/relationships"><Relationship Id="rId3" Type="http://schemas.openxmlformats.org/officeDocument/2006/relationships/slide" Target="slide13.xml"/><Relationship Id="rId7" Type="http://schemas.microsoft.com/office/2007/relationships/hdphoto" Target="../media/hdphoto6.wdp"/><Relationship Id="rId2" Type="http://schemas.openxmlformats.org/officeDocument/2006/relationships/image" Target="../media/image26.jpg"/><Relationship Id="rId1" Type="http://schemas.openxmlformats.org/officeDocument/2006/relationships/slideLayout" Target="../slideLayouts/slideLayout7.xml"/><Relationship Id="rId6" Type="http://schemas.openxmlformats.org/officeDocument/2006/relationships/image" Target="../media/image28.png"/><Relationship Id="rId5" Type="http://schemas.microsoft.com/office/2007/relationships/hdphoto" Target="../media/hdphoto5.wdp"/><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slideLayout" Target="../slideLayouts/slideLayout7.xml"/><Relationship Id="rId7" Type="http://schemas.openxmlformats.org/officeDocument/2006/relationships/image" Target="../media/image6.png"/><Relationship Id="rId2" Type="http://schemas.microsoft.com/office/2007/relationships/media" Target="../media/media5.mp3"/><Relationship Id="rId1" Type="http://schemas.openxmlformats.org/officeDocument/2006/relationships/audio" Target="NULL" TargetMode="External"/><Relationship Id="rId6" Type="http://schemas.openxmlformats.org/officeDocument/2006/relationships/image" Target="../media/image5.png"/><Relationship Id="rId5" Type="http://schemas.openxmlformats.org/officeDocument/2006/relationships/image" Target="../media/image2.jpg"/><Relationship Id="rId4" Type="http://schemas.openxmlformats.org/officeDocument/2006/relationships/notesSlide" Target="../notesSlides/notesSlide2.xml"/><Relationship Id="rId9" Type="http://schemas.openxmlformats.org/officeDocument/2006/relationships/image" Target="../media/image33.png"/></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 Target="slide13.xml"/><Relationship Id="rId1" Type="http://schemas.openxmlformats.org/officeDocument/2006/relationships/slideLayout" Target="../slideLayouts/slideLayout7.xml"/><Relationship Id="rId6" Type="http://schemas.microsoft.com/office/2007/relationships/hdphoto" Target="../media/hdphoto6.wdp"/><Relationship Id="rId5" Type="http://schemas.openxmlformats.org/officeDocument/2006/relationships/image" Target="../media/image28.png"/><Relationship Id="rId4" Type="http://schemas.microsoft.com/office/2007/relationships/hdphoto" Target="../media/hdphoto5.wdp"/></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Layout" Target="../slideLayouts/slideLayout15.xml"/><Relationship Id="rId7" Type="http://schemas.microsoft.com/office/2007/relationships/hdphoto" Target="../media/hdphoto1.wdp"/><Relationship Id="rId12" Type="http://schemas.openxmlformats.org/officeDocument/2006/relationships/image" Target="../media/image12.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9.png"/><Relationship Id="rId11" Type="http://schemas.microsoft.com/office/2007/relationships/hdphoto" Target="../media/hdphoto3.wdp"/><Relationship Id="rId5" Type="http://schemas.openxmlformats.org/officeDocument/2006/relationships/image" Target="../media/image2.emf"/><Relationship Id="rId10" Type="http://schemas.openxmlformats.org/officeDocument/2006/relationships/image" Target="../media/image11.png"/><Relationship Id="rId4" Type="http://schemas.openxmlformats.org/officeDocument/2006/relationships/customXml" Target="../ink/ink1.xml"/><Relationship Id="rId9" Type="http://schemas.microsoft.com/office/2007/relationships/hdphoto" Target="../media/hdphoto2.wdp"/></Relationships>
</file>

<file path=ppt/slides/_rels/slide20.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slide" Target="slide13.xml"/><Relationship Id="rId7" Type="http://schemas.microsoft.com/office/2007/relationships/hdphoto" Target="../media/hdphoto6.wdp"/><Relationship Id="rId2" Type="http://schemas.openxmlformats.org/officeDocument/2006/relationships/image" Target="../media/image26.jpg"/><Relationship Id="rId1" Type="http://schemas.openxmlformats.org/officeDocument/2006/relationships/slideLayout" Target="../slideLayouts/slideLayout7.xml"/><Relationship Id="rId6" Type="http://schemas.openxmlformats.org/officeDocument/2006/relationships/image" Target="../media/image28.png"/><Relationship Id="rId5" Type="http://schemas.microsoft.com/office/2007/relationships/hdphoto" Target="../media/hdphoto5.wdp"/><Relationship Id="rId4" Type="http://schemas.openxmlformats.org/officeDocument/2006/relationships/image" Target="../media/image27.png"/><Relationship Id="rId9" Type="http://schemas.openxmlformats.org/officeDocument/2006/relationships/image" Target="../media/image36.png"/></Relationships>
</file>

<file path=ppt/slides/_rels/slide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jpg"/><Relationship Id="rId1" Type="http://schemas.openxmlformats.org/officeDocument/2006/relationships/slideLayout" Target="../slideLayouts/slideLayout7.xml"/><Relationship Id="rId6" Type="http://schemas.openxmlformats.org/officeDocument/2006/relationships/image" Target="../media/image37.png"/><Relationship Id="rId5" Type="http://schemas.openxmlformats.org/officeDocument/2006/relationships/image" Target="../media/image7.png"/><Relationship Id="rId4" Type="http://schemas.openxmlformats.org/officeDocument/2006/relationships/image" Target="../media/image6.png"/></Relationships>
</file>

<file path=ppt/slides/_rels/slide3.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slide" Target="slide4.xml"/><Relationship Id="rId1" Type="http://schemas.openxmlformats.org/officeDocument/2006/relationships/slideLayout" Target="../slideLayouts/slideLayout15.xml"/><Relationship Id="rId6" Type="http://schemas.openxmlformats.org/officeDocument/2006/relationships/slide" Target="slide10.xml"/><Relationship Id="rId5" Type="http://schemas.openxmlformats.org/officeDocument/2006/relationships/image" Target="../media/image14.png"/><Relationship Id="rId4" Type="http://schemas.openxmlformats.org/officeDocument/2006/relationships/slide" Target="slide7.xml"/><Relationship Id="rId9" Type="http://schemas.openxmlformats.org/officeDocument/2006/relationships/slide" Target="slide13.xml"/></Relationships>
</file>

<file path=ppt/slides/_rels/slide4.xml.rels><?xml version="1.0" encoding="UTF-8" standalone="yes"?>
<Relationships xmlns="http://schemas.openxmlformats.org/package/2006/relationships"><Relationship Id="rId8" Type="http://schemas.openxmlformats.org/officeDocument/2006/relationships/audio" Target="../media/audio1.wav"/><Relationship Id="rId13" Type="http://schemas.openxmlformats.org/officeDocument/2006/relationships/image" Target="../media/image16.png"/><Relationship Id="rId3" Type="http://schemas.microsoft.com/office/2007/relationships/media" Target="../media/media3.wav"/><Relationship Id="rId7" Type="http://schemas.openxmlformats.org/officeDocument/2006/relationships/slideLayout" Target="../slideLayouts/slideLayout15.xml"/><Relationship Id="rId12" Type="http://schemas.openxmlformats.org/officeDocument/2006/relationships/image" Target="../media/image12.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audio" Target="../media/media4.mp3"/><Relationship Id="rId11" Type="http://schemas.openxmlformats.org/officeDocument/2006/relationships/slide" Target="slide3.xml"/><Relationship Id="rId5" Type="http://schemas.microsoft.com/office/2007/relationships/media" Target="../media/media4.mp3"/><Relationship Id="rId10" Type="http://schemas.openxmlformats.org/officeDocument/2006/relationships/slide" Target="slide6.xml"/><Relationship Id="rId4" Type="http://schemas.openxmlformats.org/officeDocument/2006/relationships/audio" Target="../media/media3.wav"/><Relationship Id="rId9" Type="http://schemas.openxmlformats.org/officeDocument/2006/relationships/slide" Target="slide5.xml"/></Relationships>
</file>

<file path=ppt/slides/_rels/slide5.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customXml" Target="../ink/ink4.xml"/><Relationship Id="rId3" Type="http://schemas.openxmlformats.org/officeDocument/2006/relationships/audio" Target="../media/audio3.wav"/><Relationship Id="rId7" Type="http://schemas.openxmlformats.org/officeDocument/2006/relationships/image" Target="../media/image19.gif"/><Relationship Id="rId12" Type="http://schemas.openxmlformats.org/officeDocument/2006/relationships/image" Target="../media/image12.emf"/><Relationship Id="rId2" Type="http://schemas.openxmlformats.org/officeDocument/2006/relationships/audio" Target="../media/audio2.wav"/><Relationship Id="rId16" Type="http://schemas.openxmlformats.org/officeDocument/2006/relationships/image" Target="../media/image14.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customXml" Target="../ink/ink3.xml"/><Relationship Id="rId5" Type="http://schemas.openxmlformats.org/officeDocument/2006/relationships/image" Target="../media/image17.jpeg"/><Relationship Id="rId15" Type="http://schemas.openxmlformats.org/officeDocument/2006/relationships/customXml" Target="../ink/ink5.xml"/><Relationship Id="rId10" Type="http://schemas.openxmlformats.org/officeDocument/2006/relationships/image" Target="../media/image11.emf"/><Relationship Id="rId4" Type="http://schemas.openxmlformats.org/officeDocument/2006/relationships/audio" Target="../media/audio4.wav"/><Relationship Id="rId9" Type="http://schemas.openxmlformats.org/officeDocument/2006/relationships/customXml" Target="../ink/ink2.xml"/><Relationship Id="rId14" Type="http://schemas.openxmlformats.org/officeDocument/2006/relationships/image" Target="../media/image13.emf"/></Relationships>
</file>

<file path=ppt/slides/_rels/slide6.xml.rels><?xml version="1.0" encoding="UTF-8" standalone="yes"?>
<Relationships xmlns="http://schemas.openxmlformats.org/package/2006/relationships"><Relationship Id="rId8" Type="http://schemas.openxmlformats.org/officeDocument/2006/relationships/image" Target="../media/image15.emf"/><Relationship Id="rId13" Type="http://schemas.openxmlformats.org/officeDocument/2006/relationships/customXml" Target="../ink/ink8.xml"/><Relationship Id="rId3" Type="http://schemas.openxmlformats.org/officeDocument/2006/relationships/audio" Target="../media/audio3.wav"/><Relationship Id="rId7" Type="http://schemas.openxmlformats.org/officeDocument/2006/relationships/customXml" Target="../ink/ink6.xml"/><Relationship Id="rId12" Type="http://schemas.openxmlformats.org/officeDocument/2006/relationships/image" Target="../media/image20.png"/><Relationship Id="rId2" Type="http://schemas.openxmlformats.org/officeDocument/2006/relationships/audio" Target="../media/audio2.wav"/><Relationship Id="rId16" Type="http://schemas.openxmlformats.org/officeDocument/2006/relationships/image" Target="../media/image16.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image" Target="../media/image19.gif"/><Relationship Id="rId5" Type="http://schemas.openxmlformats.org/officeDocument/2006/relationships/image" Target="../media/image17.jpeg"/><Relationship Id="rId15" Type="http://schemas.openxmlformats.org/officeDocument/2006/relationships/customXml" Target="../ink/ink9.xml"/><Relationship Id="rId10" Type="http://schemas.openxmlformats.org/officeDocument/2006/relationships/image" Target="../media/image12.emf"/><Relationship Id="rId4" Type="http://schemas.openxmlformats.org/officeDocument/2006/relationships/audio" Target="../media/audio5.wav"/><Relationship Id="rId9" Type="http://schemas.openxmlformats.org/officeDocument/2006/relationships/customXml" Target="../ink/ink7.xml"/><Relationship Id="rId14" Type="http://schemas.openxmlformats.org/officeDocument/2006/relationships/image" Target="../media/image11.emf"/></Relationships>
</file>

<file path=ppt/slides/_rels/slide7.xml.rels><?xml version="1.0" encoding="UTF-8" standalone="yes"?>
<Relationships xmlns="http://schemas.openxmlformats.org/package/2006/relationships"><Relationship Id="rId8" Type="http://schemas.openxmlformats.org/officeDocument/2006/relationships/slide" Target="slide8.xml"/><Relationship Id="rId3" Type="http://schemas.microsoft.com/office/2007/relationships/media" Target="../media/media3.wav"/><Relationship Id="rId7" Type="http://schemas.openxmlformats.org/officeDocument/2006/relationships/slideLayout" Target="../slideLayouts/slideLayout15.xml"/><Relationship Id="rId12" Type="http://schemas.openxmlformats.org/officeDocument/2006/relationships/image" Target="../media/image16.png"/><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audio" Target="../media/media4.mp3"/><Relationship Id="rId11" Type="http://schemas.openxmlformats.org/officeDocument/2006/relationships/image" Target="../media/image12.png"/><Relationship Id="rId5" Type="http://schemas.microsoft.com/office/2007/relationships/media" Target="../media/media4.mp3"/><Relationship Id="rId10" Type="http://schemas.openxmlformats.org/officeDocument/2006/relationships/slide" Target="slide3.xml"/><Relationship Id="rId4" Type="http://schemas.openxmlformats.org/officeDocument/2006/relationships/audio" Target="../media/media3.wav"/><Relationship Id="rId9" Type="http://schemas.openxmlformats.org/officeDocument/2006/relationships/slide" Target="slide9.xml"/></Relationships>
</file>

<file path=ppt/slides/_rels/slide8.xml.rels><?xml version="1.0" encoding="UTF-8" standalone="yes"?>
<Relationships xmlns="http://schemas.openxmlformats.org/package/2006/relationships"><Relationship Id="rId8" Type="http://schemas.openxmlformats.org/officeDocument/2006/relationships/image" Target="../media/image12.emf"/><Relationship Id="rId13" Type="http://schemas.openxmlformats.org/officeDocument/2006/relationships/customXml" Target="../ink/ink12.xml"/><Relationship Id="rId3" Type="http://schemas.openxmlformats.org/officeDocument/2006/relationships/audio" Target="../media/audio3.wav"/><Relationship Id="rId7" Type="http://schemas.openxmlformats.org/officeDocument/2006/relationships/customXml" Target="../ink/ink10.xml"/><Relationship Id="rId12" Type="http://schemas.openxmlformats.org/officeDocument/2006/relationships/image" Target="../media/image20.png"/><Relationship Id="rId2" Type="http://schemas.openxmlformats.org/officeDocument/2006/relationships/audio" Target="../media/audio2.wav"/><Relationship Id="rId16" Type="http://schemas.openxmlformats.org/officeDocument/2006/relationships/image" Target="../media/image14.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image" Target="../media/image19.gif"/><Relationship Id="rId5" Type="http://schemas.openxmlformats.org/officeDocument/2006/relationships/image" Target="../media/image17.jpeg"/><Relationship Id="rId15" Type="http://schemas.openxmlformats.org/officeDocument/2006/relationships/customXml" Target="../ink/ink13.xml"/><Relationship Id="rId10" Type="http://schemas.openxmlformats.org/officeDocument/2006/relationships/image" Target="../media/image13.emf"/><Relationship Id="rId4" Type="http://schemas.openxmlformats.org/officeDocument/2006/relationships/audio" Target="../media/audio4.wav"/><Relationship Id="rId9" Type="http://schemas.openxmlformats.org/officeDocument/2006/relationships/customXml" Target="../ink/ink11.xml"/><Relationship Id="rId14" Type="http://schemas.openxmlformats.org/officeDocument/2006/relationships/image" Target="../media/image11.emf"/></Relationships>
</file>

<file path=ppt/slides/_rels/slide9.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customXml" Target="../ink/ink16.xml"/><Relationship Id="rId3" Type="http://schemas.openxmlformats.org/officeDocument/2006/relationships/audio" Target="../media/audio3.wav"/><Relationship Id="rId7" Type="http://schemas.openxmlformats.org/officeDocument/2006/relationships/image" Target="../media/image19.gif"/><Relationship Id="rId12" Type="http://schemas.openxmlformats.org/officeDocument/2006/relationships/image" Target="../media/image12.emf"/><Relationship Id="rId2" Type="http://schemas.openxmlformats.org/officeDocument/2006/relationships/audio" Target="../media/audio2.wav"/><Relationship Id="rId16" Type="http://schemas.openxmlformats.org/officeDocument/2006/relationships/image" Target="../media/image11.emf"/><Relationship Id="rId1" Type="http://schemas.openxmlformats.org/officeDocument/2006/relationships/slideLayout" Target="../slideLayouts/slideLayout1.xml"/><Relationship Id="rId6" Type="http://schemas.openxmlformats.org/officeDocument/2006/relationships/image" Target="../media/image18.png"/><Relationship Id="rId11" Type="http://schemas.openxmlformats.org/officeDocument/2006/relationships/customXml" Target="../ink/ink15.xml"/><Relationship Id="rId5" Type="http://schemas.openxmlformats.org/officeDocument/2006/relationships/image" Target="../media/image17.jpeg"/><Relationship Id="rId15" Type="http://schemas.openxmlformats.org/officeDocument/2006/relationships/customXml" Target="../ink/ink17.xml"/><Relationship Id="rId10" Type="http://schemas.openxmlformats.org/officeDocument/2006/relationships/image" Target="../media/image13.emf"/><Relationship Id="rId4" Type="http://schemas.openxmlformats.org/officeDocument/2006/relationships/audio" Target="../media/audio5.wav"/><Relationship Id="rId9" Type="http://schemas.openxmlformats.org/officeDocument/2006/relationships/customXml" Target="../ink/ink14.xml"/><Relationship Id="rId14" Type="http://schemas.openxmlformats.org/officeDocument/2006/relationships/image" Target="../media/image16.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 33" descr="图片包含 图示&#10;&#10;描述已自动生成">
            <a:extLst>
              <a:ext uri="{FF2B5EF4-FFF2-40B4-BE49-F238E27FC236}">
                <a16:creationId xmlns:a16="http://schemas.microsoft.com/office/drawing/2014/main" id="{9E2ACB86-FC05-48E6-AA73-D71E1CD4E065}"/>
              </a:ext>
            </a:extLst>
          </p:cNvPr>
          <p:cNvPicPr>
            <a:picLocks noChangeAspect="1"/>
          </p:cNvPicPr>
          <p:nvPr/>
        </p:nvPicPr>
        <p:blipFill>
          <a:blip r:embed="rId3"/>
          <a:srcRect l="763"/>
          <a:stretch>
            <a:fillRect/>
          </a:stretch>
        </p:blipFill>
        <p:spPr>
          <a:xfrm>
            <a:off x="0" y="0"/>
            <a:ext cx="12192000" cy="6858000"/>
          </a:xfrm>
          <a:custGeom>
            <a:avLst/>
            <a:gdLst>
              <a:gd name="connsiteX0" fmla="*/ 0 w 12099012"/>
              <a:gd name="connsiteY0" fmla="*/ 0 h 6858000"/>
              <a:gd name="connsiteX1" fmla="*/ 12099012 w 12099012"/>
              <a:gd name="connsiteY1" fmla="*/ 0 h 6858000"/>
              <a:gd name="connsiteX2" fmla="*/ 12099012 w 12099012"/>
              <a:gd name="connsiteY2" fmla="*/ 6858000 h 6858000"/>
              <a:gd name="connsiteX3" fmla="*/ 0 w 120990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099012" h="6858000">
                <a:moveTo>
                  <a:pt x="0" y="0"/>
                </a:moveTo>
                <a:lnTo>
                  <a:pt x="12099012" y="0"/>
                </a:lnTo>
                <a:lnTo>
                  <a:pt x="12099012" y="6858000"/>
                </a:lnTo>
                <a:lnTo>
                  <a:pt x="0" y="6858000"/>
                </a:lnTo>
                <a:close/>
              </a:path>
            </a:pathLst>
          </a:custGeom>
        </p:spPr>
      </p:pic>
      <p:pic>
        <p:nvPicPr>
          <p:cNvPr id="21" name="图片 20" descr="图片包含 圆圈&#10;&#10;描述已自动生成">
            <a:extLst>
              <a:ext uri="{FF2B5EF4-FFF2-40B4-BE49-F238E27FC236}">
                <a16:creationId xmlns:a16="http://schemas.microsoft.com/office/drawing/2014/main" id="{65DC2425-7BCA-41D0-9380-DC6B0176E248}"/>
              </a:ext>
            </a:extLst>
          </p:cNvPr>
          <p:cNvPicPr>
            <a:picLocks noChangeAspect="1"/>
          </p:cNvPicPr>
          <p:nvPr/>
        </p:nvPicPr>
        <p:blipFill rotWithShape="1">
          <a:blip r:embed="rId4"/>
          <a:srcRect l="14237" r="8220"/>
          <a:stretch/>
        </p:blipFill>
        <p:spPr>
          <a:xfrm>
            <a:off x="1627322" y="278969"/>
            <a:ext cx="9453966" cy="6300062"/>
          </a:xfrm>
          <a:prstGeom prst="rect">
            <a:avLst/>
          </a:prstGeom>
        </p:spPr>
      </p:pic>
      <p:pic>
        <p:nvPicPr>
          <p:cNvPr id="23" name="图片 22" descr="卡通人物&#10;&#10;低可信度描述已自动生成">
            <a:extLst>
              <a:ext uri="{FF2B5EF4-FFF2-40B4-BE49-F238E27FC236}">
                <a16:creationId xmlns:a16="http://schemas.microsoft.com/office/drawing/2014/main" id="{75D57CDB-9CBE-4D1D-B391-2D489B8E7BE0}"/>
              </a:ext>
            </a:extLst>
          </p:cNvPr>
          <p:cNvPicPr>
            <a:picLocks noChangeAspect="1"/>
          </p:cNvPicPr>
          <p:nvPr/>
        </p:nvPicPr>
        <p:blipFill rotWithShape="1">
          <a:blip r:embed="rId5"/>
          <a:srcRect l="32161" t="55019" r="23983"/>
          <a:stretch/>
        </p:blipFill>
        <p:spPr>
          <a:xfrm>
            <a:off x="5036949" y="4718355"/>
            <a:ext cx="4602997" cy="2248131"/>
          </a:xfrm>
          <a:prstGeom prst="rect">
            <a:avLst/>
          </a:prstGeom>
        </p:spPr>
      </p:pic>
      <p:pic>
        <p:nvPicPr>
          <p:cNvPr id="32" name="图片 31">
            <a:extLst>
              <a:ext uri="{FF2B5EF4-FFF2-40B4-BE49-F238E27FC236}">
                <a16:creationId xmlns:a16="http://schemas.microsoft.com/office/drawing/2014/main" id="{BDD14B93-27E3-4384-9D96-DA7A47DBB54E}"/>
              </a:ext>
            </a:extLst>
          </p:cNvPr>
          <p:cNvPicPr>
            <a:picLocks noChangeAspect="1"/>
          </p:cNvPicPr>
          <p:nvPr/>
        </p:nvPicPr>
        <p:blipFill rotWithShape="1">
          <a:blip r:embed="rId6"/>
          <a:srcRect l="8803" t="29933" r="12655"/>
          <a:stretch/>
        </p:blipFill>
        <p:spPr>
          <a:xfrm>
            <a:off x="978977" y="3340458"/>
            <a:ext cx="2484894" cy="2216796"/>
          </a:xfrm>
          <a:prstGeom prst="rect">
            <a:avLst/>
          </a:prstGeom>
        </p:spPr>
      </p:pic>
      <p:pic>
        <p:nvPicPr>
          <p:cNvPr id="2" name="Picture 1">
            <a:extLst>
              <a:ext uri="{FF2B5EF4-FFF2-40B4-BE49-F238E27FC236}">
                <a16:creationId xmlns:a16="http://schemas.microsoft.com/office/drawing/2014/main" id="{7F68C1DC-01F5-4A22-869B-DA0421F9555C}"/>
              </a:ext>
            </a:extLst>
          </p:cNvPr>
          <p:cNvPicPr>
            <a:picLocks noChangeAspect="1"/>
          </p:cNvPicPr>
          <p:nvPr/>
        </p:nvPicPr>
        <p:blipFill>
          <a:blip r:embed="rId7"/>
          <a:stretch>
            <a:fillRect/>
          </a:stretch>
        </p:blipFill>
        <p:spPr>
          <a:xfrm>
            <a:off x="1828800" y="1752600"/>
            <a:ext cx="9022862" cy="3133616"/>
          </a:xfrm>
          <a:prstGeom prst="rect">
            <a:avLst/>
          </a:prstGeom>
        </p:spPr>
      </p:pic>
    </p:spTree>
    <p:extLst>
      <p:ext uri="{BB962C8B-B14F-4D97-AF65-F5344CB8AC3E}">
        <p14:creationId xmlns:p14="http://schemas.microsoft.com/office/powerpoint/2010/main" val="61230663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1">
            <a:hlinkClick r:id="rId8" action="ppaction://hlinksldjump"/>
            <a:extLst>
              <a:ext uri="{FF2B5EF4-FFF2-40B4-BE49-F238E27FC236}">
                <a16:creationId xmlns:a16="http://schemas.microsoft.com/office/drawing/2014/main" id="{418CDFC5-F1F2-4A05-8601-C70753D78DAD}"/>
              </a:ext>
            </a:extLst>
          </p:cNvPr>
          <p:cNvSpPr/>
          <p:nvPr/>
        </p:nvSpPr>
        <p:spPr>
          <a:xfrm>
            <a:off x="1008184" y="3672465"/>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bg1"/>
                </a:solidFill>
              </a:rPr>
              <a:t>A.</a:t>
            </a:r>
            <a:r>
              <a:rPr lang="vi-VN" sz="4000" b="1" dirty="0">
                <a:solidFill>
                  <a:schemeClr val="bg1"/>
                </a:solidFill>
              </a:rPr>
              <a:t> </a:t>
            </a:r>
            <a:r>
              <a:rPr lang="en-US" sz="4000" b="1" dirty="0">
                <a:solidFill>
                  <a:schemeClr val="bg1"/>
                </a:solidFill>
              </a:rPr>
              <a:t> 360 000</a:t>
            </a:r>
          </a:p>
        </p:txBody>
      </p:sp>
      <p:sp>
        <p:nvSpPr>
          <p:cNvPr id="48" name="dapan3">
            <a:hlinkClick r:id="rId8" action="ppaction://hlinksldjump"/>
            <a:extLst>
              <a:ext uri="{FF2B5EF4-FFF2-40B4-BE49-F238E27FC236}">
                <a16:creationId xmlns:a16="http://schemas.microsoft.com/office/drawing/2014/main" id="{94E5965D-5739-45BE-B5BB-34E81578A358}"/>
              </a:ext>
            </a:extLst>
          </p:cNvPr>
          <p:cNvSpPr/>
          <p:nvPr/>
        </p:nvSpPr>
        <p:spPr>
          <a:xfrm>
            <a:off x="1008184" y="5243357"/>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bg1"/>
                </a:solidFill>
              </a:rPr>
              <a:t>C. 36 600</a:t>
            </a:r>
          </a:p>
        </p:txBody>
      </p:sp>
      <p:sp>
        <p:nvSpPr>
          <p:cNvPr id="46" name="dapan2">
            <a:hlinkClick r:id="rId8" action="ppaction://hlinksldjump"/>
            <a:extLst>
              <a:ext uri="{FF2B5EF4-FFF2-40B4-BE49-F238E27FC236}">
                <a16:creationId xmlns:a16="http://schemas.microsoft.com/office/drawing/2014/main" id="{85E4AD51-E9FD-4FAD-A292-0E29E7581BF8}"/>
              </a:ext>
            </a:extLst>
          </p:cNvPr>
          <p:cNvSpPr/>
          <p:nvPr/>
        </p:nvSpPr>
        <p:spPr>
          <a:xfrm>
            <a:off x="6471140" y="3672465"/>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bg1"/>
                </a:solidFill>
              </a:rPr>
              <a:t>B. 3600</a:t>
            </a:r>
          </a:p>
        </p:txBody>
      </p:sp>
      <p:sp>
        <p:nvSpPr>
          <p:cNvPr id="45" name="dapan4">
            <a:hlinkClick r:id="rId9" action="ppaction://hlinksldjump"/>
            <a:extLst>
              <a:ext uri="{FF2B5EF4-FFF2-40B4-BE49-F238E27FC236}">
                <a16:creationId xmlns:a16="http://schemas.microsoft.com/office/drawing/2014/main" id="{5F4C0911-E488-4275-9DA5-0D19DF513A7E}"/>
              </a:ext>
            </a:extLst>
          </p:cNvPr>
          <p:cNvSpPr/>
          <p:nvPr/>
        </p:nvSpPr>
        <p:spPr>
          <a:xfrm>
            <a:off x="6471140" y="5243357"/>
            <a:ext cx="4712677" cy="1007814"/>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bg1"/>
                </a:solidFill>
              </a:rPr>
              <a:t>D. 36 000</a:t>
            </a:r>
          </a:p>
        </p:txBody>
      </p:sp>
      <p:sp>
        <p:nvSpPr>
          <p:cNvPr id="20" name="Rectangle: Rounded Corners 19">
            <a:extLst>
              <a:ext uri="{FF2B5EF4-FFF2-40B4-BE49-F238E27FC236}">
                <a16:creationId xmlns:a16="http://schemas.microsoft.com/office/drawing/2014/main" id="{1BEF8640-1554-468C-9D8E-2F35441828B8}"/>
              </a:ext>
            </a:extLst>
          </p:cNvPr>
          <p:cNvSpPr/>
          <p:nvPr/>
        </p:nvSpPr>
        <p:spPr>
          <a:xfrm>
            <a:off x="1559173" y="1341387"/>
            <a:ext cx="9073663" cy="1940418"/>
          </a:xfrm>
          <a:prstGeom prst="roundRect">
            <a:avLst>
              <a:gd name="adj" fmla="val 50000"/>
            </a:avLst>
          </a:prstGeom>
          <a:solidFill>
            <a:srgbClr val="7030A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000" b="1" dirty="0">
                <a:solidFill>
                  <a:schemeClr val="bg1"/>
                </a:solidFill>
                <a:latin typeface="Candara" pitchFamily="34" charset="0"/>
              </a:rPr>
              <a:t>Số “Ba mươi sáu nghìn” được viết là:</a:t>
            </a:r>
          </a:p>
        </p:txBody>
      </p:sp>
      <p:sp>
        <p:nvSpPr>
          <p:cNvPr id="44" name="Action Button: Return 43">
            <a:hlinkClick r:id="rId10" action="ppaction://hlinksldjump" highlightClick="1"/>
            <a:extLst>
              <a:ext uri="{FF2B5EF4-FFF2-40B4-BE49-F238E27FC236}">
                <a16:creationId xmlns:a16="http://schemas.microsoft.com/office/drawing/2014/main" id="{E20CEA7B-FBCA-4FED-8C7E-F830C1695342}"/>
              </a:ext>
            </a:extLst>
          </p:cNvPr>
          <p:cNvSpPr/>
          <p:nvPr/>
        </p:nvSpPr>
        <p:spPr>
          <a:xfrm rot="16200000">
            <a:off x="-1" y="3"/>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8" name="Correct Answer #3 Sound Effect">
            <a:hlinkClick r:id="" action="ppaction://media"/>
            <a:extLst>
              <a:ext uri="{FF2B5EF4-FFF2-40B4-BE49-F238E27FC236}">
                <a16:creationId xmlns:a16="http://schemas.microsoft.com/office/drawing/2014/main" id="{CED9E5F7-A5CE-4E63-ADA0-85F873B752E2}"/>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071809" y="-487363"/>
            <a:ext cx="487363" cy="487363"/>
          </a:xfrm>
          <a:prstGeom prst="rect">
            <a:avLst/>
          </a:prstGeom>
        </p:spPr>
      </p:pic>
      <p:pic>
        <p:nvPicPr>
          <p:cNvPr id="9" name="Wrong Answer">
            <a:hlinkClick r:id="" action="ppaction://media"/>
            <a:extLst>
              <a:ext uri="{FF2B5EF4-FFF2-40B4-BE49-F238E27FC236}">
                <a16:creationId xmlns:a16="http://schemas.microsoft.com/office/drawing/2014/main" id="{3DF20732-9A46-42E2-AD99-B73034004A97}"/>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836577" y="-487364"/>
            <a:ext cx="487363" cy="487363"/>
          </a:xfrm>
          <a:prstGeom prst="rect">
            <a:avLst/>
          </a:prstGeom>
        </p:spPr>
      </p:pic>
      <p:grpSp>
        <p:nvGrpSpPr>
          <p:cNvPr id="10" name="Group 9">
            <a:extLst>
              <a:ext uri="{FF2B5EF4-FFF2-40B4-BE49-F238E27FC236}">
                <a16:creationId xmlns:a16="http://schemas.microsoft.com/office/drawing/2014/main" id="{411F36D1-372B-4310-BE17-92E999A67AD0}"/>
              </a:ext>
            </a:extLst>
          </p:cNvPr>
          <p:cNvGrpSpPr/>
          <p:nvPr/>
        </p:nvGrpSpPr>
        <p:grpSpPr>
          <a:xfrm>
            <a:off x="114251" y="7461806"/>
            <a:ext cx="1780072" cy="1780072"/>
            <a:chOff x="3419475" y="752475"/>
            <a:chExt cx="5353050" cy="5353050"/>
          </a:xfrm>
        </p:grpSpPr>
        <p:sp>
          <p:nvSpPr>
            <p:cNvPr id="11" name="Freeform: Shape 221">
              <a:extLst>
                <a:ext uri="{FF2B5EF4-FFF2-40B4-BE49-F238E27FC236}">
                  <a16:creationId xmlns:a16="http://schemas.microsoft.com/office/drawing/2014/main" id="{974BD289-31FA-4178-9D73-C4BD92923BFB}"/>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 name="Group 11">
              <a:extLst>
                <a:ext uri="{FF2B5EF4-FFF2-40B4-BE49-F238E27FC236}">
                  <a16:creationId xmlns:a16="http://schemas.microsoft.com/office/drawing/2014/main" id="{6A7AE368-C21E-40D1-9C77-EA35F7EE5655}"/>
                </a:ext>
              </a:extLst>
            </p:cNvPr>
            <p:cNvGrpSpPr/>
            <p:nvPr/>
          </p:nvGrpSpPr>
          <p:grpSpPr>
            <a:xfrm>
              <a:off x="3505202" y="836611"/>
              <a:ext cx="5094518" cy="5143275"/>
              <a:chOff x="3505202" y="836611"/>
              <a:chExt cx="5094518" cy="5143275"/>
            </a:xfrm>
            <a:solidFill>
              <a:schemeClr val="bg1"/>
            </a:solidFill>
          </p:grpSpPr>
          <p:sp>
            <p:nvSpPr>
              <p:cNvPr id="15" name="Rectangle 14">
                <a:extLst>
                  <a:ext uri="{FF2B5EF4-FFF2-40B4-BE49-F238E27FC236}">
                    <a16:creationId xmlns:a16="http://schemas.microsoft.com/office/drawing/2014/main" id="{7E7B8490-FDDE-4D28-BE5D-E9E4AA112D0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 name="Rectangle 15">
                <a:extLst>
                  <a:ext uri="{FF2B5EF4-FFF2-40B4-BE49-F238E27FC236}">
                    <a16:creationId xmlns:a16="http://schemas.microsoft.com/office/drawing/2014/main" id="{9AB51239-F684-4F86-8542-447E5AF884EC}"/>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 name="Rectangle 16">
                <a:extLst>
                  <a:ext uri="{FF2B5EF4-FFF2-40B4-BE49-F238E27FC236}">
                    <a16:creationId xmlns:a16="http://schemas.microsoft.com/office/drawing/2014/main" id="{A0C9BA46-C73F-47BD-AE98-DF9C7B3040B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 name="Rectangle 17">
                <a:extLst>
                  <a:ext uri="{FF2B5EF4-FFF2-40B4-BE49-F238E27FC236}">
                    <a16:creationId xmlns:a16="http://schemas.microsoft.com/office/drawing/2014/main" id="{4B0F4AD0-40E9-45C8-82E3-FA82343C705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 name="Rectangle 18">
                <a:extLst>
                  <a:ext uri="{FF2B5EF4-FFF2-40B4-BE49-F238E27FC236}">
                    <a16:creationId xmlns:a16="http://schemas.microsoft.com/office/drawing/2014/main" id="{005D7A64-1CC7-4952-AE15-40422F33FD95}"/>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Rectangle 20">
                <a:extLst>
                  <a:ext uri="{FF2B5EF4-FFF2-40B4-BE49-F238E27FC236}">
                    <a16:creationId xmlns:a16="http://schemas.microsoft.com/office/drawing/2014/main" id="{1EA9C042-B8E3-4037-A1FF-E6CB5686865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 name="Rectangle 21">
                <a:extLst>
                  <a:ext uri="{FF2B5EF4-FFF2-40B4-BE49-F238E27FC236}">
                    <a16:creationId xmlns:a16="http://schemas.microsoft.com/office/drawing/2014/main" id="{31B5669E-EE1E-4DF7-BF73-B0186E9CD084}"/>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3" name="Rectangle 22">
                <a:extLst>
                  <a:ext uri="{FF2B5EF4-FFF2-40B4-BE49-F238E27FC236}">
                    <a16:creationId xmlns:a16="http://schemas.microsoft.com/office/drawing/2014/main" id="{CEB91A5C-5A4F-4EB6-ABA1-2CA82A23304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4" name="Rectangle 23">
                <a:extLst>
                  <a:ext uri="{FF2B5EF4-FFF2-40B4-BE49-F238E27FC236}">
                    <a16:creationId xmlns:a16="http://schemas.microsoft.com/office/drawing/2014/main" id="{267C8778-F10C-49CD-A807-A578EED3F9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 name="Rectangle 24">
                <a:extLst>
                  <a:ext uri="{FF2B5EF4-FFF2-40B4-BE49-F238E27FC236}">
                    <a16:creationId xmlns:a16="http://schemas.microsoft.com/office/drawing/2014/main" id="{0390CA19-C5CF-44C3-B243-61B67575E62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6" name="Rectangle 25">
                <a:extLst>
                  <a:ext uri="{FF2B5EF4-FFF2-40B4-BE49-F238E27FC236}">
                    <a16:creationId xmlns:a16="http://schemas.microsoft.com/office/drawing/2014/main" id="{A65EA4D7-3FAA-4CA0-90D6-7AA5C44C368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7" name="Rectangle 26">
                <a:extLst>
                  <a:ext uri="{FF2B5EF4-FFF2-40B4-BE49-F238E27FC236}">
                    <a16:creationId xmlns:a16="http://schemas.microsoft.com/office/drawing/2014/main" id="{79C7D094-DFB9-49B1-925D-D702A993ABF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 name="Oval 12">
              <a:extLst>
                <a:ext uri="{FF2B5EF4-FFF2-40B4-BE49-F238E27FC236}">
                  <a16:creationId xmlns:a16="http://schemas.microsoft.com/office/drawing/2014/main" id="{0634CE47-601D-474B-A87C-EFA174E6F8A4}"/>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 name="TextBox 13">
              <a:extLst>
                <a:ext uri="{FF2B5EF4-FFF2-40B4-BE49-F238E27FC236}">
                  <a16:creationId xmlns:a16="http://schemas.microsoft.com/office/drawing/2014/main" id="{EA2A7612-816B-46FC-9286-6DDCD5855EF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10</a:t>
              </a:r>
            </a:p>
          </p:txBody>
        </p:sp>
      </p:grpSp>
      <p:grpSp>
        <p:nvGrpSpPr>
          <p:cNvPr id="28" name="Group 27">
            <a:extLst>
              <a:ext uri="{FF2B5EF4-FFF2-40B4-BE49-F238E27FC236}">
                <a16:creationId xmlns:a16="http://schemas.microsoft.com/office/drawing/2014/main" id="{60ED80D3-C0A7-4B1A-B011-DB3A4B4503C6}"/>
              </a:ext>
            </a:extLst>
          </p:cNvPr>
          <p:cNvGrpSpPr/>
          <p:nvPr/>
        </p:nvGrpSpPr>
        <p:grpSpPr>
          <a:xfrm>
            <a:off x="114251" y="7461806"/>
            <a:ext cx="1780072" cy="1780072"/>
            <a:chOff x="3419475" y="752475"/>
            <a:chExt cx="5353050" cy="5353050"/>
          </a:xfrm>
        </p:grpSpPr>
        <p:sp>
          <p:nvSpPr>
            <p:cNvPr id="29" name="Freeform: Shape 238">
              <a:extLst>
                <a:ext uri="{FF2B5EF4-FFF2-40B4-BE49-F238E27FC236}">
                  <a16:creationId xmlns:a16="http://schemas.microsoft.com/office/drawing/2014/main" id="{B95B1071-FF49-4AAF-B496-9EC7A2EBBE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30" name="Group 29">
              <a:extLst>
                <a:ext uri="{FF2B5EF4-FFF2-40B4-BE49-F238E27FC236}">
                  <a16:creationId xmlns:a16="http://schemas.microsoft.com/office/drawing/2014/main" id="{DFE86B1A-BE80-4758-BF73-6D1075434842}"/>
                </a:ext>
              </a:extLst>
            </p:cNvPr>
            <p:cNvGrpSpPr/>
            <p:nvPr/>
          </p:nvGrpSpPr>
          <p:grpSpPr>
            <a:xfrm>
              <a:off x="3505202" y="836611"/>
              <a:ext cx="5094518" cy="5143275"/>
              <a:chOff x="3505202" y="836611"/>
              <a:chExt cx="5094518" cy="5143275"/>
            </a:xfrm>
            <a:solidFill>
              <a:schemeClr val="bg1"/>
            </a:solidFill>
          </p:grpSpPr>
          <p:sp>
            <p:nvSpPr>
              <p:cNvPr id="33" name="Rectangle 32">
                <a:extLst>
                  <a:ext uri="{FF2B5EF4-FFF2-40B4-BE49-F238E27FC236}">
                    <a16:creationId xmlns:a16="http://schemas.microsoft.com/office/drawing/2014/main" id="{49443B16-EDBF-4461-86B9-B161B79DDC7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4" name="Rectangle 33">
                <a:extLst>
                  <a:ext uri="{FF2B5EF4-FFF2-40B4-BE49-F238E27FC236}">
                    <a16:creationId xmlns:a16="http://schemas.microsoft.com/office/drawing/2014/main" id="{FAEDF703-6FF1-49A1-AF4E-5154CDD791E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5" name="Rectangle 34">
                <a:extLst>
                  <a:ext uri="{FF2B5EF4-FFF2-40B4-BE49-F238E27FC236}">
                    <a16:creationId xmlns:a16="http://schemas.microsoft.com/office/drawing/2014/main" id="{C81200ED-F6BE-48F4-AD33-ED628C7E10B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6" name="Rectangle 35">
                <a:extLst>
                  <a:ext uri="{FF2B5EF4-FFF2-40B4-BE49-F238E27FC236}">
                    <a16:creationId xmlns:a16="http://schemas.microsoft.com/office/drawing/2014/main" id="{E2FAE553-78D4-4E9E-A3C0-894B65EF4112}"/>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7" name="Rectangle 36">
                <a:extLst>
                  <a:ext uri="{FF2B5EF4-FFF2-40B4-BE49-F238E27FC236}">
                    <a16:creationId xmlns:a16="http://schemas.microsoft.com/office/drawing/2014/main" id="{3277CDB0-EB2C-4615-9D23-237D7366F92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8" name="Rectangle 37">
                <a:extLst>
                  <a:ext uri="{FF2B5EF4-FFF2-40B4-BE49-F238E27FC236}">
                    <a16:creationId xmlns:a16="http://schemas.microsoft.com/office/drawing/2014/main" id="{41C87919-AE8D-49A4-8ECF-8D9EFFF45C36}"/>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9" name="Rectangle 38">
                <a:extLst>
                  <a:ext uri="{FF2B5EF4-FFF2-40B4-BE49-F238E27FC236}">
                    <a16:creationId xmlns:a16="http://schemas.microsoft.com/office/drawing/2014/main" id="{F7BA9780-A464-45C5-A33F-3C37A37241A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Rectangle 39">
                <a:extLst>
                  <a:ext uri="{FF2B5EF4-FFF2-40B4-BE49-F238E27FC236}">
                    <a16:creationId xmlns:a16="http://schemas.microsoft.com/office/drawing/2014/main" id="{29647DEE-D9CB-4755-B104-D0139E74AAA4}"/>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1" name="Rectangle 40">
                <a:extLst>
                  <a:ext uri="{FF2B5EF4-FFF2-40B4-BE49-F238E27FC236}">
                    <a16:creationId xmlns:a16="http://schemas.microsoft.com/office/drawing/2014/main" id="{963ECF47-FDDD-402E-9FCF-FCF4410594B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2" name="Rectangle 41">
                <a:extLst>
                  <a:ext uri="{FF2B5EF4-FFF2-40B4-BE49-F238E27FC236}">
                    <a16:creationId xmlns:a16="http://schemas.microsoft.com/office/drawing/2014/main" id="{74D85242-EC39-4F9B-9501-BCE9EC7BF31B}"/>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3" name="Rectangle 42">
                <a:extLst>
                  <a:ext uri="{FF2B5EF4-FFF2-40B4-BE49-F238E27FC236}">
                    <a16:creationId xmlns:a16="http://schemas.microsoft.com/office/drawing/2014/main" id="{7513284A-A890-4E66-811E-DEC3573CCBB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9" name="Rectangle 48">
                <a:extLst>
                  <a:ext uri="{FF2B5EF4-FFF2-40B4-BE49-F238E27FC236}">
                    <a16:creationId xmlns:a16="http://schemas.microsoft.com/office/drawing/2014/main" id="{0EC8F2FD-7B2A-4950-9A3C-30FA77908AE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31" name="Oval 30">
              <a:extLst>
                <a:ext uri="{FF2B5EF4-FFF2-40B4-BE49-F238E27FC236}">
                  <a16:creationId xmlns:a16="http://schemas.microsoft.com/office/drawing/2014/main" id="{51535565-7411-43B4-8E69-FB4A0EAA741B}"/>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2" name="TextBox 31">
              <a:extLst>
                <a:ext uri="{FF2B5EF4-FFF2-40B4-BE49-F238E27FC236}">
                  <a16:creationId xmlns:a16="http://schemas.microsoft.com/office/drawing/2014/main" id="{D5E6A8C1-4B6A-4A61-9DB4-5037DECF6C8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9</a:t>
              </a:r>
            </a:p>
          </p:txBody>
        </p:sp>
      </p:grpSp>
      <p:grpSp>
        <p:nvGrpSpPr>
          <p:cNvPr id="50" name="Group 49">
            <a:extLst>
              <a:ext uri="{FF2B5EF4-FFF2-40B4-BE49-F238E27FC236}">
                <a16:creationId xmlns:a16="http://schemas.microsoft.com/office/drawing/2014/main" id="{6E8C97EE-FB7B-435D-8341-97E035BA47D1}"/>
              </a:ext>
            </a:extLst>
          </p:cNvPr>
          <p:cNvGrpSpPr/>
          <p:nvPr/>
        </p:nvGrpSpPr>
        <p:grpSpPr>
          <a:xfrm>
            <a:off x="114251" y="7461806"/>
            <a:ext cx="1780072" cy="1780072"/>
            <a:chOff x="3419475" y="752475"/>
            <a:chExt cx="5353050" cy="5353050"/>
          </a:xfrm>
        </p:grpSpPr>
        <p:sp>
          <p:nvSpPr>
            <p:cNvPr id="51" name="Freeform: Shape 255">
              <a:extLst>
                <a:ext uri="{FF2B5EF4-FFF2-40B4-BE49-F238E27FC236}">
                  <a16:creationId xmlns:a16="http://schemas.microsoft.com/office/drawing/2014/main" id="{A282AB2E-6C61-4C9F-ABA8-856A1DE63F5F}"/>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52" name="Group 51">
              <a:extLst>
                <a:ext uri="{FF2B5EF4-FFF2-40B4-BE49-F238E27FC236}">
                  <a16:creationId xmlns:a16="http://schemas.microsoft.com/office/drawing/2014/main" id="{218503DA-79C4-42A8-829F-F255EEE3D3DA}"/>
                </a:ext>
              </a:extLst>
            </p:cNvPr>
            <p:cNvGrpSpPr/>
            <p:nvPr/>
          </p:nvGrpSpPr>
          <p:grpSpPr>
            <a:xfrm>
              <a:off x="3505202" y="836611"/>
              <a:ext cx="5094518" cy="5143275"/>
              <a:chOff x="3505202" y="836611"/>
              <a:chExt cx="5094518" cy="5143275"/>
            </a:xfrm>
            <a:solidFill>
              <a:schemeClr val="bg1"/>
            </a:solidFill>
          </p:grpSpPr>
          <p:sp>
            <p:nvSpPr>
              <p:cNvPr id="55" name="Rectangle 54">
                <a:extLst>
                  <a:ext uri="{FF2B5EF4-FFF2-40B4-BE49-F238E27FC236}">
                    <a16:creationId xmlns:a16="http://schemas.microsoft.com/office/drawing/2014/main" id="{3E66B079-33C2-4504-9117-7EA95217229F}"/>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6" name="Rectangle 55">
                <a:extLst>
                  <a:ext uri="{FF2B5EF4-FFF2-40B4-BE49-F238E27FC236}">
                    <a16:creationId xmlns:a16="http://schemas.microsoft.com/office/drawing/2014/main" id="{2A2A2601-A413-496B-9C56-419C3D20562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7" name="Rectangle 56">
                <a:extLst>
                  <a:ext uri="{FF2B5EF4-FFF2-40B4-BE49-F238E27FC236}">
                    <a16:creationId xmlns:a16="http://schemas.microsoft.com/office/drawing/2014/main" id="{3154776E-36D0-4613-9D94-6AD550CD3F4B}"/>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8" name="Rectangle 57">
                <a:extLst>
                  <a:ext uri="{FF2B5EF4-FFF2-40B4-BE49-F238E27FC236}">
                    <a16:creationId xmlns:a16="http://schemas.microsoft.com/office/drawing/2014/main" id="{06001193-24D6-46A5-B335-49C47BDF4DD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9" name="Rectangle 58">
                <a:extLst>
                  <a:ext uri="{FF2B5EF4-FFF2-40B4-BE49-F238E27FC236}">
                    <a16:creationId xmlns:a16="http://schemas.microsoft.com/office/drawing/2014/main" id="{71BEA478-7F5B-424C-9A99-81C60CD8545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0" name="Rectangle 59">
                <a:extLst>
                  <a:ext uri="{FF2B5EF4-FFF2-40B4-BE49-F238E27FC236}">
                    <a16:creationId xmlns:a16="http://schemas.microsoft.com/office/drawing/2014/main" id="{F75DFD4E-D660-45FB-88FE-6317515C9335}"/>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1" name="Rectangle 60">
                <a:extLst>
                  <a:ext uri="{FF2B5EF4-FFF2-40B4-BE49-F238E27FC236}">
                    <a16:creationId xmlns:a16="http://schemas.microsoft.com/office/drawing/2014/main" id="{B78E1D63-8743-4ABC-AE86-78D2FC2C0E6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2" name="Rectangle 61">
                <a:extLst>
                  <a:ext uri="{FF2B5EF4-FFF2-40B4-BE49-F238E27FC236}">
                    <a16:creationId xmlns:a16="http://schemas.microsoft.com/office/drawing/2014/main" id="{05BD34A7-6376-43A2-B751-FA1AD27B2040}"/>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3" name="Rectangle 62">
                <a:extLst>
                  <a:ext uri="{FF2B5EF4-FFF2-40B4-BE49-F238E27FC236}">
                    <a16:creationId xmlns:a16="http://schemas.microsoft.com/office/drawing/2014/main" id="{BA95A0CA-D281-4449-9F2E-EEA182B73D5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4" name="Rectangle 63">
                <a:extLst>
                  <a:ext uri="{FF2B5EF4-FFF2-40B4-BE49-F238E27FC236}">
                    <a16:creationId xmlns:a16="http://schemas.microsoft.com/office/drawing/2014/main" id="{81FF08D0-C035-42F8-B6D9-9C4308135ABD}"/>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5" name="Rectangle 64">
                <a:extLst>
                  <a:ext uri="{FF2B5EF4-FFF2-40B4-BE49-F238E27FC236}">
                    <a16:creationId xmlns:a16="http://schemas.microsoft.com/office/drawing/2014/main" id="{EB48508F-E7B4-4E50-BB8F-A016D40B7E35}"/>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6" name="Rectangle 65">
                <a:extLst>
                  <a:ext uri="{FF2B5EF4-FFF2-40B4-BE49-F238E27FC236}">
                    <a16:creationId xmlns:a16="http://schemas.microsoft.com/office/drawing/2014/main" id="{B277075E-7667-4826-8790-D0B19AE6ACA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53" name="Oval 52">
              <a:extLst>
                <a:ext uri="{FF2B5EF4-FFF2-40B4-BE49-F238E27FC236}">
                  <a16:creationId xmlns:a16="http://schemas.microsoft.com/office/drawing/2014/main" id="{52CA3205-0BE5-436F-AB6D-898893B208C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4" name="TextBox 53">
              <a:extLst>
                <a:ext uri="{FF2B5EF4-FFF2-40B4-BE49-F238E27FC236}">
                  <a16:creationId xmlns:a16="http://schemas.microsoft.com/office/drawing/2014/main" id="{806B95E0-BB30-48C4-9BEC-E80E942ED454}"/>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8</a:t>
              </a:r>
            </a:p>
          </p:txBody>
        </p:sp>
      </p:grpSp>
      <p:grpSp>
        <p:nvGrpSpPr>
          <p:cNvPr id="67" name="Group 66">
            <a:extLst>
              <a:ext uri="{FF2B5EF4-FFF2-40B4-BE49-F238E27FC236}">
                <a16:creationId xmlns:a16="http://schemas.microsoft.com/office/drawing/2014/main" id="{DF4B0918-5391-49CA-8902-F23D28B44398}"/>
              </a:ext>
            </a:extLst>
          </p:cNvPr>
          <p:cNvGrpSpPr/>
          <p:nvPr/>
        </p:nvGrpSpPr>
        <p:grpSpPr>
          <a:xfrm>
            <a:off x="114251" y="7461806"/>
            <a:ext cx="1780072" cy="1780072"/>
            <a:chOff x="3419475" y="752475"/>
            <a:chExt cx="5353050" cy="5353050"/>
          </a:xfrm>
        </p:grpSpPr>
        <p:sp>
          <p:nvSpPr>
            <p:cNvPr id="68" name="Freeform: Shape 272">
              <a:extLst>
                <a:ext uri="{FF2B5EF4-FFF2-40B4-BE49-F238E27FC236}">
                  <a16:creationId xmlns:a16="http://schemas.microsoft.com/office/drawing/2014/main" id="{FD426900-DA53-461A-B2E3-73566666E9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69" name="Group 68">
              <a:extLst>
                <a:ext uri="{FF2B5EF4-FFF2-40B4-BE49-F238E27FC236}">
                  <a16:creationId xmlns:a16="http://schemas.microsoft.com/office/drawing/2014/main" id="{C3957957-54E7-4B50-8812-B493676533A0}"/>
                </a:ext>
              </a:extLst>
            </p:cNvPr>
            <p:cNvGrpSpPr/>
            <p:nvPr/>
          </p:nvGrpSpPr>
          <p:grpSpPr>
            <a:xfrm>
              <a:off x="3505202" y="836611"/>
              <a:ext cx="5094518" cy="5143275"/>
              <a:chOff x="3505202" y="836611"/>
              <a:chExt cx="5094518" cy="5143275"/>
            </a:xfrm>
            <a:solidFill>
              <a:schemeClr val="bg1"/>
            </a:solidFill>
          </p:grpSpPr>
          <p:sp>
            <p:nvSpPr>
              <p:cNvPr id="72" name="Rectangle 71">
                <a:extLst>
                  <a:ext uri="{FF2B5EF4-FFF2-40B4-BE49-F238E27FC236}">
                    <a16:creationId xmlns:a16="http://schemas.microsoft.com/office/drawing/2014/main" id="{4E65A88D-2DDD-4CAD-8350-3D7AF9B872D3}"/>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3" name="Rectangle 72">
                <a:extLst>
                  <a:ext uri="{FF2B5EF4-FFF2-40B4-BE49-F238E27FC236}">
                    <a16:creationId xmlns:a16="http://schemas.microsoft.com/office/drawing/2014/main" id="{BE9492FD-4076-412D-8632-5BA61D4BB51B}"/>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4" name="Rectangle 73">
                <a:extLst>
                  <a:ext uri="{FF2B5EF4-FFF2-40B4-BE49-F238E27FC236}">
                    <a16:creationId xmlns:a16="http://schemas.microsoft.com/office/drawing/2014/main" id="{B3AAD10C-F5E3-4D77-BD3F-F0D4BF737EB6}"/>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5" name="Rectangle 74">
                <a:extLst>
                  <a:ext uri="{FF2B5EF4-FFF2-40B4-BE49-F238E27FC236}">
                    <a16:creationId xmlns:a16="http://schemas.microsoft.com/office/drawing/2014/main" id="{53F5208E-34D2-4076-8E45-5465A4DA771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6" name="Rectangle 75">
                <a:extLst>
                  <a:ext uri="{FF2B5EF4-FFF2-40B4-BE49-F238E27FC236}">
                    <a16:creationId xmlns:a16="http://schemas.microsoft.com/office/drawing/2014/main" id="{D38409F6-A30B-4EAB-B9A3-44593C8511A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7" name="Rectangle 76">
                <a:extLst>
                  <a:ext uri="{FF2B5EF4-FFF2-40B4-BE49-F238E27FC236}">
                    <a16:creationId xmlns:a16="http://schemas.microsoft.com/office/drawing/2014/main" id="{8F3081E5-DA4D-48CB-854E-A57CB4C197F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8" name="Rectangle 77">
                <a:extLst>
                  <a:ext uri="{FF2B5EF4-FFF2-40B4-BE49-F238E27FC236}">
                    <a16:creationId xmlns:a16="http://schemas.microsoft.com/office/drawing/2014/main" id="{D8A08380-C2AB-410F-BDFC-A84C74B0F2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9" name="Rectangle 78">
                <a:extLst>
                  <a:ext uri="{FF2B5EF4-FFF2-40B4-BE49-F238E27FC236}">
                    <a16:creationId xmlns:a16="http://schemas.microsoft.com/office/drawing/2014/main" id="{D9A7A010-67E9-47AA-BD33-EE8AC90C885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0" name="Rectangle 79">
                <a:extLst>
                  <a:ext uri="{FF2B5EF4-FFF2-40B4-BE49-F238E27FC236}">
                    <a16:creationId xmlns:a16="http://schemas.microsoft.com/office/drawing/2014/main" id="{672FCB49-6BFD-44AB-ACD5-B27B3DC93C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1" name="Rectangle 80">
                <a:extLst>
                  <a:ext uri="{FF2B5EF4-FFF2-40B4-BE49-F238E27FC236}">
                    <a16:creationId xmlns:a16="http://schemas.microsoft.com/office/drawing/2014/main" id="{E77E8756-2E34-488B-9A93-D9222070C85E}"/>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2" name="Rectangle 81">
                <a:extLst>
                  <a:ext uri="{FF2B5EF4-FFF2-40B4-BE49-F238E27FC236}">
                    <a16:creationId xmlns:a16="http://schemas.microsoft.com/office/drawing/2014/main" id="{8FCB05B1-9360-452E-B662-CD7432053092}"/>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3" name="Rectangle 82">
                <a:extLst>
                  <a:ext uri="{FF2B5EF4-FFF2-40B4-BE49-F238E27FC236}">
                    <a16:creationId xmlns:a16="http://schemas.microsoft.com/office/drawing/2014/main" id="{3B21BA87-9559-4A51-99F4-DAF5BC795EB4}"/>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70" name="Oval 69">
              <a:extLst>
                <a:ext uri="{FF2B5EF4-FFF2-40B4-BE49-F238E27FC236}">
                  <a16:creationId xmlns:a16="http://schemas.microsoft.com/office/drawing/2014/main" id="{8755C316-AA87-4AD4-9BC6-6CFE1793797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1" name="TextBox 70">
              <a:extLst>
                <a:ext uri="{FF2B5EF4-FFF2-40B4-BE49-F238E27FC236}">
                  <a16:creationId xmlns:a16="http://schemas.microsoft.com/office/drawing/2014/main" id="{6E1D89C2-8BCA-4CF3-B5D5-45CA781B5A4B}"/>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7</a:t>
              </a:r>
            </a:p>
          </p:txBody>
        </p:sp>
      </p:grpSp>
      <p:grpSp>
        <p:nvGrpSpPr>
          <p:cNvPr id="84" name="Group 83">
            <a:extLst>
              <a:ext uri="{FF2B5EF4-FFF2-40B4-BE49-F238E27FC236}">
                <a16:creationId xmlns:a16="http://schemas.microsoft.com/office/drawing/2014/main" id="{93D6DB6F-414C-4014-AFAD-071E3777F066}"/>
              </a:ext>
            </a:extLst>
          </p:cNvPr>
          <p:cNvGrpSpPr/>
          <p:nvPr/>
        </p:nvGrpSpPr>
        <p:grpSpPr>
          <a:xfrm>
            <a:off x="114251" y="7461806"/>
            <a:ext cx="1780072" cy="1780072"/>
            <a:chOff x="3419475" y="752475"/>
            <a:chExt cx="5353050" cy="5353050"/>
          </a:xfrm>
        </p:grpSpPr>
        <p:sp>
          <p:nvSpPr>
            <p:cNvPr id="85" name="Freeform: Shape 289">
              <a:extLst>
                <a:ext uri="{FF2B5EF4-FFF2-40B4-BE49-F238E27FC236}">
                  <a16:creationId xmlns:a16="http://schemas.microsoft.com/office/drawing/2014/main" id="{FFBF340F-D783-4F57-BCA8-A5E11FF05778}"/>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86" name="Group 85">
              <a:extLst>
                <a:ext uri="{FF2B5EF4-FFF2-40B4-BE49-F238E27FC236}">
                  <a16:creationId xmlns:a16="http://schemas.microsoft.com/office/drawing/2014/main" id="{A14FB3AB-4DD0-47EC-8103-1ECCB572066B}"/>
                </a:ext>
              </a:extLst>
            </p:cNvPr>
            <p:cNvGrpSpPr/>
            <p:nvPr/>
          </p:nvGrpSpPr>
          <p:grpSpPr>
            <a:xfrm>
              <a:off x="3505202" y="836611"/>
              <a:ext cx="5094518" cy="5143275"/>
              <a:chOff x="3505202" y="836611"/>
              <a:chExt cx="5094518" cy="5143275"/>
            </a:xfrm>
            <a:solidFill>
              <a:schemeClr val="bg1"/>
            </a:solidFill>
          </p:grpSpPr>
          <p:sp>
            <p:nvSpPr>
              <p:cNvPr id="89" name="Rectangle 88">
                <a:extLst>
                  <a:ext uri="{FF2B5EF4-FFF2-40B4-BE49-F238E27FC236}">
                    <a16:creationId xmlns:a16="http://schemas.microsoft.com/office/drawing/2014/main" id="{CCAA03C7-DA39-4CD2-8043-D19CCFF611D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0" name="Rectangle 89">
                <a:extLst>
                  <a:ext uri="{FF2B5EF4-FFF2-40B4-BE49-F238E27FC236}">
                    <a16:creationId xmlns:a16="http://schemas.microsoft.com/office/drawing/2014/main" id="{7F1C290A-EF1C-42E3-A697-EBB5A8558A25}"/>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1" name="Rectangle 90">
                <a:extLst>
                  <a:ext uri="{FF2B5EF4-FFF2-40B4-BE49-F238E27FC236}">
                    <a16:creationId xmlns:a16="http://schemas.microsoft.com/office/drawing/2014/main" id="{B3B7DFD4-E9E5-439D-A5C8-59A71817824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2" name="Rectangle 91">
                <a:extLst>
                  <a:ext uri="{FF2B5EF4-FFF2-40B4-BE49-F238E27FC236}">
                    <a16:creationId xmlns:a16="http://schemas.microsoft.com/office/drawing/2014/main" id="{1CDB2E0E-E7F7-445E-845A-A2681FD7C99C}"/>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3" name="Rectangle 92">
                <a:extLst>
                  <a:ext uri="{FF2B5EF4-FFF2-40B4-BE49-F238E27FC236}">
                    <a16:creationId xmlns:a16="http://schemas.microsoft.com/office/drawing/2014/main" id="{FD75F910-6EA6-47CB-B9FF-F7F6D904E48E}"/>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4" name="Rectangle 93">
                <a:extLst>
                  <a:ext uri="{FF2B5EF4-FFF2-40B4-BE49-F238E27FC236}">
                    <a16:creationId xmlns:a16="http://schemas.microsoft.com/office/drawing/2014/main" id="{5D4AED18-B3A6-4F36-8EB1-CA369373D734}"/>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5" name="Rectangle 94">
                <a:extLst>
                  <a:ext uri="{FF2B5EF4-FFF2-40B4-BE49-F238E27FC236}">
                    <a16:creationId xmlns:a16="http://schemas.microsoft.com/office/drawing/2014/main" id="{4A721955-871E-4414-8438-C62E655381DE}"/>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6" name="Rectangle 95">
                <a:extLst>
                  <a:ext uri="{FF2B5EF4-FFF2-40B4-BE49-F238E27FC236}">
                    <a16:creationId xmlns:a16="http://schemas.microsoft.com/office/drawing/2014/main" id="{166B2C96-BAEC-4D77-879D-9AC5EA5E8E01}"/>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7" name="Rectangle 96">
                <a:extLst>
                  <a:ext uri="{FF2B5EF4-FFF2-40B4-BE49-F238E27FC236}">
                    <a16:creationId xmlns:a16="http://schemas.microsoft.com/office/drawing/2014/main" id="{BD5754DF-8E7B-4404-B598-E0310BF24AFD}"/>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8" name="Rectangle 97">
                <a:extLst>
                  <a:ext uri="{FF2B5EF4-FFF2-40B4-BE49-F238E27FC236}">
                    <a16:creationId xmlns:a16="http://schemas.microsoft.com/office/drawing/2014/main" id="{1EDCC592-9557-43E2-B6BF-66088155211C}"/>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9" name="Rectangle 98">
                <a:extLst>
                  <a:ext uri="{FF2B5EF4-FFF2-40B4-BE49-F238E27FC236}">
                    <a16:creationId xmlns:a16="http://schemas.microsoft.com/office/drawing/2014/main" id="{2888C853-E6C3-435F-850A-1642030982A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0" name="Rectangle 99">
                <a:extLst>
                  <a:ext uri="{FF2B5EF4-FFF2-40B4-BE49-F238E27FC236}">
                    <a16:creationId xmlns:a16="http://schemas.microsoft.com/office/drawing/2014/main" id="{2C0A262A-0F87-4A7A-BFBF-1D86AB3D716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87" name="Oval 86">
              <a:extLst>
                <a:ext uri="{FF2B5EF4-FFF2-40B4-BE49-F238E27FC236}">
                  <a16:creationId xmlns:a16="http://schemas.microsoft.com/office/drawing/2014/main" id="{F86BB287-A318-49C1-863D-CDFCFA48ACDC}"/>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8" name="TextBox 87">
              <a:extLst>
                <a:ext uri="{FF2B5EF4-FFF2-40B4-BE49-F238E27FC236}">
                  <a16:creationId xmlns:a16="http://schemas.microsoft.com/office/drawing/2014/main" id="{4B8F3276-06A2-42BE-92F8-2FFAF49EA898}"/>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6</a:t>
              </a:r>
            </a:p>
          </p:txBody>
        </p:sp>
      </p:grpSp>
      <p:grpSp>
        <p:nvGrpSpPr>
          <p:cNvPr id="101" name="Group 100">
            <a:extLst>
              <a:ext uri="{FF2B5EF4-FFF2-40B4-BE49-F238E27FC236}">
                <a16:creationId xmlns:a16="http://schemas.microsoft.com/office/drawing/2014/main" id="{57670E38-8B99-42AA-AA05-A74FF72CCB81}"/>
              </a:ext>
            </a:extLst>
          </p:cNvPr>
          <p:cNvGrpSpPr/>
          <p:nvPr/>
        </p:nvGrpSpPr>
        <p:grpSpPr>
          <a:xfrm>
            <a:off x="114251" y="7461806"/>
            <a:ext cx="1780072" cy="1780072"/>
            <a:chOff x="3419475" y="752475"/>
            <a:chExt cx="5353050" cy="5353050"/>
          </a:xfrm>
        </p:grpSpPr>
        <p:sp>
          <p:nvSpPr>
            <p:cNvPr id="102" name="Freeform: Shape 306">
              <a:extLst>
                <a:ext uri="{FF2B5EF4-FFF2-40B4-BE49-F238E27FC236}">
                  <a16:creationId xmlns:a16="http://schemas.microsoft.com/office/drawing/2014/main" id="{BFD7461F-D7F5-4797-B78E-BCEA8DE6E894}"/>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03" name="Group 102">
              <a:extLst>
                <a:ext uri="{FF2B5EF4-FFF2-40B4-BE49-F238E27FC236}">
                  <a16:creationId xmlns:a16="http://schemas.microsoft.com/office/drawing/2014/main" id="{143709D0-C181-4BB3-B61F-9A116AEF5624}"/>
                </a:ext>
              </a:extLst>
            </p:cNvPr>
            <p:cNvGrpSpPr/>
            <p:nvPr/>
          </p:nvGrpSpPr>
          <p:grpSpPr>
            <a:xfrm>
              <a:off x="3505202" y="836611"/>
              <a:ext cx="5094518" cy="5143275"/>
              <a:chOff x="3505202" y="836611"/>
              <a:chExt cx="5094518" cy="5143275"/>
            </a:xfrm>
            <a:solidFill>
              <a:schemeClr val="bg1"/>
            </a:solidFill>
          </p:grpSpPr>
          <p:sp>
            <p:nvSpPr>
              <p:cNvPr id="106" name="Rectangle 105">
                <a:extLst>
                  <a:ext uri="{FF2B5EF4-FFF2-40B4-BE49-F238E27FC236}">
                    <a16:creationId xmlns:a16="http://schemas.microsoft.com/office/drawing/2014/main" id="{418C26EF-30BB-444C-9A71-C10CFC4AC24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7" name="Rectangle 106">
                <a:extLst>
                  <a:ext uri="{FF2B5EF4-FFF2-40B4-BE49-F238E27FC236}">
                    <a16:creationId xmlns:a16="http://schemas.microsoft.com/office/drawing/2014/main" id="{B8C4016D-AC30-4540-A653-07CBF704DBD3}"/>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8" name="Rectangle 107">
                <a:extLst>
                  <a:ext uri="{FF2B5EF4-FFF2-40B4-BE49-F238E27FC236}">
                    <a16:creationId xmlns:a16="http://schemas.microsoft.com/office/drawing/2014/main" id="{E8C9FE8A-E2A6-4E47-B8CA-4AB5434626E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9" name="Rectangle 108">
                <a:extLst>
                  <a:ext uri="{FF2B5EF4-FFF2-40B4-BE49-F238E27FC236}">
                    <a16:creationId xmlns:a16="http://schemas.microsoft.com/office/drawing/2014/main" id="{CED52124-6AF4-4222-B615-7EE94D431CB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0" name="Rectangle 109">
                <a:extLst>
                  <a:ext uri="{FF2B5EF4-FFF2-40B4-BE49-F238E27FC236}">
                    <a16:creationId xmlns:a16="http://schemas.microsoft.com/office/drawing/2014/main" id="{99489AEB-ED75-442E-AEAA-FEDFC02C0A4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1" name="Rectangle 110">
                <a:extLst>
                  <a:ext uri="{FF2B5EF4-FFF2-40B4-BE49-F238E27FC236}">
                    <a16:creationId xmlns:a16="http://schemas.microsoft.com/office/drawing/2014/main" id="{C525A1D6-C951-4FC6-B89E-C07A2836F86C}"/>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2" name="Rectangle 111">
                <a:extLst>
                  <a:ext uri="{FF2B5EF4-FFF2-40B4-BE49-F238E27FC236}">
                    <a16:creationId xmlns:a16="http://schemas.microsoft.com/office/drawing/2014/main" id="{11B44473-86DC-4450-94E7-6DBE362D6240}"/>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3" name="Rectangle 112">
                <a:extLst>
                  <a:ext uri="{FF2B5EF4-FFF2-40B4-BE49-F238E27FC236}">
                    <a16:creationId xmlns:a16="http://schemas.microsoft.com/office/drawing/2014/main" id="{04CE6B50-896E-4ED9-B3EF-999D134A57D7}"/>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4" name="Rectangle 113">
                <a:extLst>
                  <a:ext uri="{FF2B5EF4-FFF2-40B4-BE49-F238E27FC236}">
                    <a16:creationId xmlns:a16="http://schemas.microsoft.com/office/drawing/2014/main" id="{16DC95B8-E51E-4384-8AE8-B4364E3103B4}"/>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5" name="Rectangle 114">
                <a:extLst>
                  <a:ext uri="{FF2B5EF4-FFF2-40B4-BE49-F238E27FC236}">
                    <a16:creationId xmlns:a16="http://schemas.microsoft.com/office/drawing/2014/main" id="{5F2B1888-7C35-4BE7-8937-6576874379D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6" name="Rectangle 115">
                <a:extLst>
                  <a:ext uri="{FF2B5EF4-FFF2-40B4-BE49-F238E27FC236}">
                    <a16:creationId xmlns:a16="http://schemas.microsoft.com/office/drawing/2014/main" id="{527E3BA8-4C86-4B36-BDAF-8DABACAD89ED}"/>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7" name="Rectangle 116">
                <a:extLst>
                  <a:ext uri="{FF2B5EF4-FFF2-40B4-BE49-F238E27FC236}">
                    <a16:creationId xmlns:a16="http://schemas.microsoft.com/office/drawing/2014/main" id="{B8E061B6-E667-46A1-B609-BB4D6DF8353A}"/>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04" name="Oval 103">
              <a:extLst>
                <a:ext uri="{FF2B5EF4-FFF2-40B4-BE49-F238E27FC236}">
                  <a16:creationId xmlns:a16="http://schemas.microsoft.com/office/drawing/2014/main" id="{87E3E876-AF40-40AC-A1B6-5FEAF2C467A2}"/>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5" name="TextBox 104">
              <a:extLst>
                <a:ext uri="{FF2B5EF4-FFF2-40B4-BE49-F238E27FC236}">
                  <a16:creationId xmlns:a16="http://schemas.microsoft.com/office/drawing/2014/main" id="{6DD56B0D-0D15-4C4F-B60B-2F6870AA619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5</a:t>
              </a:r>
            </a:p>
          </p:txBody>
        </p:sp>
      </p:grpSp>
      <p:grpSp>
        <p:nvGrpSpPr>
          <p:cNvPr id="118" name="Group 117">
            <a:extLst>
              <a:ext uri="{FF2B5EF4-FFF2-40B4-BE49-F238E27FC236}">
                <a16:creationId xmlns:a16="http://schemas.microsoft.com/office/drawing/2014/main" id="{8834E009-BB2A-476D-934E-863DEC95FE0E}"/>
              </a:ext>
            </a:extLst>
          </p:cNvPr>
          <p:cNvGrpSpPr/>
          <p:nvPr/>
        </p:nvGrpSpPr>
        <p:grpSpPr>
          <a:xfrm>
            <a:off x="114251" y="7461806"/>
            <a:ext cx="1780072" cy="1780072"/>
            <a:chOff x="3419475" y="752475"/>
            <a:chExt cx="5353050" cy="5353050"/>
          </a:xfrm>
        </p:grpSpPr>
        <p:sp>
          <p:nvSpPr>
            <p:cNvPr id="119" name="Freeform: Shape 323">
              <a:extLst>
                <a:ext uri="{FF2B5EF4-FFF2-40B4-BE49-F238E27FC236}">
                  <a16:creationId xmlns:a16="http://schemas.microsoft.com/office/drawing/2014/main" id="{FED403A9-AE31-4D27-A688-5DFFCF1AE28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0" name="Group 119">
              <a:extLst>
                <a:ext uri="{FF2B5EF4-FFF2-40B4-BE49-F238E27FC236}">
                  <a16:creationId xmlns:a16="http://schemas.microsoft.com/office/drawing/2014/main" id="{9A41B4B6-B11A-477E-9DD5-7A41DB6FEAA7}"/>
                </a:ext>
              </a:extLst>
            </p:cNvPr>
            <p:cNvGrpSpPr/>
            <p:nvPr/>
          </p:nvGrpSpPr>
          <p:grpSpPr>
            <a:xfrm>
              <a:off x="3505202" y="836611"/>
              <a:ext cx="5094518" cy="5143275"/>
              <a:chOff x="3505202" y="836611"/>
              <a:chExt cx="5094518" cy="5143275"/>
            </a:xfrm>
            <a:solidFill>
              <a:schemeClr val="bg1"/>
            </a:solidFill>
          </p:grpSpPr>
          <p:sp>
            <p:nvSpPr>
              <p:cNvPr id="123" name="Rectangle 122">
                <a:extLst>
                  <a:ext uri="{FF2B5EF4-FFF2-40B4-BE49-F238E27FC236}">
                    <a16:creationId xmlns:a16="http://schemas.microsoft.com/office/drawing/2014/main" id="{FFBCCB7A-F4F2-4A38-98A0-48C40EFF099D}"/>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4" name="Rectangle 123">
                <a:extLst>
                  <a:ext uri="{FF2B5EF4-FFF2-40B4-BE49-F238E27FC236}">
                    <a16:creationId xmlns:a16="http://schemas.microsoft.com/office/drawing/2014/main" id="{4EDF9C13-CE8B-4663-9448-043068436FE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5" name="Rectangle 124">
                <a:extLst>
                  <a:ext uri="{FF2B5EF4-FFF2-40B4-BE49-F238E27FC236}">
                    <a16:creationId xmlns:a16="http://schemas.microsoft.com/office/drawing/2014/main" id="{3CC4674D-F238-4B1B-B70B-0C6214C1A91F}"/>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6" name="Rectangle 125">
                <a:extLst>
                  <a:ext uri="{FF2B5EF4-FFF2-40B4-BE49-F238E27FC236}">
                    <a16:creationId xmlns:a16="http://schemas.microsoft.com/office/drawing/2014/main" id="{7DAE4D7F-0076-4C40-BD4F-BBE50566862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7" name="Rectangle 126">
                <a:extLst>
                  <a:ext uri="{FF2B5EF4-FFF2-40B4-BE49-F238E27FC236}">
                    <a16:creationId xmlns:a16="http://schemas.microsoft.com/office/drawing/2014/main" id="{9143F2F4-EE60-4B0D-8F05-694656BA948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8" name="Rectangle 127">
                <a:extLst>
                  <a:ext uri="{FF2B5EF4-FFF2-40B4-BE49-F238E27FC236}">
                    <a16:creationId xmlns:a16="http://schemas.microsoft.com/office/drawing/2014/main" id="{A1B1A4ED-D4B2-43BF-8457-60C54BCF023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9" name="Rectangle 128">
                <a:extLst>
                  <a:ext uri="{FF2B5EF4-FFF2-40B4-BE49-F238E27FC236}">
                    <a16:creationId xmlns:a16="http://schemas.microsoft.com/office/drawing/2014/main" id="{38E870C3-0298-45F4-ABE7-686FAE5197F7}"/>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0" name="Rectangle 129">
                <a:extLst>
                  <a:ext uri="{FF2B5EF4-FFF2-40B4-BE49-F238E27FC236}">
                    <a16:creationId xmlns:a16="http://schemas.microsoft.com/office/drawing/2014/main" id="{9F7DFC5D-6330-43B8-BBB9-38EAEE77C43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1" name="Rectangle 130">
                <a:extLst>
                  <a:ext uri="{FF2B5EF4-FFF2-40B4-BE49-F238E27FC236}">
                    <a16:creationId xmlns:a16="http://schemas.microsoft.com/office/drawing/2014/main" id="{DA034794-7925-414A-B11E-A11DD7B69AF7}"/>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2" name="Rectangle 131">
                <a:extLst>
                  <a:ext uri="{FF2B5EF4-FFF2-40B4-BE49-F238E27FC236}">
                    <a16:creationId xmlns:a16="http://schemas.microsoft.com/office/drawing/2014/main" id="{2C78B0FA-6578-4047-91D6-1C5BCCAF6137}"/>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3" name="Rectangle 132">
                <a:extLst>
                  <a:ext uri="{FF2B5EF4-FFF2-40B4-BE49-F238E27FC236}">
                    <a16:creationId xmlns:a16="http://schemas.microsoft.com/office/drawing/2014/main" id="{B84D8558-DCFE-4A6C-8766-C0A5A720194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4" name="Rectangle 133">
                <a:extLst>
                  <a:ext uri="{FF2B5EF4-FFF2-40B4-BE49-F238E27FC236}">
                    <a16:creationId xmlns:a16="http://schemas.microsoft.com/office/drawing/2014/main" id="{E9557C11-F71E-45B3-ACC0-16D3BAAC0207}"/>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21" name="Oval 120">
              <a:extLst>
                <a:ext uri="{FF2B5EF4-FFF2-40B4-BE49-F238E27FC236}">
                  <a16:creationId xmlns:a16="http://schemas.microsoft.com/office/drawing/2014/main" id="{E4DC44D9-DBE3-4AEC-BF54-06895AAE346E}"/>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2" name="TextBox 121">
              <a:extLst>
                <a:ext uri="{FF2B5EF4-FFF2-40B4-BE49-F238E27FC236}">
                  <a16:creationId xmlns:a16="http://schemas.microsoft.com/office/drawing/2014/main" id="{FF2381AA-F7EF-476F-A593-25816B98BB72}"/>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4</a:t>
              </a:r>
            </a:p>
          </p:txBody>
        </p:sp>
      </p:grpSp>
      <p:grpSp>
        <p:nvGrpSpPr>
          <p:cNvPr id="135" name="Group 134">
            <a:extLst>
              <a:ext uri="{FF2B5EF4-FFF2-40B4-BE49-F238E27FC236}">
                <a16:creationId xmlns:a16="http://schemas.microsoft.com/office/drawing/2014/main" id="{52D28F18-6B68-4A14-9048-0BDF72CDED6C}"/>
              </a:ext>
            </a:extLst>
          </p:cNvPr>
          <p:cNvGrpSpPr/>
          <p:nvPr/>
        </p:nvGrpSpPr>
        <p:grpSpPr>
          <a:xfrm>
            <a:off x="114251" y="7461806"/>
            <a:ext cx="1780072" cy="1780072"/>
            <a:chOff x="3419475" y="752475"/>
            <a:chExt cx="5353050" cy="5353050"/>
          </a:xfrm>
        </p:grpSpPr>
        <p:sp>
          <p:nvSpPr>
            <p:cNvPr id="136" name="Freeform: Shape 340">
              <a:extLst>
                <a:ext uri="{FF2B5EF4-FFF2-40B4-BE49-F238E27FC236}">
                  <a16:creationId xmlns:a16="http://schemas.microsoft.com/office/drawing/2014/main" id="{84A4667E-8A50-4C59-A6FD-CAE695A4408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37" name="Group 136">
              <a:extLst>
                <a:ext uri="{FF2B5EF4-FFF2-40B4-BE49-F238E27FC236}">
                  <a16:creationId xmlns:a16="http://schemas.microsoft.com/office/drawing/2014/main" id="{54C8E6CA-F9FE-479E-A856-640C04BD229D}"/>
                </a:ext>
              </a:extLst>
            </p:cNvPr>
            <p:cNvGrpSpPr/>
            <p:nvPr/>
          </p:nvGrpSpPr>
          <p:grpSpPr>
            <a:xfrm>
              <a:off x="3505202" y="836611"/>
              <a:ext cx="5094518" cy="5143275"/>
              <a:chOff x="3505202" y="836611"/>
              <a:chExt cx="5094518" cy="5143275"/>
            </a:xfrm>
            <a:solidFill>
              <a:schemeClr val="bg1"/>
            </a:solidFill>
          </p:grpSpPr>
          <p:sp>
            <p:nvSpPr>
              <p:cNvPr id="140" name="Rectangle 139">
                <a:extLst>
                  <a:ext uri="{FF2B5EF4-FFF2-40B4-BE49-F238E27FC236}">
                    <a16:creationId xmlns:a16="http://schemas.microsoft.com/office/drawing/2014/main" id="{29601840-F1ED-449D-8A0B-AC660ECA92C2}"/>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1" name="Rectangle 140">
                <a:extLst>
                  <a:ext uri="{FF2B5EF4-FFF2-40B4-BE49-F238E27FC236}">
                    <a16:creationId xmlns:a16="http://schemas.microsoft.com/office/drawing/2014/main" id="{8D082AEA-A20A-42E1-8147-DC90D8F2EDA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2" name="Rectangle 141">
                <a:extLst>
                  <a:ext uri="{FF2B5EF4-FFF2-40B4-BE49-F238E27FC236}">
                    <a16:creationId xmlns:a16="http://schemas.microsoft.com/office/drawing/2014/main" id="{98347A1E-FFBB-4710-B5DB-5A619FA047AC}"/>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3" name="Rectangle 142">
                <a:extLst>
                  <a:ext uri="{FF2B5EF4-FFF2-40B4-BE49-F238E27FC236}">
                    <a16:creationId xmlns:a16="http://schemas.microsoft.com/office/drawing/2014/main" id="{281AA76D-C58E-4297-A82D-EA2919BD7B6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4" name="Rectangle 143">
                <a:extLst>
                  <a:ext uri="{FF2B5EF4-FFF2-40B4-BE49-F238E27FC236}">
                    <a16:creationId xmlns:a16="http://schemas.microsoft.com/office/drawing/2014/main" id="{502248CC-1936-44DB-A7DA-1C6EA0CC9BCD}"/>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5" name="Rectangle 144">
                <a:extLst>
                  <a:ext uri="{FF2B5EF4-FFF2-40B4-BE49-F238E27FC236}">
                    <a16:creationId xmlns:a16="http://schemas.microsoft.com/office/drawing/2014/main" id="{1D3BE8A1-5112-4ED0-A3B1-5674085EFAA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6" name="Rectangle 145">
                <a:extLst>
                  <a:ext uri="{FF2B5EF4-FFF2-40B4-BE49-F238E27FC236}">
                    <a16:creationId xmlns:a16="http://schemas.microsoft.com/office/drawing/2014/main" id="{0BE33220-1257-474C-9A48-3ABC372D458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7" name="Rectangle 146">
                <a:extLst>
                  <a:ext uri="{FF2B5EF4-FFF2-40B4-BE49-F238E27FC236}">
                    <a16:creationId xmlns:a16="http://schemas.microsoft.com/office/drawing/2014/main" id="{AD0F3965-C6F5-477A-8655-28A4D0CA6EB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8" name="Rectangle 147">
                <a:extLst>
                  <a:ext uri="{FF2B5EF4-FFF2-40B4-BE49-F238E27FC236}">
                    <a16:creationId xmlns:a16="http://schemas.microsoft.com/office/drawing/2014/main" id="{E57A3FA4-8C80-4780-A636-425D3ED79E6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9" name="Rectangle 148">
                <a:extLst>
                  <a:ext uri="{FF2B5EF4-FFF2-40B4-BE49-F238E27FC236}">
                    <a16:creationId xmlns:a16="http://schemas.microsoft.com/office/drawing/2014/main" id="{5ECB3F54-98FD-464F-B065-7B8795958693}"/>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0" name="Rectangle 149">
                <a:extLst>
                  <a:ext uri="{FF2B5EF4-FFF2-40B4-BE49-F238E27FC236}">
                    <a16:creationId xmlns:a16="http://schemas.microsoft.com/office/drawing/2014/main" id="{64DF6CB1-ABB8-4948-A2DE-78D3716F15D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1" name="Rectangle 150">
                <a:extLst>
                  <a:ext uri="{FF2B5EF4-FFF2-40B4-BE49-F238E27FC236}">
                    <a16:creationId xmlns:a16="http://schemas.microsoft.com/office/drawing/2014/main" id="{4B20439F-6337-497F-9C1E-70424BE0CE0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8" name="Oval 137">
              <a:extLst>
                <a:ext uri="{FF2B5EF4-FFF2-40B4-BE49-F238E27FC236}">
                  <a16:creationId xmlns:a16="http://schemas.microsoft.com/office/drawing/2014/main" id="{29FECFBC-2C9D-464A-831A-D17B219BF48D}"/>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9" name="TextBox 138">
              <a:extLst>
                <a:ext uri="{FF2B5EF4-FFF2-40B4-BE49-F238E27FC236}">
                  <a16:creationId xmlns:a16="http://schemas.microsoft.com/office/drawing/2014/main" id="{B4F7353B-6266-4868-925B-8E121A8804C3}"/>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3</a:t>
              </a:r>
            </a:p>
          </p:txBody>
        </p:sp>
      </p:grpSp>
      <p:grpSp>
        <p:nvGrpSpPr>
          <p:cNvPr id="152" name="Group 151">
            <a:extLst>
              <a:ext uri="{FF2B5EF4-FFF2-40B4-BE49-F238E27FC236}">
                <a16:creationId xmlns:a16="http://schemas.microsoft.com/office/drawing/2014/main" id="{0FA32324-FD6D-4CE6-8F29-104E41A1761A}"/>
              </a:ext>
            </a:extLst>
          </p:cNvPr>
          <p:cNvGrpSpPr/>
          <p:nvPr/>
        </p:nvGrpSpPr>
        <p:grpSpPr>
          <a:xfrm>
            <a:off x="114251" y="7461806"/>
            <a:ext cx="1780072" cy="1780072"/>
            <a:chOff x="3419475" y="752475"/>
            <a:chExt cx="5353050" cy="5353050"/>
          </a:xfrm>
        </p:grpSpPr>
        <p:sp>
          <p:nvSpPr>
            <p:cNvPr id="153" name="Freeform: Shape 357">
              <a:extLst>
                <a:ext uri="{FF2B5EF4-FFF2-40B4-BE49-F238E27FC236}">
                  <a16:creationId xmlns:a16="http://schemas.microsoft.com/office/drawing/2014/main" id="{E41C6154-61EC-43E2-9F26-F3ACF8B43B7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54" name="Group 153">
              <a:extLst>
                <a:ext uri="{FF2B5EF4-FFF2-40B4-BE49-F238E27FC236}">
                  <a16:creationId xmlns:a16="http://schemas.microsoft.com/office/drawing/2014/main" id="{C56C70EB-1010-4C5D-B87F-E810FBA556EB}"/>
                </a:ext>
              </a:extLst>
            </p:cNvPr>
            <p:cNvGrpSpPr/>
            <p:nvPr/>
          </p:nvGrpSpPr>
          <p:grpSpPr>
            <a:xfrm>
              <a:off x="3505202" y="836611"/>
              <a:ext cx="5094518" cy="5143275"/>
              <a:chOff x="3505202" y="836611"/>
              <a:chExt cx="5094518" cy="5143275"/>
            </a:xfrm>
            <a:solidFill>
              <a:schemeClr val="bg1"/>
            </a:solidFill>
          </p:grpSpPr>
          <p:sp>
            <p:nvSpPr>
              <p:cNvPr id="157" name="Rectangle 156">
                <a:extLst>
                  <a:ext uri="{FF2B5EF4-FFF2-40B4-BE49-F238E27FC236}">
                    <a16:creationId xmlns:a16="http://schemas.microsoft.com/office/drawing/2014/main" id="{E07A9483-003B-4A0A-83AF-45417B3473E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8" name="Rectangle 157">
                <a:extLst>
                  <a:ext uri="{FF2B5EF4-FFF2-40B4-BE49-F238E27FC236}">
                    <a16:creationId xmlns:a16="http://schemas.microsoft.com/office/drawing/2014/main" id="{BB4B0B97-61A9-4526-9D23-C29120078D3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9" name="Rectangle 158">
                <a:extLst>
                  <a:ext uri="{FF2B5EF4-FFF2-40B4-BE49-F238E27FC236}">
                    <a16:creationId xmlns:a16="http://schemas.microsoft.com/office/drawing/2014/main" id="{EDF73AD0-D343-4991-B547-F8FC658D0EB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0" name="Rectangle 159">
                <a:extLst>
                  <a:ext uri="{FF2B5EF4-FFF2-40B4-BE49-F238E27FC236}">
                    <a16:creationId xmlns:a16="http://schemas.microsoft.com/office/drawing/2014/main" id="{7B677A1A-9031-4429-857B-3D6BB8F52773}"/>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1" name="Rectangle 160">
                <a:extLst>
                  <a:ext uri="{FF2B5EF4-FFF2-40B4-BE49-F238E27FC236}">
                    <a16:creationId xmlns:a16="http://schemas.microsoft.com/office/drawing/2014/main" id="{D2F1ECC9-B52E-4E99-A243-9B4BDCFCAA71}"/>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2" name="Rectangle 161">
                <a:extLst>
                  <a:ext uri="{FF2B5EF4-FFF2-40B4-BE49-F238E27FC236}">
                    <a16:creationId xmlns:a16="http://schemas.microsoft.com/office/drawing/2014/main" id="{97947749-12DC-436D-9EEA-6EBF4CF12A3A}"/>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3" name="Rectangle 162">
                <a:extLst>
                  <a:ext uri="{FF2B5EF4-FFF2-40B4-BE49-F238E27FC236}">
                    <a16:creationId xmlns:a16="http://schemas.microsoft.com/office/drawing/2014/main" id="{A5B2D9D2-448A-4FAE-9D35-C45FF7453D28}"/>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4" name="Rectangle 163">
                <a:extLst>
                  <a:ext uri="{FF2B5EF4-FFF2-40B4-BE49-F238E27FC236}">
                    <a16:creationId xmlns:a16="http://schemas.microsoft.com/office/drawing/2014/main" id="{2C10F209-9CFB-4B9B-81CF-9058CCF5085A}"/>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5" name="Rectangle 164">
                <a:extLst>
                  <a:ext uri="{FF2B5EF4-FFF2-40B4-BE49-F238E27FC236}">
                    <a16:creationId xmlns:a16="http://schemas.microsoft.com/office/drawing/2014/main" id="{8211A3F1-D203-4C68-B361-123CAB2C0335}"/>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6" name="Rectangle 165">
                <a:extLst>
                  <a:ext uri="{FF2B5EF4-FFF2-40B4-BE49-F238E27FC236}">
                    <a16:creationId xmlns:a16="http://schemas.microsoft.com/office/drawing/2014/main" id="{08CEAB17-1390-4F16-980B-4B03B4C4CDC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7" name="Rectangle 166">
                <a:extLst>
                  <a:ext uri="{FF2B5EF4-FFF2-40B4-BE49-F238E27FC236}">
                    <a16:creationId xmlns:a16="http://schemas.microsoft.com/office/drawing/2014/main" id="{C1C4829C-879C-4EFA-9E22-AB39E390D99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8" name="Rectangle 167">
                <a:extLst>
                  <a:ext uri="{FF2B5EF4-FFF2-40B4-BE49-F238E27FC236}">
                    <a16:creationId xmlns:a16="http://schemas.microsoft.com/office/drawing/2014/main" id="{0C37F181-F07F-46ED-AE60-D98B8A8E98D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55" name="Oval 154">
              <a:extLst>
                <a:ext uri="{FF2B5EF4-FFF2-40B4-BE49-F238E27FC236}">
                  <a16:creationId xmlns:a16="http://schemas.microsoft.com/office/drawing/2014/main" id="{577CCC31-B4AA-4E14-BCC6-91CAD3216217}"/>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6" name="TextBox 155">
              <a:extLst>
                <a:ext uri="{FF2B5EF4-FFF2-40B4-BE49-F238E27FC236}">
                  <a16:creationId xmlns:a16="http://schemas.microsoft.com/office/drawing/2014/main" id="{D55E4E1F-D45A-4548-84CF-7D28AA85ABA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2</a:t>
              </a:r>
            </a:p>
          </p:txBody>
        </p:sp>
      </p:grpSp>
      <p:grpSp>
        <p:nvGrpSpPr>
          <p:cNvPr id="169" name="Group 168">
            <a:extLst>
              <a:ext uri="{FF2B5EF4-FFF2-40B4-BE49-F238E27FC236}">
                <a16:creationId xmlns:a16="http://schemas.microsoft.com/office/drawing/2014/main" id="{7A000762-2804-456F-B884-6BB233240543}"/>
              </a:ext>
            </a:extLst>
          </p:cNvPr>
          <p:cNvGrpSpPr/>
          <p:nvPr/>
        </p:nvGrpSpPr>
        <p:grpSpPr>
          <a:xfrm>
            <a:off x="114251" y="7461806"/>
            <a:ext cx="1780072" cy="1780072"/>
            <a:chOff x="3419475" y="752475"/>
            <a:chExt cx="5353050" cy="5353050"/>
          </a:xfrm>
        </p:grpSpPr>
        <p:sp>
          <p:nvSpPr>
            <p:cNvPr id="170" name="Freeform: Shape 374">
              <a:extLst>
                <a:ext uri="{FF2B5EF4-FFF2-40B4-BE49-F238E27FC236}">
                  <a16:creationId xmlns:a16="http://schemas.microsoft.com/office/drawing/2014/main" id="{12DDE2FD-A712-4A65-A3C4-859674361E3E}"/>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71" name="Group 170">
              <a:extLst>
                <a:ext uri="{FF2B5EF4-FFF2-40B4-BE49-F238E27FC236}">
                  <a16:creationId xmlns:a16="http://schemas.microsoft.com/office/drawing/2014/main" id="{A1020D0D-B4BC-4413-823F-E7034E35DBDD}"/>
                </a:ext>
              </a:extLst>
            </p:cNvPr>
            <p:cNvGrpSpPr/>
            <p:nvPr/>
          </p:nvGrpSpPr>
          <p:grpSpPr>
            <a:xfrm>
              <a:off x="3505202" y="836611"/>
              <a:ext cx="5094518" cy="5143275"/>
              <a:chOff x="3505202" y="836611"/>
              <a:chExt cx="5094518" cy="5143275"/>
            </a:xfrm>
            <a:solidFill>
              <a:schemeClr val="bg1"/>
            </a:solidFill>
          </p:grpSpPr>
          <p:sp>
            <p:nvSpPr>
              <p:cNvPr id="174" name="Rectangle 173">
                <a:extLst>
                  <a:ext uri="{FF2B5EF4-FFF2-40B4-BE49-F238E27FC236}">
                    <a16:creationId xmlns:a16="http://schemas.microsoft.com/office/drawing/2014/main" id="{398937F2-08AE-4E53-A0BD-5F7A9DA770DA}"/>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5" name="Rectangle 174">
                <a:extLst>
                  <a:ext uri="{FF2B5EF4-FFF2-40B4-BE49-F238E27FC236}">
                    <a16:creationId xmlns:a16="http://schemas.microsoft.com/office/drawing/2014/main" id="{A6F34838-F4E8-4A71-AF73-AB70CFFE1E0F}"/>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6" name="Rectangle 175">
                <a:extLst>
                  <a:ext uri="{FF2B5EF4-FFF2-40B4-BE49-F238E27FC236}">
                    <a16:creationId xmlns:a16="http://schemas.microsoft.com/office/drawing/2014/main" id="{7FFA3EC9-BE06-4C79-95D2-2976E2BFD4B5}"/>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7" name="Rectangle 176">
                <a:extLst>
                  <a:ext uri="{FF2B5EF4-FFF2-40B4-BE49-F238E27FC236}">
                    <a16:creationId xmlns:a16="http://schemas.microsoft.com/office/drawing/2014/main" id="{60520006-9893-41D1-B2B9-B6E0BDFA067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8" name="Rectangle 177">
                <a:extLst>
                  <a:ext uri="{FF2B5EF4-FFF2-40B4-BE49-F238E27FC236}">
                    <a16:creationId xmlns:a16="http://schemas.microsoft.com/office/drawing/2014/main" id="{1FEE5766-5D63-4E34-9756-A4FFA0A2FE5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9" name="Rectangle 178">
                <a:extLst>
                  <a:ext uri="{FF2B5EF4-FFF2-40B4-BE49-F238E27FC236}">
                    <a16:creationId xmlns:a16="http://schemas.microsoft.com/office/drawing/2014/main" id="{81336C11-5715-41D5-A67C-805D7F13205E}"/>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0" name="Rectangle 179">
                <a:extLst>
                  <a:ext uri="{FF2B5EF4-FFF2-40B4-BE49-F238E27FC236}">
                    <a16:creationId xmlns:a16="http://schemas.microsoft.com/office/drawing/2014/main" id="{81977031-6F88-4C57-95C9-8BD3E30E6D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1" name="Rectangle 180">
                <a:extLst>
                  <a:ext uri="{FF2B5EF4-FFF2-40B4-BE49-F238E27FC236}">
                    <a16:creationId xmlns:a16="http://schemas.microsoft.com/office/drawing/2014/main" id="{AD093250-B687-4E90-9340-EAF0B579E7F9}"/>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2" name="Rectangle 181">
                <a:extLst>
                  <a:ext uri="{FF2B5EF4-FFF2-40B4-BE49-F238E27FC236}">
                    <a16:creationId xmlns:a16="http://schemas.microsoft.com/office/drawing/2014/main" id="{E2A140C0-B013-44FC-829C-940DE888B298}"/>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3" name="Rectangle 182">
                <a:extLst>
                  <a:ext uri="{FF2B5EF4-FFF2-40B4-BE49-F238E27FC236}">
                    <a16:creationId xmlns:a16="http://schemas.microsoft.com/office/drawing/2014/main" id="{305A49C6-EF12-4397-80B0-3AEE9F48C3A4}"/>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4" name="Rectangle 183">
                <a:extLst>
                  <a:ext uri="{FF2B5EF4-FFF2-40B4-BE49-F238E27FC236}">
                    <a16:creationId xmlns:a16="http://schemas.microsoft.com/office/drawing/2014/main" id="{DE27C260-30FC-406E-8DB4-1D9A361934F8}"/>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5" name="Rectangle 184">
                <a:extLst>
                  <a:ext uri="{FF2B5EF4-FFF2-40B4-BE49-F238E27FC236}">
                    <a16:creationId xmlns:a16="http://schemas.microsoft.com/office/drawing/2014/main" id="{AC861414-A113-45E5-BA3E-E7D716E0895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72" name="Oval 171">
              <a:extLst>
                <a:ext uri="{FF2B5EF4-FFF2-40B4-BE49-F238E27FC236}">
                  <a16:creationId xmlns:a16="http://schemas.microsoft.com/office/drawing/2014/main" id="{1005B479-6409-4FC1-AD01-840624873BB8}"/>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3" name="TextBox 172">
              <a:extLst>
                <a:ext uri="{FF2B5EF4-FFF2-40B4-BE49-F238E27FC236}">
                  <a16:creationId xmlns:a16="http://schemas.microsoft.com/office/drawing/2014/main" id="{1CAD50B5-23A3-4B34-A835-ACC8AE4B9D8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a:t>
              </a:r>
            </a:p>
          </p:txBody>
        </p:sp>
      </p:grpSp>
      <p:grpSp>
        <p:nvGrpSpPr>
          <p:cNvPr id="186" name="Group 185">
            <a:extLst>
              <a:ext uri="{FF2B5EF4-FFF2-40B4-BE49-F238E27FC236}">
                <a16:creationId xmlns:a16="http://schemas.microsoft.com/office/drawing/2014/main" id="{EE12EACC-CB07-4205-9F8B-A3DE249C5629}"/>
              </a:ext>
            </a:extLst>
          </p:cNvPr>
          <p:cNvGrpSpPr/>
          <p:nvPr/>
        </p:nvGrpSpPr>
        <p:grpSpPr>
          <a:xfrm>
            <a:off x="114251" y="7461806"/>
            <a:ext cx="1780072" cy="1780072"/>
            <a:chOff x="3419475" y="752475"/>
            <a:chExt cx="5353050" cy="5353050"/>
          </a:xfrm>
        </p:grpSpPr>
        <p:sp>
          <p:nvSpPr>
            <p:cNvPr id="187" name="Freeform: Shape 391">
              <a:extLst>
                <a:ext uri="{FF2B5EF4-FFF2-40B4-BE49-F238E27FC236}">
                  <a16:creationId xmlns:a16="http://schemas.microsoft.com/office/drawing/2014/main" id="{A3C4E512-E6E1-496A-80F0-57985701ED1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88" name="Group 187">
              <a:extLst>
                <a:ext uri="{FF2B5EF4-FFF2-40B4-BE49-F238E27FC236}">
                  <a16:creationId xmlns:a16="http://schemas.microsoft.com/office/drawing/2014/main" id="{0CCBC893-F3BB-4443-B993-37C7D32DCABB}"/>
                </a:ext>
              </a:extLst>
            </p:cNvPr>
            <p:cNvGrpSpPr/>
            <p:nvPr/>
          </p:nvGrpSpPr>
          <p:grpSpPr>
            <a:xfrm>
              <a:off x="3505202" y="836611"/>
              <a:ext cx="5094518" cy="5143275"/>
              <a:chOff x="3505202" y="836611"/>
              <a:chExt cx="5094518" cy="5143275"/>
            </a:xfrm>
            <a:solidFill>
              <a:schemeClr val="bg1"/>
            </a:solidFill>
          </p:grpSpPr>
          <p:sp>
            <p:nvSpPr>
              <p:cNvPr id="191" name="Rectangle 190">
                <a:extLst>
                  <a:ext uri="{FF2B5EF4-FFF2-40B4-BE49-F238E27FC236}">
                    <a16:creationId xmlns:a16="http://schemas.microsoft.com/office/drawing/2014/main" id="{AD79E9D0-5A4E-4B11-875B-ABE21CBA81E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2" name="Rectangle 191">
                <a:extLst>
                  <a:ext uri="{FF2B5EF4-FFF2-40B4-BE49-F238E27FC236}">
                    <a16:creationId xmlns:a16="http://schemas.microsoft.com/office/drawing/2014/main" id="{17349029-7BC0-4C27-8C38-D40D9BCDCC2E}"/>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3" name="Rectangle 192">
                <a:extLst>
                  <a:ext uri="{FF2B5EF4-FFF2-40B4-BE49-F238E27FC236}">
                    <a16:creationId xmlns:a16="http://schemas.microsoft.com/office/drawing/2014/main" id="{A23C209C-3664-435E-977D-6BB5ED26405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4" name="Rectangle 193">
                <a:extLst>
                  <a:ext uri="{FF2B5EF4-FFF2-40B4-BE49-F238E27FC236}">
                    <a16:creationId xmlns:a16="http://schemas.microsoft.com/office/drawing/2014/main" id="{75136961-D708-41B4-AB8C-7CDBADA6E79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5" name="Rectangle 194">
                <a:extLst>
                  <a:ext uri="{FF2B5EF4-FFF2-40B4-BE49-F238E27FC236}">
                    <a16:creationId xmlns:a16="http://schemas.microsoft.com/office/drawing/2014/main" id="{F7FF9512-1465-443B-A2D8-6729195F4210}"/>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6" name="Rectangle 195">
                <a:extLst>
                  <a:ext uri="{FF2B5EF4-FFF2-40B4-BE49-F238E27FC236}">
                    <a16:creationId xmlns:a16="http://schemas.microsoft.com/office/drawing/2014/main" id="{A11DA644-FE00-4CB0-A4A0-2A2A215C5769}"/>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7" name="Rectangle 196">
                <a:extLst>
                  <a:ext uri="{FF2B5EF4-FFF2-40B4-BE49-F238E27FC236}">
                    <a16:creationId xmlns:a16="http://schemas.microsoft.com/office/drawing/2014/main" id="{87384D1E-182D-4AFA-BD60-91BAC5239FF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8" name="Rectangle 197">
                <a:extLst>
                  <a:ext uri="{FF2B5EF4-FFF2-40B4-BE49-F238E27FC236}">
                    <a16:creationId xmlns:a16="http://schemas.microsoft.com/office/drawing/2014/main" id="{F0A7A2C7-AF50-487F-960A-5EDACC836DC3}"/>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9" name="Rectangle 198">
                <a:extLst>
                  <a:ext uri="{FF2B5EF4-FFF2-40B4-BE49-F238E27FC236}">
                    <a16:creationId xmlns:a16="http://schemas.microsoft.com/office/drawing/2014/main" id="{B50216FD-2DFA-4207-B6C8-A50D3F461DEC}"/>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0" name="Rectangle 199">
                <a:extLst>
                  <a:ext uri="{FF2B5EF4-FFF2-40B4-BE49-F238E27FC236}">
                    <a16:creationId xmlns:a16="http://schemas.microsoft.com/office/drawing/2014/main" id="{90A9802B-CE7A-47D7-A9D0-CFC447E8EF8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1" name="Rectangle 200">
                <a:extLst>
                  <a:ext uri="{FF2B5EF4-FFF2-40B4-BE49-F238E27FC236}">
                    <a16:creationId xmlns:a16="http://schemas.microsoft.com/office/drawing/2014/main" id="{5889EFF9-86B1-4E4D-B7DA-C45C96413860}"/>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2" name="Rectangle 201">
                <a:extLst>
                  <a:ext uri="{FF2B5EF4-FFF2-40B4-BE49-F238E27FC236}">
                    <a16:creationId xmlns:a16="http://schemas.microsoft.com/office/drawing/2014/main" id="{629B4E38-A79F-4461-971B-839A694FF64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89" name="Oval 188">
              <a:extLst>
                <a:ext uri="{FF2B5EF4-FFF2-40B4-BE49-F238E27FC236}">
                  <a16:creationId xmlns:a16="http://schemas.microsoft.com/office/drawing/2014/main" id="{FEF903C6-9272-40DF-BEA6-564BFB612EF1}"/>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0" name="TextBox 189">
              <a:extLst>
                <a:ext uri="{FF2B5EF4-FFF2-40B4-BE49-F238E27FC236}">
                  <a16:creationId xmlns:a16="http://schemas.microsoft.com/office/drawing/2014/main" id="{CDE4EE53-F38A-443E-BD7D-54013AE0589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0</a:t>
              </a:r>
            </a:p>
          </p:txBody>
        </p:sp>
      </p:grpSp>
      <p:pic>
        <p:nvPicPr>
          <p:cNvPr id="203" name="nhạc chơi rung chuông vàng">
            <a:hlinkClick r:id="" action="ppaction://media"/>
            <a:extLst>
              <a:ext uri="{FF2B5EF4-FFF2-40B4-BE49-F238E27FC236}">
                <a16:creationId xmlns:a16="http://schemas.microsoft.com/office/drawing/2014/main" id="{55A10B0C-9286-4B1F-92AC-26C620EC5B0F}"/>
              </a:ext>
            </a:extLst>
          </p:cNvPr>
          <p:cNvPicPr>
            <a:picLocks noChangeAspect="1"/>
          </p:cNvPicPr>
          <p:nvPr>
            <a:audioFile r:link="rId6"/>
            <p:extLst>
              <p:ext uri="{DAA4B4D4-6D71-4841-9C94-3DE7FCFB9230}">
                <p14:media xmlns:p14="http://schemas.microsoft.com/office/powerpoint/2010/main" r:embed="rId5"/>
              </p:ext>
            </p:extLst>
          </p:nvPr>
        </p:nvPicPr>
        <p:blipFill>
          <a:blip r:embed="rId12"/>
          <a:stretch>
            <a:fillRect/>
          </a:stretch>
        </p:blipFill>
        <p:spPr>
          <a:xfrm>
            <a:off x="-977711" y="8109917"/>
            <a:ext cx="609600" cy="609600"/>
          </a:xfrm>
          <a:prstGeom prst="rect">
            <a:avLst/>
          </a:prstGeom>
        </p:spPr>
      </p:pic>
    </p:spTree>
    <p:extLst>
      <p:ext uri="{BB962C8B-B14F-4D97-AF65-F5344CB8AC3E}">
        <p14:creationId xmlns:p14="http://schemas.microsoft.com/office/powerpoint/2010/main" val="3972035246"/>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8"/>
                                        </p:tgtEl>
                                        <p:attrNameLst>
                                          <p:attrName>style.visibility</p:attrName>
                                        </p:attrNameLst>
                                      </p:cBhvr>
                                      <p:to>
                                        <p:strVal val="visible"/>
                                      </p:to>
                                    </p:set>
                                    <p:anim calcmode="lin" valueType="num">
                                      <p:cBhvr additive="base">
                                        <p:cTn id="10" dur="500" fill="hold"/>
                                        <p:tgtEl>
                                          <p:spTgt spid="48"/>
                                        </p:tgtEl>
                                        <p:attrNameLst>
                                          <p:attrName>ppt_x</p:attrName>
                                        </p:attrNameLst>
                                      </p:cBhvr>
                                      <p:tavLst>
                                        <p:tav tm="0">
                                          <p:val>
                                            <p:strVal val="0-#ppt_w/2"/>
                                          </p:val>
                                        </p:tav>
                                        <p:tav tm="100000">
                                          <p:val>
                                            <p:strVal val="#ppt_x"/>
                                          </p:val>
                                        </p:tav>
                                      </p:tavLst>
                                    </p:anim>
                                    <p:anim calcmode="lin" valueType="num">
                                      <p:cBhvr additive="base">
                                        <p:cTn id="11" dur="500" fill="hold"/>
                                        <p:tgtEl>
                                          <p:spTgt spid="48"/>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7"/>
                                        </p:tgtEl>
                                        <p:attrNameLst>
                                          <p:attrName>style.visibility</p:attrName>
                                        </p:attrNameLst>
                                      </p:cBhvr>
                                      <p:to>
                                        <p:strVal val="visible"/>
                                      </p:to>
                                    </p:set>
                                    <p:anim calcmode="lin" valueType="num">
                                      <p:cBhvr additive="base">
                                        <p:cTn id="14" dur="500" fill="hold"/>
                                        <p:tgtEl>
                                          <p:spTgt spid="47"/>
                                        </p:tgtEl>
                                        <p:attrNameLst>
                                          <p:attrName>ppt_x</p:attrName>
                                        </p:attrNameLst>
                                      </p:cBhvr>
                                      <p:tavLst>
                                        <p:tav tm="0">
                                          <p:val>
                                            <p:strVal val="0-#ppt_w/2"/>
                                          </p:val>
                                        </p:tav>
                                        <p:tav tm="100000">
                                          <p:val>
                                            <p:strVal val="#ppt_x"/>
                                          </p:val>
                                        </p:tav>
                                      </p:tavLst>
                                    </p:anim>
                                    <p:anim calcmode="lin" valueType="num">
                                      <p:cBhvr additive="base">
                                        <p:cTn id="15" dur="500" fill="hold"/>
                                        <p:tgtEl>
                                          <p:spTgt spid="47"/>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5"/>
                                        </p:tgtEl>
                                        <p:attrNameLst>
                                          <p:attrName>style.visibility</p:attrName>
                                        </p:attrNameLst>
                                      </p:cBhvr>
                                      <p:to>
                                        <p:strVal val="visible"/>
                                      </p:to>
                                    </p:set>
                                    <p:anim calcmode="lin" valueType="num">
                                      <p:cBhvr additive="base">
                                        <p:cTn id="18" dur="500" fill="hold"/>
                                        <p:tgtEl>
                                          <p:spTgt spid="45"/>
                                        </p:tgtEl>
                                        <p:attrNameLst>
                                          <p:attrName>ppt_x</p:attrName>
                                        </p:attrNameLst>
                                      </p:cBhvr>
                                      <p:tavLst>
                                        <p:tav tm="0">
                                          <p:val>
                                            <p:strVal val="1+#ppt_w/2"/>
                                          </p:val>
                                        </p:tav>
                                        <p:tav tm="100000">
                                          <p:val>
                                            <p:strVal val="#ppt_x"/>
                                          </p:val>
                                        </p:tav>
                                      </p:tavLst>
                                    </p:anim>
                                    <p:anim calcmode="lin" valueType="num">
                                      <p:cBhvr additive="base">
                                        <p:cTn id="19" dur="500" fill="hold"/>
                                        <p:tgtEl>
                                          <p:spTgt spid="45"/>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mediacall" presetSubtype="0" fill="hold" nodeType="clickEffect">
                                  <p:stCondLst>
                                    <p:cond delay="0"/>
                                  </p:stCondLst>
                                  <p:childTnLst>
                                    <p:cmd type="call" cmd="playFrom(0.0)">
                                      <p:cBhvr>
                                        <p:cTn id="27" dur="15338" fill="hold"/>
                                        <p:tgtEl>
                                          <p:spTgt spid="203"/>
                                        </p:tgtEl>
                                      </p:cBhvr>
                                    </p:cmd>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nodeType="afterEffect">
                                  <p:stCondLst>
                                    <p:cond delay="1000"/>
                                  </p:stCondLst>
                                  <p:childTnLst>
                                    <p:set>
                                      <p:cBhvr>
                                        <p:cTn id="34" dur="1" fill="hold">
                                          <p:stCondLst>
                                            <p:cond delay="0"/>
                                          </p:stCondLst>
                                        </p:cTn>
                                        <p:tgtEl>
                                          <p:spTgt spid="28"/>
                                        </p:tgtEl>
                                        <p:attrNameLst>
                                          <p:attrName>style.visibility</p:attrName>
                                        </p:attrNameLst>
                                      </p:cBhvr>
                                      <p:to>
                                        <p:strVal val="visible"/>
                                      </p:to>
                                    </p:set>
                                  </p:childTnLst>
                                </p:cTn>
                              </p:par>
                            </p:childTnLst>
                          </p:cTn>
                        </p:par>
                        <p:par>
                          <p:cTn id="35" fill="hold">
                            <p:stCondLst>
                              <p:cond delay="1000"/>
                            </p:stCondLst>
                            <p:childTnLst>
                              <p:par>
                                <p:cTn id="36" presetID="1" presetClass="entr" presetSubtype="0" fill="hold" nodeType="afterEffect">
                                  <p:stCondLst>
                                    <p:cond delay="1000"/>
                                  </p:stCondLst>
                                  <p:childTnLst>
                                    <p:set>
                                      <p:cBhvr>
                                        <p:cTn id="37" dur="1" fill="hold">
                                          <p:stCondLst>
                                            <p:cond delay="0"/>
                                          </p:stCondLst>
                                        </p:cTn>
                                        <p:tgtEl>
                                          <p:spTgt spid="50"/>
                                        </p:tgtEl>
                                        <p:attrNameLst>
                                          <p:attrName>style.visibility</p:attrName>
                                        </p:attrNameLst>
                                      </p:cBhvr>
                                      <p:to>
                                        <p:strVal val="visible"/>
                                      </p:to>
                                    </p:set>
                                  </p:childTnLst>
                                </p:cTn>
                              </p:par>
                            </p:childTnLst>
                          </p:cTn>
                        </p:par>
                        <p:par>
                          <p:cTn id="38" fill="hold">
                            <p:stCondLst>
                              <p:cond delay="2000"/>
                            </p:stCondLst>
                            <p:childTnLst>
                              <p:par>
                                <p:cTn id="39" presetID="1" presetClass="entr" presetSubtype="0" fill="hold" nodeType="afterEffect">
                                  <p:stCondLst>
                                    <p:cond delay="1000"/>
                                  </p:stCondLst>
                                  <p:childTnLst>
                                    <p:set>
                                      <p:cBhvr>
                                        <p:cTn id="40" dur="1" fill="hold">
                                          <p:stCondLst>
                                            <p:cond delay="0"/>
                                          </p:stCondLst>
                                        </p:cTn>
                                        <p:tgtEl>
                                          <p:spTgt spid="67"/>
                                        </p:tgtEl>
                                        <p:attrNameLst>
                                          <p:attrName>style.visibility</p:attrName>
                                        </p:attrNameLst>
                                      </p:cBhvr>
                                      <p:to>
                                        <p:strVal val="visible"/>
                                      </p:to>
                                    </p:set>
                                  </p:childTnLst>
                                </p:cTn>
                              </p:par>
                            </p:childTnLst>
                          </p:cTn>
                        </p:par>
                        <p:par>
                          <p:cTn id="41" fill="hold">
                            <p:stCondLst>
                              <p:cond delay="3000"/>
                            </p:stCondLst>
                            <p:childTnLst>
                              <p:par>
                                <p:cTn id="42" presetID="1" presetClass="entr" presetSubtype="0" fill="hold" nodeType="afterEffect">
                                  <p:stCondLst>
                                    <p:cond delay="1000"/>
                                  </p:stCondLst>
                                  <p:childTnLst>
                                    <p:set>
                                      <p:cBhvr>
                                        <p:cTn id="43" dur="1" fill="hold">
                                          <p:stCondLst>
                                            <p:cond delay="0"/>
                                          </p:stCondLst>
                                        </p:cTn>
                                        <p:tgtEl>
                                          <p:spTgt spid="84"/>
                                        </p:tgtEl>
                                        <p:attrNameLst>
                                          <p:attrName>style.visibility</p:attrName>
                                        </p:attrNameLst>
                                      </p:cBhvr>
                                      <p:to>
                                        <p:strVal val="visible"/>
                                      </p:to>
                                    </p:set>
                                  </p:childTnLst>
                                </p:cTn>
                              </p:par>
                            </p:childTnLst>
                          </p:cTn>
                        </p:par>
                        <p:par>
                          <p:cTn id="44" fill="hold">
                            <p:stCondLst>
                              <p:cond delay="4000"/>
                            </p:stCondLst>
                            <p:childTnLst>
                              <p:par>
                                <p:cTn id="45" presetID="1" presetClass="entr" presetSubtype="0" fill="hold" nodeType="afterEffect">
                                  <p:stCondLst>
                                    <p:cond delay="1000"/>
                                  </p:stCondLst>
                                  <p:childTnLst>
                                    <p:set>
                                      <p:cBhvr>
                                        <p:cTn id="46" dur="1" fill="hold">
                                          <p:stCondLst>
                                            <p:cond delay="0"/>
                                          </p:stCondLst>
                                        </p:cTn>
                                        <p:tgtEl>
                                          <p:spTgt spid="101"/>
                                        </p:tgtEl>
                                        <p:attrNameLst>
                                          <p:attrName>style.visibility</p:attrName>
                                        </p:attrNameLst>
                                      </p:cBhvr>
                                      <p:to>
                                        <p:strVal val="visible"/>
                                      </p:to>
                                    </p:set>
                                  </p:childTnLst>
                                </p:cTn>
                              </p:par>
                            </p:childTnLst>
                          </p:cTn>
                        </p:par>
                        <p:par>
                          <p:cTn id="47" fill="hold">
                            <p:stCondLst>
                              <p:cond delay="5000"/>
                            </p:stCondLst>
                            <p:childTnLst>
                              <p:par>
                                <p:cTn id="48" presetID="1" presetClass="entr" presetSubtype="0" fill="hold" nodeType="afterEffect">
                                  <p:stCondLst>
                                    <p:cond delay="1000"/>
                                  </p:stCondLst>
                                  <p:childTnLst>
                                    <p:set>
                                      <p:cBhvr>
                                        <p:cTn id="49" dur="1" fill="hold">
                                          <p:stCondLst>
                                            <p:cond delay="0"/>
                                          </p:stCondLst>
                                        </p:cTn>
                                        <p:tgtEl>
                                          <p:spTgt spid="118"/>
                                        </p:tgtEl>
                                        <p:attrNameLst>
                                          <p:attrName>style.visibility</p:attrName>
                                        </p:attrNameLst>
                                      </p:cBhvr>
                                      <p:to>
                                        <p:strVal val="visible"/>
                                      </p:to>
                                    </p:set>
                                  </p:childTnLst>
                                </p:cTn>
                              </p:par>
                            </p:childTnLst>
                          </p:cTn>
                        </p:par>
                        <p:par>
                          <p:cTn id="50" fill="hold">
                            <p:stCondLst>
                              <p:cond delay="6000"/>
                            </p:stCondLst>
                            <p:childTnLst>
                              <p:par>
                                <p:cTn id="51" presetID="1" presetClass="entr" presetSubtype="0" fill="hold" nodeType="afterEffect">
                                  <p:stCondLst>
                                    <p:cond delay="1000"/>
                                  </p:stCondLst>
                                  <p:childTnLst>
                                    <p:set>
                                      <p:cBhvr>
                                        <p:cTn id="52" dur="1" fill="hold">
                                          <p:stCondLst>
                                            <p:cond delay="0"/>
                                          </p:stCondLst>
                                        </p:cTn>
                                        <p:tgtEl>
                                          <p:spTgt spid="135"/>
                                        </p:tgtEl>
                                        <p:attrNameLst>
                                          <p:attrName>style.visibility</p:attrName>
                                        </p:attrNameLst>
                                      </p:cBhvr>
                                      <p:to>
                                        <p:strVal val="visible"/>
                                      </p:to>
                                    </p:set>
                                  </p:childTnLst>
                                </p:cTn>
                              </p:par>
                            </p:childTnLst>
                          </p:cTn>
                        </p:par>
                        <p:par>
                          <p:cTn id="53" fill="hold">
                            <p:stCondLst>
                              <p:cond delay="7000"/>
                            </p:stCondLst>
                            <p:childTnLst>
                              <p:par>
                                <p:cTn id="54" presetID="1" presetClass="entr" presetSubtype="0" fill="hold" nodeType="afterEffect">
                                  <p:stCondLst>
                                    <p:cond delay="1000"/>
                                  </p:stCondLst>
                                  <p:childTnLst>
                                    <p:set>
                                      <p:cBhvr>
                                        <p:cTn id="55" dur="1" fill="hold">
                                          <p:stCondLst>
                                            <p:cond delay="0"/>
                                          </p:stCondLst>
                                        </p:cTn>
                                        <p:tgtEl>
                                          <p:spTgt spid="152"/>
                                        </p:tgtEl>
                                        <p:attrNameLst>
                                          <p:attrName>style.visibility</p:attrName>
                                        </p:attrNameLst>
                                      </p:cBhvr>
                                      <p:to>
                                        <p:strVal val="visible"/>
                                      </p:to>
                                    </p:set>
                                  </p:childTnLst>
                                </p:cTn>
                              </p:par>
                            </p:childTnLst>
                          </p:cTn>
                        </p:par>
                        <p:par>
                          <p:cTn id="56" fill="hold">
                            <p:stCondLst>
                              <p:cond delay="8000"/>
                            </p:stCondLst>
                            <p:childTnLst>
                              <p:par>
                                <p:cTn id="57" presetID="1" presetClass="entr" presetSubtype="0" fill="hold" nodeType="afterEffect">
                                  <p:stCondLst>
                                    <p:cond delay="1000"/>
                                  </p:stCondLst>
                                  <p:childTnLst>
                                    <p:set>
                                      <p:cBhvr>
                                        <p:cTn id="58" dur="1" fill="hold">
                                          <p:stCondLst>
                                            <p:cond delay="0"/>
                                          </p:stCondLst>
                                        </p:cTn>
                                        <p:tgtEl>
                                          <p:spTgt spid="169"/>
                                        </p:tgtEl>
                                        <p:attrNameLst>
                                          <p:attrName>style.visibility</p:attrName>
                                        </p:attrNameLst>
                                      </p:cBhvr>
                                      <p:to>
                                        <p:strVal val="visible"/>
                                      </p:to>
                                    </p:set>
                                  </p:childTnLst>
                                </p:cTn>
                              </p:par>
                            </p:childTnLst>
                          </p:cTn>
                        </p:par>
                        <p:par>
                          <p:cTn id="59" fill="hold">
                            <p:stCondLst>
                              <p:cond delay="9000"/>
                            </p:stCondLst>
                            <p:childTnLst>
                              <p:par>
                                <p:cTn id="60" presetID="1" presetClass="entr" presetSubtype="0" fill="hold" nodeType="afterEffect">
                                  <p:stCondLst>
                                    <p:cond delay="1000"/>
                                  </p:stCondLst>
                                  <p:childTnLst>
                                    <p:set>
                                      <p:cBhvr>
                                        <p:cTn id="61" dur="1" fill="hold">
                                          <p:stCondLst>
                                            <p:cond delay="0"/>
                                          </p:stCondLst>
                                        </p:cTn>
                                        <p:tgtEl>
                                          <p:spTgt spid="1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2" restart="whenNotActive" fill="hold" evtFilter="cancelBubble" nodeType="interactiveSeq">
                <p:stCondLst>
                  <p:cond evt="onClick" delay="0">
                    <p:tgtEl>
                      <p:spTgt spid="45"/>
                    </p:tgtEl>
                  </p:cond>
                </p:stCondLst>
                <p:endSync evt="end" delay="0">
                  <p:rtn val="all"/>
                </p:endSync>
                <p:childTnLst>
                  <p:par>
                    <p:cTn id="63" fill="hold">
                      <p:stCondLst>
                        <p:cond delay="0"/>
                      </p:stCondLst>
                      <p:childTnLst>
                        <p:par>
                          <p:cTn id="64" fill="hold">
                            <p:stCondLst>
                              <p:cond delay="0"/>
                            </p:stCondLst>
                            <p:childTnLst>
                              <p:par>
                                <p:cTn id="65" presetID="1" presetClass="emph" presetSubtype="2" fill="hold" nodeType="clickEffect">
                                  <p:stCondLst>
                                    <p:cond delay="0"/>
                                  </p:stCondLst>
                                  <p:childTnLst>
                                    <p:animClr clrSpc="rgb" dir="cw">
                                      <p:cBhvr>
                                        <p:cTn id="66" dur="500" fill="hold"/>
                                        <p:tgtEl>
                                          <p:spTgt spid="45"/>
                                        </p:tgtEl>
                                        <p:attrNameLst>
                                          <p:attrName>fillcolor</p:attrName>
                                        </p:attrNameLst>
                                      </p:cBhvr>
                                      <p:to>
                                        <a:srgbClr val="92D050"/>
                                      </p:to>
                                    </p:animClr>
                                    <p:set>
                                      <p:cBhvr>
                                        <p:cTn id="67" dur="500" fill="hold"/>
                                        <p:tgtEl>
                                          <p:spTgt spid="45"/>
                                        </p:tgtEl>
                                        <p:attrNameLst>
                                          <p:attrName>fill.type</p:attrName>
                                        </p:attrNameLst>
                                      </p:cBhvr>
                                      <p:to>
                                        <p:strVal val="solid"/>
                                      </p:to>
                                    </p:set>
                                    <p:set>
                                      <p:cBhvr>
                                        <p:cTn id="68" dur="500" fill="hold"/>
                                        <p:tgtEl>
                                          <p:spTgt spid="45"/>
                                        </p:tgtEl>
                                        <p:attrNameLst>
                                          <p:attrName>fill.on</p:attrName>
                                        </p:attrNameLst>
                                      </p:cBhvr>
                                      <p:to>
                                        <p:strVal val="true"/>
                                      </p:to>
                                    </p:set>
                                  </p:childTnLst>
                                </p:cTn>
                              </p:par>
                              <p:par>
                                <p:cTn id="69" presetID="1" presetClass="emph" presetSubtype="2" fill="hold" nodeType="with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mediacall" presetSubtype="0" fill="hold" nodeType="withEffect">
                                  <p:stCondLst>
                                    <p:cond delay="100"/>
                                  </p:stCondLst>
                                  <p:childTnLst>
                                    <p:cmd type="call" cmd="playFrom(0.0)">
                                      <p:cBhvr>
                                        <p:cTn id="82" dur="3682" fill="hold"/>
                                        <p:tgtEl>
                                          <p:spTgt spid="8"/>
                                        </p:tgtEl>
                                      </p:cBhvr>
                                    </p:cmd>
                                  </p:childTnLst>
                                </p:cTn>
                              </p:par>
                            </p:childTnLst>
                          </p:cTn>
                        </p:par>
                      </p:childTnLst>
                    </p:cTn>
                  </p:par>
                </p:childTnLst>
              </p:cTn>
              <p:nextCondLst>
                <p:cond evt="onClick" delay="0">
                  <p:tgtEl>
                    <p:spTgt spid="45"/>
                  </p:tgtEl>
                </p:cond>
              </p:nextCondLst>
            </p:seq>
            <p:seq concurrent="1" nextAc="seek">
              <p:cTn id="83" restart="whenNotActive" fill="hold" evtFilter="cancelBubble" nodeType="interactiveSeq">
                <p:stCondLst>
                  <p:cond evt="onClick" delay="0">
                    <p:tgtEl>
                      <p:spTgt spid="46"/>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500" fill="hold"/>
                                        <p:tgtEl>
                                          <p:spTgt spid="46"/>
                                        </p:tgtEl>
                                        <p:attrNameLst>
                                          <p:attrName>fillcolor</p:attrName>
                                        </p:attrNameLst>
                                      </p:cBhvr>
                                      <p:to>
                                        <a:srgbClr val="FF5050"/>
                                      </p:to>
                                    </p:animClr>
                                    <p:set>
                                      <p:cBhvr>
                                        <p:cTn id="88" dur="500" fill="hold"/>
                                        <p:tgtEl>
                                          <p:spTgt spid="46"/>
                                        </p:tgtEl>
                                        <p:attrNameLst>
                                          <p:attrName>fill.type</p:attrName>
                                        </p:attrNameLst>
                                      </p:cBhvr>
                                      <p:to>
                                        <p:strVal val="solid"/>
                                      </p:to>
                                    </p:set>
                                    <p:set>
                                      <p:cBhvr>
                                        <p:cTn id="89" dur="500" fill="hold"/>
                                        <p:tgtEl>
                                          <p:spTgt spid="46"/>
                                        </p:tgtEl>
                                        <p:attrNameLst>
                                          <p:attrName>fill.on</p:attrName>
                                        </p:attrNameLst>
                                      </p:cBhvr>
                                      <p:to>
                                        <p:strVal val="true"/>
                                      </p:to>
                                    </p:set>
                                  </p:childTnLst>
                                </p:cTn>
                              </p:par>
                              <p:par>
                                <p:cTn id="90" presetID="1" presetClass="emph" presetSubtype="2" fill="hold" nodeType="withEffect">
                                  <p:stCondLst>
                                    <p:cond delay="0"/>
                                  </p:stCondLst>
                                  <p:childTnLst>
                                    <p:animClr clrSpc="rgb" dir="cw">
                                      <p:cBhvr>
                                        <p:cTn id="91" dur="500" fill="hold"/>
                                        <p:tgtEl>
                                          <p:spTgt spid="48"/>
                                        </p:tgtEl>
                                        <p:attrNameLst>
                                          <p:attrName>fillcolor</p:attrName>
                                        </p:attrNameLst>
                                      </p:cBhvr>
                                      <p:to>
                                        <a:srgbClr val="FF5050"/>
                                      </p:to>
                                    </p:animClr>
                                    <p:set>
                                      <p:cBhvr>
                                        <p:cTn id="92" dur="500" fill="hold"/>
                                        <p:tgtEl>
                                          <p:spTgt spid="48"/>
                                        </p:tgtEl>
                                        <p:attrNameLst>
                                          <p:attrName>fill.type</p:attrName>
                                        </p:attrNameLst>
                                      </p:cBhvr>
                                      <p:to>
                                        <p:strVal val="solid"/>
                                      </p:to>
                                    </p:set>
                                    <p:set>
                                      <p:cBhvr>
                                        <p:cTn id="93" dur="500" fill="hold"/>
                                        <p:tgtEl>
                                          <p:spTgt spid="48"/>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7"/>
                                        </p:tgtEl>
                                        <p:attrNameLst>
                                          <p:attrName>fillcolor</p:attrName>
                                        </p:attrNameLst>
                                      </p:cBhvr>
                                      <p:to>
                                        <a:srgbClr val="FF5050"/>
                                      </p:to>
                                    </p:animClr>
                                    <p:set>
                                      <p:cBhvr>
                                        <p:cTn id="96" dur="500" fill="hold"/>
                                        <p:tgtEl>
                                          <p:spTgt spid="47"/>
                                        </p:tgtEl>
                                        <p:attrNameLst>
                                          <p:attrName>fill.type</p:attrName>
                                        </p:attrNameLst>
                                      </p:cBhvr>
                                      <p:to>
                                        <p:strVal val="solid"/>
                                      </p:to>
                                    </p:set>
                                    <p:set>
                                      <p:cBhvr>
                                        <p:cTn id="97" dur="500" fill="hold"/>
                                        <p:tgtEl>
                                          <p:spTgt spid="47"/>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5"/>
                                        </p:tgtEl>
                                        <p:attrNameLst>
                                          <p:attrName>fillcolor</p:attrName>
                                        </p:attrNameLst>
                                      </p:cBhvr>
                                      <p:to>
                                        <a:srgbClr val="92D050"/>
                                      </p:to>
                                    </p:animClr>
                                    <p:set>
                                      <p:cBhvr>
                                        <p:cTn id="100" dur="500" fill="hold"/>
                                        <p:tgtEl>
                                          <p:spTgt spid="45"/>
                                        </p:tgtEl>
                                        <p:attrNameLst>
                                          <p:attrName>fill.type</p:attrName>
                                        </p:attrNameLst>
                                      </p:cBhvr>
                                      <p:to>
                                        <p:strVal val="solid"/>
                                      </p:to>
                                    </p:set>
                                    <p:set>
                                      <p:cBhvr>
                                        <p:cTn id="101" dur="500" fill="hold"/>
                                        <p:tgtEl>
                                          <p:spTgt spid="45"/>
                                        </p:tgtEl>
                                        <p:attrNameLst>
                                          <p:attrName>fill.on</p:attrName>
                                        </p:attrNameLst>
                                      </p:cBhvr>
                                      <p:to>
                                        <p:strVal val="true"/>
                                      </p:to>
                                    </p:set>
                                  </p:childTnLst>
                                </p:cTn>
                              </p:par>
                              <p:par>
                                <p:cTn id="102" presetID="1" presetClass="mediacall" presetSubtype="0" fill="hold" nodeType="withEffect">
                                  <p:stCondLst>
                                    <p:cond delay="100"/>
                                  </p:stCondLst>
                                  <p:childTnLst>
                                    <p:cmd type="call" cmd="playFrom(0.0)">
                                      <p:cBhvr>
                                        <p:cTn id="103" dur="1186" fill="hold"/>
                                        <p:tgtEl>
                                          <p:spTgt spid="9"/>
                                        </p:tgtEl>
                                      </p:cBhvr>
                                    </p:cmd>
                                  </p:childTnLst>
                                </p:cTn>
                              </p:par>
                            </p:childTnLst>
                          </p:cTn>
                        </p:par>
                      </p:childTnLst>
                    </p:cTn>
                  </p:par>
                </p:childTnLst>
              </p:cTn>
              <p:nextCondLst>
                <p:cond evt="onClick" delay="0">
                  <p:tgtEl>
                    <p:spTgt spid="46"/>
                  </p:tgtEl>
                </p:cond>
              </p:nextCondLst>
            </p:seq>
            <p:seq concurrent="1" nextAc="seek">
              <p:cTn id="104" restart="whenNotActive" fill="hold" evtFilter="cancelBubble" nodeType="interactiveSeq">
                <p:stCondLst>
                  <p:cond evt="onClick" delay="0">
                    <p:tgtEl>
                      <p:spTgt spid="48"/>
                    </p:tgtEl>
                  </p:cond>
                </p:stCondLst>
                <p:endSync evt="end" delay="0">
                  <p:rtn val="all"/>
                </p:endSync>
                <p:childTnLst>
                  <p:par>
                    <p:cTn id="105" fill="hold">
                      <p:stCondLst>
                        <p:cond delay="0"/>
                      </p:stCondLst>
                      <p:childTnLst>
                        <p:par>
                          <p:cTn id="106" fill="hold">
                            <p:stCondLst>
                              <p:cond delay="0"/>
                            </p:stCondLst>
                            <p:childTnLst>
                              <p:par>
                                <p:cTn id="107" presetID="1" presetClass="emph" presetSubtype="2" fill="hold" nodeType="clickEffect">
                                  <p:stCondLst>
                                    <p:cond delay="0"/>
                                  </p:stCondLst>
                                  <p:childTnLst>
                                    <p:animClr clrSpc="rgb" dir="cw">
                                      <p:cBhvr>
                                        <p:cTn id="108" dur="500" fill="hold"/>
                                        <p:tgtEl>
                                          <p:spTgt spid="48"/>
                                        </p:tgtEl>
                                        <p:attrNameLst>
                                          <p:attrName>fillcolor</p:attrName>
                                        </p:attrNameLst>
                                      </p:cBhvr>
                                      <p:to>
                                        <a:srgbClr val="FF5050"/>
                                      </p:to>
                                    </p:animClr>
                                    <p:set>
                                      <p:cBhvr>
                                        <p:cTn id="109" dur="500" fill="hold"/>
                                        <p:tgtEl>
                                          <p:spTgt spid="48"/>
                                        </p:tgtEl>
                                        <p:attrNameLst>
                                          <p:attrName>fill.type</p:attrName>
                                        </p:attrNameLst>
                                      </p:cBhvr>
                                      <p:to>
                                        <p:strVal val="solid"/>
                                      </p:to>
                                    </p:set>
                                    <p:set>
                                      <p:cBhvr>
                                        <p:cTn id="110" dur="500" fill="hold"/>
                                        <p:tgtEl>
                                          <p:spTgt spid="48"/>
                                        </p:tgtEl>
                                        <p:attrNameLst>
                                          <p:attrName>fill.on</p:attrName>
                                        </p:attrNameLst>
                                      </p:cBhvr>
                                      <p:to>
                                        <p:strVal val="true"/>
                                      </p:to>
                                    </p:set>
                                  </p:childTnLst>
                                </p:cTn>
                              </p:par>
                              <p:par>
                                <p:cTn id="111" presetID="1" presetClass="emph" presetSubtype="2" fill="hold" nodeType="withEffect">
                                  <p:stCondLst>
                                    <p:cond delay="0"/>
                                  </p:stCondLst>
                                  <p:childTnLst>
                                    <p:animClr clrSpc="rgb" dir="cw">
                                      <p:cBhvr>
                                        <p:cTn id="112" dur="500" fill="hold"/>
                                        <p:tgtEl>
                                          <p:spTgt spid="47"/>
                                        </p:tgtEl>
                                        <p:attrNameLst>
                                          <p:attrName>fillcolor</p:attrName>
                                        </p:attrNameLst>
                                      </p:cBhvr>
                                      <p:to>
                                        <a:srgbClr val="FF5050"/>
                                      </p:to>
                                    </p:animClr>
                                    <p:set>
                                      <p:cBhvr>
                                        <p:cTn id="113" dur="500" fill="hold"/>
                                        <p:tgtEl>
                                          <p:spTgt spid="47"/>
                                        </p:tgtEl>
                                        <p:attrNameLst>
                                          <p:attrName>fill.type</p:attrName>
                                        </p:attrNameLst>
                                      </p:cBhvr>
                                      <p:to>
                                        <p:strVal val="solid"/>
                                      </p:to>
                                    </p:set>
                                    <p:set>
                                      <p:cBhvr>
                                        <p:cTn id="114" dur="500" fill="hold"/>
                                        <p:tgtEl>
                                          <p:spTgt spid="47"/>
                                        </p:tgtEl>
                                        <p:attrNameLst>
                                          <p:attrName>fill.on</p:attrName>
                                        </p:attrNameLst>
                                      </p:cBhvr>
                                      <p:to>
                                        <p:strVal val="true"/>
                                      </p:to>
                                    </p:set>
                                  </p:childTnLst>
                                </p:cTn>
                              </p:par>
                              <p:par>
                                <p:cTn id="115" presetID="1" presetClass="emph" presetSubtype="2" fill="hold" nodeType="withEffect">
                                  <p:stCondLst>
                                    <p:cond delay="0"/>
                                  </p:stCondLst>
                                  <p:childTnLst>
                                    <p:animClr clrSpc="rgb" dir="cw">
                                      <p:cBhvr>
                                        <p:cTn id="116" dur="500" fill="hold"/>
                                        <p:tgtEl>
                                          <p:spTgt spid="46"/>
                                        </p:tgtEl>
                                        <p:attrNameLst>
                                          <p:attrName>fillcolor</p:attrName>
                                        </p:attrNameLst>
                                      </p:cBhvr>
                                      <p:to>
                                        <a:srgbClr val="FF5050"/>
                                      </p:to>
                                    </p:animClr>
                                    <p:set>
                                      <p:cBhvr>
                                        <p:cTn id="117" dur="500" fill="hold"/>
                                        <p:tgtEl>
                                          <p:spTgt spid="46"/>
                                        </p:tgtEl>
                                        <p:attrNameLst>
                                          <p:attrName>fill.type</p:attrName>
                                        </p:attrNameLst>
                                      </p:cBhvr>
                                      <p:to>
                                        <p:strVal val="solid"/>
                                      </p:to>
                                    </p:set>
                                    <p:set>
                                      <p:cBhvr>
                                        <p:cTn id="118" dur="500" fill="hold"/>
                                        <p:tgtEl>
                                          <p:spTgt spid="46"/>
                                        </p:tgtEl>
                                        <p:attrNameLst>
                                          <p:attrName>fill.on</p:attrName>
                                        </p:attrNameLst>
                                      </p:cBhvr>
                                      <p:to>
                                        <p:strVal val="true"/>
                                      </p:to>
                                    </p:set>
                                  </p:childTnLst>
                                </p:cTn>
                              </p:par>
                              <p:par>
                                <p:cTn id="119" presetID="1" presetClass="emph" presetSubtype="2" fill="hold" nodeType="withEffect">
                                  <p:stCondLst>
                                    <p:cond delay="0"/>
                                  </p:stCondLst>
                                  <p:childTnLst>
                                    <p:animClr clrSpc="rgb" dir="cw">
                                      <p:cBhvr>
                                        <p:cTn id="120" dur="500" fill="hold"/>
                                        <p:tgtEl>
                                          <p:spTgt spid="45"/>
                                        </p:tgtEl>
                                        <p:attrNameLst>
                                          <p:attrName>fillcolor</p:attrName>
                                        </p:attrNameLst>
                                      </p:cBhvr>
                                      <p:to>
                                        <a:srgbClr val="92D050"/>
                                      </p:to>
                                    </p:animClr>
                                    <p:set>
                                      <p:cBhvr>
                                        <p:cTn id="121" dur="500" fill="hold"/>
                                        <p:tgtEl>
                                          <p:spTgt spid="45"/>
                                        </p:tgtEl>
                                        <p:attrNameLst>
                                          <p:attrName>fill.type</p:attrName>
                                        </p:attrNameLst>
                                      </p:cBhvr>
                                      <p:to>
                                        <p:strVal val="solid"/>
                                      </p:to>
                                    </p:set>
                                    <p:set>
                                      <p:cBhvr>
                                        <p:cTn id="122" dur="500" fill="hold"/>
                                        <p:tgtEl>
                                          <p:spTgt spid="45"/>
                                        </p:tgtEl>
                                        <p:attrNameLst>
                                          <p:attrName>fill.on</p:attrName>
                                        </p:attrNameLst>
                                      </p:cBhvr>
                                      <p:to>
                                        <p:strVal val="true"/>
                                      </p:to>
                                    </p:set>
                                  </p:childTnLst>
                                </p:cTn>
                              </p:par>
                              <p:par>
                                <p:cTn id="123" presetID="1" presetClass="mediacall" presetSubtype="0" fill="hold" nodeType="withEffect">
                                  <p:stCondLst>
                                    <p:cond delay="100"/>
                                  </p:stCondLst>
                                  <p:childTnLst>
                                    <p:cmd type="call" cmd="playFrom(0.0)">
                                      <p:cBhvr>
                                        <p:cTn id="124" dur="1186" fill="hold"/>
                                        <p:tgtEl>
                                          <p:spTgt spid="9"/>
                                        </p:tgtEl>
                                      </p:cBhvr>
                                    </p:cmd>
                                  </p:childTnLst>
                                </p:cTn>
                              </p:par>
                            </p:childTnLst>
                          </p:cTn>
                        </p:par>
                      </p:childTnLst>
                    </p:cTn>
                  </p:par>
                </p:childTnLst>
              </p:cTn>
              <p:nextCondLst>
                <p:cond evt="onClick" delay="0">
                  <p:tgtEl>
                    <p:spTgt spid="48"/>
                  </p:tgtEl>
                </p:cond>
              </p:nextCondLst>
            </p:seq>
            <p:seq concurrent="1" nextAc="seek">
              <p:cTn id="125" restart="whenNotActive" fill="hold" evtFilter="cancelBubble" nodeType="interactiveSeq">
                <p:stCondLst>
                  <p:cond evt="onClick" delay="0">
                    <p:tgtEl>
                      <p:spTgt spid="47"/>
                    </p:tgtEl>
                  </p:cond>
                </p:stCondLst>
                <p:endSync evt="end" delay="0">
                  <p:rtn val="all"/>
                </p:endSync>
                <p:childTnLst>
                  <p:par>
                    <p:cTn id="126" fill="hold">
                      <p:stCondLst>
                        <p:cond delay="0"/>
                      </p:stCondLst>
                      <p:childTnLst>
                        <p:par>
                          <p:cTn id="127" fill="hold">
                            <p:stCondLst>
                              <p:cond delay="0"/>
                            </p:stCondLst>
                            <p:childTnLst>
                              <p:par>
                                <p:cTn id="128" presetID="1" presetClass="emph" presetSubtype="2" fill="hold" nodeType="clickEffect">
                                  <p:stCondLst>
                                    <p:cond delay="0"/>
                                  </p:stCondLst>
                                  <p:childTnLst>
                                    <p:animClr clrSpc="rgb" dir="cw">
                                      <p:cBhvr>
                                        <p:cTn id="129" dur="500" fill="hold"/>
                                        <p:tgtEl>
                                          <p:spTgt spid="47"/>
                                        </p:tgtEl>
                                        <p:attrNameLst>
                                          <p:attrName>fillcolor</p:attrName>
                                        </p:attrNameLst>
                                      </p:cBhvr>
                                      <p:to>
                                        <a:srgbClr val="FF5050"/>
                                      </p:to>
                                    </p:animClr>
                                    <p:set>
                                      <p:cBhvr>
                                        <p:cTn id="130" dur="500" fill="hold"/>
                                        <p:tgtEl>
                                          <p:spTgt spid="47"/>
                                        </p:tgtEl>
                                        <p:attrNameLst>
                                          <p:attrName>fill.type</p:attrName>
                                        </p:attrNameLst>
                                      </p:cBhvr>
                                      <p:to>
                                        <p:strVal val="solid"/>
                                      </p:to>
                                    </p:set>
                                    <p:set>
                                      <p:cBhvr>
                                        <p:cTn id="131" dur="500" fill="hold"/>
                                        <p:tgtEl>
                                          <p:spTgt spid="47"/>
                                        </p:tgtEl>
                                        <p:attrNameLst>
                                          <p:attrName>fill.on</p:attrName>
                                        </p:attrNameLst>
                                      </p:cBhvr>
                                      <p:to>
                                        <p:strVal val="true"/>
                                      </p:to>
                                    </p:set>
                                  </p:childTnLst>
                                </p:cTn>
                              </p:par>
                              <p:par>
                                <p:cTn id="132" presetID="1" presetClass="emph" presetSubtype="2" fill="hold" nodeType="withEffect">
                                  <p:stCondLst>
                                    <p:cond delay="0"/>
                                  </p:stCondLst>
                                  <p:childTnLst>
                                    <p:animClr clrSpc="rgb" dir="cw">
                                      <p:cBhvr>
                                        <p:cTn id="133" dur="500" fill="hold"/>
                                        <p:tgtEl>
                                          <p:spTgt spid="48"/>
                                        </p:tgtEl>
                                        <p:attrNameLst>
                                          <p:attrName>fillcolor</p:attrName>
                                        </p:attrNameLst>
                                      </p:cBhvr>
                                      <p:to>
                                        <a:srgbClr val="FF5050"/>
                                      </p:to>
                                    </p:animClr>
                                    <p:set>
                                      <p:cBhvr>
                                        <p:cTn id="134" dur="500" fill="hold"/>
                                        <p:tgtEl>
                                          <p:spTgt spid="48"/>
                                        </p:tgtEl>
                                        <p:attrNameLst>
                                          <p:attrName>fill.type</p:attrName>
                                        </p:attrNameLst>
                                      </p:cBhvr>
                                      <p:to>
                                        <p:strVal val="solid"/>
                                      </p:to>
                                    </p:set>
                                    <p:set>
                                      <p:cBhvr>
                                        <p:cTn id="135" dur="500" fill="hold"/>
                                        <p:tgtEl>
                                          <p:spTgt spid="48"/>
                                        </p:tgtEl>
                                        <p:attrNameLst>
                                          <p:attrName>fill.on</p:attrName>
                                        </p:attrNameLst>
                                      </p:cBhvr>
                                      <p:to>
                                        <p:strVal val="true"/>
                                      </p:to>
                                    </p:set>
                                  </p:childTnLst>
                                </p:cTn>
                              </p:par>
                              <p:par>
                                <p:cTn id="136" presetID="1" presetClass="emph" presetSubtype="2" fill="hold" nodeType="withEffect">
                                  <p:stCondLst>
                                    <p:cond delay="0"/>
                                  </p:stCondLst>
                                  <p:childTnLst>
                                    <p:animClr clrSpc="rgb" dir="cw">
                                      <p:cBhvr>
                                        <p:cTn id="137" dur="500" fill="hold"/>
                                        <p:tgtEl>
                                          <p:spTgt spid="46"/>
                                        </p:tgtEl>
                                        <p:attrNameLst>
                                          <p:attrName>fillcolor</p:attrName>
                                        </p:attrNameLst>
                                      </p:cBhvr>
                                      <p:to>
                                        <a:srgbClr val="FF5050"/>
                                      </p:to>
                                    </p:animClr>
                                    <p:set>
                                      <p:cBhvr>
                                        <p:cTn id="138" dur="500" fill="hold"/>
                                        <p:tgtEl>
                                          <p:spTgt spid="46"/>
                                        </p:tgtEl>
                                        <p:attrNameLst>
                                          <p:attrName>fill.type</p:attrName>
                                        </p:attrNameLst>
                                      </p:cBhvr>
                                      <p:to>
                                        <p:strVal val="solid"/>
                                      </p:to>
                                    </p:set>
                                    <p:set>
                                      <p:cBhvr>
                                        <p:cTn id="139" dur="500" fill="hold"/>
                                        <p:tgtEl>
                                          <p:spTgt spid="46"/>
                                        </p:tgtEl>
                                        <p:attrNameLst>
                                          <p:attrName>fill.on</p:attrName>
                                        </p:attrNameLst>
                                      </p:cBhvr>
                                      <p:to>
                                        <p:strVal val="true"/>
                                      </p:to>
                                    </p:set>
                                  </p:childTnLst>
                                </p:cTn>
                              </p:par>
                              <p:par>
                                <p:cTn id="140" presetID="1" presetClass="emph" presetSubtype="2" fill="hold" nodeType="withEffect">
                                  <p:stCondLst>
                                    <p:cond delay="0"/>
                                  </p:stCondLst>
                                  <p:childTnLst>
                                    <p:animClr clrSpc="rgb" dir="cw">
                                      <p:cBhvr>
                                        <p:cTn id="141" dur="500" fill="hold"/>
                                        <p:tgtEl>
                                          <p:spTgt spid="45"/>
                                        </p:tgtEl>
                                        <p:attrNameLst>
                                          <p:attrName>fillcolor</p:attrName>
                                        </p:attrNameLst>
                                      </p:cBhvr>
                                      <p:to>
                                        <a:srgbClr val="92D050"/>
                                      </p:to>
                                    </p:animClr>
                                    <p:set>
                                      <p:cBhvr>
                                        <p:cTn id="142" dur="500" fill="hold"/>
                                        <p:tgtEl>
                                          <p:spTgt spid="45"/>
                                        </p:tgtEl>
                                        <p:attrNameLst>
                                          <p:attrName>fill.type</p:attrName>
                                        </p:attrNameLst>
                                      </p:cBhvr>
                                      <p:to>
                                        <p:strVal val="solid"/>
                                      </p:to>
                                    </p:set>
                                    <p:set>
                                      <p:cBhvr>
                                        <p:cTn id="143" dur="500" fill="hold"/>
                                        <p:tgtEl>
                                          <p:spTgt spid="45"/>
                                        </p:tgtEl>
                                        <p:attrNameLst>
                                          <p:attrName>fill.on</p:attrName>
                                        </p:attrNameLst>
                                      </p:cBhvr>
                                      <p:to>
                                        <p:strVal val="true"/>
                                      </p:to>
                                    </p:set>
                                  </p:childTnLst>
                                </p:cTn>
                              </p:par>
                              <p:par>
                                <p:cTn id="144" presetID="1" presetClass="mediacall" presetSubtype="0" fill="hold" nodeType="withEffect">
                                  <p:stCondLst>
                                    <p:cond delay="100"/>
                                  </p:stCondLst>
                                  <p:childTnLst>
                                    <p:cmd type="call" cmd="playFrom(0.0)">
                                      <p:cBhvr>
                                        <p:cTn id="145" dur="1186" fill="hold"/>
                                        <p:tgtEl>
                                          <p:spTgt spid="9"/>
                                        </p:tgtEl>
                                      </p:cBhvr>
                                    </p:cmd>
                                  </p:childTnLst>
                                </p:cTn>
                              </p:par>
                            </p:childTnLst>
                          </p:cTn>
                        </p:par>
                      </p:childTnLst>
                    </p:cTn>
                  </p:par>
                </p:childTnLst>
              </p:cTn>
              <p:nextCondLst>
                <p:cond evt="onClick" delay="0">
                  <p:tgtEl>
                    <p:spTgt spid="47"/>
                  </p:tgtEl>
                </p:cond>
              </p:nextCondLst>
            </p:seq>
            <p:audio>
              <p:cMediaNode vol="80000">
                <p:cTn id="146" fill="hold" display="0">
                  <p:stCondLst>
                    <p:cond delay="indefinite"/>
                  </p:stCondLst>
                  <p:endCondLst>
                    <p:cond evt="onStopAudio" delay="0">
                      <p:tgtEl>
                        <p:sldTgt/>
                      </p:tgtEl>
                    </p:cond>
                  </p:endCondLst>
                </p:cTn>
                <p:tgtEl>
                  <p:spTgt spid="8"/>
                </p:tgtEl>
              </p:cMediaNode>
            </p:audio>
            <p:audio>
              <p:cMediaNode vol="80000">
                <p:cTn id="147" fill="hold" display="0">
                  <p:stCondLst>
                    <p:cond delay="indefinite"/>
                  </p:stCondLst>
                  <p:endCondLst>
                    <p:cond evt="onStopAudio" delay="0">
                      <p:tgtEl>
                        <p:sldTgt/>
                      </p:tgtEl>
                    </p:cond>
                  </p:endCondLst>
                </p:cTn>
                <p:tgtEl>
                  <p:spTgt spid="9"/>
                </p:tgtEl>
              </p:cMediaNode>
            </p:audio>
            <p:audio>
              <p:cMediaNode vol="80000">
                <p:cTn id="148" fill="hold" display="0">
                  <p:stCondLst>
                    <p:cond delay="indefinite"/>
                  </p:stCondLst>
                  <p:endCondLst>
                    <p:cond evt="onStopAudio" delay="0">
                      <p:tgtEl>
                        <p:sldTgt/>
                      </p:tgtEl>
                    </p:cond>
                  </p:endCondLst>
                </p:cTn>
                <p:tgtEl>
                  <p:spTgt spid="203"/>
                </p:tgtEl>
              </p:cMediaNode>
            </p:audio>
          </p:childTnLst>
        </p:cTn>
      </p:par>
    </p:tnLst>
    <p:bldLst>
      <p:bldP spid="47" grpId="0" animBg="1"/>
      <p:bldP spid="48" grpId="0" animBg="1"/>
      <p:bldP spid="46" grpId="0" animBg="1"/>
      <p:bldP spid="45" grpId="0" animBg="1"/>
      <p:bldP spid="2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id="{CF3EAF05-564B-4C1D-A70A-63FE915D7BCD}"/>
              </a:ext>
            </a:extLst>
          </p:cNvPr>
          <p:cNvGrpSpPr/>
          <p:nvPr/>
        </p:nvGrpSpPr>
        <p:grpSpPr>
          <a:xfrm>
            <a:off x="-136184"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DDAFA864-9D15-4210-9E17-94E9CFF69DDC}"/>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4" name="Picture 43" descr="A picture containing male, grate&#10;&#10;Description automatically generated">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00" name="Group 99">
            <a:extLst>
              <a:ext uri="{FF2B5EF4-FFF2-40B4-BE49-F238E27FC236}">
                <a16:creationId xmlns:a16="http://schemas.microsoft.com/office/drawing/2014/main" id="{775EC830-3D7B-40B8-9520-896098CBF1EA}"/>
              </a:ext>
            </a:extLst>
          </p:cNvPr>
          <p:cNvGrpSpPr/>
          <p:nvPr/>
        </p:nvGrpSpPr>
        <p:grpSpPr>
          <a:xfrm flipH="1">
            <a:off x="1776377" y="1525900"/>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E89A1D74-2363-4B07-85A5-609472BC1796}"/>
              </a:ext>
            </a:extLst>
          </p:cNvPr>
          <p:cNvGrpSpPr/>
          <p:nvPr/>
        </p:nvGrpSpPr>
        <p:grpSpPr>
          <a:xfrm flipH="1">
            <a:off x="1767117" y="1998498"/>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Rectangle 157">
            <a:extLst>
              <a:ext uri="{FF2B5EF4-FFF2-40B4-BE49-F238E27FC236}">
                <a16:creationId xmlns:a16="http://schemas.microsoft.com/office/drawing/2014/main" id="{7CC18054-58A4-4333-8C20-401396CA325B}"/>
              </a:ext>
            </a:extLst>
          </p:cNvPr>
          <p:cNvSpPr/>
          <p:nvPr/>
        </p:nvSpPr>
        <p:spPr>
          <a:xfrm>
            <a:off x="4249415" y="1625348"/>
            <a:ext cx="3701654" cy="1569660"/>
          </a:xfrm>
          <a:prstGeom prst="rect">
            <a:avLst/>
          </a:prstGeom>
          <a:noFill/>
        </p:spPr>
        <p:txBody>
          <a:bodyPr wrap="none" lIns="91440" tIns="45720" rIns="91440" bIns="45720">
            <a:spAutoFit/>
          </a:bodyPr>
          <a:lstStyle/>
          <a:p>
            <a:pPr algn="ctr"/>
            <a:r>
              <a:rPr lang="en-US" sz="9600" b="1" dirty="0" err="1">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sp>
        <p:nvSpPr>
          <p:cNvPr id="160" name="Isosceles Triangle 159">
            <a:hlinkClick r:id="" action="ppaction://hlinkshowjump?jump=lastslideviewed"/>
            <a:extLst>
              <a:ext uri="{FF2B5EF4-FFF2-40B4-BE49-F238E27FC236}">
                <a16:creationId xmlns:a16="http://schemas.microsoft.com/office/drawing/2014/main" id="{0E5EA789-455A-475C-8DB2-F398FA4A9BE0}"/>
              </a:ext>
            </a:extLst>
          </p:cNvPr>
          <p:cNvSpPr/>
          <p:nvPr/>
        </p:nvSpPr>
        <p:spPr>
          <a:xfrm rot="5400000">
            <a:off x="11238516"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68692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5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id="{CF3EAF05-564B-4C1D-A70A-63FE915D7BCD}"/>
              </a:ext>
            </a:extLst>
          </p:cNvPr>
          <p:cNvGrpSpPr/>
          <p:nvPr/>
        </p:nvGrpSpPr>
        <p:grpSpPr>
          <a:xfrm>
            <a:off x="-136184"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pic>
        <p:nvPicPr>
          <p:cNvPr id="44" name="Picture 43" descr="A picture containing male, grate&#10;&#10;Description automatically generated">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00" name="Group 99">
            <a:extLst>
              <a:ext uri="{FF2B5EF4-FFF2-40B4-BE49-F238E27FC236}">
                <a16:creationId xmlns:a16="http://schemas.microsoft.com/office/drawing/2014/main" id="{775EC830-3D7B-40B8-9520-896098CBF1EA}"/>
              </a:ext>
            </a:extLst>
          </p:cNvPr>
          <p:cNvGrpSpPr/>
          <p:nvPr/>
        </p:nvGrpSpPr>
        <p:grpSpPr>
          <a:xfrm flipH="1">
            <a:off x="1251373" y="214305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DDAFA864-9D15-4210-9E17-94E9CFF69DDC}"/>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51">
            <a:extLst>
              <a:ext uri="{FF2B5EF4-FFF2-40B4-BE49-F238E27FC236}">
                <a16:creationId xmlns:a16="http://schemas.microsoft.com/office/drawing/2014/main" id="{1C7ECBE4-76B7-467F-8D8B-E351A782FC07}"/>
              </a:ext>
            </a:extLst>
          </p:cNvPr>
          <p:cNvGrpSpPr/>
          <p:nvPr/>
        </p:nvGrpSpPr>
        <p:grpSpPr>
          <a:xfrm flipH="1">
            <a:off x="1693303"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70" name="Freeform: Shape 169">
              <a:extLst>
                <a:ext uri="{FF2B5EF4-FFF2-40B4-BE49-F238E27FC236}">
                  <a16:creationId xmlns:a16="http://schemas.microsoft.com/office/drawing/2014/main"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a:extLst>
                <a:ext uri="{FF2B5EF4-FFF2-40B4-BE49-F238E27FC236}">
                  <a16:creationId xmlns:a16="http://schemas.microsoft.com/office/drawing/2014/main"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Oval 175">
              <a:extLst>
                <a:ext uri="{FF2B5EF4-FFF2-40B4-BE49-F238E27FC236}">
                  <a16:creationId xmlns:a16="http://schemas.microsoft.com/office/drawing/2014/main"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Rectangle 179">
            <a:extLst>
              <a:ext uri="{FF2B5EF4-FFF2-40B4-BE49-F238E27FC236}">
                <a16:creationId xmlns:a16="http://schemas.microsoft.com/office/drawing/2014/main" id="{EF8C8545-C7D3-4CA8-9C39-A8C48F94DF1B}"/>
              </a:ext>
            </a:extLst>
          </p:cNvPr>
          <p:cNvSpPr/>
          <p:nvPr/>
        </p:nvSpPr>
        <p:spPr>
          <a:xfrm>
            <a:off x="4742341" y="1625348"/>
            <a:ext cx="2715807" cy="1569660"/>
          </a:xfrm>
          <a:prstGeom prst="rect">
            <a:avLst/>
          </a:prstGeom>
          <a:noFill/>
        </p:spPr>
        <p:txBody>
          <a:bodyPr wrap="none" lIns="91440" tIns="45720" rIns="91440" bIns="45720">
            <a:spAutoFit/>
          </a:bodyPr>
          <a:lstStyle/>
          <a:p>
            <a:pPr algn="ctr"/>
            <a:r>
              <a:rPr lang="en-US" sz="9600" b="1" dirty="0" err="1">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grpSp>
        <p:nvGrpSpPr>
          <p:cNvPr id="181" name="Group 180">
            <a:extLst>
              <a:ext uri="{FF2B5EF4-FFF2-40B4-BE49-F238E27FC236}">
                <a16:creationId xmlns:a16="http://schemas.microsoft.com/office/drawing/2014/main" id="{5A400794-7524-4187-A9EF-EAD739A69979}"/>
              </a:ext>
            </a:extLst>
          </p:cNvPr>
          <p:cNvGrpSpPr/>
          <p:nvPr/>
        </p:nvGrpSpPr>
        <p:grpSpPr>
          <a:xfrm>
            <a:off x="8732497"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Freeform: Shape 185">
              <a:extLst>
                <a:ext uri="{FF2B5EF4-FFF2-40B4-BE49-F238E27FC236}">
                  <a16:creationId xmlns:a16="http://schemas.microsoft.com/office/drawing/2014/main"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Freeform: Shape 187">
              <a:extLst>
                <a:ext uri="{FF2B5EF4-FFF2-40B4-BE49-F238E27FC236}">
                  <a16:creationId xmlns:a16="http://schemas.microsoft.com/office/drawing/2014/main"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Freeform: Shape 189">
              <a:extLst>
                <a:ext uri="{FF2B5EF4-FFF2-40B4-BE49-F238E27FC236}">
                  <a16:creationId xmlns:a16="http://schemas.microsoft.com/office/drawing/2014/main"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Shape 190">
              <a:extLst>
                <a:ext uri="{FF2B5EF4-FFF2-40B4-BE49-F238E27FC236}">
                  <a16:creationId xmlns:a16="http://schemas.microsoft.com/office/drawing/2014/main"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Shape 191">
              <a:extLst>
                <a:ext uri="{FF2B5EF4-FFF2-40B4-BE49-F238E27FC236}">
                  <a16:creationId xmlns:a16="http://schemas.microsoft.com/office/drawing/2014/main"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Shape 192">
              <a:extLst>
                <a:ext uri="{FF2B5EF4-FFF2-40B4-BE49-F238E27FC236}">
                  <a16:creationId xmlns:a16="http://schemas.microsoft.com/office/drawing/2014/main"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Shape 193">
              <a:extLst>
                <a:ext uri="{FF2B5EF4-FFF2-40B4-BE49-F238E27FC236}">
                  <a16:creationId xmlns:a16="http://schemas.microsoft.com/office/drawing/2014/main"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Shape 194">
              <a:extLst>
                <a:ext uri="{FF2B5EF4-FFF2-40B4-BE49-F238E27FC236}">
                  <a16:creationId xmlns:a16="http://schemas.microsoft.com/office/drawing/2014/main"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Freeform: Shape 195">
              <a:extLst>
                <a:ext uri="{FF2B5EF4-FFF2-40B4-BE49-F238E27FC236}">
                  <a16:creationId xmlns:a16="http://schemas.microsoft.com/office/drawing/2014/main"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97" name="Freeform: Shape 196">
              <a:extLst>
                <a:ext uri="{FF2B5EF4-FFF2-40B4-BE49-F238E27FC236}">
                  <a16:creationId xmlns:a16="http://schemas.microsoft.com/office/drawing/2014/main"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Shape 197">
              <a:extLst>
                <a:ext uri="{FF2B5EF4-FFF2-40B4-BE49-F238E27FC236}">
                  <a16:creationId xmlns:a16="http://schemas.microsoft.com/office/drawing/2014/main"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a:extLst>
                <a:ext uri="{FF2B5EF4-FFF2-40B4-BE49-F238E27FC236}">
                  <a16:creationId xmlns:a16="http://schemas.microsoft.com/office/drawing/2014/main"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Shape 201">
              <a:extLst>
                <a:ext uri="{FF2B5EF4-FFF2-40B4-BE49-F238E27FC236}">
                  <a16:creationId xmlns:a16="http://schemas.microsoft.com/office/drawing/2014/main"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Oval 202">
              <a:extLst>
                <a:ext uri="{FF2B5EF4-FFF2-40B4-BE49-F238E27FC236}">
                  <a16:creationId xmlns:a16="http://schemas.microsoft.com/office/drawing/2014/main"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Shape 205">
              <a:extLst>
                <a:ext uri="{FF2B5EF4-FFF2-40B4-BE49-F238E27FC236}">
                  <a16:creationId xmlns:a16="http://schemas.microsoft.com/office/drawing/2014/main"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7" name="Isosceles Triangle 206">
            <a:hlinkClick r:id="" action="ppaction://hlinkshowjump?jump=lastslideviewed"/>
            <a:extLst>
              <a:ext uri="{FF2B5EF4-FFF2-40B4-BE49-F238E27FC236}">
                <a16:creationId xmlns:a16="http://schemas.microsoft.com/office/drawing/2014/main" id="{D2E2C1D4-04D8-48D4-BA5F-79AA90C968E1}"/>
              </a:ext>
            </a:extLst>
          </p:cNvPr>
          <p:cNvSpPr/>
          <p:nvPr/>
        </p:nvSpPr>
        <p:spPr>
          <a:xfrm rot="5400000">
            <a:off x="11226304"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52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A8A8260-770E-4BD0-B86B-C369BD44C98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58394" y="-1989909"/>
            <a:ext cx="9191895" cy="9191895"/>
          </a:xfrm>
          <a:prstGeom prst="rect">
            <a:avLst/>
          </a:prstGeom>
        </p:spPr>
      </p:pic>
      <p:pic>
        <p:nvPicPr>
          <p:cNvPr id="7" name="Picture 6" descr="Chart, scatter chart&#10;&#10;Description automatically generated">
            <a:extLst>
              <a:ext uri="{FF2B5EF4-FFF2-40B4-BE49-F238E27FC236}">
                <a16:creationId xmlns:a16="http://schemas.microsoft.com/office/drawing/2014/main" id="{71FE7E92-1F6C-4559-A0B0-BEB1F71ED5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260358" y="2825120"/>
            <a:ext cx="2962545" cy="3039571"/>
          </a:xfrm>
          <a:prstGeom prst="rect">
            <a:avLst/>
          </a:prstGeom>
        </p:spPr>
      </p:pic>
      <p:pic>
        <p:nvPicPr>
          <p:cNvPr id="3" name="Picture 2" descr="A picture containing cup, tableware, porcelain&#10;&#10;Description automatically generated">
            <a:extLst>
              <a:ext uri="{FF2B5EF4-FFF2-40B4-BE49-F238E27FC236}">
                <a16:creationId xmlns:a16="http://schemas.microsoft.com/office/drawing/2014/main" id="{46DB83BD-AD97-414C-A55D-FEB22C8E9AED}"/>
              </a:ext>
            </a:extLst>
          </p:cNvPr>
          <p:cNvPicPr>
            <a:picLocks noChangeAspect="1"/>
          </p:cNvPicPr>
          <p:nvPr/>
        </p:nvPicPr>
        <p:blipFill rotWithShape="1">
          <a:blip r:embed="rId5" cstate="print">
            <a:extLst>
              <a:ext uri="{BEBA8EAE-BF5A-486C-A8C5-ECC9F3942E4B}">
                <a14:imgProps xmlns:a14="http://schemas.microsoft.com/office/drawing/2010/main">
                  <a14:imgLayer r:embed="rId6">
                    <a14:imgEffect>
                      <a14:artisticPaintStrokes/>
                    </a14:imgEffect>
                  </a14:imgLayer>
                </a14:imgProps>
              </a:ext>
              <a:ext uri="{28A0092B-C50C-407E-A947-70E740481C1C}">
                <a14:useLocalDpi xmlns:a14="http://schemas.microsoft.com/office/drawing/2010/main" val="0"/>
              </a:ext>
            </a:extLst>
          </a:blip>
          <a:srcRect r="3643"/>
          <a:stretch/>
        </p:blipFill>
        <p:spPr>
          <a:xfrm>
            <a:off x="3159036" y="139325"/>
            <a:ext cx="5873937" cy="6096012"/>
          </a:xfrm>
          <a:prstGeom prst="rect">
            <a:avLst/>
          </a:prstGeom>
          <a:effectLst>
            <a:glow rad="1905000">
              <a:srgbClr val="FFFF00">
                <a:alpha val="26000"/>
              </a:srgbClr>
            </a:glow>
          </a:effectLst>
        </p:spPr>
      </p:pic>
      <p:pic>
        <p:nvPicPr>
          <p:cNvPr id="9" name="Picture 8">
            <a:extLst>
              <a:ext uri="{FF2B5EF4-FFF2-40B4-BE49-F238E27FC236}">
                <a16:creationId xmlns:a16="http://schemas.microsoft.com/office/drawing/2014/main" id="{D97AB820-B37D-4877-B8B2-079CA4B0D5FD}"/>
              </a:ext>
            </a:extLst>
          </p:cNvPr>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05336" y="1058780"/>
            <a:ext cx="2981325" cy="3286125"/>
          </a:xfrm>
          <a:prstGeom prst="rect">
            <a:avLst/>
          </a:prstGeom>
        </p:spPr>
      </p:pic>
      <p:pic>
        <p:nvPicPr>
          <p:cNvPr id="11" name="Picture 10">
            <a:extLst>
              <a:ext uri="{FF2B5EF4-FFF2-40B4-BE49-F238E27FC236}">
                <a16:creationId xmlns:a16="http://schemas.microsoft.com/office/drawing/2014/main" id="{76162DCA-6BDF-4607-B7C3-3C3A47698B8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98924" y="914413"/>
            <a:ext cx="5804263" cy="5804262"/>
          </a:xfrm>
          <a:prstGeom prst="rect">
            <a:avLst/>
          </a:prstGeom>
        </p:spPr>
      </p:pic>
    </p:spTree>
    <p:extLst>
      <p:ext uri="{BB962C8B-B14F-4D97-AF65-F5344CB8AC3E}">
        <p14:creationId xmlns:p14="http://schemas.microsoft.com/office/powerpoint/2010/main" val="3118079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750" fill="hold"/>
                                        <p:tgtEl>
                                          <p:spTgt spid="3"/>
                                        </p:tgtEl>
                                        <p:attrNameLst>
                                          <p:attrName>ppt_w</p:attrName>
                                        </p:attrNameLst>
                                      </p:cBhvr>
                                      <p:tavLst>
                                        <p:tav tm="0">
                                          <p:val>
                                            <p:fltVal val="0"/>
                                          </p:val>
                                        </p:tav>
                                        <p:tav tm="100000">
                                          <p:val>
                                            <p:strVal val="#ppt_w"/>
                                          </p:val>
                                        </p:tav>
                                      </p:tavLst>
                                    </p:anim>
                                    <p:anim calcmode="lin" valueType="num">
                                      <p:cBhvr>
                                        <p:cTn id="8" dur="750" fill="hold"/>
                                        <p:tgtEl>
                                          <p:spTgt spid="3"/>
                                        </p:tgtEl>
                                        <p:attrNameLst>
                                          <p:attrName>ppt_h</p:attrName>
                                        </p:attrNameLst>
                                      </p:cBhvr>
                                      <p:tavLst>
                                        <p:tav tm="0">
                                          <p:val>
                                            <p:fltVal val="0"/>
                                          </p:val>
                                        </p:tav>
                                        <p:tav tm="100000">
                                          <p:val>
                                            <p:strVal val="#ppt_h"/>
                                          </p:val>
                                        </p:tav>
                                      </p:tavLst>
                                    </p:anim>
                                    <p:animEffect transition="in" filter="fade">
                                      <p:cBhvr>
                                        <p:cTn id="9" dur="750"/>
                                        <p:tgtEl>
                                          <p:spTgt spid="3"/>
                                        </p:tgtEl>
                                      </p:cBhvr>
                                    </p:animEffect>
                                  </p:childTnLst>
                                  <p:subTnLst>
                                    <p:audio>
                                      <p:cMediaNode>
                                        <p:cTn display="0" masterRel="sameClick">
                                          <p:stCondLst>
                                            <p:cond evt="begin" delay="0">
                                              <p:tn val="5"/>
                                            </p:cond>
                                          </p:stCondLst>
                                          <p:endCondLst>
                                            <p:cond evt="onStopAudio" delay="0">
                                              <p:tgtEl>
                                                <p:sldTgt/>
                                              </p:tgtEl>
                                            </p:cond>
                                          </p:endCondLst>
                                        </p:cTn>
                                        <p:tgtEl>
                                          <p:sndTgt r:embed="rId2" name="sfx-victory61.wav"/>
                                        </p:tgtEl>
                                      </p:cMediaNode>
                                    </p:audio>
                                  </p:subTnLst>
                                </p:cTn>
                              </p:par>
                              <p:par>
                                <p:cTn id="10" presetID="53" presetClass="entr" presetSubtype="16"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750" fill="hold"/>
                                        <p:tgtEl>
                                          <p:spTgt spid="9"/>
                                        </p:tgtEl>
                                        <p:attrNameLst>
                                          <p:attrName>ppt_w</p:attrName>
                                        </p:attrNameLst>
                                      </p:cBhvr>
                                      <p:tavLst>
                                        <p:tav tm="0">
                                          <p:val>
                                            <p:fltVal val="0"/>
                                          </p:val>
                                        </p:tav>
                                        <p:tav tm="100000">
                                          <p:val>
                                            <p:strVal val="#ppt_w"/>
                                          </p:val>
                                        </p:tav>
                                      </p:tavLst>
                                    </p:anim>
                                    <p:anim calcmode="lin" valueType="num">
                                      <p:cBhvr>
                                        <p:cTn id="13" dur="750" fill="hold"/>
                                        <p:tgtEl>
                                          <p:spTgt spid="9"/>
                                        </p:tgtEl>
                                        <p:attrNameLst>
                                          <p:attrName>ppt_h</p:attrName>
                                        </p:attrNameLst>
                                      </p:cBhvr>
                                      <p:tavLst>
                                        <p:tav tm="0">
                                          <p:val>
                                            <p:fltVal val="0"/>
                                          </p:val>
                                        </p:tav>
                                        <p:tav tm="100000">
                                          <p:val>
                                            <p:strVal val="#ppt_h"/>
                                          </p:val>
                                        </p:tav>
                                      </p:tavLst>
                                    </p:anim>
                                    <p:animEffect transition="in" filter="fade">
                                      <p:cBhvr>
                                        <p:cTn id="14" dur="750"/>
                                        <p:tgtEl>
                                          <p:spTgt spid="9"/>
                                        </p:tgtEl>
                                      </p:cBhvr>
                                    </p:animEffect>
                                  </p:childTnLst>
                                </p:cTn>
                              </p:par>
                              <p:par>
                                <p:cTn id="15" presetID="10" presetClass="entr" presetSubtype="0" fill="hold" nodeType="withEffect">
                                  <p:stCondLst>
                                    <p:cond delay="75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750"/>
                                        <p:tgtEl>
                                          <p:spTgt spid="11"/>
                                        </p:tgtEl>
                                      </p:cBhvr>
                                    </p:animEffect>
                                  </p:childTnLst>
                                </p:cTn>
                              </p:par>
                              <p:par>
                                <p:cTn id="18" presetID="53" presetClass="entr" presetSubtype="16" fill="hold" nodeType="withEffect">
                                  <p:stCondLst>
                                    <p:cond delay="1250"/>
                                  </p:stCondLst>
                                  <p:childTnLst>
                                    <p:set>
                                      <p:cBhvr>
                                        <p:cTn id="19" dur="1" fill="hold">
                                          <p:stCondLst>
                                            <p:cond delay="0"/>
                                          </p:stCondLst>
                                        </p:cTn>
                                        <p:tgtEl>
                                          <p:spTgt spid="5"/>
                                        </p:tgtEl>
                                        <p:attrNameLst>
                                          <p:attrName>style.visibility</p:attrName>
                                        </p:attrNameLst>
                                      </p:cBhvr>
                                      <p:to>
                                        <p:strVal val="visible"/>
                                      </p:to>
                                    </p:set>
                                    <p:anim calcmode="lin" valueType="num">
                                      <p:cBhvr>
                                        <p:cTn id="20" dur="750" fill="hold"/>
                                        <p:tgtEl>
                                          <p:spTgt spid="5"/>
                                        </p:tgtEl>
                                        <p:attrNameLst>
                                          <p:attrName>ppt_w</p:attrName>
                                        </p:attrNameLst>
                                      </p:cBhvr>
                                      <p:tavLst>
                                        <p:tav tm="0">
                                          <p:val>
                                            <p:fltVal val="0"/>
                                          </p:val>
                                        </p:tav>
                                        <p:tav tm="100000">
                                          <p:val>
                                            <p:strVal val="#ppt_w"/>
                                          </p:val>
                                        </p:tav>
                                      </p:tavLst>
                                    </p:anim>
                                    <p:anim calcmode="lin" valueType="num">
                                      <p:cBhvr>
                                        <p:cTn id="21" dur="750" fill="hold"/>
                                        <p:tgtEl>
                                          <p:spTgt spid="5"/>
                                        </p:tgtEl>
                                        <p:attrNameLst>
                                          <p:attrName>ppt_h</p:attrName>
                                        </p:attrNameLst>
                                      </p:cBhvr>
                                      <p:tavLst>
                                        <p:tav tm="0">
                                          <p:val>
                                            <p:fltVal val="0"/>
                                          </p:val>
                                        </p:tav>
                                        <p:tav tm="100000">
                                          <p:val>
                                            <p:strVal val="#ppt_h"/>
                                          </p:val>
                                        </p:tav>
                                      </p:tavLst>
                                    </p:anim>
                                    <p:animEffect transition="in" filter="fade">
                                      <p:cBhvr>
                                        <p:cTn id="22" dur="750"/>
                                        <p:tgtEl>
                                          <p:spTgt spid="5"/>
                                        </p:tgtEl>
                                      </p:cBhvr>
                                    </p:animEffect>
                                  </p:childTnLst>
                                </p:cTn>
                              </p:par>
                              <p:par>
                                <p:cTn id="23" presetID="6" presetClass="entr" presetSubtype="16" fill="hold" nodeType="withEffect">
                                  <p:stCondLst>
                                    <p:cond delay="250"/>
                                  </p:stCondLst>
                                  <p:childTnLst>
                                    <p:set>
                                      <p:cBhvr>
                                        <p:cTn id="24" dur="1" fill="hold">
                                          <p:stCondLst>
                                            <p:cond delay="0"/>
                                          </p:stCondLst>
                                        </p:cTn>
                                        <p:tgtEl>
                                          <p:spTgt spid="7"/>
                                        </p:tgtEl>
                                        <p:attrNameLst>
                                          <p:attrName>style.visibility</p:attrName>
                                        </p:attrNameLst>
                                      </p:cBhvr>
                                      <p:to>
                                        <p:strVal val="visible"/>
                                      </p:to>
                                    </p:set>
                                    <p:animEffect transition="in" filter="circle(in)">
                                      <p:cBhvr>
                                        <p:cTn id="25" dur="500"/>
                                        <p:tgtEl>
                                          <p:spTgt spid="7"/>
                                        </p:tgtEl>
                                      </p:cBhvr>
                                    </p:animEffect>
                                  </p:childTnLst>
                                </p:cTn>
                              </p:par>
                              <p:par>
                                <p:cTn id="26" presetID="32" presetClass="emph" presetSubtype="0" repeatCount="indefinite" fill="hold" nodeType="withEffect">
                                  <p:stCondLst>
                                    <p:cond delay="0"/>
                                  </p:stCondLst>
                                  <p:childTnLst>
                                    <p:animRot by="120000">
                                      <p:cBhvr>
                                        <p:cTn id="27" dur="100" fill="hold">
                                          <p:stCondLst>
                                            <p:cond delay="0"/>
                                          </p:stCondLst>
                                        </p:cTn>
                                        <p:tgtEl>
                                          <p:spTgt spid="3"/>
                                        </p:tgtEl>
                                        <p:attrNameLst>
                                          <p:attrName>r</p:attrName>
                                        </p:attrNameLst>
                                      </p:cBhvr>
                                    </p:animRot>
                                    <p:animRot by="-240000">
                                      <p:cBhvr>
                                        <p:cTn id="28" dur="200" fill="hold">
                                          <p:stCondLst>
                                            <p:cond delay="200"/>
                                          </p:stCondLst>
                                        </p:cTn>
                                        <p:tgtEl>
                                          <p:spTgt spid="3"/>
                                        </p:tgtEl>
                                        <p:attrNameLst>
                                          <p:attrName>r</p:attrName>
                                        </p:attrNameLst>
                                      </p:cBhvr>
                                    </p:animRot>
                                    <p:animRot by="240000">
                                      <p:cBhvr>
                                        <p:cTn id="29" dur="200" fill="hold">
                                          <p:stCondLst>
                                            <p:cond delay="400"/>
                                          </p:stCondLst>
                                        </p:cTn>
                                        <p:tgtEl>
                                          <p:spTgt spid="3"/>
                                        </p:tgtEl>
                                        <p:attrNameLst>
                                          <p:attrName>r</p:attrName>
                                        </p:attrNameLst>
                                      </p:cBhvr>
                                    </p:animRot>
                                    <p:animRot by="-240000">
                                      <p:cBhvr>
                                        <p:cTn id="30" dur="200" fill="hold">
                                          <p:stCondLst>
                                            <p:cond delay="600"/>
                                          </p:stCondLst>
                                        </p:cTn>
                                        <p:tgtEl>
                                          <p:spTgt spid="3"/>
                                        </p:tgtEl>
                                        <p:attrNameLst>
                                          <p:attrName>r</p:attrName>
                                        </p:attrNameLst>
                                      </p:cBhvr>
                                    </p:animRot>
                                    <p:animRot by="120000">
                                      <p:cBhvr>
                                        <p:cTn id="31"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33" descr="图片包含 图示&#10;&#10;描述已自动生成">
            <a:extLst>
              <a:ext uri="{FF2B5EF4-FFF2-40B4-BE49-F238E27FC236}">
                <a16:creationId xmlns:a16="http://schemas.microsoft.com/office/drawing/2014/main" id="{DF261578-8CCB-4EEA-88D6-C93E960E9C0F}"/>
              </a:ext>
            </a:extLst>
          </p:cNvPr>
          <p:cNvPicPr>
            <a:picLocks noChangeAspect="1"/>
          </p:cNvPicPr>
          <p:nvPr/>
        </p:nvPicPr>
        <p:blipFill>
          <a:blip r:embed="rId2"/>
          <a:srcRect l="763"/>
          <a:stretch>
            <a:fillRect/>
          </a:stretch>
        </p:blipFill>
        <p:spPr>
          <a:xfrm>
            <a:off x="0" y="0"/>
            <a:ext cx="12192000" cy="6858000"/>
          </a:xfrm>
          <a:custGeom>
            <a:avLst/>
            <a:gdLst>
              <a:gd name="connsiteX0" fmla="*/ 0 w 12099012"/>
              <a:gd name="connsiteY0" fmla="*/ 0 h 6858000"/>
              <a:gd name="connsiteX1" fmla="*/ 12099012 w 12099012"/>
              <a:gd name="connsiteY1" fmla="*/ 0 h 6858000"/>
              <a:gd name="connsiteX2" fmla="*/ 12099012 w 12099012"/>
              <a:gd name="connsiteY2" fmla="*/ 6858000 h 6858000"/>
              <a:gd name="connsiteX3" fmla="*/ 0 w 120990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099012" h="6858000">
                <a:moveTo>
                  <a:pt x="0" y="0"/>
                </a:moveTo>
                <a:lnTo>
                  <a:pt x="12099012" y="0"/>
                </a:lnTo>
                <a:lnTo>
                  <a:pt x="12099012" y="6858000"/>
                </a:lnTo>
                <a:lnTo>
                  <a:pt x="0" y="6858000"/>
                </a:lnTo>
                <a:close/>
              </a:path>
            </a:pathLst>
          </a:custGeom>
        </p:spPr>
      </p:pic>
      <p:pic>
        <p:nvPicPr>
          <p:cNvPr id="11" name="图片 20" descr="图片包含 圆圈&#10;&#10;描述已自动生成">
            <a:extLst>
              <a:ext uri="{FF2B5EF4-FFF2-40B4-BE49-F238E27FC236}">
                <a16:creationId xmlns:a16="http://schemas.microsoft.com/office/drawing/2014/main" id="{856858FE-4073-460F-B356-00DFC42DC80A}"/>
              </a:ext>
            </a:extLst>
          </p:cNvPr>
          <p:cNvPicPr>
            <a:picLocks noChangeAspect="1"/>
          </p:cNvPicPr>
          <p:nvPr/>
        </p:nvPicPr>
        <p:blipFill rotWithShape="1">
          <a:blip r:embed="rId3"/>
          <a:srcRect l="14237" r="8220"/>
          <a:stretch/>
        </p:blipFill>
        <p:spPr>
          <a:xfrm>
            <a:off x="1037686" y="701315"/>
            <a:ext cx="10829950" cy="5278285"/>
          </a:xfrm>
          <a:prstGeom prst="rect">
            <a:avLst/>
          </a:prstGeom>
        </p:spPr>
      </p:pic>
      <p:pic>
        <p:nvPicPr>
          <p:cNvPr id="12" name="图片 22" descr="卡通人物&#10;&#10;低可信度描述已自动生成">
            <a:extLst>
              <a:ext uri="{FF2B5EF4-FFF2-40B4-BE49-F238E27FC236}">
                <a16:creationId xmlns:a16="http://schemas.microsoft.com/office/drawing/2014/main" id="{AAB860A1-3A6D-4B63-96E9-746BF3345035}"/>
              </a:ext>
            </a:extLst>
          </p:cNvPr>
          <p:cNvPicPr>
            <a:picLocks noChangeAspect="1"/>
          </p:cNvPicPr>
          <p:nvPr/>
        </p:nvPicPr>
        <p:blipFill rotWithShape="1">
          <a:blip r:embed="rId4"/>
          <a:srcRect l="32161" t="55019" r="23983"/>
          <a:stretch/>
        </p:blipFill>
        <p:spPr>
          <a:xfrm>
            <a:off x="4845385" y="4444917"/>
            <a:ext cx="4962898" cy="2423909"/>
          </a:xfrm>
          <a:prstGeom prst="rect">
            <a:avLst/>
          </a:prstGeom>
        </p:spPr>
      </p:pic>
      <p:pic>
        <p:nvPicPr>
          <p:cNvPr id="13" name="图片 31">
            <a:extLst>
              <a:ext uri="{FF2B5EF4-FFF2-40B4-BE49-F238E27FC236}">
                <a16:creationId xmlns:a16="http://schemas.microsoft.com/office/drawing/2014/main" id="{A2824800-F6C1-44F5-8E31-33029AB46A91}"/>
              </a:ext>
            </a:extLst>
          </p:cNvPr>
          <p:cNvPicPr>
            <a:picLocks noChangeAspect="1"/>
          </p:cNvPicPr>
          <p:nvPr/>
        </p:nvPicPr>
        <p:blipFill rotWithShape="1">
          <a:blip r:embed="rId5"/>
          <a:srcRect l="8803" t="29933" r="12655"/>
          <a:stretch/>
        </p:blipFill>
        <p:spPr>
          <a:xfrm>
            <a:off x="978977" y="3340458"/>
            <a:ext cx="2484894" cy="2216796"/>
          </a:xfrm>
          <a:prstGeom prst="rect">
            <a:avLst/>
          </a:prstGeom>
        </p:spPr>
      </p:pic>
      <p:sp>
        <p:nvSpPr>
          <p:cNvPr id="14" name="Rectangle 13">
            <a:extLst>
              <a:ext uri="{FF2B5EF4-FFF2-40B4-BE49-F238E27FC236}">
                <a16:creationId xmlns:a16="http://schemas.microsoft.com/office/drawing/2014/main" id="{42A7DC87-FC31-4D66-BCF2-792658A7C4CB}"/>
              </a:ext>
            </a:extLst>
          </p:cNvPr>
          <p:cNvSpPr/>
          <p:nvPr/>
        </p:nvSpPr>
        <p:spPr>
          <a:xfrm>
            <a:off x="5303223" y="1371600"/>
            <a:ext cx="1584088"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sng" strike="noStrike" kern="1200" cap="none" spc="0" normalizeH="0" baseline="0" noProof="0" dirty="0" err="1">
                <a:ln w="0"/>
                <a:solidFill>
                  <a:srgbClr val="7030A0"/>
                </a:solidFill>
                <a:effectLst>
                  <a:outerShdw blurRad="38100" dist="19050" dir="2700000" algn="tl" rotWithShape="0">
                    <a:prstClr val="black">
                      <a:alpha val="40000"/>
                    </a:prstClr>
                  </a:outerShdw>
                </a:effectLst>
                <a:uLnTx/>
                <a:uFillTx/>
                <a:latin typeface="Calibri"/>
                <a:ea typeface="+mn-ea"/>
                <a:cs typeface="+mn-cs"/>
              </a:rPr>
              <a:t>Toán</a:t>
            </a:r>
            <a:endParaRPr kumimoji="0" lang="en-US" sz="5400" b="1" i="0" u="sng" strike="noStrike" kern="1200" cap="none" spc="0" normalizeH="0" baseline="0" noProof="0" dirty="0">
              <a:ln w="0"/>
              <a:solidFill>
                <a:srgbClr val="7030A0"/>
              </a:solidFill>
              <a:effectLst>
                <a:outerShdw blurRad="38100" dist="19050" dir="2700000" algn="tl" rotWithShape="0">
                  <a:prstClr val="black">
                    <a:alpha val="40000"/>
                  </a:prstClr>
                </a:outerShdw>
              </a:effectLst>
              <a:uLnTx/>
              <a:uFillTx/>
              <a:latin typeface="Calibri"/>
              <a:ea typeface="+mn-ea"/>
              <a:cs typeface="+mn-cs"/>
            </a:endParaRPr>
          </a:p>
        </p:txBody>
      </p:sp>
      <p:sp>
        <p:nvSpPr>
          <p:cNvPr id="4" name="TextBox 3">
            <a:extLst>
              <a:ext uri="{FF2B5EF4-FFF2-40B4-BE49-F238E27FC236}">
                <a16:creationId xmlns:a16="http://schemas.microsoft.com/office/drawing/2014/main" id="{28B7FDE3-D607-4192-960F-E1D9F2B57DBE}"/>
              </a:ext>
            </a:extLst>
          </p:cNvPr>
          <p:cNvSpPr txBox="1"/>
          <p:nvPr/>
        </p:nvSpPr>
        <p:spPr>
          <a:xfrm>
            <a:off x="5486399" y="3923415"/>
            <a:ext cx="214777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70C0"/>
                </a:solidFill>
                <a:effectLst/>
                <a:uLnTx/>
                <a:uFillTx/>
                <a:latin typeface="Calibri"/>
                <a:ea typeface="+mn-ea"/>
                <a:cs typeface="+mn-cs"/>
              </a:rPr>
              <a:t>(</a:t>
            </a:r>
            <a:r>
              <a:rPr kumimoji="0" lang="en-US" sz="3600" b="1" i="0" u="none" strike="noStrike" kern="1200" cap="none" spc="0" normalizeH="0" baseline="0" noProof="0" dirty="0" err="1">
                <a:ln>
                  <a:noFill/>
                </a:ln>
                <a:solidFill>
                  <a:srgbClr val="0070C0"/>
                </a:solidFill>
                <a:effectLst/>
                <a:uLnTx/>
                <a:uFillTx/>
                <a:latin typeface="Calibri"/>
                <a:ea typeface="+mn-ea"/>
                <a:cs typeface="+mn-cs"/>
              </a:rPr>
              <a:t>Tiết</a:t>
            </a:r>
            <a:r>
              <a:rPr kumimoji="0" lang="en-US" sz="3600" b="1" i="0" u="none" strike="noStrike" kern="1200" cap="none" spc="0" normalizeH="0" baseline="0" noProof="0" dirty="0">
                <a:ln>
                  <a:noFill/>
                </a:ln>
                <a:solidFill>
                  <a:srgbClr val="0070C0"/>
                </a:solidFill>
                <a:effectLst/>
                <a:uLnTx/>
                <a:uFillTx/>
                <a:latin typeface="Calibri"/>
                <a:ea typeface="+mn-ea"/>
                <a:cs typeface="+mn-cs"/>
              </a:rPr>
              <a:t> 2)</a:t>
            </a:r>
          </a:p>
        </p:txBody>
      </p:sp>
      <p:sp>
        <p:nvSpPr>
          <p:cNvPr id="2" name="Rectangle 1"/>
          <p:cNvSpPr/>
          <p:nvPr/>
        </p:nvSpPr>
        <p:spPr>
          <a:xfrm>
            <a:off x="1777578" y="2733420"/>
            <a:ext cx="8636852" cy="830997"/>
          </a:xfrm>
          <a:prstGeom prst="rect">
            <a:avLst/>
          </a:prstGeom>
          <a:noFill/>
        </p:spPr>
        <p:txBody>
          <a:bodyPr wrap="none" lIns="91440" tIns="45720" rIns="91440" bIns="4572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algn="ctr"/>
            <a:r>
              <a:rPr lang="en-US" sz="48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rPr>
              <a:t>CÁC SỐ TRONG PHẠM VI 100 000</a:t>
            </a:r>
          </a:p>
        </p:txBody>
      </p:sp>
    </p:spTree>
    <p:extLst>
      <p:ext uri="{BB962C8B-B14F-4D97-AF65-F5344CB8AC3E}">
        <p14:creationId xmlns:p14="http://schemas.microsoft.com/office/powerpoint/2010/main" val="670829017"/>
      </p:ext>
    </p:extLst>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79BFEE9-F38E-45CF-9C47-BDDB9EC4CF7F}"/>
              </a:ext>
            </a:extLst>
          </p:cNvPr>
          <p:cNvSpPr/>
          <p:nvPr/>
        </p:nvSpPr>
        <p:spPr>
          <a:xfrm>
            <a:off x="457200" y="209684"/>
            <a:ext cx="11049000" cy="5936836"/>
          </a:xfrm>
          <a:prstGeom prst="roundRect">
            <a:avLst>
              <a:gd name="adj" fmla="val 18533"/>
            </a:avLst>
          </a:prstGeom>
          <a:solidFill>
            <a:schemeClr val="bg1"/>
          </a:solidFill>
          <a:ln w="635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pic>
        <p:nvPicPr>
          <p:cNvPr id="12" name="Picture 11">
            <a:hlinkClick r:id="rId3" action="ppaction://hlinksldjump"/>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61558" y1="7051" x2="64935" y2="23397"/>
                        <a14:foregroundMark x1="89610" y1="9615" x2="91948" y2="28205"/>
                        <a14:foregroundMark x1="59740" y1="9615" x2="55584" y2="24038"/>
                      </a14:backgroundRemoval>
                    </a14:imgEffect>
                  </a14:imgLayer>
                </a14:imgProps>
              </a:ext>
              <a:ext uri="{28A0092B-C50C-407E-A947-70E740481C1C}">
                <a14:useLocalDpi xmlns:a14="http://schemas.microsoft.com/office/drawing/2010/main" val="0"/>
              </a:ext>
            </a:extLst>
          </a:blip>
          <a:stretch>
            <a:fillRect/>
          </a:stretch>
        </p:blipFill>
        <p:spPr>
          <a:xfrm>
            <a:off x="10786513" y="5509324"/>
            <a:ext cx="1405487" cy="1138992"/>
          </a:xfrm>
          <a:prstGeom prst="rect">
            <a:avLst/>
          </a:prstGeom>
        </p:spPr>
      </p:pic>
      <p:sp>
        <p:nvSpPr>
          <p:cNvPr id="2" name="Oval 1">
            <a:extLst>
              <a:ext uri="{FF2B5EF4-FFF2-40B4-BE49-F238E27FC236}">
                <a16:creationId xmlns:a16="http://schemas.microsoft.com/office/drawing/2014/main" id="{69F9F232-433B-438D-8C5B-C710FECEE87D}"/>
              </a:ext>
            </a:extLst>
          </p:cNvPr>
          <p:cNvSpPr/>
          <p:nvPr/>
        </p:nvSpPr>
        <p:spPr>
          <a:xfrm>
            <a:off x="650580" y="561975"/>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3</a:t>
            </a:r>
          </a:p>
        </p:txBody>
      </p:sp>
      <p:sp>
        <p:nvSpPr>
          <p:cNvPr id="7" name="TextBox 6">
            <a:extLst>
              <a:ext uri="{FF2B5EF4-FFF2-40B4-BE49-F238E27FC236}">
                <a16:creationId xmlns:a16="http://schemas.microsoft.com/office/drawing/2014/main" id="{32E02BE9-7AE3-4106-A555-1760B8B88400}"/>
              </a:ext>
            </a:extLst>
          </p:cNvPr>
          <p:cNvSpPr txBox="1"/>
          <p:nvPr/>
        </p:nvSpPr>
        <p:spPr>
          <a:xfrm>
            <a:off x="1276349" y="647700"/>
            <a:ext cx="9915525" cy="646331"/>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Đếm, viết rồi đọc số khối lập phương (theo mẫu):</a:t>
            </a:r>
            <a:endParaRPr kumimoji="0" lang="en-US" sz="36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pic>
        <p:nvPicPr>
          <p:cNvPr id="27" name="Picture 26">
            <a:hlinkClick r:id="rId3" action="ppaction://hlinksldjump"/>
            <a:extLst>
              <a:ext uri="{FF2B5EF4-FFF2-40B4-BE49-F238E27FC236}">
                <a16:creationId xmlns:a16="http://schemas.microsoft.com/office/drawing/2014/main" id="{E25E29E2-BEDC-4A5F-9146-1749DC2535F5}"/>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Effect>
                      <a14:sharpenSoften amount="25000"/>
                    </a14:imgEffect>
                  </a14:imgLayer>
                </a14:imgProps>
              </a:ext>
              <a:ext uri="{28A0092B-C50C-407E-A947-70E740481C1C}">
                <a14:useLocalDpi xmlns:a14="http://schemas.microsoft.com/office/drawing/2010/main" val="0"/>
              </a:ext>
            </a:extLst>
          </a:blip>
          <a:stretch>
            <a:fillRect/>
          </a:stretch>
        </p:blipFill>
        <p:spPr>
          <a:xfrm>
            <a:off x="324731" y="5719008"/>
            <a:ext cx="1567374" cy="1138992"/>
          </a:xfrm>
          <a:prstGeom prst="rect">
            <a:avLst/>
          </a:prstGeom>
        </p:spPr>
      </p:pic>
      <p:pic>
        <p:nvPicPr>
          <p:cNvPr id="38" name="Picture 2">
            <a:extLst>
              <a:ext uri="{FF2B5EF4-FFF2-40B4-BE49-F238E27FC236}">
                <a16:creationId xmlns:a16="http://schemas.microsoft.com/office/drawing/2014/main" id="{A68CA818-F1CD-41EE-8BD8-B1102308481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670031" y="5948395"/>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
            <a:extLst>
              <a:ext uri="{FF2B5EF4-FFF2-40B4-BE49-F238E27FC236}">
                <a16:creationId xmlns:a16="http://schemas.microsoft.com/office/drawing/2014/main" id="{27CDBDB8-171F-4D3C-A755-9E47D02C27B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872149" y="5948395"/>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
            <a:extLst>
              <a:ext uri="{FF2B5EF4-FFF2-40B4-BE49-F238E27FC236}">
                <a16:creationId xmlns:a16="http://schemas.microsoft.com/office/drawing/2014/main" id="{2D4F1C25-92EA-4140-993B-9DB3CE15A6D5}"/>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763828" y="5948395"/>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
            <a:extLst>
              <a:ext uri="{FF2B5EF4-FFF2-40B4-BE49-F238E27FC236}">
                <a16:creationId xmlns:a16="http://schemas.microsoft.com/office/drawing/2014/main" id="{53FA0D41-3348-4BAF-A15A-40BA29C5EC8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695724" y="5978905"/>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
            <a:extLst>
              <a:ext uri="{FF2B5EF4-FFF2-40B4-BE49-F238E27FC236}">
                <a16:creationId xmlns:a16="http://schemas.microsoft.com/office/drawing/2014/main" id="{AC69C3B7-FEE2-41D2-8E62-8A5C5DDA5B2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26052" y="5978905"/>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a:extLst>
              <a:ext uri="{FF2B5EF4-FFF2-40B4-BE49-F238E27FC236}">
                <a16:creationId xmlns:a16="http://schemas.microsoft.com/office/drawing/2014/main" id="{243AE79C-80D0-4B50-9F7F-1C3F8B085D2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275861" y="5871424"/>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a:extLst>
              <a:ext uri="{FF2B5EF4-FFF2-40B4-BE49-F238E27FC236}">
                <a16:creationId xmlns:a16="http://schemas.microsoft.com/office/drawing/2014/main" id="{B0041FCC-B70F-4D8C-A09E-94F127142C15}"/>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04697" y="6007529"/>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
            <a:extLst>
              <a:ext uri="{FF2B5EF4-FFF2-40B4-BE49-F238E27FC236}">
                <a16:creationId xmlns:a16="http://schemas.microsoft.com/office/drawing/2014/main" id="{9A02FEEA-C4DA-4E80-83B1-9F682154162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800353" y="5920691"/>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
            <a:extLst>
              <a:ext uri="{FF2B5EF4-FFF2-40B4-BE49-F238E27FC236}">
                <a16:creationId xmlns:a16="http://schemas.microsoft.com/office/drawing/2014/main" id="{C1351D6F-557B-431F-9821-1B8B6651CC8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382000" y="5963790"/>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a:extLst>
              <a:ext uri="{FF2B5EF4-FFF2-40B4-BE49-F238E27FC236}">
                <a16:creationId xmlns:a16="http://schemas.microsoft.com/office/drawing/2014/main" id="{3D4AA3F2-4A43-4F80-B539-8E79B1F9692B}"/>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9319851" y="6014861"/>
            <a:ext cx="1503311" cy="88308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CD51561A-636A-4470-AC62-59EB79E6AA41}"/>
              </a:ext>
            </a:extLst>
          </p:cNvPr>
          <p:cNvPicPr>
            <a:picLocks noChangeAspect="1"/>
          </p:cNvPicPr>
          <p:nvPr/>
        </p:nvPicPr>
        <p:blipFill>
          <a:blip r:embed="rId9">
            <a:extLst>
              <a:ext uri="{BEBA8EAE-BF5A-486C-A8C5-ECC9F3942E4B}">
                <a14:imgProps xmlns:a14="http://schemas.microsoft.com/office/drawing/2010/main">
                  <a14:imgLayer r:embed="rId10">
                    <a14:imgEffect>
                      <a14:sharpenSoften amount="50000"/>
                    </a14:imgEffect>
                  </a14:imgLayer>
                </a14:imgProps>
              </a:ext>
            </a:extLst>
          </a:blip>
          <a:stretch>
            <a:fillRect/>
          </a:stretch>
        </p:blipFill>
        <p:spPr>
          <a:xfrm>
            <a:off x="877598" y="2084202"/>
            <a:ext cx="10208203" cy="2764244"/>
          </a:xfrm>
          <a:prstGeom prst="rect">
            <a:avLst/>
          </a:prstGeom>
        </p:spPr>
      </p:pic>
      <p:cxnSp>
        <p:nvCxnSpPr>
          <p:cNvPr id="4" name="Straight Connector 3"/>
          <p:cNvCxnSpPr/>
          <p:nvPr/>
        </p:nvCxnSpPr>
        <p:spPr>
          <a:xfrm>
            <a:off x="1475537" y="1238915"/>
            <a:ext cx="946149" cy="0"/>
          </a:xfrm>
          <a:prstGeom prst="line">
            <a:avLst/>
          </a:prstGeom>
        </p:spPr>
        <p:style>
          <a:lnRef idx="3">
            <a:schemeClr val="accent2"/>
          </a:lnRef>
          <a:fillRef idx="0">
            <a:schemeClr val="accent2"/>
          </a:fillRef>
          <a:effectRef idx="2">
            <a:schemeClr val="accent2"/>
          </a:effectRef>
          <a:fontRef idx="minor">
            <a:schemeClr val="tx1"/>
          </a:fontRef>
        </p:style>
      </p:cxnSp>
      <p:cxnSp>
        <p:nvCxnSpPr>
          <p:cNvPr id="25" name="Straight Connector 24"/>
          <p:cNvCxnSpPr/>
          <p:nvPr/>
        </p:nvCxnSpPr>
        <p:spPr>
          <a:xfrm>
            <a:off x="2616117" y="1239318"/>
            <a:ext cx="701241" cy="0"/>
          </a:xfrm>
          <a:prstGeom prst="line">
            <a:avLst/>
          </a:prstGeom>
        </p:spPr>
        <p:style>
          <a:lnRef idx="3">
            <a:schemeClr val="accent2"/>
          </a:lnRef>
          <a:fillRef idx="0">
            <a:schemeClr val="accent2"/>
          </a:fillRef>
          <a:effectRef idx="2">
            <a:schemeClr val="accent2"/>
          </a:effectRef>
          <a:fontRef idx="minor">
            <a:schemeClr val="tx1"/>
          </a:fontRef>
        </p:style>
      </p:cxnSp>
      <p:cxnSp>
        <p:nvCxnSpPr>
          <p:cNvPr id="29" name="Straight Connector 28"/>
          <p:cNvCxnSpPr/>
          <p:nvPr/>
        </p:nvCxnSpPr>
        <p:spPr>
          <a:xfrm>
            <a:off x="4064950" y="1205870"/>
            <a:ext cx="762232" cy="0"/>
          </a:xfrm>
          <a:prstGeom prst="line">
            <a:avLst/>
          </a:prstGeom>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14422983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79BFEE9-F38E-45CF-9C47-BDDB9EC4CF7F}"/>
              </a:ext>
            </a:extLst>
          </p:cNvPr>
          <p:cNvSpPr/>
          <p:nvPr/>
        </p:nvSpPr>
        <p:spPr>
          <a:xfrm>
            <a:off x="457200" y="209683"/>
            <a:ext cx="11049000" cy="6257791"/>
          </a:xfrm>
          <a:prstGeom prst="roundRect">
            <a:avLst>
              <a:gd name="adj" fmla="val 18533"/>
            </a:avLst>
          </a:prstGeom>
          <a:solidFill>
            <a:schemeClr val="bg1"/>
          </a:solidFill>
          <a:ln w="635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pic>
        <p:nvPicPr>
          <p:cNvPr id="3" name="Picture 2">
            <a:extLst>
              <a:ext uri="{FF2B5EF4-FFF2-40B4-BE49-F238E27FC236}">
                <a16:creationId xmlns:a16="http://schemas.microsoft.com/office/drawing/2014/main" id="{296426EB-D5D4-42E4-8F18-7242813B8099}"/>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423322" y="1516423"/>
            <a:ext cx="9324975" cy="1885950"/>
          </a:xfrm>
          <a:prstGeom prst="rect">
            <a:avLst/>
          </a:prstGeom>
        </p:spPr>
      </p:pic>
      <p:pic>
        <p:nvPicPr>
          <p:cNvPr id="10" name="Picture 9">
            <a:extLst>
              <a:ext uri="{FF2B5EF4-FFF2-40B4-BE49-F238E27FC236}">
                <a16:creationId xmlns:a16="http://schemas.microsoft.com/office/drawing/2014/main" id="{60951461-BDEE-4E55-B1A9-725C290CBDE0}"/>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1530867" y="3615023"/>
            <a:ext cx="8448675" cy="2201723"/>
          </a:xfrm>
          <a:prstGeom prst="rect">
            <a:avLst/>
          </a:prstGeom>
        </p:spPr>
      </p:pic>
      <p:sp>
        <p:nvSpPr>
          <p:cNvPr id="8" name="Oval 7">
            <a:extLst>
              <a:ext uri="{FF2B5EF4-FFF2-40B4-BE49-F238E27FC236}">
                <a16:creationId xmlns:a16="http://schemas.microsoft.com/office/drawing/2014/main" id="{69F9F232-433B-438D-8C5B-C710FECEE87D}"/>
              </a:ext>
            </a:extLst>
          </p:cNvPr>
          <p:cNvSpPr/>
          <p:nvPr/>
        </p:nvSpPr>
        <p:spPr>
          <a:xfrm>
            <a:off x="650580" y="561975"/>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3</a:t>
            </a:r>
          </a:p>
        </p:txBody>
      </p:sp>
      <p:sp>
        <p:nvSpPr>
          <p:cNvPr id="9" name="TextBox 8">
            <a:extLst>
              <a:ext uri="{FF2B5EF4-FFF2-40B4-BE49-F238E27FC236}">
                <a16:creationId xmlns:a16="http://schemas.microsoft.com/office/drawing/2014/main" id="{32E02BE9-7AE3-4106-A555-1760B8B88400}"/>
              </a:ext>
            </a:extLst>
          </p:cNvPr>
          <p:cNvSpPr txBox="1"/>
          <p:nvPr/>
        </p:nvSpPr>
        <p:spPr>
          <a:xfrm>
            <a:off x="1276349" y="647700"/>
            <a:ext cx="9915525" cy="646331"/>
          </a:xfrm>
          <a:prstGeom prst="rect">
            <a:avLst/>
          </a:prstGeom>
          <a:noFill/>
        </p:spPr>
        <p:txBody>
          <a:bodyPr wrap="square">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Đếm, viết rồi đọc số khối lập phương (theo mẫu):</a:t>
            </a:r>
            <a:endParaRPr kumimoji="0" lang="en-US" sz="36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99445271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79BFEE9-F38E-45CF-9C47-BDDB9EC4CF7F}"/>
              </a:ext>
            </a:extLst>
          </p:cNvPr>
          <p:cNvSpPr/>
          <p:nvPr/>
        </p:nvSpPr>
        <p:spPr>
          <a:xfrm>
            <a:off x="457200" y="209684"/>
            <a:ext cx="11049000" cy="5936836"/>
          </a:xfrm>
          <a:prstGeom prst="roundRect">
            <a:avLst>
              <a:gd name="adj" fmla="val 18533"/>
            </a:avLst>
          </a:prstGeom>
          <a:solidFill>
            <a:schemeClr val="bg1"/>
          </a:solidFill>
          <a:ln w="635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pic>
        <p:nvPicPr>
          <p:cNvPr id="12" name="Picture 11">
            <a:hlinkClick r:id="rId3" action="ppaction://hlinksldjump"/>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61558" y1="7051" x2="64935" y2="23397"/>
                        <a14:foregroundMark x1="89610" y1="9615" x2="91948" y2="28205"/>
                        <a14:foregroundMark x1="59740" y1="9615" x2="55584" y2="24038"/>
                      </a14:backgroundRemoval>
                    </a14:imgEffect>
                  </a14:imgLayer>
                </a14:imgProps>
              </a:ext>
              <a:ext uri="{28A0092B-C50C-407E-A947-70E740481C1C}">
                <a14:useLocalDpi xmlns:a14="http://schemas.microsoft.com/office/drawing/2010/main" val="0"/>
              </a:ext>
            </a:extLst>
          </a:blip>
          <a:stretch>
            <a:fillRect/>
          </a:stretch>
        </p:blipFill>
        <p:spPr>
          <a:xfrm>
            <a:off x="10786513" y="5509324"/>
            <a:ext cx="1405487" cy="1138992"/>
          </a:xfrm>
          <a:prstGeom prst="rect">
            <a:avLst/>
          </a:prstGeom>
        </p:spPr>
      </p:pic>
      <p:sp>
        <p:nvSpPr>
          <p:cNvPr id="2" name="Oval 1">
            <a:extLst>
              <a:ext uri="{FF2B5EF4-FFF2-40B4-BE49-F238E27FC236}">
                <a16:creationId xmlns:a16="http://schemas.microsoft.com/office/drawing/2014/main" id="{69F9F232-433B-438D-8C5B-C710FECEE87D}"/>
              </a:ext>
            </a:extLst>
          </p:cNvPr>
          <p:cNvSpPr/>
          <p:nvPr/>
        </p:nvSpPr>
        <p:spPr>
          <a:xfrm>
            <a:off x="266700" y="352425"/>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4</a:t>
            </a:r>
          </a:p>
        </p:txBody>
      </p:sp>
      <p:sp>
        <p:nvSpPr>
          <p:cNvPr id="7" name="TextBox 6">
            <a:extLst>
              <a:ext uri="{FF2B5EF4-FFF2-40B4-BE49-F238E27FC236}">
                <a16:creationId xmlns:a16="http://schemas.microsoft.com/office/drawing/2014/main" id="{32E02BE9-7AE3-4106-A555-1760B8B88400}"/>
              </a:ext>
            </a:extLst>
          </p:cNvPr>
          <p:cNvSpPr txBox="1"/>
          <p:nvPr/>
        </p:nvSpPr>
        <p:spPr>
          <a:xfrm>
            <a:off x="1047750" y="323850"/>
            <a:ext cx="10067925" cy="2062103"/>
          </a:xfrm>
          <a:prstGeom prst="rect">
            <a:avLst/>
          </a:prstGeom>
          <a:noFill/>
        </p:spPr>
        <p:txBody>
          <a:bodyPr wrap="square">
            <a:spAutoFit/>
          </a:bodyPr>
          <a:lstStyle/>
          <a:p>
            <a:pPr lvl="0" algn="just" defTabSz="1219170">
              <a:buClr>
                <a:srgbClr val="000000"/>
              </a:buClr>
              <a:defRPr/>
            </a:pPr>
            <a:r>
              <a:rPr lang="vi-VN" sz="3200" b="1" kern="0" dirty="0">
                <a:solidFill>
                  <a:srgbClr val="000000"/>
                </a:solidFill>
                <a:latin typeface="Calibri" panose="020F0502020204030204" pitchFamily="34" charset="0"/>
                <a:cs typeface="Calibri" panose="020F0502020204030204" pitchFamily="34" charset="0"/>
                <a:sym typeface="Arial"/>
              </a:rPr>
              <a:t>a) Viết các số sau: bốn mươi mốt nghìn hai trăm ba mươi bảy, ba mươi ba nghìn sáu trăm tám mươi mốt, tám mươi lăm nghìn một trăm bảy mươi sáu, mười hai nghìn bốn trăm bốn mươi lăm.</a:t>
            </a:r>
          </a:p>
        </p:txBody>
      </p:sp>
      <p:pic>
        <p:nvPicPr>
          <p:cNvPr id="27" name="Picture 26">
            <a:hlinkClick r:id="rId3" action="ppaction://hlinksldjump"/>
            <a:extLst>
              <a:ext uri="{FF2B5EF4-FFF2-40B4-BE49-F238E27FC236}">
                <a16:creationId xmlns:a16="http://schemas.microsoft.com/office/drawing/2014/main" id="{E25E29E2-BEDC-4A5F-9146-1749DC2535F5}"/>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Effect>
                      <a14:sharpenSoften amount="25000"/>
                    </a14:imgEffect>
                  </a14:imgLayer>
                </a14:imgProps>
              </a:ext>
              <a:ext uri="{28A0092B-C50C-407E-A947-70E740481C1C}">
                <a14:useLocalDpi xmlns:a14="http://schemas.microsoft.com/office/drawing/2010/main" val="0"/>
              </a:ext>
            </a:extLst>
          </a:blip>
          <a:stretch>
            <a:fillRect/>
          </a:stretch>
        </p:blipFill>
        <p:spPr>
          <a:xfrm>
            <a:off x="324731" y="5719008"/>
            <a:ext cx="1567374" cy="1138992"/>
          </a:xfrm>
          <a:prstGeom prst="rect">
            <a:avLst/>
          </a:prstGeom>
        </p:spPr>
      </p:pic>
      <p:sp>
        <p:nvSpPr>
          <p:cNvPr id="18" name="TextBox 17">
            <a:extLst>
              <a:ext uri="{FF2B5EF4-FFF2-40B4-BE49-F238E27FC236}">
                <a16:creationId xmlns:a16="http://schemas.microsoft.com/office/drawing/2014/main" id="{32E02BE9-7AE3-4106-A555-1760B8B88400}"/>
              </a:ext>
            </a:extLst>
          </p:cNvPr>
          <p:cNvSpPr txBox="1"/>
          <p:nvPr/>
        </p:nvSpPr>
        <p:spPr>
          <a:xfrm>
            <a:off x="1108417" y="2479116"/>
            <a:ext cx="10067925" cy="584775"/>
          </a:xfrm>
          <a:prstGeom prst="rec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b) Đọc các số sau: 38 239, 76 815, 27 413, 21 432, 68 331</a:t>
            </a:r>
          </a:p>
        </p:txBody>
      </p:sp>
    </p:spTree>
    <p:extLst>
      <p:ext uri="{BB962C8B-B14F-4D97-AF65-F5344CB8AC3E}">
        <p14:creationId xmlns:p14="http://schemas.microsoft.com/office/powerpoint/2010/main" val="2220514440"/>
      </p:ext>
    </p:extLst>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 33" descr="图片包含 图示&#10;&#10;描述已自动生成">
            <a:extLst>
              <a:ext uri="{FF2B5EF4-FFF2-40B4-BE49-F238E27FC236}">
                <a16:creationId xmlns:a16="http://schemas.microsoft.com/office/drawing/2014/main" id="{9E2ACB86-FC05-48E6-AA73-D71E1CD4E065}"/>
              </a:ext>
            </a:extLst>
          </p:cNvPr>
          <p:cNvPicPr>
            <a:picLocks noChangeAspect="1"/>
          </p:cNvPicPr>
          <p:nvPr/>
        </p:nvPicPr>
        <p:blipFill>
          <a:blip r:embed="rId5"/>
          <a:srcRect l="763"/>
          <a:stretch>
            <a:fillRect/>
          </a:stretch>
        </p:blipFill>
        <p:spPr>
          <a:xfrm>
            <a:off x="0" y="0"/>
            <a:ext cx="12192000" cy="6858000"/>
          </a:xfrm>
          <a:custGeom>
            <a:avLst/>
            <a:gdLst>
              <a:gd name="connsiteX0" fmla="*/ 0 w 12099012"/>
              <a:gd name="connsiteY0" fmla="*/ 0 h 6858000"/>
              <a:gd name="connsiteX1" fmla="*/ 12099012 w 12099012"/>
              <a:gd name="connsiteY1" fmla="*/ 0 h 6858000"/>
              <a:gd name="connsiteX2" fmla="*/ 12099012 w 12099012"/>
              <a:gd name="connsiteY2" fmla="*/ 6858000 h 6858000"/>
              <a:gd name="connsiteX3" fmla="*/ 0 w 120990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099012" h="6858000">
                <a:moveTo>
                  <a:pt x="0" y="0"/>
                </a:moveTo>
                <a:lnTo>
                  <a:pt x="12099012" y="0"/>
                </a:lnTo>
                <a:lnTo>
                  <a:pt x="12099012" y="6858000"/>
                </a:lnTo>
                <a:lnTo>
                  <a:pt x="0" y="6858000"/>
                </a:lnTo>
                <a:close/>
              </a:path>
            </a:pathLst>
          </a:custGeom>
        </p:spPr>
      </p:pic>
      <p:pic>
        <p:nvPicPr>
          <p:cNvPr id="21" name="图片 20" descr="图片包含 圆圈&#10;&#10;描述已自动生成">
            <a:extLst>
              <a:ext uri="{FF2B5EF4-FFF2-40B4-BE49-F238E27FC236}">
                <a16:creationId xmlns:a16="http://schemas.microsoft.com/office/drawing/2014/main" id="{65DC2425-7BCA-41D0-9380-DC6B0176E248}"/>
              </a:ext>
            </a:extLst>
          </p:cNvPr>
          <p:cNvPicPr>
            <a:picLocks noChangeAspect="1"/>
          </p:cNvPicPr>
          <p:nvPr/>
        </p:nvPicPr>
        <p:blipFill rotWithShape="1">
          <a:blip r:embed="rId6"/>
          <a:srcRect l="14237" r="8220"/>
          <a:stretch/>
        </p:blipFill>
        <p:spPr>
          <a:xfrm>
            <a:off x="1627322" y="278969"/>
            <a:ext cx="9453966" cy="6300062"/>
          </a:xfrm>
          <a:prstGeom prst="rect">
            <a:avLst/>
          </a:prstGeom>
        </p:spPr>
      </p:pic>
      <p:pic>
        <p:nvPicPr>
          <p:cNvPr id="23" name="图片 22" descr="卡通人物&#10;&#10;低可信度描述已自动生成">
            <a:extLst>
              <a:ext uri="{FF2B5EF4-FFF2-40B4-BE49-F238E27FC236}">
                <a16:creationId xmlns:a16="http://schemas.microsoft.com/office/drawing/2014/main" id="{75D57CDB-9CBE-4D1D-B391-2D489B8E7BE0}"/>
              </a:ext>
            </a:extLst>
          </p:cNvPr>
          <p:cNvPicPr>
            <a:picLocks noChangeAspect="1"/>
          </p:cNvPicPr>
          <p:nvPr/>
        </p:nvPicPr>
        <p:blipFill rotWithShape="1">
          <a:blip r:embed="rId7"/>
          <a:srcRect l="32161" t="55019" r="23983"/>
          <a:stretch/>
        </p:blipFill>
        <p:spPr>
          <a:xfrm>
            <a:off x="5036949" y="4718355"/>
            <a:ext cx="4602997" cy="2248131"/>
          </a:xfrm>
          <a:prstGeom prst="rect">
            <a:avLst/>
          </a:prstGeom>
        </p:spPr>
      </p:pic>
      <p:pic>
        <p:nvPicPr>
          <p:cNvPr id="32" name="图片 31">
            <a:extLst>
              <a:ext uri="{FF2B5EF4-FFF2-40B4-BE49-F238E27FC236}">
                <a16:creationId xmlns:a16="http://schemas.microsoft.com/office/drawing/2014/main" id="{BDD14B93-27E3-4384-9D96-DA7A47DBB54E}"/>
              </a:ext>
            </a:extLst>
          </p:cNvPr>
          <p:cNvPicPr>
            <a:picLocks noChangeAspect="1"/>
          </p:cNvPicPr>
          <p:nvPr/>
        </p:nvPicPr>
        <p:blipFill rotWithShape="1">
          <a:blip r:embed="rId8"/>
          <a:srcRect l="8803" t="29933" r="12655"/>
          <a:stretch/>
        </p:blipFill>
        <p:spPr>
          <a:xfrm>
            <a:off x="978977" y="3340458"/>
            <a:ext cx="2484894" cy="2216796"/>
          </a:xfrm>
          <a:prstGeom prst="rect">
            <a:avLst/>
          </a:prstGeom>
        </p:spPr>
      </p:pic>
      <p:sp>
        <p:nvSpPr>
          <p:cNvPr id="3" name="Rectangle 2"/>
          <p:cNvSpPr/>
          <p:nvPr/>
        </p:nvSpPr>
        <p:spPr>
          <a:xfrm>
            <a:off x="2570680" y="2967335"/>
            <a:ext cx="7050648" cy="1107996"/>
          </a:xfrm>
          <a:prstGeom prst="rect">
            <a:avLst/>
          </a:prstGeom>
          <a:noFill/>
        </p:spPr>
        <p:txBody>
          <a:bodyPr wrap="none" lIns="91440" tIns="45720" rIns="91440" bIns="45720">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a:r>
              <a:rPr lang="en-US" sz="6600" b="1" cap="none" spc="0" dirty="0">
                <a:ln w="11430"/>
                <a:gradFill>
                  <a:gsLst>
                    <a:gs pos="0">
                      <a:schemeClr val="accent2">
                        <a:tint val="70000"/>
                        <a:satMod val="245000"/>
                      </a:schemeClr>
                    </a:gs>
                    <a:gs pos="75000">
                      <a:schemeClr val="accent2">
                        <a:tint val="90000"/>
                        <a:shade val="60000"/>
                        <a:satMod val="240000"/>
                      </a:schemeClr>
                    </a:gs>
                    <a:gs pos="100000">
                      <a:schemeClr val="accent2">
                        <a:tint val="100000"/>
                        <a:shade val="50000"/>
                        <a:satMod val="240000"/>
                      </a:schemeClr>
                    </a:gs>
                  </a:gsLst>
                  <a:lin ang="5400000"/>
                </a:gradFill>
                <a:effectLst>
                  <a:outerShdw blurRad="50800" dist="39000" dir="5460000" algn="tl">
                    <a:srgbClr val="000000">
                      <a:alpha val="38000"/>
                    </a:srgbClr>
                  </a:outerShdw>
                </a:effectLst>
              </a:rPr>
              <a:t>TRÒ CHƠI TIẾP SỨC</a:t>
            </a:r>
          </a:p>
        </p:txBody>
      </p:sp>
      <p:pic>
        <p:nvPicPr>
          <p:cNvPr id="8" name="Nhac-nen-powerpoint-vui-nhon-www_tiengdong_com.mp3">
            <a:hlinkClick r:id="" action="ppaction://media"/>
          </p:cNvPr>
          <p:cNvPicPr>
            <a:picLocks noChangeAspect="1"/>
          </p:cNvPicPr>
          <p:nvPr>
            <a:audioFile r:link="rId1"/>
            <p:extLst>
              <p:ext uri="{DAA4B4D4-6D71-4841-9C94-3DE7FCFB9230}">
                <p14:media xmlns:p14="http://schemas.microsoft.com/office/powerpoint/2010/main" r:embed="rId2">
                  <p14:trim end="177542.6199"/>
                </p14:media>
              </p:ext>
            </p:extLst>
          </p:nvPr>
        </p:nvPicPr>
        <p:blipFill>
          <a:blip r:embed="rId9"/>
          <a:stretch>
            <a:fillRect/>
          </a:stretch>
        </p:blipFill>
        <p:spPr>
          <a:xfrm>
            <a:off x="-574158" y="6172631"/>
            <a:ext cx="406400" cy="406400"/>
          </a:xfrm>
          <a:prstGeom prst="rect">
            <a:avLst/>
          </a:prstGeom>
        </p:spPr>
      </p:pic>
    </p:spTree>
    <p:extLst>
      <p:ext uri="{BB962C8B-B14F-4D97-AF65-F5344CB8AC3E}">
        <p14:creationId xmlns:p14="http://schemas.microsoft.com/office/powerpoint/2010/main" val="398084687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9557"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8"/>
                </p:tgtEl>
              </p:cMediaNode>
            </p:audi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79BFEE9-F38E-45CF-9C47-BDDB9EC4CF7F}"/>
              </a:ext>
            </a:extLst>
          </p:cNvPr>
          <p:cNvSpPr/>
          <p:nvPr/>
        </p:nvSpPr>
        <p:spPr>
          <a:xfrm>
            <a:off x="457200" y="209684"/>
            <a:ext cx="11049000" cy="5936836"/>
          </a:xfrm>
          <a:prstGeom prst="roundRect">
            <a:avLst>
              <a:gd name="adj" fmla="val 18533"/>
            </a:avLst>
          </a:prstGeom>
          <a:solidFill>
            <a:schemeClr val="bg1"/>
          </a:solidFill>
          <a:ln w="635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pic>
        <p:nvPicPr>
          <p:cNvPr id="12" name="Picture 11">
            <a:hlinkClick r:id="rId2" action="ppaction://hlinksldjump"/>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61558" y1="7051" x2="64935" y2="23397"/>
                        <a14:foregroundMark x1="89610" y1="9615" x2="91948" y2="28205"/>
                        <a14:foregroundMark x1="59740" y1="9615" x2="55584" y2="24038"/>
                      </a14:backgroundRemoval>
                    </a14:imgEffect>
                  </a14:imgLayer>
                </a14:imgProps>
              </a:ext>
              <a:ext uri="{28A0092B-C50C-407E-A947-70E740481C1C}">
                <a14:useLocalDpi xmlns:a14="http://schemas.microsoft.com/office/drawing/2010/main" val="0"/>
              </a:ext>
            </a:extLst>
          </a:blip>
          <a:stretch>
            <a:fillRect/>
          </a:stretch>
        </p:blipFill>
        <p:spPr>
          <a:xfrm>
            <a:off x="10786513" y="5509324"/>
            <a:ext cx="1405487" cy="1138992"/>
          </a:xfrm>
          <a:prstGeom prst="rect">
            <a:avLst/>
          </a:prstGeom>
        </p:spPr>
      </p:pic>
      <p:sp>
        <p:nvSpPr>
          <p:cNvPr id="2" name="Oval 1">
            <a:extLst>
              <a:ext uri="{FF2B5EF4-FFF2-40B4-BE49-F238E27FC236}">
                <a16:creationId xmlns:a16="http://schemas.microsoft.com/office/drawing/2014/main" id="{69F9F232-433B-438D-8C5B-C710FECEE87D}"/>
              </a:ext>
            </a:extLst>
          </p:cNvPr>
          <p:cNvSpPr/>
          <p:nvPr/>
        </p:nvSpPr>
        <p:spPr>
          <a:xfrm>
            <a:off x="266700" y="352425"/>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4</a:t>
            </a:r>
          </a:p>
        </p:txBody>
      </p:sp>
      <p:sp>
        <p:nvSpPr>
          <p:cNvPr id="7" name="TextBox 6">
            <a:extLst>
              <a:ext uri="{FF2B5EF4-FFF2-40B4-BE49-F238E27FC236}">
                <a16:creationId xmlns:a16="http://schemas.microsoft.com/office/drawing/2014/main" id="{32E02BE9-7AE3-4106-A555-1760B8B88400}"/>
              </a:ext>
            </a:extLst>
          </p:cNvPr>
          <p:cNvSpPr txBox="1"/>
          <p:nvPr/>
        </p:nvSpPr>
        <p:spPr>
          <a:xfrm>
            <a:off x="1047750" y="323850"/>
            <a:ext cx="10067925" cy="2062103"/>
          </a:xfrm>
          <a:prstGeom prst="rect">
            <a:avLst/>
          </a:prstGeom>
          <a:noFill/>
        </p:spPr>
        <p:txBody>
          <a:bodyPr wrap="square">
            <a:spAutoFit/>
          </a:bodyPr>
          <a:lstStyle/>
          <a:p>
            <a:pPr lvl="0" algn="just" defTabSz="1219170">
              <a:buClr>
                <a:srgbClr val="000000"/>
              </a:buClr>
              <a:defRPr/>
            </a:pPr>
            <a:r>
              <a:rPr lang="vi-VN" sz="3200" b="1" kern="0" dirty="0">
                <a:solidFill>
                  <a:srgbClr val="000000"/>
                </a:solidFill>
                <a:latin typeface="Calibri" panose="020F0502020204030204" pitchFamily="34" charset="0"/>
                <a:cs typeface="Calibri" panose="020F0502020204030204" pitchFamily="34" charset="0"/>
                <a:sym typeface="Arial"/>
              </a:rPr>
              <a:t>a) Viết các số sau: bốn mươi mốt nghìn hai trăm ba mươi bảy, ba mươi ba nghìn sáu trăm tám mươi mốt, tám mươi lăm nghìn một trăm bảy mươi sáu, mười hai nghìn bốn trăm bốn mươi lăm.</a:t>
            </a:r>
          </a:p>
        </p:txBody>
      </p:sp>
      <p:pic>
        <p:nvPicPr>
          <p:cNvPr id="27" name="Picture 26">
            <a:hlinkClick r:id="rId2" action="ppaction://hlinksldjump"/>
            <a:extLst>
              <a:ext uri="{FF2B5EF4-FFF2-40B4-BE49-F238E27FC236}">
                <a16:creationId xmlns:a16="http://schemas.microsoft.com/office/drawing/2014/main" id="{E25E29E2-BEDC-4A5F-9146-1749DC2535F5}"/>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imgEffect>
                    <a14:imgEffect>
                      <a14:sharpenSoften amount="25000"/>
                    </a14:imgEffect>
                  </a14:imgLayer>
                </a14:imgProps>
              </a:ext>
              <a:ext uri="{28A0092B-C50C-407E-A947-70E740481C1C}">
                <a14:useLocalDpi xmlns:a14="http://schemas.microsoft.com/office/drawing/2010/main" val="0"/>
              </a:ext>
            </a:extLst>
          </a:blip>
          <a:stretch>
            <a:fillRect/>
          </a:stretch>
        </p:blipFill>
        <p:spPr>
          <a:xfrm>
            <a:off x="324731" y="5719008"/>
            <a:ext cx="1567374" cy="1138992"/>
          </a:xfrm>
          <a:prstGeom prst="rect">
            <a:avLst/>
          </a:prstGeom>
        </p:spPr>
      </p:pic>
      <p:sp>
        <p:nvSpPr>
          <p:cNvPr id="18" name="TextBox 17">
            <a:extLst>
              <a:ext uri="{FF2B5EF4-FFF2-40B4-BE49-F238E27FC236}">
                <a16:creationId xmlns:a16="http://schemas.microsoft.com/office/drawing/2014/main" id="{32E02BE9-7AE3-4106-A555-1760B8B88400}"/>
              </a:ext>
            </a:extLst>
          </p:cNvPr>
          <p:cNvSpPr txBox="1"/>
          <p:nvPr/>
        </p:nvSpPr>
        <p:spPr>
          <a:xfrm>
            <a:off x="1108417" y="2479116"/>
            <a:ext cx="10067925" cy="584775"/>
          </a:xfrm>
          <a:prstGeom prst="rec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vi-VN" sz="3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b) Đọc các số sau: 38 239, 76 815, 27 413, 21 432, 68 331</a:t>
            </a:r>
          </a:p>
        </p:txBody>
      </p:sp>
    </p:spTree>
    <p:extLst>
      <p:ext uri="{BB962C8B-B14F-4D97-AF65-F5344CB8AC3E}">
        <p14:creationId xmlns:p14="http://schemas.microsoft.com/office/powerpoint/2010/main" val="698364167"/>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B178C9A-443C-4FFC-A373-3B4EC6C01B10}"/>
              </a:ext>
            </a:extLst>
          </p:cNvPr>
          <p:cNvSpPr/>
          <p:nvPr/>
        </p:nvSpPr>
        <p:spPr>
          <a:xfrm>
            <a:off x="0" y="5218176"/>
            <a:ext cx="12192000" cy="1639824"/>
          </a:xfrm>
          <a:prstGeom prst="rect">
            <a:avLst/>
          </a:prstGeom>
          <a:gradFill flip="none" rotWithShape="1">
            <a:gsLst>
              <a:gs pos="0">
                <a:srgbClr val="6DD327">
                  <a:shade val="30000"/>
                  <a:satMod val="115000"/>
                </a:srgbClr>
              </a:gs>
              <a:gs pos="50000">
                <a:srgbClr val="6DD327">
                  <a:shade val="67500"/>
                  <a:satMod val="115000"/>
                </a:srgbClr>
              </a:gs>
              <a:gs pos="100000">
                <a:srgbClr val="6DD327">
                  <a:shade val="100000"/>
                  <a:satMod val="115000"/>
                </a:srgbClr>
              </a:gs>
            </a:gsLst>
            <a:lin ang="81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844D4093-A3F0-48AB-BD7A-6976975D5FDE}"/>
              </a:ext>
            </a:extLst>
          </p:cNvPr>
          <p:cNvSpPr/>
          <p:nvPr/>
        </p:nvSpPr>
        <p:spPr>
          <a:xfrm flipV="1">
            <a:off x="0" y="0"/>
            <a:ext cx="12192000" cy="5218176"/>
          </a:xfrm>
          <a:prstGeom prst="rect">
            <a:avLst/>
          </a:prstGeom>
          <a:gradFill flip="none" rotWithShape="1">
            <a:gsLst>
              <a:gs pos="0">
                <a:schemeClr val="accent5">
                  <a:lumMod val="50000"/>
                  <a:shade val="30000"/>
                  <a:satMod val="115000"/>
                </a:schemeClr>
              </a:gs>
              <a:gs pos="50000">
                <a:schemeClr val="accent5">
                  <a:lumMod val="50000"/>
                  <a:shade val="67500"/>
                  <a:satMod val="115000"/>
                </a:schemeClr>
              </a:gs>
              <a:gs pos="100000">
                <a:schemeClr val="accent5">
                  <a:lumMod val="50000"/>
                  <a:shade val="100000"/>
                  <a:satMod val="115000"/>
                </a:schemeClr>
              </a:gs>
            </a:gsLst>
            <a:lin ang="10800000" scaled="1"/>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14F011DC-7754-4E29-B9F9-4AFD989435EC}"/>
              </a:ext>
            </a:extLst>
          </p:cNvPr>
          <p:cNvSpPr/>
          <p:nvPr/>
        </p:nvSpPr>
        <p:spPr>
          <a:xfrm>
            <a:off x="4423657" y="1976731"/>
            <a:ext cx="7256915" cy="1427249"/>
          </a:xfrm>
          <a:prstGeom prst="roundRect">
            <a:avLst>
              <a:gd name="adj" fmla="val 22647"/>
            </a:avLst>
          </a:prstGeom>
          <a:solidFill>
            <a:srgbClr val="C00000"/>
          </a:solidFill>
          <a:ln>
            <a:noFill/>
          </a:ln>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6600" b="1" dirty="0">
                <a:ln/>
                <a:solidFill>
                  <a:schemeClr val="bg1"/>
                </a:solidFill>
                <a:effectLst>
                  <a:innerShdw blurRad="63500" dist="50800" dir="5400000">
                    <a:prstClr val="black">
                      <a:alpha val="50000"/>
                    </a:prstClr>
                  </a:innerShdw>
                </a:effectLst>
                <a:latin typeface="Candara" pitchFamily="34" charset="0"/>
              </a:rPr>
              <a:t>EM LÀM CẦU THỦ</a:t>
            </a:r>
            <a:endParaRPr lang="en-US" sz="6600" b="1" dirty="0">
              <a:ln/>
              <a:solidFill>
                <a:schemeClr val="bg1"/>
              </a:solidFill>
              <a:effectLst>
                <a:innerShdw blurRad="63500" dist="50800" dir="5400000">
                  <a:prstClr val="black">
                    <a:alpha val="50000"/>
                  </a:prstClr>
                </a:innerShdw>
              </a:effectLst>
              <a:latin typeface="Candara" pitchFamily="34" charset="0"/>
            </a:endParaRPr>
          </a:p>
        </p:txBody>
      </p:sp>
      <p:grpSp>
        <p:nvGrpSpPr>
          <p:cNvPr id="7" name="Group 6">
            <a:extLst>
              <a:ext uri="{FF2B5EF4-FFF2-40B4-BE49-F238E27FC236}">
                <a16:creationId xmlns:a16="http://schemas.microsoft.com/office/drawing/2014/main" id="{6245B17C-C0C8-412B-A55C-71EC1A850FD1}"/>
              </a:ext>
            </a:extLst>
          </p:cNvPr>
          <p:cNvGrpSpPr/>
          <p:nvPr/>
        </p:nvGrpSpPr>
        <p:grpSpPr>
          <a:xfrm>
            <a:off x="-379864" y="241830"/>
            <a:ext cx="5123099" cy="5965341"/>
            <a:chOff x="-379864" y="241824"/>
            <a:chExt cx="5123099" cy="5965341"/>
          </a:xfrm>
          <a:effectLst>
            <a:outerShdw blurRad="76200" dir="18900000" sy="23000" kx="-1200000" algn="bl" rotWithShape="0">
              <a:prstClr val="black">
                <a:alpha val="20000"/>
              </a:prstClr>
            </a:outerShdw>
          </a:effectLst>
        </p:grpSpPr>
        <p:grpSp>
          <p:nvGrpSpPr>
            <p:cNvPr id="5" name="Group 4">
              <a:extLst>
                <a:ext uri="{FF2B5EF4-FFF2-40B4-BE49-F238E27FC236}">
                  <a16:creationId xmlns:a16="http://schemas.microsoft.com/office/drawing/2014/main" id="{B969ADA9-8B6B-49BB-A158-028ADE8BBBC0}"/>
                </a:ext>
              </a:extLst>
            </p:cNvPr>
            <p:cNvGrpSpPr/>
            <p:nvPr/>
          </p:nvGrpSpPr>
          <p:grpSpPr>
            <a:xfrm>
              <a:off x="552891" y="363605"/>
              <a:ext cx="4190344" cy="5843560"/>
              <a:chOff x="552891" y="363605"/>
              <a:chExt cx="4190344" cy="5843560"/>
            </a:xfrm>
            <a:effectLst/>
          </p:grpSpPr>
          <p:sp>
            <p:nvSpPr>
              <p:cNvPr id="11" name="Freeform: Shape 10">
                <a:extLst>
                  <a:ext uri="{FF2B5EF4-FFF2-40B4-BE49-F238E27FC236}">
                    <a16:creationId xmlns:a16="http://schemas.microsoft.com/office/drawing/2014/main" id="{E869D16A-F61E-4721-B90C-EACED24C1676}"/>
                  </a:ext>
                </a:extLst>
              </p:cNvPr>
              <p:cNvSpPr/>
              <p:nvPr/>
            </p:nvSpPr>
            <p:spPr>
              <a:xfrm flipH="1">
                <a:off x="1991867" y="2384590"/>
                <a:ext cx="317078" cy="467021"/>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E0EDF70F-5D89-464F-B9D3-122337FC6B7E}"/>
                  </a:ext>
                </a:extLst>
              </p:cNvPr>
              <p:cNvSpPr/>
              <p:nvPr/>
            </p:nvSpPr>
            <p:spPr>
              <a:xfrm rot="199197" flipH="1">
                <a:off x="1636846" y="5375434"/>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8FF03B52-23F4-4613-8C22-06BFD38A6936}"/>
                  </a:ext>
                </a:extLst>
              </p:cNvPr>
              <p:cNvSpPr/>
              <p:nvPr/>
            </p:nvSpPr>
            <p:spPr>
              <a:xfrm flipH="1">
                <a:off x="1642580"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2F983E4A-D3D9-4760-A577-1FBDBF13964F}"/>
                  </a:ext>
                </a:extLst>
              </p:cNvPr>
              <p:cNvSpPr/>
              <p:nvPr/>
            </p:nvSpPr>
            <p:spPr>
              <a:xfrm flipH="1">
                <a:off x="1615655" y="6021428"/>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6A1052-16EA-490A-AFE9-8A0E957737BB}"/>
                  </a:ext>
                </a:extLst>
              </p:cNvPr>
              <p:cNvSpPr/>
              <p:nvPr/>
            </p:nvSpPr>
            <p:spPr>
              <a:xfrm rot="19294313" flipH="1">
                <a:off x="2685328" y="3049627"/>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2B1B8D6-4C46-4D67-9756-062DF2B43643}"/>
                  </a:ext>
                </a:extLst>
              </p:cNvPr>
              <p:cNvSpPr/>
              <p:nvPr/>
            </p:nvSpPr>
            <p:spPr>
              <a:xfrm rot="17024087" flipH="1">
                <a:off x="3193204" y="306669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F28D5AC7-039C-4331-A896-382F17490D93}"/>
                  </a:ext>
                </a:extLst>
              </p:cNvPr>
              <p:cNvSpPr/>
              <p:nvPr/>
            </p:nvSpPr>
            <p:spPr>
              <a:xfrm rot="19720322" flipH="1">
                <a:off x="2417901" y="2746479"/>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FB2B92C1-D9B4-4140-9F29-F3E049EF5966}"/>
                  </a:ext>
                </a:extLst>
              </p:cNvPr>
              <p:cNvSpPr/>
              <p:nvPr/>
            </p:nvSpPr>
            <p:spPr>
              <a:xfrm flipH="1">
                <a:off x="2244380" y="5375435"/>
                <a:ext cx="240317" cy="738861"/>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DAEDDB8F-0B3A-40BD-BD87-675779FC9441}"/>
                  </a:ext>
                </a:extLst>
              </p:cNvPr>
              <p:cNvSpPr/>
              <p:nvPr/>
            </p:nvSpPr>
            <p:spPr>
              <a:xfrm flipH="1">
                <a:off x="2230351" y="4809557"/>
                <a:ext cx="309227" cy="715977"/>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147E657-C076-42B2-8D6F-DF567B5A1EF5}"/>
                  </a:ext>
                </a:extLst>
              </p:cNvPr>
              <p:cNvSpPr/>
              <p:nvPr/>
            </p:nvSpPr>
            <p:spPr>
              <a:xfrm flipH="1">
                <a:off x="2044068" y="4222576"/>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8D95C93-3429-48D7-BC92-0966F7AAA3B8}"/>
                  </a:ext>
                </a:extLst>
              </p:cNvPr>
              <p:cNvSpPr/>
              <p:nvPr/>
            </p:nvSpPr>
            <p:spPr>
              <a:xfrm rot="217874" flipH="1">
                <a:off x="1526038" y="4222574"/>
                <a:ext cx="650808" cy="886474"/>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D6727933-8294-4FC7-945A-0542AA947012}"/>
                  </a:ext>
                </a:extLst>
              </p:cNvPr>
              <p:cNvSpPr/>
              <p:nvPr/>
            </p:nvSpPr>
            <p:spPr>
              <a:xfrm flipH="1">
                <a:off x="1416498" y="2686172"/>
                <a:ext cx="1353687" cy="184025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2514843C-36FC-494D-957F-56AA05159D77}"/>
                  </a:ext>
                </a:extLst>
              </p:cNvPr>
              <p:cNvSpPr/>
              <p:nvPr/>
            </p:nvSpPr>
            <p:spPr>
              <a:xfrm rot="4547595" flipH="1">
                <a:off x="1009691" y="2684166"/>
                <a:ext cx="237490" cy="589882"/>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B741A8-E97B-429E-927E-8BC98EB8142F}"/>
                  </a:ext>
                </a:extLst>
              </p:cNvPr>
              <p:cNvSpPr/>
              <p:nvPr/>
            </p:nvSpPr>
            <p:spPr>
              <a:xfrm rot="8914621">
                <a:off x="552891" y="2095313"/>
                <a:ext cx="326835" cy="103113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58EFD11-508B-4AAF-AAA7-C62DC8BFAF9B}"/>
                  </a:ext>
                </a:extLst>
              </p:cNvPr>
              <p:cNvSpPr/>
              <p:nvPr/>
            </p:nvSpPr>
            <p:spPr>
              <a:xfrm rot="4676073" flipH="1">
                <a:off x="1306072" y="2592580"/>
                <a:ext cx="374692" cy="63565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30" name="Freeform: Shape 29">
                <a:extLst>
                  <a:ext uri="{FF2B5EF4-FFF2-40B4-BE49-F238E27FC236}">
                    <a16:creationId xmlns:a16="http://schemas.microsoft.com/office/drawing/2014/main" id="{47F3BCAD-EC90-4DC5-9545-411C66EEEF17}"/>
                  </a:ext>
                </a:extLst>
              </p:cNvPr>
              <p:cNvSpPr/>
              <p:nvPr/>
            </p:nvSpPr>
            <p:spPr>
              <a:xfrm flipH="1">
                <a:off x="2236469" y="6021429"/>
                <a:ext cx="486739" cy="185736"/>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77AE144-E7D2-47AD-906B-8B9BF5E2DB0E}"/>
                  </a:ext>
                </a:extLst>
              </p:cNvPr>
              <p:cNvSpPr/>
              <p:nvPr/>
            </p:nvSpPr>
            <p:spPr>
              <a:xfrm flipH="1">
                <a:off x="1031399" y="515797"/>
                <a:ext cx="2184090" cy="213070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58923D3B-682A-43AE-8887-A3960FAA10BB}"/>
                  </a:ext>
                </a:extLst>
              </p:cNvPr>
              <p:cNvSpPr/>
              <p:nvPr/>
            </p:nvSpPr>
            <p:spPr>
              <a:xfrm flipH="1">
                <a:off x="1766814"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19D75BC-31E2-48C9-BF33-F0401D655897}"/>
                  </a:ext>
                </a:extLst>
              </p:cNvPr>
              <p:cNvSpPr/>
              <p:nvPr/>
            </p:nvSpPr>
            <p:spPr>
              <a:xfrm rot="549560">
                <a:off x="2606521" y="1484060"/>
                <a:ext cx="420951"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3A1B1AD6-2AB7-4537-AA1C-498135285CBF}"/>
                  </a:ext>
                </a:extLst>
              </p:cNvPr>
              <p:cNvSpPr/>
              <p:nvPr/>
            </p:nvSpPr>
            <p:spPr>
              <a:xfrm rot="20883427" flipH="1">
                <a:off x="1657270" y="1494341"/>
                <a:ext cx="462623" cy="156438"/>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F6885923-8C0C-4866-9B3C-7587DCC03D0B}"/>
                  </a:ext>
                </a:extLst>
              </p:cNvPr>
              <p:cNvSpPr/>
              <p:nvPr/>
            </p:nvSpPr>
            <p:spPr>
              <a:xfrm flipH="1">
                <a:off x="856626" y="363605"/>
                <a:ext cx="2491535" cy="1719307"/>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Oval 35">
                <a:extLst>
                  <a:ext uri="{FF2B5EF4-FFF2-40B4-BE49-F238E27FC236}">
                    <a16:creationId xmlns:a16="http://schemas.microsoft.com/office/drawing/2014/main" id="{825D8D50-FCC5-4007-A38D-2BD5E4C815FA}"/>
                  </a:ext>
                </a:extLst>
              </p:cNvPr>
              <p:cNvSpPr/>
              <p:nvPr/>
            </p:nvSpPr>
            <p:spPr>
              <a:xfrm flipH="1">
                <a:off x="2666467" y="1692722"/>
                <a:ext cx="251547" cy="275342"/>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4">
                <p14:nvContentPartPr>
                  <p14:cNvPr id="37" name="Ink 36">
                    <a:extLst>
                      <a:ext uri="{FF2B5EF4-FFF2-40B4-BE49-F238E27FC236}">
                        <a16:creationId xmlns:a16="http://schemas.microsoft.com/office/drawing/2014/main" id="{D088281D-0EC7-41BA-ACF7-168952270A06}"/>
                      </a:ext>
                    </a:extLst>
                  </p14:cNvPr>
                  <p14:cNvContentPartPr/>
                  <p14:nvPr/>
                </p14:nvContentPartPr>
                <p14:xfrm flipH="1">
                  <a:off x="2433167" y="2120971"/>
                  <a:ext cx="47048" cy="70274"/>
                </p14:xfrm>
              </p:contentPart>
            </mc:Choice>
            <mc:Fallback xmlns="">
              <p:pic>
                <p:nvPicPr>
                  <p:cNvPr id="37" name="Ink 36">
                    <a:extLst>
                      <a:ext uri="{FF2B5EF4-FFF2-40B4-BE49-F238E27FC236}">
                        <a16:creationId xmlns:a16="http://schemas.microsoft.com/office/drawing/2014/main" id="{D088281D-0EC7-41BA-ACF7-168952270A06}"/>
                      </a:ext>
                    </a:extLst>
                  </p:cNvPr>
                  <p:cNvPicPr/>
                  <p:nvPr/>
                </p:nvPicPr>
                <p:blipFill>
                  <a:blip r:embed="rId5"/>
                  <a:stretch>
                    <a:fillRect/>
                  </a:stretch>
                </p:blipFill>
                <p:spPr>
                  <a:xfrm flipH="1">
                    <a:off x="2423978" y="2111962"/>
                    <a:ext cx="65059" cy="87933"/>
                  </a:xfrm>
                  <a:prstGeom prst="rect">
                    <a:avLst/>
                  </a:prstGeom>
                </p:spPr>
              </p:pic>
            </mc:Fallback>
          </mc:AlternateContent>
          <p:sp>
            <p:nvSpPr>
              <p:cNvPr id="38" name="Freeform: Shape 37">
                <a:extLst>
                  <a:ext uri="{FF2B5EF4-FFF2-40B4-BE49-F238E27FC236}">
                    <a16:creationId xmlns:a16="http://schemas.microsoft.com/office/drawing/2014/main" id="{FF5EB10B-E4C1-4512-BC53-F84F17C9CEBC}"/>
                  </a:ext>
                </a:extLst>
              </p:cNvPr>
              <p:cNvSpPr/>
              <p:nvPr/>
            </p:nvSpPr>
            <p:spPr>
              <a:xfrm flipH="1">
                <a:off x="2200050" y="2308516"/>
                <a:ext cx="448009" cy="74456"/>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ECB5892B-5942-43B2-94A1-9638E36D8A7B}"/>
                  </a:ext>
                </a:extLst>
              </p:cNvPr>
              <p:cNvSpPr/>
              <p:nvPr/>
            </p:nvSpPr>
            <p:spPr>
              <a:xfrm flipH="1">
                <a:off x="1129030" y="1934540"/>
                <a:ext cx="185476" cy="271970"/>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extLst>
                  <a:ext uri="{FF2B5EF4-FFF2-40B4-BE49-F238E27FC236}">
                    <a16:creationId xmlns:a16="http://schemas.microsoft.com/office/drawing/2014/main" id="{473E17DC-59D9-45FB-BDFD-0D886D3827F6}"/>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4407" b="93644" l="10000" r="90000">
                            <a14:foregroundMark x1="51333" y1="7966" x2="51333" y2="7966"/>
                            <a14:foregroundMark x1="52111" y1="4407" x2="52111" y2="4407"/>
                            <a14:foregroundMark x1="67889" y1="91695" x2="67889" y2="91695"/>
                            <a14:foregroundMark x1="74889" y1="91695" x2="74889" y2="91695"/>
                            <a14:foregroundMark x1="62333" y1="93644" x2="62333" y2="93644"/>
                            <a14:backgroundMark x1="67889" y1="46525" x2="67889" y2="46525"/>
                            <a14:backgroundMark x1="33444" y1="46695" x2="33444" y2="46695"/>
                          </a14:backgroundRemoval>
                        </a14:imgEffect>
                      </a14:imgLayer>
                    </a14:imgProps>
                  </a:ext>
                  <a:ext uri="{28A0092B-C50C-407E-A947-70E740481C1C}">
                    <a14:useLocalDpi xmlns:a14="http://schemas.microsoft.com/office/drawing/2010/main" val="0"/>
                  </a:ext>
                </a:extLst>
              </a:blip>
              <a:stretch>
                <a:fillRect/>
              </a:stretch>
            </p:blipFill>
            <p:spPr>
              <a:xfrm rot="897532">
                <a:off x="2959880" y="2072559"/>
                <a:ext cx="1783355" cy="2338177"/>
              </a:xfrm>
              <a:prstGeom prst="rect">
                <a:avLst/>
              </a:prstGeom>
              <a:effectLst/>
            </p:spPr>
          </p:pic>
        </p:grpSp>
        <p:pic>
          <p:nvPicPr>
            <p:cNvPr id="23" name="Picture 22" descr="A picture containing indoor, wall, kitchenware, metal&#10;&#10;Description automatically generated">
              <a:extLst>
                <a:ext uri="{FF2B5EF4-FFF2-40B4-BE49-F238E27FC236}">
                  <a16:creationId xmlns:a16="http://schemas.microsoft.com/office/drawing/2014/main" id="{D679AF79-E1AE-4EA7-963B-57454C3F2A0C}"/>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4234" b="95225" l="10000" r="90000">
                          <a14:foregroundMark x1="45568" y1="82342" x2="45568" y2="82342"/>
                          <a14:foregroundMark x1="51136" y1="85676" x2="51136" y2="85676"/>
                          <a14:foregroundMark x1="58295" y1="86216" x2="58295" y2="86216"/>
                          <a14:foregroundMark x1="54659" y1="82523" x2="54659" y2="82523"/>
                          <a14:foregroundMark x1="49545" y1="83514" x2="49545" y2="83514"/>
                          <a14:foregroundMark x1="66818" y1="83514" x2="66818" y2="83514"/>
                          <a14:foregroundMark x1="48864" y1="95315" x2="48864" y2="95315"/>
                          <a14:foregroundMark x1="77386" y1="4234" x2="77386" y2="4234"/>
                          <a14:foregroundMark x1="29091" y1="41261" x2="29091" y2="41261"/>
                          <a14:foregroundMark x1="71477" y1="29369" x2="71477" y2="29369"/>
                          <a14:backgroundMark x1="75341" y1="20270" x2="75341" y2="20270"/>
                          <a14:backgroundMark x1="77841" y1="17207" x2="77841" y2="17207"/>
                          <a14:backgroundMark x1="73523" y1="7658" x2="73523" y2="7658"/>
                          <a14:backgroundMark x1="26705" y1="6577" x2="26705" y2="6577"/>
                          <a14:backgroundMark x1="29773" y1="42162" x2="29773" y2="42162"/>
                          <a14:backgroundMark x1="35455" y1="49279" x2="35455" y2="49279"/>
                          <a14:backgroundMark x1="35000" y1="48198" x2="35000" y2="48198"/>
                          <a14:backgroundMark x1="32500" y1="45315" x2="32500" y2="45315"/>
                          <a14:backgroundMark x1="32273" y1="44775" x2="32273" y2="44775"/>
                          <a14:backgroundMark x1="32045" y1="44234" x2="32045" y2="44234"/>
                          <a14:backgroundMark x1="63636" y1="49279" x2="63636" y2="49279"/>
                          <a14:backgroundMark x1="64545" y1="49279" x2="64545" y2="49279"/>
                          <a14:backgroundMark x1="68864" y1="43333" x2="68864" y2="43333"/>
                          <a14:backgroundMark x1="67955" y1="43874" x2="67955" y2="43874"/>
                          <a14:backgroundMark x1="59432" y1="53333" x2="59432" y2="53333"/>
                          <a14:backgroundMark x1="61250" y1="51171" x2="61250" y2="51171"/>
                          <a14:backgroundMark x1="62159" y1="50450" x2="62159" y2="50450"/>
                          <a14:backgroundMark x1="66364" y1="45856" x2="66364" y2="45856"/>
                          <a14:backgroundMark x1="65455" y1="46757" x2="65455" y2="46757"/>
                          <a14:backgroundMark x1="64773" y1="47477" x2="64773" y2="47477"/>
                          <a14:backgroundMark x1="66818" y1="45315" x2="66818" y2="45315"/>
                          <a14:backgroundMark x1="66136" y1="46216" x2="66136" y2="46216"/>
                          <a14:backgroundMark x1="33864" y1="46577" x2="33864" y2="46577"/>
                          <a14:backgroundMark x1="32955" y1="45676" x2="32955" y2="45676"/>
                          <a14:backgroundMark x1="33182" y1="45856" x2="33182" y2="45856"/>
                          <a14:backgroundMark x1="34318" y1="47297" x2="34318" y2="47297"/>
                          <a14:backgroundMark x1="37841" y1="50811" x2="37841" y2="50811"/>
                          <a14:backgroundMark x1="37841" y1="50811" x2="37841" y2="50811"/>
                          <a14:backgroundMark x1="37386" y1="50270" x2="37386" y2="50270"/>
                          <a14:backgroundMark x1="38523" y1="50811" x2="38523" y2="50811"/>
                          <a14:backgroundMark x1="72841" y1="24865" x2="72841" y2="24865"/>
                          <a14:backgroundMark x1="29318" y1="41441" x2="29318" y2="41441"/>
                          <a14:backgroundMark x1="29091" y1="41441" x2="29091" y2="41441"/>
                          <a14:backgroundMark x1="29318" y1="41261" x2="29318" y2="41261"/>
                        </a14:backgroundRemoval>
                      </a14:imgEffect>
                    </a14:imgLayer>
                  </a14:imgProps>
                </a:ext>
                <a:ext uri="{28A0092B-C50C-407E-A947-70E740481C1C}">
                  <a14:useLocalDpi xmlns:a14="http://schemas.microsoft.com/office/drawing/2010/main" val="0"/>
                </a:ext>
              </a:extLst>
            </a:blip>
            <a:stretch>
              <a:fillRect/>
            </a:stretch>
          </p:blipFill>
          <p:spPr>
            <a:xfrm rot="1179514">
              <a:off x="-379864" y="241824"/>
              <a:ext cx="2263213" cy="2854733"/>
            </a:xfrm>
            <a:prstGeom prst="rect">
              <a:avLst/>
            </a:prstGeom>
            <a:effectLst>
              <a:outerShdw blurRad="76200" dir="18900000" sy="23000" kx="-1200000" algn="bl" rotWithShape="0">
                <a:prstClr val="black">
                  <a:alpha val="20000"/>
                </a:prstClr>
              </a:outerShdw>
            </a:effectLst>
          </p:spPr>
        </p:pic>
      </p:grpSp>
      <p:pic>
        <p:nvPicPr>
          <p:cNvPr id="10" name="Picture 9" descr="A picture containing blur&#10;&#10;Description automatically generated">
            <a:extLst>
              <a:ext uri="{FF2B5EF4-FFF2-40B4-BE49-F238E27FC236}">
                <a16:creationId xmlns:a16="http://schemas.microsoft.com/office/drawing/2014/main" id="{AD93812A-052A-4502-9514-64395C406AB4}"/>
              </a:ext>
            </a:extLst>
          </p:cNvPr>
          <p:cNvPicPr>
            <a:picLocks noChangeAspect="1"/>
          </p:cNvPicPr>
          <p:nvPr/>
        </p:nvPicPr>
        <p:blipFill rotWithShape="1">
          <a:blip r:embed="rId10">
            <a:extLst>
              <a:ext uri="{BEBA8EAE-BF5A-486C-A8C5-ECC9F3942E4B}">
                <a14:imgProps xmlns:a14="http://schemas.microsoft.com/office/drawing/2010/main">
                  <a14:imgLayer r:embed="rId11">
                    <a14:imgEffect>
                      <a14:brightnessContrast contrast="-40000"/>
                    </a14:imgEffect>
                  </a14:imgLayer>
                </a14:imgProps>
              </a:ext>
              <a:ext uri="{28A0092B-C50C-407E-A947-70E740481C1C}">
                <a14:useLocalDpi xmlns:a14="http://schemas.microsoft.com/office/drawing/2010/main" val="0"/>
              </a:ext>
            </a:extLst>
          </a:blip>
          <a:srcRect t="34815" b="-1"/>
          <a:stretch/>
        </p:blipFill>
        <p:spPr>
          <a:xfrm rot="19370601">
            <a:off x="-1699642" y="-677922"/>
            <a:ext cx="6096012" cy="5576286"/>
          </a:xfrm>
          <a:prstGeom prst="rect">
            <a:avLst/>
          </a:prstGeom>
        </p:spPr>
      </p:pic>
      <p:pic>
        <p:nvPicPr>
          <p:cNvPr id="4" name="Kazoom - Quincas Moreira">
            <a:hlinkClick r:id="" action="ppaction://media"/>
            <a:extLst>
              <a:ext uri="{FF2B5EF4-FFF2-40B4-BE49-F238E27FC236}">
                <a16:creationId xmlns:a16="http://schemas.microsoft.com/office/drawing/2014/main" id="{29D9E971-D4A9-4DCC-A963-063508AF0E0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6096001" y="-589556"/>
            <a:ext cx="487363" cy="487363"/>
          </a:xfrm>
          <a:prstGeom prst="rect">
            <a:avLst/>
          </a:prstGeom>
        </p:spPr>
      </p:pic>
    </p:spTree>
    <p:extLst>
      <p:ext uri="{BB962C8B-B14F-4D97-AF65-F5344CB8AC3E}">
        <p14:creationId xmlns:p14="http://schemas.microsoft.com/office/powerpoint/2010/main" val="127710935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25"/>
                                        </p:tgtEl>
                                        <p:attrNameLst>
                                          <p:attrName>style.color</p:attrName>
                                        </p:attrNameLst>
                                      </p:cBhvr>
                                      <p:by>
                                        <p:hsl h="0" s="12549" l="25098"/>
                                      </p:by>
                                    </p:animClr>
                                    <p:animClr clrSpc="hsl" dir="cw">
                                      <p:cBhvr>
                                        <p:cTn id="7" dur="1000" fill="hold"/>
                                        <p:tgtEl>
                                          <p:spTgt spid="25"/>
                                        </p:tgtEl>
                                        <p:attrNameLst>
                                          <p:attrName>fillcolor</p:attrName>
                                        </p:attrNameLst>
                                      </p:cBhvr>
                                      <p:by>
                                        <p:hsl h="0" s="12549" l="25098"/>
                                      </p:by>
                                    </p:animClr>
                                    <p:animClr clrSpc="hsl" dir="cw">
                                      <p:cBhvr>
                                        <p:cTn id="8" dur="1000" fill="hold"/>
                                        <p:tgtEl>
                                          <p:spTgt spid="25"/>
                                        </p:tgtEl>
                                        <p:attrNameLst>
                                          <p:attrName>stroke.color</p:attrName>
                                        </p:attrNameLst>
                                      </p:cBhvr>
                                      <p:by>
                                        <p:hsl h="0" s="12549" l="25098"/>
                                      </p:by>
                                    </p:animClr>
                                    <p:set>
                                      <p:cBhvr>
                                        <p:cTn id="9" dur="1000" fill="hold"/>
                                        <p:tgtEl>
                                          <p:spTgt spid="25"/>
                                        </p:tgtEl>
                                        <p:attrNameLst>
                                          <p:attrName>fill.type</p:attrName>
                                        </p:attrNameLst>
                                      </p:cBhvr>
                                      <p:to>
                                        <p:strVal val="solid"/>
                                      </p:to>
                                    </p:set>
                                  </p:childTnLst>
                                </p:cTn>
                              </p:par>
                              <p:par>
                                <p:cTn id="10" presetID="26" presetClass="emph" presetSubtype="0" repeatCount="indefinite" fill="hold" nodeType="withEffect">
                                  <p:stCondLst>
                                    <p:cond delay="0"/>
                                  </p:stCondLst>
                                  <p:childTnLst>
                                    <p:animEffect transition="out" filter="fade">
                                      <p:cBhvr>
                                        <p:cTn id="11" dur="1000" tmFilter="0, 0; .2, .5; .8, .5; 1, 0"/>
                                        <p:tgtEl>
                                          <p:spTgt spid="10"/>
                                        </p:tgtEl>
                                      </p:cBhvr>
                                    </p:animEffect>
                                    <p:animScale>
                                      <p:cBhvr>
                                        <p:cTn id="12" dur="500" autoRev="1" fill="hold"/>
                                        <p:tgtEl>
                                          <p:spTgt spid="10"/>
                                        </p:tgtEl>
                                      </p:cBhvr>
                                      <p:by x="105000" y="105000"/>
                                    </p:animScale>
                                  </p:childTnLst>
                                </p:cTn>
                              </p:par>
                              <p:par>
                                <p:cTn id="13" presetID="1" presetClass="mediacall" presetSubtype="0" fill="hold" nodeType="withEffect">
                                  <p:stCondLst>
                                    <p:cond delay="0"/>
                                  </p:stCondLst>
                                  <p:childTnLst>
                                    <p:cmd type="call" cmd="playFrom(0.0)">
                                      <p:cBhvr>
                                        <p:cTn id="14" dur="23100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23171">
                <p:cTn id="15" fill="hold" display="0">
                  <p:stCondLst>
                    <p:cond delay="indefinite"/>
                  </p:stCondLst>
                  <p:endCondLst>
                    <p:cond evt="onStopAudio" delay="0">
                      <p:tgtEl>
                        <p:sldTgt/>
                      </p:tgtEl>
                    </p:cond>
                  </p:endCondLst>
                </p:cTn>
                <p:tgtEl>
                  <p:spTgt spid="4"/>
                </p:tgtEl>
              </p:cMediaNode>
            </p:audio>
          </p:childTnLst>
        </p:cTn>
      </p:par>
    </p:tnLst>
    <p:bldLst>
      <p:bldP spid="2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921733" y="1095577"/>
            <a:ext cx="10391308" cy="5560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Oval 2">
            <a:extLst>
              <a:ext uri="{FF2B5EF4-FFF2-40B4-BE49-F238E27FC236}">
                <a16:creationId xmlns:a16="http://schemas.microsoft.com/office/drawing/2014/main" id="{69F9F232-433B-438D-8C5B-C710FECEE87D}"/>
              </a:ext>
            </a:extLst>
          </p:cNvPr>
          <p:cNvSpPr/>
          <p:nvPr/>
        </p:nvSpPr>
        <p:spPr>
          <a:xfrm>
            <a:off x="266700" y="352425"/>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5</a:t>
            </a:r>
          </a:p>
        </p:txBody>
      </p:sp>
      <p:sp>
        <p:nvSpPr>
          <p:cNvPr id="4" name="TextBox 3">
            <a:extLst>
              <a:ext uri="{FF2B5EF4-FFF2-40B4-BE49-F238E27FC236}">
                <a16:creationId xmlns:a16="http://schemas.microsoft.com/office/drawing/2014/main" id="{32E02BE9-7AE3-4106-A555-1760B8B88400}"/>
              </a:ext>
            </a:extLst>
          </p:cNvPr>
          <p:cNvSpPr txBox="1"/>
          <p:nvPr/>
        </p:nvSpPr>
        <p:spPr>
          <a:xfrm>
            <a:off x="1245116" y="441037"/>
            <a:ext cx="10067925" cy="584775"/>
          </a:xfrm>
          <a:prstGeom prst="rect">
            <a:avLst/>
          </a:prstGeom>
          <a:noFill/>
        </p:spPr>
        <p:txBody>
          <a:bodyPr wrap="square">
            <a:spAutoFit/>
          </a:bodyPr>
          <a:lstStyle/>
          <a:p>
            <a:pPr marL="0" marR="0" lvl="0" indent="0" algn="just" defTabSz="1219170" rtl="0" eaLnBrk="1" fontAlgn="auto" latinLnBrk="0" hangingPunct="1">
              <a:lnSpc>
                <a:spcPct val="100000"/>
              </a:lnSpc>
              <a:spcBef>
                <a:spcPts val="0"/>
              </a:spcBef>
              <a:spcAft>
                <a:spcPts val="0"/>
              </a:spcAft>
              <a:buClr>
                <a:srgbClr val="000000"/>
              </a:buClr>
              <a:buSzTx/>
              <a:buFontTx/>
              <a:buNone/>
              <a:tabLst/>
              <a:defRPr/>
            </a:pPr>
            <a:r>
              <a:rPr kumimoji="0" lang="en-US" sz="32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Thực</a:t>
            </a:r>
            <a:r>
              <a:rPr kumimoji="0" lang="en-US" sz="3200" b="1" i="0" u="none" strike="noStrike" kern="0" cap="none" spc="0" normalizeH="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3200" b="1" i="0" u="none" strike="noStrike" kern="0" cap="none" spc="0" normalizeH="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hiện</a:t>
            </a:r>
            <a:r>
              <a:rPr kumimoji="0" lang="en-US" sz="3200" b="1" i="0" u="none" strike="noStrike" kern="0" cap="none" spc="0" normalizeH="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3200" b="1" i="0" u="none" strike="noStrike" kern="0" cap="none" spc="0" normalizeH="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theo</a:t>
            </a:r>
            <a:r>
              <a:rPr kumimoji="0" lang="en-US" sz="3200" b="1" i="0" u="none" strike="noStrike" kern="0" cap="none" spc="0" normalizeH="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 </a:t>
            </a:r>
            <a:r>
              <a:rPr kumimoji="0" lang="en-US" sz="3200" b="1" i="0" u="none" strike="noStrike" kern="0" cap="none" spc="0" normalizeH="0" noProof="0" dirty="0" err="1">
                <a:ln>
                  <a:noFill/>
                </a:ln>
                <a:solidFill>
                  <a:srgbClr val="000000"/>
                </a:solidFill>
                <a:effectLst/>
                <a:uLnTx/>
                <a:uFillTx/>
                <a:latin typeface="Calibri" panose="020F0502020204030204" pitchFamily="34" charset="0"/>
                <a:ea typeface="+mn-ea"/>
                <a:cs typeface="Calibri" panose="020F0502020204030204" pitchFamily="34" charset="0"/>
                <a:sym typeface="Arial"/>
              </a:rPr>
              <a:t>mẫu</a:t>
            </a:r>
            <a:r>
              <a:rPr kumimoji="0" lang="en-US" sz="3200" b="1" i="0" u="none" strike="noStrike" kern="0" cap="none" spc="0" normalizeH="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rPr>
              <a:t>)</a:t>
            </a:r>
            <a:endParaRPr kumimoji="0" lang="vi-VN" sz="3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sym typeface="Arial"/>
            </a:endParaRPr>
          </a:p>
        </p:txBody>
      </p:sp>
    </p:spTree>
    <p:extLst>
      <p:ext uri="{BB962C8B-B14F-4D97-AF65-F5344CB8AC3E}">
        <p14:creationId xmlns:p14="http://schemas.microsoft.com/office/powerpoint/2010/main" val="134772377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983343979"/>
              </p:ext>
            </p:extLst>
          </p:nvPr>
        </p:nvGraphicFramePr>
        <p:xfrm>
          <a:off x="445571" y="792123"/>
          <a:ext cx="11441628" cy="5838014"/>
        </p:xfrm>
        <a:graphic>
          <a:graphicData uri="http://schemas.openxmlformats.org/drawingml/2006/table">
            <a:tbl>
              <a:tblPr/>
              <a:tblGrid>
                <a:gridCol w="1205349">
                  <a:extLst>
                    <a:ext uri="{9D8B030D-6E8A-4147-A177-3AD203B41FA5}">
                      <a16:colId xmlns:a16="http://schemas.microsoft.com/office/drawing/2014/main" val="20000"/>
                    </a:ext>
                  </a:extLst>
                </a:gridCol>
                <a:gridCol w="1071015">
                  <a:extLst>
                    <a:ext uri="{9D8B030D-6E8A-4147-A177-3AD203B41FA5}">
                      <a16:colId xmlns:a16="http://schemas.microsoft.com/office/drawing/2014/main" val="20001"/>
                    </a:ext>
                  </a:extLst>
                </a:gridCol>
                <a:gridCol w="1190846">
                  <a:extLst>
                    <a:ext uri="{9D8B030D-6E8A-4147-A177-3AD203B41FA5}">
                      <a16:colId xmlns:a16="http://schemas.microsoft.com/office/drawing/2014/main" val="20002"/>
                    </a:ext>
                  </a:extLst>
                </a:gridCol>
                <a:gridCol w="1041991">
                  <a:extLst>
                    <a:ext uri="{9D8B030D-6E8A-4147-A177-3AD203B41FA5}">
                      <a16:colId xmlns:a16="http://schemas.microsoft.com/office/drawing/2014/main" val="20003"/>
                    </a:ext>
                  </a:extLst>
                </a:gridCol>
                <a:gridCol w="1020726">
                  <a:extLst>
                    <a:ext uri="{9D8B030D-6E8A-4147-A177-3AD203B41FA5}">
                      <a16:colId xmlns:a16="http://schemas.microsoft.com/office/drawing/2014/main" val="20004"/>
                    </a:ext>
                  </a:extLst>
                </a:gridCol>
                <a:gridCol w="1531088">
                  <a:extLst>
                    <a:ext uri="{9D8B030D-6E8A-4147-A177-3AD203B41FA5}">
                      <a16:colId xmlns:a16="http://schemas.microsoft.com/office/drawing/2014/main" val="20005"/>
                    </a:ext>
                  </a:extLst>
                </a:gridCol>
                <a:gridCol w="4380613">
                  <a:extLst>
                    <a:ext uri="{9D8B030D-6E8A-4147-A177-3AD203B41FA5}">
                      <a16:colId xmlns:a16="http://schemas.microsoft.com/office/drawing/2014/main" val="20006"/>
                    </a:ext>
                  </a:extLst>
                </a:gridCol>
              </a:tblGrid>
              <a:tr h="788929">
                <a:tc>
                  <a:txBody>
                    <a:bodyPr/>
                    <a:lstStyle/>
                    <a:p>
                      <a:pPr algn="ctr"/>
                      <a:r>
                        <a:rPr lang="en-US" sz="2600" b="1" dirty="0" err="1">
                          <a:solidFill>
                            <a:srgbClr val="000000"/>
                          </a:solidFill>
                          <a:effectLst/>
                          <a:latin typeface="+mn-lt"/>
                        </a:rPr>
                        <a:t>Chục</a:t>
                      </a:r>
                      <a:r>
                        <a:rPr lang="en-US" sz="2600" b="1" dirty="0">
                          <a:solidFill>
                            <a:srgbClr val="000000"/>
                          </a:solidFill>
                          <a:effectLst/>
                          <a:latin typeface="+mn-lt"/>
                        </a:rPr>
                        <a:t> </a:t>
                      </a:r>
                      <a:r>
                        <a:rPr lang="en-US" sz="2600" b="1" dirty="0" err="1">
                          <a:solidFill>
                            <a:srgbClr val="000000"/>
                          </a:solidFill>
                          <a:effectLst/>
                          <a:latin typeface="+mn-lt"/>
                        </a:rPr>
                        <a:t>nghìn</a:t>
                      </a:r>
                      <a:endParaRPr lang="en-US" sz="2600" b="1" dirty="0">
                        <a:solidFill>
                          <a:srgbClr val="000000"/>
                        </a:solidFill>
                        <a:effectLst/>
                        <a:latin typeface="+mn-lt"/>
                      </a:endParaRPr>
                    </a:p>
                  </a:txBody>
                  <a:tcPr marL="41523" marR="41523"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en-US" sz="2600" b="1">
                          <a:solidFill>
                            <a:srgbClr val="000000"/>
                          </a:solidFill>
                          <a:effectLst/>
                          <a:latin typeface="+mn-lt"/>
                        </a:rPr>
                        <a:t>Nghìn</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vi-VN" sz="2600" b="1">
                          <a:solidFill>
                            <a:srgbClr val="000000"/>
                          </a:solidFill>
                          <a:effectLst/>
                          <a:latin typeface="+mn-lt"/>
                        </a:rPr>
                        <a:t>Trăm</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en-US" sz="2600" b="1" dirty="0" err="1">
                          <a:solidFill>
                            <a:srgbClr val="000000"/>
                          </a:solidFill>
                          <a:effectLst/>
                          <a:latin typeface="+mn-lt"/>
                        </a:rPr>
                        <a:t>Chục</a:t>
                      </a:r>
                      <a:endParaRPr lang="en-US" sz="2600" b="1" dirty="0">
                        <a:solidFill>
                          <a:srgbClr val="000000"/>
                        </a:solidFill>
                        <a:effectLst/>
                        <a:latin typeface="+mn-lt"/>
                      </a:endParaRP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vi-VN" sz="2600" b="1">
                          <a:solidFill>
                            <a:srgbClr val="000000"/>
                          </a:solidFill>
                          <a:effectLst/>
                          <a:latin typeface="+mn-lt"/>
                        </a:rPr>
                        <a:t>Đơn vị</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en-US" sz="2600" b="1">
                          <a:solidFill>
                            <a:srgbClr val="000000"/>
                          </a:solidFill>
                          <a:effectLst/>
                          <a:latin typeface="+mn-lt"/>
                        </a:rPr>
                        <a:t>Viết số</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tc>
                  <a:txBody>
                    <a:bodyPr/>
                    <a:lstStyle/>
                    <a:p>
                      <a:pPr algn="ctr"/>
                      <a:r>
                        <a:rPr lang="en-US" sz="2600" b="1">
                          <a:solidFill>
                            <a:srgbClr val="000000"/>
                          </a:solidFill>
                          <a:effectLst/>
                          <a:latin typeface="+mn-lt"/>
                        </a:rPr>
                        <a:t>Đọc số</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CAAC"/>
                    </a:solidFill>
                  </a:tcPr>
                </a:tc>
                <a:extLst>
                  <a:ext uri="{0D108BD9-81ED-4DB2-BD59-A6C34878D82A}">
                    <a16:rowId xmlns:a16="http://schemas.microsoft.com/office/drawing/2014/main" val="10000"/>
                  </a:ext>
                </a:extLst>
              </a:tr>
              <a:tr h="664362">
                <a:tc>
                  <a:txBody>
                    <a:bodyPr/>
                    <a:lstStyle/>
                    <a:p>
                      <a:pPr algn="ctr"/>
                      <a:r>
                        <a:rPr lang="en-US" sz="2600" b="1" dirty="0">
                          <a:solidFill>
                            <a:schemeClr val="tx1"/>
                          </a:solidFill>
                          <a:effectLst/>
                          <a:latin typeface="+mn-lt"/>
                        </a:rPr>
                        <a:t>6</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ctr"/>
                      <a:r>
                        <a:rPr lang="en-US" sz="2600" b="1" dirty="0">
                          <a:solidFill>
                            <a:schemeClr val="tx1"/>
                          </a:solidFill>
                          <a:effectLst/>
                          <a:latin typeface="+mn-lt"/>
                        </a:rPr>
                        <a:t>3</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ctr"/>
                      <a:r>
                        <a:rPr lang="en-US" sz="2600" b="1" dirty="0">
                          <a:solidFill>
                            <a:schemeClr val="tx1"/>
                          </a:solidFill>
                          <a:effectLst/>
                          <a:latin typeface="+mn-lt"/>
                        </a:rPr>
                        <a:t>1</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ctr"/>
                      <a:r>
                        <a:rPr lang="en-US" sz="2600" b="1" dirty="0">
                          <a:solidFill>
                            <a:schemeClr val="tx1"/>
                          </a:solidFill>
                          <a:effectLst/>
                          <a:latin typeface="+mn-lt"/>
                        </a:rPr>
                        <a:t>9</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ctr"/>
                      <a:r>
                        <a:rPr lang="en-US" sz="2600" b="1" dirty="0">
                          <a:solidFill>
                            <a:schemeClr val="tx1"/>
                          </a:solidFill>
                          <a:effectLst/>
                          <a:latin typeface="+mn-lt"/>
                        </a:rPr>
                        <a:t>2</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ctr"/>
                      <a:r>
                        <a:rPr lang="en-US" sz="2600" b="1" dirty="0">
                          <a:solidFill>
                            <a:schemeClr val="tx1"/>
                          </a:solidFill>
                          <a:effectLst/>
                          <a:latin typeface="+mn-lt"/>
                        </a:rPr>
                        <a:t>63 192</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tc>
                  <a:txBody>
                    <a:bodyPr/>
                    <a:lstStyle/>
                    <a:p>
                      <a:pPr algn="just"/>
                      <a:r>
                        <a:rPr lang="vi-VN" sz="2600" b="1" dirty="0">
                          <a:solidFill>
                            <a:schemeClr val="tx1"/>
                          </a:solidFill>
                          <a:effectLst/>
                          <a:latin typeface="+mn-lt"/>
                        </a:rPr>
                        <a:t>Sáu mươi ba nghìn một trăm chín mươi hai</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BE4D5"/>
                    </a:solidFill>
                  </a:tcPr>
                </a:tc>
                <a:extLst>
                  <a:ext uri="{0D108BD9-81ED-4DB2-BD59-A6C34878D82A}">
                    <a16:rowId xmlns:a16="http://schemas.microsoft.com/office/drawing/2014/main" val="10001"/>
                  </a:ext>
                </a:extLst>
              </a:tr>
              <a:tr h="664362">
                <a:tc>
                  <a:txBody>
                    <a:bodyPr/>
                    <a:lstStyle/>
                    <a:p>
                      <a:pPr algn="ctr"/>
                      <a:r>
                        <a:rPr lang="en-US" sz="2600" b="1">
                          <a:solidFill>
                            <a:srgbClr val="000000"/>
                          </a:solidFill>
                          <a:effectLst/>
                          <a:latin typeface="+mn-lt"/>
                        </a:rPr>
                        <a:t>2</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5</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6</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4</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8</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dirty="0">
                          <a:solidFill>
                            <a:srgbClr val="C00000"/>
                          </a:solidFill>
                          <a:effectLst/>
                          <a:latin typeface="+mn-lt"/>
                        </a:rPr>
                        <a:t>25 648</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r>
                        <a:rPr lang="vi-VN" sz="2600" b="1" dirty="0">
                          <a:solidFill>
                            <a:srgbClr val="0070C0"/>
                          </a:solidFill>
                          <a:effectLst/>
                          <a:latin typeface="+mn-lt"/>
                        </a:rPr>
                        <a:t>Hai mươi lăm nghìn sáu trăm bốn mươi tám</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64362">
                <a:tc>
                  <a:txBody>
                    <a:bodyPr/>
                    <a:lstStyle/>
                    <a:p>
                      <a:pPr algn="ctr"/>
                      <a:r>
                        <a:rPr lang="en-US" sz="2600" b="1">
                          <a:solidFill>
                            <a:srgbClr val="000000"/>
                          </a:solidFill>
                          <a:effectLst/>
                          <a:latin typeface="+mn-lt"/>
                        </a:rPr>
                        <a:t>3</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7</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9</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5</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5</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dirty="0">
                          <a:solidFill>
                            <a:srgbClr val="C00000"/>
                          </a:solidFill>
                          <a:effectLst/>
                          <a:latin typeface="+mn-lt"/>
                        </a:rPr>
                        <a:t>37 955</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r>
                        <a:rPr lang="vi-VN" sz="2600" b="1" dirty="0">
                          <a:solidFill>
                            <a:srgbClr val="0070C0"/>
                          </a:solidFill>
                          <a:effectLst/>
                          <a:latin typeface="+mn-lt"/>
                        </a:rPr>
                        <a:t>Ba mươi bảy nghìn chín trăm năm mươi lăm</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664362">
                <a:tc>
                  <a:txBody>
                    <a:bodyPr/>
                    <a:lstStyle/>
                    <a:p>
                      <a:pPr algn="ctr"/>
                      <a:r>
                        <a:rPr lang="en-US" sz="2600" b="1">
                          <a:solidFill>
                            <a:srgbClr val="000000"/>
                          </a:solidFill>
                          <a:effectLst/>
                          <a:latin typeface="+mn-lt"/>
                        </a:rPr>
                        <a:t>8</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6</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2</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9</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7</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dirty="0">
                          <a:solidFill>
                            <a:srgbClr val="C00000"/>
                          </a:solidFill>
                          <a:effectLst/>
                          <a:latin typeface="+mn-lt"/>
                        </a:rPr>
                        <a:t>86 297</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r>
                        <a:rPr lang="vi-VN" sz="2600" b="1" dirty="0">
                          <a:solidFill>
                            <a:srgbClr val="0070C0"/>
                          </a:solidFill>
                          <a:effectLst/>
                          <a:latin typeface="+mn-lt"/>
                        </a:rPr>
                        <a:t>Tám mươi sáu nghìn hai trăm chín mươi bảy</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39794">
                <a:tc>
                  <a:txBody>
                    <a:bodyPr/>
                    <a:lstStyle/>
                    <a:p>
                      <a:pPr algn="ctr"/>
                      <a:r>
                        <a:rPr lang="en-US" sz="2600" b="1">
                          <a:solidFill>
                            <a:srgbClr val="000000"/>
                          </a:solidFill>
                          <a:effectLst/>
                          <a:latin typeface="+mn-lt"/>
                        </a:rPr>
                        <a:t>9</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0</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8</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0</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1</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dirty="0">
                          <a:solidFill>
                            <a:srgbClr val="C00000"/>
                          </a:solidFill>
                          <a:effectLst/>
                          <a:latin typeface="+mn-lt"/>
                        </a:rPr>
                        <a:t>90 801</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r>
                        <a:rPr lang="vi-VN" sz="2600" b="1" dirty="0">
                          <a:solidFill>
                            <a:srgbClr val="0070C0"/>
                          </a:solidFill>
                          <a:effectLst/>
                          <a:latin typeface="+mn-lt"/>
                        </a:rPr>
                        <a:t>Chín mươi nghìn tám trăm linh một</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39794">
                <a:tc>
                  <a:txBody>
                    <a:bodyPr/>
                    <a:lstStyle/>
                    <a:p>
                      <a:pPr algn="ctr"/>
                      <a:r>
                        <a:rPr lang="en-US" sz="2600" b="1">
                          <a:solidFill>
                            <a:srgbClr val="000000"/>
                          </a:solidFill>
                          <a:effectLst/>
                          <a:latin typeface="+mn-lt"/>
                        </a:rPr>
                        <a:t>1</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1</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0</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3</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a:solidFill>
                            <a:srgbClr val="000000"/>
                          </a:solidFill>
                          <a:effectLst/>
                          <a:latin typeface="+mn-lt"/>
                        </a:rPr>
                        <a:t>0</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r>
                        <a:rPr lang="en-US" sz="2600" b="1" dirty="0">
                          <a:solidFill>
                            <a:srgbClr val="C00000"/>
                          </a:solidFill>
                          <a:effectLst/>
                          <a:latin typeface="+mn-lt"/>
                        </a:rPr>
                        <a:t>11 030</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r>
                        <a:rPr lang="vi-VN" sz="2600" b="1" dirty="0">
                          <a:solidFill>
                            <a:srgbClr val="0070C0"/>
                          </a:solidFill>
                          <a:effectLst/>
                          <a:latin typeface="+mn-lt"/>
                        </a:rPr>
                        <a:t>Mười một nghìn không trăm ba mươi</a:t>
                      </a:r>
                    </a:p>
                  </a:txBody>
                  <a:tcPr marL="31142" marR="31142" marT="20761" marB="2076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4" name="Oval 3">
            <a:extLst>
              <a:ext uri="{FF2B5EF4-FFF2-40B4-BE49-F238E27FC236}">
                <a16:creationId xmlns:a16="http://schemas.microsoft.com/office/drawing/2014/main" id="{69F9F232-433B-438D-8C5B-C710FECEE87D}"/>
              </a:ext>
            </a:extLst>
          </p:cNvPr>
          <p:cNvSpPr/>
          <p:nvPr/>
        </p:nvSpPr>
        <p:spPr>
          <a:xfrm>
            <a:off x="63795" y="42530"/>
            <a:ext cx="762000" cy="76200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white"/>
                </a:solidFill>
                <a:effectLst/>
                <a:uLnTx/>
                <a:uFillTx/>
                <a:latin typeface="Calibri"/>
                <a:ea typeface="+mn-ea"/>
                <a:cs typeface="+mn-cs"/>
              </a:rPr>
              <a:t>5</a:t>
            </a:r>
          </a:p>
        </p:txBody>
      </p:sp>
      <p:sp>
        <p:nvSpPr>
          <p:cNvPr id="3" name="Oval 2"/>
          <p:cNvSpPr/>
          <p:nvPr/>
        </p:nvSpPr>
        <p:spPr>
          <a:xfrm>
            <a:off x="6018028" y="5082363"/>
            <a:ext cx="1403498" cy="659218"/>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6042838" y="5915243"/>
            <a:ext cx="1403498" cy="659218"/>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54595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579BFEE9-F38E-45CF-9C47-BDDB9EC4CF7F}"/>
              </a:ext>
            </a:extLst>
          </p:cNvPr>
          <p:cNvSpPr/>
          <p:nvPr/>
        </p:nvSpPr>
        <p:spPr>
          <a:xfrm>
            <a:off x="457200" y="209684"/>
            <a:ext cx="11049000" cy="5936836"/>
          </a:xfrm>
          <a:prstGeom prst="roundRect">
            <a:avLst>
              <a:gd name="adj" fmla="val 18533"/>
            </a:avLst>
          </a:prstGeom>
          <a:solidFill>
            <a:schemeClr val="bg1"/>
          </a:solidFill>
          <a:ln w="6350">
            <a:solidFill>
              <a:schemeClr val="tx1"/>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0F1DF"/>
              </a:solidFill>
              <a:effectLst/>
              <a:uLnTx/>
              <a:uFillTx/>
              <a:latin typeface="Arial"/>
              <a:ea typeface="+mn-ea"/>
              <a:cs typeface="+mn-cs"/>
            </a:endParaRPr>
          </a:p>
        </p:txBody>
      </p:sp>
      <p:pic>
        <p:nvPicPr>
          <p:cNvPr id="12" name="Picture 11">
            <a:hlinkClick r:id="rId3" action="ppaction://hlinksldjump"/>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61558" y1="7051" x2="64935" y2="23397"/>
                        <a14:foregroundMark x1="89610" y1="9615" x2="91948" y2="28205"/>
                        <a14:foregroundMark x1="59740" y1="9615" x2="55584" y2="24038"/>
                      </a14:backgroundRemoval>
                    </a14:imgEffect>
                  </a14:imgLayer>
                </a14:imgProps>
              </a:ext>
              <a:ext uri="{28A0092B-C50C-407E-A947-70E740481C1C}">
                <a14:useLocalDpi xmlns:a14="http://schemas.microsoft.com/office/drawing/2010/main" val="0"/>
              </a:ext>
            </a:extLst>
          </a:blip>
          <a:stretch>
            <a:fillRect/>
          </a:stretch>
        </p:blipFill>
        <p:spPr>
          <a:xfrm>
            <a:off x="10786513" y="5509324"/>
            <a:ext cx="1405487" cy="1138992"/>
          </a:xfrm>
          <a:prstGeom prst="rect">
            <a:avLst/>
          </a:prstGeom>
        </p:spPr>
      </p:pic>
      <p:pic>
        <p:nvPicPr>
          <p:cNvPr id="27" name="Picture 26">
            <a:hlinkClick r:id="rId3" action="ppaction://hlinksldjump"/>
            <a:extLst>
              <a:ext uri="{FF2B5EF4-FFF2-40B4-BE49-F238E27FC236}">
                <a16:creationId xmlns:a16="http://schemas.microsoft.com/office/drawing/2014/main" id="{E25E29E2-BEDC-4A5F-9146-1749DC2535F5}"/>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imgEffect>
                    <a14:imgEffect>
                      <a14:sharpenSoften amount="25000"/>
                    </a14:imgEffect>
                  </a14:imgLayer>
                </a14:imgProps>
              </a:ext>
              <a:ext uri="{28A0092B-C50C-407E-A947-70E740481C1C}">
                <a14:useLocalDpi xmlns:a14="http://schemas.microsoft.com/office/drawing/2010/main" val="0"/>
              </a:ext>
            </a:extLst>
          </a:blip>
          <a:stretch>
            <a:fillRect/>
          </a:stretch>
        </p:blipFill>
        <p:spPr>
          <a:xfrm>
            <a:off x="324731" y="5719008"/>
            <a:ext cx="1567374" cy="1138992"/>
          </a:xfrm>
          <a:prstGeom prst="rect">
            <a:avLst/>
          </a:prstGeom>
        </p:spPr>
      </p:pic>
      <p:pic>
        <p:nvPicPr>
          <p:cNvPr id="3" name="Picture 2">
            <a:extLst>
              <a:ext uri="{FF2B5EF4-FFF2-40B4-BE49-F238E27FC236}">
                <a16:creationId xmlns:a16="http://schemas.microsoft.com/office/drawing/2014/main" id="{172CD109-F961-48BE-A3EC-7E5B66E091ED}"/>
              </a:ext>
            </a:extLst>
          </p:cNvPr>
          <p:cNvPicPr>
            <a:picLocks noChangeAspect="1"/>
          </p:cNvPicPr>
          <p:nvPr/>
        </p:nvPicPr>
        <p:blipFill>
          <a:blip r:embed="rId8"/>
          <a:stretch>
            <a:fillRect/>
          </a:stretch>
        </p:blipFill>
        <p:spPr>
          <a:xfrm>
            <a:off x="866775" y="395287"/>
            <a:ext cx="7848600" cy="657225"/>
          </a:xfrm>
          <a:prstGeom prst="rect">
            <a:avLst/>
          </a:prstGeom>
        </p:spPr>
      </p:pic>
      <p:pic>
        <p:nvPicPr>
          <p:cNvPr id="7" name="Picture 6">
            <a:extLst>
              <a:ext uri="{FF2B5EF4-FFF2-40B4-BE49-F238E27FC236}">
                <a16:creationId xmlns:a16="http://schemas.microsoft.com/office/drawing/2014/main" id="{27094E09-9D6C-427A-916A-7F7C7D1F753C}"/>
              </a:ext>
            </a:extLst>
          </p:cNvPr>
          <p:cNvPicPr>
            <a:picLocks noChangeAspect="1"/>
          </p:cNvPicPr>
          <p:nvPr/>
        </p:nvPicPr>
        <p:blipFill>
          <a:blip r:embed="rId9"/>
          <a:stretch>
            <a:fillRect/>
          </a:stretch>
        </p:blipFill>
        <p:spPr>
          <a:xfrm>
            <a:off x="821315" y="1042874"/>
            <a:ext cx="10445821" cy="4905375"/>
          </a:xfrm>
          <a:prstGeom prst="rect">
            <a:avLst/>
          </a:prstGeom>
        </p:spPr>
      </p:pic>
      <p:cxnSp>
        <p:nvCxnSpPr>
          <p:cNvPr id="4" name="Straight Connector 3"/>
          <p:cNvCxnSpPr/>
          <p:nvPr/>
        </p:nvCxnSpPr>
        <p:spPr>
          <a:xfrm>
            <a:off x="4148469" y="4423144"/>
            <a:ext cx="751656" cy="0"/>
          </a:xfrm>
          <a:prstGeom prst="line">
            <a:avLst/>
          </a:prstGeom>
        </p:spPr>
        <p:style>
          <a:lnRef idx="3">
            <a:schemeClr val="accent2"/>
          </a:lnRef>
          <a:fillRef idx="0">
            <a:schemeClr val="accent2"/>
          </a:fillRef>
          <a:effectRef idx="2">
            <a:schemeClr val="accent2"/>
          </a:effectRef>
          <a:fontRef idx="minor">
            <a:schemeClr val="tx1"/>
          </a:fontRef>
        </p:style>
      </p:cxnSp>
      <p:cxnSp>
        <p:nvCxnSpPr>
          <p:cNvPr id="10" name="Straight Connector 9"/>
          <p:cNvCxnSpPr/>
          <p:nvPr/>
        </p:nvCxnSpPr>
        <p:spPr>
          <a:xfrm>
            <a:off x="8006249" y="4766930"/>
            <a:ext cx="751656" cy="0"/>
          </a:xfrm>
          <a:prstGeom prst="line">
            <a:avLst/>
          </a:prstGeom>
        </p:spPr>
        <p:style>
          <a:lnRef idx="3">
            <a:schemeClr val="accent2"/>
          </a:lnRef>
          <a:fillRef idx="0">
            <a:schemeClr val="accent2"/>
          </a:fillRef>
          <a:effectRef idx="2">
            <a:schemeClr val="accent2"/>
          </a:effectRef>
          <a:fontRef idx="minor">
            <a:schemeClr val="tx1"/>
          </a:fontRef>
        </p:style>
      </p:cxnSp>
    </p:spTree>
    <p:extLst>
      <p:ext uri="{BB962C8B-B14F-4D97-AF65-F5344CB8AC3E}">
        <p14:creationId xmlns:p14="http://schemas.microsoft.com/office/powerpoint/2010/main" val="24049488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randombar(horizontal)">
                                      <p:cBhvr>
                                        <p:cTn id="14" dur="5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33" descr="图片包含 图示&#10;&#10;描述已自动生成">
            <a:extLst>
              <a:ext uri="{FF2B5EF4-FFF2-40B4-BE49-F238E27FC236}">
                <a16:creationId xmlns:a16="http://schemas.microsoft.com/office/drawing/2014/main" id="{DF261578-8CCB-4EEA-88D6-C93E960E9C0F}"/>
              </a:ext>
            </a:extLst>
          </p:cNvPr>
          <p:cNvPicPr>
            <a:picLocks noChangeAspect="1"/>
          </p:cNvPicPr>
          <p:nvPr/>
        </p:nvPicPr>
        <p:blipFill>
          <a:blip r:embed="rId2"/>
          <a:srcRect l="763"/>
          <a:stretch>
            <a:fillRect/>
          </a:stretch>
        </p:blipFill>
        <p:spPr>
          <a:xfrm>
            <a:off x="0" y="0"/>
            <a:ext cx="12192000" cy="6858000"/>
          </a:xfrm>
          <a:custGeom>
            <a:avLst/>
            <a:gdLst>
              <a:gd name="connsiteX0" fmla="*/ 0 w 12099012"/>
              <a:gd name="connsiteY0" fmla="*/ 0 h 6858000"/>
              <a:gd name="connsiteX1" fmla="*/ 12099012 w 12099012"/>
              <a:gd name="connsiteY1" fmla="*/ 0 h 6858000"/>
              <a:gd name="connsiteX2" fmla="*/ 12099012 w 12099012"/>
              <a:gd name="connsiteY2" fmla="*/ 6858000 h 6858000"/>
              <a:gd name="connsiteX3" fmla="*/ 0 w 1209901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099012" h="6858000">
                <a:moveTo>
                  <a:pt x="0" y="0"/>
                </a:moveTo>
                <a:lnTo>
                  <a:pt x="12099012" y="0"/>
                </a:lnTo>
                <a:lnTo>
                  <a:pt x="12099012" y="6858000"/>
                </a:lnTo>
                <a:lnTo>
                  <a:pt x="0" y="6858000"/>
                </a:lnTo>
                <a:close/>
              </a:path>
            </a:pathLst>
          </a:custGeom>
        </p:spPr>
      </p:pic>
      <p:pic>
        <p:nvPicPr>
          <p:cNvPr id="11" name="图片 20" descr="图片包含 圆圈&#10;&#10;描述已自动生成">
            <a:extLst>
              <a:ext uri="{FF2B5EF4-FFF2-40B4-BE49-F238E27FC236}">
                <a16:creationId xmlns:a16="http://schemas.microsoft.com/office/drawing/2014/main" id="{856858FE-4073-460F-B356-00DFC42DC80A}"/>
              </a:ext>
            </a:extLst>
          </p:cNvPr>
          <p:cNvPicPr>
            <a:picLocks noChangeAspect="1"/>
          </p:cNvPicPr>
          <p:nvPr/>
        </p:nvPicPr>
        <p:blipFill rotWithShape="1">
          <a:blip r:embed="rId3"/>
          <a:srcRect l="14237" r="8220"/>
          <a:stretch/>
        </p:blipFill>
        <p:spPr>
          <a:xfrm>
            <a:off x="1037686" y="701315"/>
            <a:ext cx="10829950" cy="5278285"/>
          </a:xfrm>
          <a:prstGeom prst="rect">
            <a:avLst/>
          </a:prstGeom>
        </p:spPr>
      </p:pic>
      <p:pic>
        <p:nvPicPr>
          <p:cNvPr id="12" name="图片 22" descr="卡通人物&#10;&#10;低可信度描述已自动生成">
            <a:extLst>
              <a:ext uri="{FF2B5EF4-FFF2-40B4-BE49-F238E27FC236}">
                <a16:creationId xmlns:a16="http://schemas.microsoft.com/office/drawing/2014/main" id="{AAB860A1-3A6D-4B63-96E9-746BF3345035}"/>
              </a:ext>
            </a:extLst>
          </p:cNvPr>
          <p:cNvPicPr>
            <a:picLocks noChangeAspect="1"/>
          </p:cNvPicPr>
          <p:nvPr/>
        </p:nvPicPr>
        <p:blipFill rotWithShape="1">
          <a:blip r:embed="rId4"/>
          <a:srcRect l="32161" t="55019" r="23983"/>
          <a:stretch/>
        </p:blipFill>
        <p:spPr>
          <a:xfrm>
            <a:off x="4845385" y="4444917"/>
            <a:ext cx="4962898" cy="2423909"/>
          </a:xfrm>
          <a:prstGeom prst="rect">
            <a:avLst/>
          </a:prstGeom>
        </p:spPr>
      </p:pic>
      <p:pic>
        <p:nvPicPr>
          <p:cNvPr id="13" name="图片 31">
            <a:extLst>
              <a:ext uri="{FF2B5EF4-FFF2-40B4-BE49-F238E27FC236}">
                <a16:creationId xmlns:a16="http://schemas.microsoft.com/office/drawing/2014/main" id="{A2824800-F6C1-44F5-8E31-33029AB46A91}"/>
              </a:ext>
            </a:extLst>
          </p:cNvPr>
          <p:cNvPicPr>
            <a:picLocks noChangeAspect="1"/>
          </p:cNvPicPr>
          <p:nvPr/>
        </p:nvPicPr>
        <p:blipFill rotWithShape="1">
          <a:blip r:embed="rId5"/>
          <a:srcRect l="8803" t="29933" r="12655"/>
          <a:stretch/>
        </p:blipFill>
        <p:spPr>
          <a:xfrm>
            <a:off x="978977" y="3340458"/>
            <a:ext cx="2484894" cy="2216796"/>
          </a:xfrm>
          <a:prstGeom prst="rect">
            <a:avLst/>
          </a:prstGeom>
        </p:spPr>
      </p:pic>
      <p:pic>
        <p:nvPicPr>
          <p:cNvPr id="2" name="Picture 1">
            <a:extLst>
              <a:ext uri="{FF2B5EF4-FFF2-40B4-BE49-F238E27FC236}">
                <a16:creationId xmlns:a16="http://schemas.microsoft.com/office/drawing/2014/main" id="{2D0DCAA6-85D3-449C-A874-FD8D67D5BC5A}"/>
              </a:ext>
            </a:extLst>
          </p:cNvPr>
          <p:cNvPicPr>
            <a:picLocks noChangeAspect="1"/>
          </p:cNvPicPr>
          <p:nvPr/>
        </p:nvPicPr>
        <p:blipFill>
          <a:blip r:embed="rId6"/>
          <a:stretch>
            <a:fillRect/>
          </a:stretch>
        </p:blipFill>
        <p:spPr>
          <a:xfrm>
            <a:off x="1524000" y="1981200"/>
            <a:ext cx="8949704" cy="2395936"/>
          </a:xfrm>
          <a:prstGeom prst="rect">
            <a:avLst/>
          </a:prstGeom>
        </p:spPr>
      </p:pic>
    </p:spTree>
    <p:extLst>
      <p:ext uri="{BB962C8B-B14F-4D97-AF65-F5344CB8AC3E}">
        <p14:creationId xmlns:p14="http://schemas.microsoft.com/office/powerpoint/2010/main" val="13559982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1">
            <a:hlinkClick r:id="rId2" action="ppaction://hlinksldjump"/>
            <a:extLst>
              <a:ext uri="{FF2B5EF4-FFF2-40B4-BE49-F238E27FC236}">
                <a16:creationId xmlns:a16="http://schemas.microsoft.com/office/drawing/2014/main" id="{80ED5BAD-A1E2-490D-9892-68DA2057BBDD}"/>
              </a:ext>
            </a:extLst>
          </p:cNvPr>
          <p:cNvPicPr>
            <a:picLocks noChangeAspect="1"/>
          </p:cNvPicPr>
          <p:nvPr/>
        </p:nvPicPr>
        <p:blipFill>
          <a:blip r:embed="rId3"/>
          <a:stretch>
            <a:fillRect/>
          </a:stretch>
        </p:blipFill>
        <p:spPr>
          <a:xfrm>
            <a:off x="2662788" y="3124305"/>
            <a:ext cx="1725319" cy="1725318"/>
          </a:xfrm>
          <a:prstGeom prst="rect">
            <a:avLst/>
          </a:prstGeom>
        </p:spPr>
      </p:pic>
      <p:pic>
        <p:nvPicPr>
          <p:cNvPr id="10" name="2">
            <a:hlinkClick r:id="rId4" action="ppaction://hlinksldjump"/>
            <a:extLst>
              <a:ext uri="{FF2B5EF4-FFF2-40B4-BE49-F238E27FC236}">
                <a16:creationId xmlns:a16="http://schemas.microsoft.com/office/drawing/2014/main" id="{99781CBC-2509-459E-A104-64A0B61B0100}"/>
              </a:ext>
            </a:extLst>
          </p:cNvPr>
          <p:cNvPicPr>
            <a:picLocks noChangeAspect="1"/>
          </p:cNvPicPr>
          <p:nvPr/>
        </p:nvPicPr>
        <p:blipFill>
          <a:blip r:embed="rId5"/>
          <a:stretch>
            <a:fillRect/>
          </a:stretch>
        </p:blipFill>
        <p:spPr>
          <a:xfrm>
            <a:off x="5199153" y="3124305"/>
            <a:ext cx="1725319" cy="1725318"/>
          </a:xfrm>
          <a:prstGeom prst="rect">
            <a:avLst/>
          </a:prstGeom>
        </p:spPr>
      </p:pic>
      <p:pic>
        <p:nvPicPr>
          <p:cNvPr id="11" name="3">
            <a:hlinkClick r:id="rId6" action="ppaction://hlinksldjump"/>
            <a:extLst>
              <a:ext uri="{FF2B5EF4-FFF2-40B4-BE49-F238E27FC236}">
                <a16:creationId xmlns:a16="http://schemas.microsoft.com/office/drawing/2014/main" id="{B519C14B-E757-4CA0-AC30-0230036AE013}"/>
              </a:ext>
            </a:extLst>
          </p:cNvPr>
          <p:cNvPicPr>
            <a:picLocks noChangeAspect="1"/>
          </p:cNvPicPr>
          <p:nvPr/>
        </p:nvPicPr>
        <p:blipFill>
          <a:blip r:embed="rId7"/>
          <a:stretch>
            <a:fillRect/>
          </a:stretch>
        </p:blipFill>
        <p:spPr>
          <a:xfrm>
            <a:off x="7735517" y="3124305"/>
            <a:ext cx="1725319" cy="1725318"/>
          </a:xfrm>
          <a:prstGeom prst="rect">
            <a:avLst/>
          </a:prstGeom>
        </p:spPr>
      </p:pic>
      <p:sp>
        <p:nvSpPr>
          <p:cNvPr id="79" name="Action Button: Return 78">
            <a:hlinkClick r:id="rId8" action="ppaction://hlinksldjump" highlightClick="1"/>
            <a:extLst>
              <a:ext uri="{FF2B5EF4-FFF2-40B4-BE49-F238E27FC236}">
                <a16:creationId xmlns:a16="http://schemas.microsoft.com/office/drawing/2014/main" id="{3D402F4D-C10D-427E-B5B5-2BC2339130F7}"/>
              </a:ext>
            </a:extLst>
          </p:cNvPr>
          <p:cNvSpPr/>
          <p:nvPr/>
        </p:nvSpPr>
        <p:spPr>
          <a:xfrm rot="16200000">
            <a:off x="-1" y="3"/>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1" name="Rectangle: Rounded Corners 80">
            <a:extLst>
              <a:ext uri="{FF2B5EF4-FFF2-40B4-BE49-F238E27FC236}">
                <a16:creationId xmlns:a16="http://schemas.microsoft.com/office/drawing/2014/main" id="{73F722C6-2144-465A-8B20-4FE3AF7EF1A2}"/>
              </a:ext>
            </a:extLst>
          </p:cNvPr>
          <p:cNvSpPr/>
          <p:nvPr/>
        </p:nvSpPr>
        <p:spPr>
          <a:xfrm>
            <a:off x="2467545" y="433759"/>
            <a:ext cx="7256915" cy="1103315"/>
          </a:xfrm>
          <a:prstGeom prst="roundRect">
            <a:avLst>
              <a:gd name="adj" fmla="val 22647"/>
            </a:avLst>
          </a:prstGeom>
          <a:solidFill>
            <a:srgbClr val="C00000"/>
          </a:solidFill>
          <a:ln>
            <a:noFill/>
          </a:ln>
          <a:effectLst>
            <a:outerShdw blurRad="50800" dist="38100" dir="16200000" rotWithShape="0">
              <a:prstClr val="black">
                <a:alpha val="40000"/>
              </a:prstClr>
            </a:outerShdw>
          </a:effectLst>
          <a:scene3d>
            <a:camera prst="orthographicFront"/>
            <a:lightRig rig="threePt" dir="t"/>
          </a:scene3d>
          <a:sp3d prstMaterial="matte">
            <a:bevelT w="3810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ln/>
              <a:solidFill>
                <a:schemeClr val="bg1"/>
              </a:solidFill>
              <a:effectLst>
                <a:innerShdw blurRad="63500" dist="50800" dir="5400000">
                  <a:prstClr val="black">
                    <a:alpha val="50000"/>
                  </a:prstClr>
                </a:innerShdw>
              </a:effectLst>
              <a:latin typeface="UTM Banque" panose="02040603050506020204" pitchFamily="18" charset="0"/>
            </a:endParaRPr>
          </a:p>
        </p:txBody>
      </p:sp>
      <p:sp>
        <p:nvSpPr>
          <p:cNvPr id="3" name="Cloud 2">
            <a:hlinkClick r:id="rId9" action="ppaction://hlinksldjump"/>
          </p:cNvPr>
          <p:cNvSpPr/>
          <p:nvPr/>
        </p:nvSpPr>
        <p:spPr>
          <a:xfrm>
            <a:off x="11130455" y="98974"/>
            <a:ext cx="987972" cy="484350"/>
          </a:xfrm>
          <a:prstGeom prst="cloud">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164348257"/>
      </p:ext>
    </p:extLst>
  </p:cSld>
  <p:clrMapOvr>
    <a:masterClrMapping/>
  </p:clrMapOvr>
  <p:transition spd="slow" advClick="0">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mph" presetSubtype="0" repeatCount="indefinite" fill="hold" grpId="0" nodeType="withEffect">
                                  <p:stCondLst>
                                    <p:cond delay="0"/>
                                  </p:stCondLst>
                                  <p:childTnLst>
                                    <p:animClr clrSpc="hsl" dir="cw">
                                      <p:cBhvr override="childStyle">
                                        <p:cTn id="6" dur="1000" fill="hold"/>
                                        <p:tgtEl>
                                          <p:spTgt spid="81"/>
                                        </p:tgtEl>
                                        <p:attrNameLst>
                                          <p:attrName>style.color</p:attrName>
                                        </p:attrNameLst>
                                      </p:cBhvr>
                                      <p:by>
                                        <p:hsl h="0" s="12549" l="25098"/>
                                      </p:by>
                                    </p:animClr>
                                    <p:animClr clrSpc="hsl" dir="cw">
                                      <p:cBhvr>
                                        <p:cTn id="7" dur="1000" fill="hold"/>
                                        <p:tgtEl>
                                          <p:spTgt spid="81"/>
                                        </p:tgtEl>
                                        <p:attrNameLst>
                                          <p:attrName>fillcolor</p:attrName>
                                        </p:attrNameLst>
                                      </p:cBhvr>
                                      <p:by>
                                        <p:hsl h="0" s="12549" l="25098"/>
                                      </p:by>
                                    </p:animClr>
                                    <p:animClr clrSpc="hsl" dir="cw">
                                      <p:cBhvr>
                                        <p:cTn id="8" dur="1000" fill="hold"/>
                                        <p:tgtEl>
                                          <p:spTgt spid="81"/>
                                        </p:tgtEl>
                                        <p:attrNameLst>
                                          <p:attrName>stroke.color</p:attrName>
                                        </p:attrNameLst>
                                      </p:cBhvr>
                                      <p:by>
                                        <p:hsl h="0" s="12549" l="25098"/>
                                      </p:by>
                                    </p:animClr>
                                    <p:set>
                                      <p:cBhvr>
                                        <p:cTn id="9" dur="1000" fill="hold"/>
                                        <p:tgtEl>
                                          <p:spTgt spid="8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8"/>
                    </p:tgtEl>
                  </p:cond>
                </p:stCondLst>
                <p:endSync evt="end" delay="0">
                  <p:rtn val="all"/>
                </p:endSync>
                <p:childTnLst>
                  <p:par>
                    <p:cTn id="11" fill="hold">
                      <p:stCondLst>
                        <p:cond delay="0"/>
                      </p:stCondLst>
                      <p:childTnLst>
                        <p:par>
                          <p:cTn id="12" fill="hold">
                            <p:stCondLst>
                              <p:cond delay="0"/>
                            </p:stCondLst>
                            <p:childTnLst>
                              <p:par>
                                <p:cTn id="13" presetID="16" presetClass="exit" presetSubtype="21" fill="hold" nodeType="clickEffect">
                                  <p:stCondLst>
                                    <p:cond delay="0"/>
                                  </p:stCondLst>
                                  <p:childTnLst>
                                    <p:animEffect transition="out" filter="barn(inVertical)">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16" restart="whenNotActive" fill="hold" evtFilter="cancelBubble" nodeType="interactiveSeq">
                <p:stCondLst>
                  <p:cond evt="onClick" delay="0">
                    <p:tgtEl>
                      <p:spTgt spid="10"/>
                    </p:tgtEl>
                  </p:cond>
                </p:stCondLst>
                <p:endSync evt="end" delay="0">
                  <p:rtn val="all"/>
                </p:endSync>
                <p:childTnLst>
                  <p:par>
                    <p:cTn id="17" fill="hold">
                      <p:stCondLst>
                        <p:cond delay="0"/>
                      </p:stCondLst>
                      <p:childTnLst>
                        <p:par>
                          <p:cTn id="18" fill="hold">
                            <p:stCondLst>
                              <p:cond delay="0"/>
                            </p:stCondLst>
                            <p:childTnLst>
                              <p:par>
                                <p:cTn id="19" presetID="16" presetClass="exit" presetSubtype="21" fill="hold" nodeType="clickEffect">
                                  <p:stCondLst>
                                    <p:cond delay="0"/>
                                  </p:stCondLst>
                                  <p:childTnLst>
                                    <p:animEffect transition="out" filter="barn(inVertical)">
                                      <p:cBhvr>
                                        <p:cTn id="20" dur="500"/>
                                        <p:tgtEl>
                                          <p:spTgt spid="10"/>
                                        </p:tgtEl>
                                      </p:cBhvr>
                                    </p:animEffect>
                                    <p:set>
                                      <p:cBhvr>
                                        <p:cTn id="21"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2" restart="whenNotActive" fill="hold" evtFilter="cancelBubble" nodeType="interactiveSeq">
                <p:stCondLst>
                  <p:cond evt="onClick" delay="0">
                    <p:tgtEl>
                      <p:spTgt spid="11"/>
                    </p:tgtEl>
                  </p:cond>
                </p:stCondLst>
                <p:endSync evt="end" delay="0">
                  <p:rtn val="all"/>
                </p:endSync>
                <p:childTnLst>
                  <p:par>
                    <p:cTn id="23" fill="hold">
                      <p:stCondLst>
                        <p:cond delay="0"/>
                      </p:stCondLst>
                      <p:childTnLst>
                        <p:par>
                          <p:cTn id="24" fill="hold">
                            <p:stCondLst>
                              <p:cond delay="0"/>
                            </p:stCondLst>
                            <p:childTnLst>
                              <p:par>
                                <p:cTn id="25" presetID="16" presetClass="exit" presetSubtype="21" fill="hold" nodeType="clickEffect">
                                  <p:stCondLst>
                                    <p:cond delay="0"/>
                                  </p:stCondLst>
                                  <p:childTnLst>
                                    <p:animEffect transition="out" filter="barn(inVertical)">
                                      <p:cBhvr>
                                        <p:cTn id="26" dur="500"/>
                                        <p:tgtEl>
                                          <p:spTgt spid="11"/>
                                        </p:tgtEl>
                                      </p:cBhvr>
                                    </p:animEffect>
                                    <p:set>
                                      <p:cBhvr>
                                        <p:cTn id="27"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childTnLst>
        </p:cTn>
      </p:par>
    </p:tnLst>
    <p:bldLst>
      <p:bldP spid="8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9" action="ppaction://hlinksldjump"/>
            <a:extLst>
              <a:ext uri="{FF2B5EF4-FFF2-40B4-BE49-F238E27FC236}">
                <a16:creationId xmlns:a16="http://schemas.microsoft.com/office/drawing/2014/main" id="{418CDFC5-F1F2-4A05-8601-C70753D78DAD}"/>
              </a:ext>
            </a:extLst>
          </p:cNvPr>
          <p:cNvSpPr/>
          <p:nvPr/>
        </p:nvSpPr>
        <p:spPr>
          <a:xfrm>
            <a:off x="6262776" y="5243357"/>
            <a:ext cx="5479285"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b="1" dirty="0">
                <a:solidFill>
                  <a:schemeClr val="tx1"/>
                </a:solidFill>
                <a:latin typeface="Calibri" pitchFamily="34" charset="0"/>
                <a:ea typeface="Calibri" pitchFamily="34" charset="0"/>
                <a:cs typeface="Calibri" pitchFamily="34" charset="0"/>
              </a:rPr>
              <a:t>D. Chín trăm tám mươi nghìn</a:t>
            </a:r>
            <a:endParaRPr lang="en-US" sz="3200" b="1" dirty="0">
              <a:solidFill>
                <a:schemeClr val="tx1"/>
              </a:solidFill>
              <a:latin typeface="Brush Script MT" pitchFamily="66" charset="0"/>
              <a:ea typeface="Calibri" pitchFamily="34" charset="0"/>
              <a:cs typeface="Calibri" pitchFamily="34" charset="0"/>
            </a:endParaRPr>
          </a:p>
        </p:txBody>
      </p:sp>
      <p:sp>
        <p:nvSpPr>
          <p:cNvPr id="48" name="dapan3">
            <a:hlinkClick r:id="rId9" action="ppaction://hlinksldjump"/>
            <a:extLst>
              <a:ext uri="{FF2B5EF4-FFF2-40B4-BE49-F238E27FC236}">
                <a16:creationId xmlns:a16="http://schemas.microsoft.com/office/drawing/2014/main" id="{94E5965D-5739-45BE-B5BB-34E81578A358}"/>
              </a:ext>
            </a:extLst>
          </p:cNvPr>
          <p:cNvSpPr/>
          <p:nvPr/>
        </p:nvSpPr>
        <p:spPr>
          <a:xfrm>
            <a:off x="450081" y="5243357"/>
            <a:ext cx="5479285"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b="1" dirty="0">
                <a:solidFill>
                  <a:schemeClr val="tx1"/>
                </a:solidFill>
                <a:latin typeface="Calibri" pitchFamily="34" charset="0"/>
                <a:ea typeface="Calibri" pitchFamily="34" charset="0"/>
                <a:cs typeface="Calibri" pitchFamily="34" charset="0"/>
              </a:rPr>
              <a:t>C. Chín nghìn tám trăm</a:t>
            </a:r>
            <a:endParaRPr lang="en-US" sz="3200" b="1" dirty="0">
              <a:solidFill>
                <a:schemeClr val="tx1"/>
              </a:solidFill>
              <a:latin typeface="Brush Script MT" pitchFamily="66" charset="0"/>
              <a:ea typeface="Calibri" pitchFamily="34" charset="0"/>
              <a:cs typeface="Calibri" pitchFamily="34" charset="0"/>
            </a:endParaRPr>
          </a:p>
        </p:txBody>
      </p:sp>
      <p:sp>
        <p:nvSpPr>
          <p:cNvPr id="46" name="dapan2">
            <a:hlinkClick r:id="rId9" action="ppaction://hlinksldjump"/>
            <a:extLst>
              <a:ext uri="{FF2B5EF4-FFF2-40B4-BE49-F238E27FC236}">
                <a16:creationId xmlns:a16="http://schemas.microsoft.com/office/drawing/2014/main" id="{85E4AD51-E9FD-4FAD-A292-0E29E7581BF8}"/>
              </a:ext>
            </a:extLst>
          </p:cNvPr>
          <p:cNvSpPr/>
          <p:nvPr/>
        </p:nvSpPr>
        <p:spPr>
          <a:xfrm>
            <a:off x="6262776" y="3672465"/>
            <a:ext cx="5479285"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3200" b="1" dirty="0">
                <a:solidFill>
                  <a:schemeClr val="tx1"/>
                </a:solidFill>
                <a:latin typeface="Calibri" pitchFamily="34" charset="0"/>
                <a:ea typeface="Calibri" pitchFamily="34" charset="0"/>
                <a:cs typeface="Calibri" pitchFamily="34" charset="0"/>
              </a:rPr>
              <a:t>B. Tám mươi chín nghìn</a:t>
            </a:r>
            <a:endParaRPr lang="en-US" sz="3200" b="1" dirty="0">
              <a:solidFill>
                <a:schemeClr val="tx1"/>
              </a:solidFill>
              <a:latin typeface="Brush Script MT" pitchFamily="66" charset="0"/>
              <a:ea typeface="Calibri" pitchFamily="34" charset="0"/>
              <a:cs typeface="Calibri" pitchFamily="34" charset="0"/>
            </a:endParaRPr>
          </a:p>
        </p:txBody>
      </p:sp>
      <p:sp>
        <p:nvSpPr>
          <p:cNvPr id="45" name="dapan1">
            <a:hlinkClick r:id="rId10" action="ppaction://hlinksldjump"/>
            <a:extLst>
              <a:ext uri="{FF2B5EF4-FFF2-40B4-BE49-F238E27FC236}">
                <a16:creationId xmlns:a16="http://schemas.microsoft.com/office/drawing/2014/main" id="{5F4C0911-E488-4275-9DA5-0D19DF513A7E}"/>
              </a:ext>
            </a:extLst>
          </p:cNvPr>
          <p:cNvSpPr/>
          <p:nvPr/>
        </p:nvSpPr>
        <p:spPr>
          <a:xfrm>
            <a:off x="433752" y="3672465"/>
            <a:ext cx="5479285" cy="1007814"/>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sz="3200" b="1" dirty="0">
                <a:solidFill>
                  <a:schemeClr val="tx1"/>
                </a:solidFill>
              </a:rPr>
              <a:t>A.</a:t>
            </a:r>
            <a:r>
              <a:rPr lang="vi-VN" sz="3200" b="1" dirty="0">
                <a:solidFill>
                  <a:schemeClr val="tx1"/>
                </a:solidFill>
              </a:rPr>
              <a:t> Chín mươi tám nghìn</a:t>
            </a:r>
            <a:r>
              <a:rPr lang="en-US" sz="3200" b="1" dirty="0">
                <a:solidFill>
                  <a:schemeClr val="tx1"/>
                </a:solidFill>
              </a:rPr>
              <a:t> </a:t>
            </a:r>
            <a:r>
              <a:rPr lang="vi-VN" sz="3200" b="1" dirty="0">
                <a:solidFill>
                  <a:schemeClr val="tx1"/>
                </a:solidFill>
              </a:rPr>
              <a:t> </a:t>
            </a:r>
            <a:endParaRPr lang="en-US" sz="3200" b="1" dirty="0">
              <a:solidFill>
                <a:schemeClr val="tx1"/>
              </a:solidFill>
            </a:endParaRPr>
          </a:p>
        </p:txBody>
      </p:sp>
      <p:sp>
        <p:nvSpPr>
          <p:cNvPr id="20" name="Rectangle: Rounded Corners 19">
            <a:extLst>
              <a:ext uri="{FF2B5EF4-FFF2-40B4-BE49-F238E27FC236}">
                <a16:creationId xmlns:a16="http://schemas.microsoft.com/office/drawing/2014/main" id="{1BEF8640-1554-468C-9D8E-2F35441828B8}"/>
              </a:ext>
            </a:extLst>
          </p:cNvPr>
          <p:cNvSpPr/>
          <p:nvPr/>
        </p:nvSpPr>
        <p:spPr>
          <a:xfrm>
            <a:off x="1559173" y="1341387"/>
            <a:ext cx="9073663" cy="1940418"/>
          </a:xfrm>
          <a:prstGeom prst="roundRect">
            <a:avLst>
              <a:gd name="adj" fmla="val 50000"/>
            </a:avLst>
          </a:prstGeom>
          <a:solidFill>
            <a:srgbClr val="FFC000"/>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6000" b="1" dirty="0" err="1">
                <a:solidFill>
                  <a:schemeClr val="tx1"/>
                </a:solidFill>
                <a:latin typeface="+mj-lt"/>
              </a:rPr>
              <a:t>Số</a:t>
            </a:r>
            <a:r>
              <a:rPr lang="fr-FR" sz="6000" b="1" dirty="0">
                <a:solidFill>
                  <a:schemeClr val="tx1"/>
                </a:solidFill>
                <a:latin typeface="+mj-lt"/>
              </a:rPr>
              <a:t> 98 000 </a:t>
            </a:r>
            <a:r>
              <a:rPr lang="fr-FR" sz="6000" b="1" dirty="0" err="1">
                <a:solidFill>
                  <a:schemeClr val="tx1"/>
                </a:solidFill>
                <a:latin typeface="+mj-lt"/>
              </a:rPr>
              <a:t>được</a:t>
            </a:r>
            <a:r>
              <a:rPr lang="fr-FR" sz="6000" b="1" dirty="0">
                <a:solidFill>
                  <a:schemeClr val="tx1"/>
                </a:solidFill>
                <a:latin typeface="+mj-lt"/>
              </a:rPr>
              <a:t> </a:t>
            </a:r>
            <a:r>
              <a:rPr lang="fr-FR" sz="6000" b="1" dirty="0" err="1">
                <a:solidFill>
                  <a:schemeClr val="tx1"/>
                </a:solidFill>
                <a:latin typeface="+mj-lt"/>
              </a:rPr>
              <a:t>đọc</a:t>
            </a:r>
            <a:r>
              <a:rPr lang="fr-FR" sz="6000" b="1" dirty="0">
                <a:solidFill>
                  <a:schemeClr val="tx1"/>
                </a:solidFill>
                <a:latin typeface="+mj-lt"/>
              </a:rPr>
              <a:t> là:</a:t>
            </a:r>
            <a:endParaRPr lang="en-US" sz="6000" b="1" dirty="0">
              <a:solidFill>
                <a:schemeClr val="tx1"/>
              </a:solidFill>
              <a:latin typeface="+mj-lt"/>
            </a:endParaRPr>
          </a:p>
        </p:txBody>
      </p:sp>
      <p:sp>
        <p:nvSpPr>
          <p:cNvPr id="44" name="Action Button: Return 43">
            <a:hlinkClick r:id="rId11" action="ppaction://hlinksldjump" highlightClick="1"/>
            <a:extLst>
              <a:ext uri="{FF2B5EF4-FFF2-40B4-BE49-F238E27FC236}">
                <a16:creationId xmlns:a16="http://schemas.microsoft.com/office/drawing/2014/main" id="{E20CEA7B-FBCA-4FED-8C7E-F830C1695342}"/>
              </a:ext>
            </a:extLst>
          </p:cNvPr>
          <p:cNvSpPr/>
          <p:nvPr/>
        </p:nvSpPr>
        <p:spPr>
          <a:xfrm rot="16200000">
            <a:off x="-1" y="3"/>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2" name="Correct Answer #3 Sound Effect">
            <a:hlinkClick r:id="" action="ppaction://media"/>
            <a:extLst>
              <a:ext uri="{FF2B5EF4-FFF2-40B4-BE49-F238E27FC236}">
                <a16:creationId xmlns:a16="http://schemas.microsoft.com/office/drawing/2014/main" id="{640C87FC-EBDC-4083-8132-EFFDF3F6F685}"/>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1166169" y="-487363"/>
            <a:ext cx="487363" cy="487363"/>
          </a:xfrm>
          <a:prstGeom prst="rect">
            <a:avLst/>
          </a:prstGeom>
        </p:spPr>
      </p:pic>
      <p:pic>
        <p:nvPicPr>
          <p:cNvPr id="3" name="Wrong Answer">
            <a:hlinkClick r:id="" action="ppaction://media"/>
            <a:extLst>
              <a:ext uri="{FF2B5EF4-FFF2-40B4-BE49-F238E27FC236}">
                <a16:creationId xmlns:a16="http://schemas.microsoft.com/office/drawing/2014/main" id="{0B286DE5-EE27-44E3-821E-A8F6F59F2351}"/>
              </a:ext>
            </a:extLst>
          </p:cNvPr>
          <p:cNvPicPr>
            <a:picLocks noChangeAspect="1"/>
          </p:cNvPicPr>
          <p:nvPr>
            <a:audioFile r:link="rId4"/>
            <p:extLst>
              <p:ext uri="{DAA4B4D4-6D71-4841-9C94-3DE7FCFB9230}">
                <p14:media xmlns:p14="http://schemas.microsoft.com/office/powerpoint/2010/main" r:embed="rId3"/>
              </p:ext>
            </p:extLst>
          </p:nvPr>
        </p:nvPicPr>
        <p:blipFill>
          <a:blip r:embed="rId12"/>
          <a:stretch>
            <a:fillRect/>
          </a:stretch>
        </p:blipFill>
        <p:spPr>
          <a:xfrm>
            <a:off x="1952189" y="-487363"/>
            <a:ext cx="487363" cy="487363"/>
          </a:xfrm>
          <a:prstGeom prst="rect">
            <a:avLst/>
          </a:prstGeom>
        </p:spPr>
      </p:pic>
      <p:grpSp>
        <p:nvGrpSpPr>
          <p:cNvPr id="10" name="Group 9">
            <a:extLst>
              <a:ext uri="{FF2B5EF4-FFF2-40B4-BE49-F238E27FC236}">
                <a16:creationId xmlns:a16="http://schemas.microsoft.com/office/drawing/2014/main" id="{411F36D1-372B-4310-BE17-92E999A67AD0}"/>
              </a:ext>
            </a:extLst>
          </p:cNvPr>
          <p:cNvGrpSpPr/>
          <p:nvPr/>
        </p:nvGrpSpPr>
        <p:grpSpPr>
          <a:xfrm>
            <a:off x="114251" y="7461806"/>
            <a:ext cx="1780072" cy="1780072"/>
            <a:chOff x="3419475" y="752475"/>
            <a:chExt cx="5353050" cy="5353050"/>
          </a:xfrm>
        </p:grpSpPr>
        <p:sp>
          <p:nvSpPr>
            <p:cNvPr id="11" name="Freeform: Shape 221">
              <a:extLst>
                <a:ext uri="{FF2B5EF4-FFF2-40B4-BE49-F238E27FC236}">
                  <a16:creationId xmlns:a16="http://schemas.microsoft.com/office/drawing/2014/main" id="{974BD289-31FA-4178-9D73-C4BD92923BFB}"/>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 name="Group 11">
              <a:extLst>
                <a:ext uri="{FF2B5EF4-FFF2-40B4-BE49-F238E27FC236}">
                  <a16:creationId xmlns:a16="http://schemas.microsoft.com/office/drawing/2014/main" id="{6A7AE368-C21E-40D1-9C77-EA35F7EE5655}"/>
                </a:ext>
              </a:extLst>
            </p:cNvPr>
            <p:cNvGrpSpPr/>
            <p:nvPr/>
          </p:nvGrpSpPr>
          <p:grpSpPr>
            <a:xfrm>
              <a:off x="3505202" y="836611"/>
              <a:ext cx="5094518" cy="5143275"/>
              <a:chOff x="3505202" y="836611"/>
              <a:chExt cx="5094518" cy="5143275"/>
            </a:xfrm>
            <a:solidFill>
              <a:schemeClr val="bg1"/>
            </a:solidFill>
          </p:grpSpPr>
          <p:sp>
            <p:nvSpPr>
              <p:cNvPr id="15" name="Rectangle 14">
                <a:extLst>
                  <a:ext uri="{FF2B5EF4-FFF2-40B4-BE49-F238E27FC236}">
                    <a16:creationId xmlns:a16="http://schemas.microsoft.com/office/drawing/2014/main" id="{7E7B8490-FDDE-4D28-BE5D-E9E4AA112D0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 name="Rectangle 15">
                <a:extLst>
                  <a:ext uri="{FF2B5EF4-FFF2-40B4-BE49-F238E27FC236}">
                    <a16:creationId xmlns:a16="http://schemas.microsoft.com/office/drawing/2014/main" id="{9AB51239-F684-4F86-8542-447E5AF884EC}"/>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 name="Rectangle 16">
                <a:extLst>
                  <a:ext uri="{FF2B5EF4-FFF2-40B4-BE49-F238E27FC236}">
                    <a16:creationId xmlns:a16="http://schemas.microsoft.com/office/drawing/2014/main" id="{A0C9BA46-C73F-47BD-AE98-DF9C7B3040B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 name="Rectangle 17">
                <a:extLst>
                  <a:ext uri="{FF2B5EF4-FFF2-40B4-BE49-F238E27FC236}">
                    <a16:creationId xmlns:a16="http://schemas.microsoft.com/office/drawing/2014/main" id="{4B0F4AD0-40E9-45C8-82E3-FA82343C705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 name="Rectangle 18">
                <a:extLst>
                  <a:ext uri="{FF2B5EF4-FFF2-40B4-BE49-F238E27FC236}">
                    <a16:creationId xmlns:a16="http://schemas.microsoft.com/office/drawing/2014/main" id="{005D7A64-1CC7-4952-AE15-40422F33FD95}"/>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Rectangle 20">
                <a:extLst>
                  <a:ext uri="{FF2B5EF4-FFF2-40B4-BE49-F238E27FC236}">
                    <a16:creationId xmlns:a16="http://schemas.microsoft.com/office/drawing/2014/main" id="{1EA9C042-B8E3-4037-A1FF-E6CB5686865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 name="Rectangle 21">
                <a:extLst>
                  <a:ext uri="{FF2B5EF4-FFF2-40B4-BE49-F238E27FC236}">
                    <a16:creationId xmlns:a16="http://schemas.microsoft.com/office/drawing/2014/main" id="{31B5669E-EE1E-4DF7-BF73-B0186E9CD084}"/>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3" name="Rectangle 22">
                <a:extLst>
                  <a:ext uri="{FF2B5EF4-FFF2-40B4-BE49-F238E27FC236}">
                    <a16:creationId xmlns:a16="http://schemas.microsoft.com/office/drawing/2014/main" id="{CEB91A5C-5A4F-4EB6-ABA1-2CA82A23304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4" name="Rectangle 23">
                <a:extLst>
                  <a:ext uri="{FF2B5EF4-FFF2-40B4-BE49-F238E27FC236}">
                    <a16:creationId xmlns:a16="http://schemas.microsoft.com/office/drawing/2014/main" id="{267C8778-F10C-49CD-A807-A578EED3F9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 name="Rectangle 24">
                <a:extLst>
                  <a:ext uri="{FF2B5EF4-FFF2-40B4-BE49-F238E27FC236}">
                    <a16:creationId xmlns:a16="http://schemas.microsoft.com/office/drawing/2014/main" id="{0390CA19-C5CF-44C3-B243-61B67575E62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6" name="Rectangle 25">
                <a:extLst>
                  <a:ext uri="{FF2B5EF4-FFF2-40B4-BE49-F238E27FC236}">
                    <a16:creationId xmlns:a16="http://schemas.microsoft.com/office/drawing/2014/main" id="{A65EA4D7-3FAA-4CA0-90D6-7AA5C44C368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7" name="Rectangle 26">
                <a:extLst>
                  <a:ext uri="{FF2B5EF4-FFF2-40B4-BE49-F238E27FC236}">
                    <a16:creationId xmlns:a16="http://schemas.microsoft.com/office/drawing/2014/main" id="{79C7D094-DFB9-49B1-925D-D702A993ABF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 name="Oval 12">
              <a:extLst>
                <a:ext uri="{FF2B5EF4-FFF2-40B4-BE49-F238E27FC236}">
                  <a16:creationId xmlns:a16="http://schemas.microsoft.com/office/drawing/2014/main" id="{0634CE47-601D-474B-A87C-EFA174E6F8A4}"/>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 name="TextBox 13">
              <a:extLst>
                <a:ext uri="{FF2B5EF4-FFF2-40B4-BE49-F238E27FC236}">
                  <a16:creationId xmlns:a16="http://schemas.microsoft.com/office/drawing/2014/main" id="{EA2A7612-816B-46FC-9286-6DDCD5855EF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10</a:t>
              </a:r>
            </a:p>
          </p:txBody>
        </p:sp>
      </p:grpSp>
      <p:grpSp>
        <p:nvGrpSpPr>
          <p:cNvPr id="28" name="Group 27">
            <a:extLst>
              <a:ext uri="{FF2B5EF4-FFF2-40B4-BE49-F238E27FC236}">
                <a16:creationId xmlns:a16="http://schemas.microsoft.com/office/drawing/2014/main" id="{60ED80D3-C0A7-4B1A-B011-DB3A4B4503C6}"/>
              </a:ext>
            </a:extLst>
          </p:cNvPr>
          <p:cNvGrpSpPr/>
          <p:nvPr/>
        </p:nvGrpSpPr>
        <p:grpSpPr>
          <a:xfrm>
            <a:off x="114251" y="7461806"/>
            <a:ext cx="1780072" cy="1780072"/>
            <a:chOff x="3419475" y="752475"/>
            <a:chExt cx="5353050" cy="5353050"/>
          </a:xfrm>
        </p:grpSpPr>
        <p:sp>
          <p:nvSpPr>
            <p:cNvPr id="29" name="Freeform: Shape 238">
              <a:extLst>
                <a:ext uri="{FF2B5EF4-FFF2-40B4-BE49-F238E27FC236}">
                  <a16:creationId xmlns:a16="http://schemas.microsoft.com/office/drawing/2014/main" id="{B95B1071-FF49-4AAF-B496-9EC7A2EBBE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30" name="Group 29">
              <a:extLst>
                <a:ext uri="{FF2B5EF4-FFF2-40B4-BE49-F238E27FC236}">
                  <a16:creationId xmlns:a16="http://schemas.microsoft.com/office/drawing/2014/main" id="{DFE86B1A-BE80-4758-BF73-6D1075434842}"/>
                </a:ext>
              </a:extLst>
            </p:cNvPr>
            <p:cNvGrpSpPr/>
            <p:nvPr/>
          </p:nvGrpSpPr>
          <p:grpSpPr>
            <a:xfrm>
              <a:off x="3505202" y="836611"/>
              <a:ext cx="5094518" cy="5143275"/>
              <a:chOff x="3505202" y="836611"/>
              <a:chExt cx="5094518" cy="5143275"/>
            </a:xfrm>
            <a:solidFill>
              <a:schemeClr val="bg1"/>
            </a:solidFill>
          </p:grpSpPr>
          <p:sp>
            <p:nvSpPr>
              <p:cNvPr id="33" name="Rectangle 32">
                <a:extLst>
                  <a:ext uri="{FF2B5EF4-FFF2-40B4-BE49-F238E27FC236}">
                    <a16:creationId xmlns:a16="http://schemas.microsoft.com/office/drawing/2014/main" id="{49443B16-EDBF-4461-86B9-B161B79DDC7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4" name="Rectangle 33">
                <a:extLst>
                  <a:ext uri="{FF2B5EF4-FFF2-40B4-BE49-F238E27FC236}">
                    <a16:creationId xmlns:a16="http://schemas.microsoft.com/office/drawing/2014/main" id="{FAEDF703-6FF1-49A1-AF4E-5154CDD791E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5" name="Rectangle 34">
                <a:extLst>
                  <a:ext uri="{FF2B5EF4-FFF2-40B4-BE49-F238E27FC236}">
                    <a16:creationId xmlns:a16="http://schemas.microsoft.com/office/drawing/2014/main" id="{C81200ED-F6BE-48F4-AD33-ED628C7E10B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6" name="Rectangle 35">
                <a:extLst>
                  <a:ext uri="{FF2B5EF4-FFF2-40B4-BE49-F238E27FC236}">
                    <a16:creationId xmlns:a16="http://schemas.microsoft.com/office/drawing/2014/main" id="{E2FAE553-78D4-4E9E-A3C0-894B65EF4112}"/>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7" name="Rectangle 36">
                <a:extLst>
                  <a:ext uri="{FF2B5EF4-FFF2-40B4-BE49-F238E27FC236}">
                    <a16:creationId xmlns:a16="http://schemas.microsoft.com/office/drawing/2014/main" id="{3277CDB0-EB2C-4615-9D23-237D7366F92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8" name="Rectangle 37">
                <a:extLst>
                  <a:ext uri="{FF2B5EF4-FFF2-40B4-BE49-F238E27FC236}">
                    <a16:creationId xmlns:a16="http://schemas.microsoft.com/office/drawing/2014/main" id="{41C87919-AE8D-49A4-8ECF-8D9EFFF45C36}"/>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9" name="Rectangle 38">
                <a:extLst>
                  <a:ext uri="{FF2B5EF4-FFF2-40B4-BE49-F238E27FC236}">
                    <a16:creationId xmlns:a16="http://schemas.microsoft.com/office/drawing/2014/main" id="{F7BA9780-A464-45C5-A33F-3C37A37241A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Rectangle 39">
                <a:extLst>
                  <a:ext uri="{FF2B5EF4-FFF2-40B4-BE49-F238E27FC236}">
                    <a16:creationId xmlns:a16="http://schemas.microsoft.com/office/drawing/2014/main" id="{29647DEE-D9CB-4755-B104-D0139E74AAA4}"/>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1" name="Rectangle 40">
                <a:extLst>
                  <a:ext uri="{FF2B5EF4-FFF2-40B4-BE49-F238E27FC236}">
                    <a16:creationId xmlns:a16="http://schemas.microsoft.com/office/drawing/2014/main" id="{963ECF47-FDDD-402E-9FCF-FCF4410594B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2" name="Rectangle 41">
                <a:extLst>
                  <a:ext uri="{FF2B5EF4-FFF2-40B4-BE49-F238E27FC236}">
                    <a16:creationId xmlns:a16="http://schemas.microsoft.com/office/drawing/2014/main" id="{74D85242-EC39-4F9B-9501-BCE9EC7BF31B}"/>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3" name="Rectangle 42">
                <a:extLst>
                  <a:ext uri="{FF2B5EF4-FFF2-40B4-BE49-F238E27FC236}">
                    <a16:creationId xmlns:a16="http://schemas.microsoft.com/office/drawing/2014/main" id="{7513284A-A890-4E66-811E-DEC3573CCBB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9" name="Rectangle 48">
                <a:extLst>
                  <a:ext uri="{FF2B5EF4-FFF2-40B4-BE49-F238E27FC236}">
                    <a16:creationId xmlns:a16="http://schemas.microsoft.com/office/drawing/2014/main" id="{0EC8F2FD-7B2A-4950-9A3C-30FA77908AE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31" name="Oval 30">
              <a:extLst>
                <a:ext uri="{FF2B5EF4-FFF2-40B4-BE49-F238E27FC236}">
                  <a16:creationId xmlns:a16="http://schemas.microsoft.com/office/drawing/2014/main" id="{51535565-7411-43B4-8E69-FB4A0EAA741B}"/>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2" name="TextBox 31">
              <a:extLst>
                <a:ext uri="{FF2B5EF4-FFF2-40B4-BE49-F238E27FC236}">
                  <a16:creationId xmlns:a16="http://schemas.microsoft.com/office/drawing/2014/main" id="{D5E6A8C1-4B6A-4A61-9DB4-5037DECF6C8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9</a:t>
              </a:r>
            </a:p>
          </p:txBody>
        </p:sp>
      </p:grpSp>
      <p:grpSp>
        <p:nvGrpSpPr>
          <p:cNvPr id="50" name="Group 49">
            <a:extLst>
              <a:ext uri="{FF2B5EF4-FFF2-40B4-BE49-F238E27FC236}">
                <a16:creationId xmlns:a16="http://schemas.microsoft.com/office/drawing/2014/main" id="{6E8C97EE-FB7B-435D-8341-97E035BA47D1}"/>
              </a:ext>
            </a:extLst>
          </p:cNvPr>
          <p:cNvGrpSpPr/>
          <p:nvPr/>
        </p:nvGrpSpPr>
        <p:grpSpPr>
          <a:xfrm>
            <a:off x="114251" y="7461806"/>
            <a:ext cx="1780072" cy="1780072"/>
            <a:chOff x="3419475" y="752475"/>
            <a:chExt cx="5353050" cy="5353050"/>
          </a:xfrm>
        </p:grpSpPr>
        <p:sp>
          <p:nvSpPr>
            <p:cNvPr id="51" name="Freeform: Shape 255">
              <a:extLst>
                <a:ext uri="{FF2B5EF4-FFF2-40B4-BE49-F238E27FC236}">
                  <a16:creationId xmlns:a16="http://schemas.microsoft.com/office/drawing/2014/main" id="{A282AB2E-6C61-4C9F-ABA8-856A1DE63F5F}"/>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52" name="Group 51">
              <a:extLst>
                <a:ext uri="{FF2B5EF4-FFF2-40B4-BE49-F238E27FC236}">
                  <a16:creationId xmlns:a16="http://schemas.microsoft.com/office/drawing/2014/main" id="{218503DA-79C4-42A8-829F-F255EEE3D3DA}"/>
                </a:ext>
              </a:extLst>
            </p:cNvPr>
            <p:cNvGrpSpPr/>
            <p:nvPr/>
          </p:nvGrpSpPr>
          <p:grpSpPr>
            <a:xfrm>
              <a:off x="3505202" y="836611"/>
              <a:ext cx="5094518" cy="5143275"/>
              <a:chOff x="3505202" y="836611"/>
              <a:chExt cx="5094518" cy="5143275"/>
            </a:xfrm>
            <a:solidFill>
              <a:schemeClr val="bg1"/>
            </a:solidFill>
          </p:grpSpPr>
          <p:sp>
            <p:nvSpPr>
              <p:cNvPr id="55" name="Rectangle 54">
                <a:extLst>
                  <a:ext uri="{FF2B5EF4-FFF2-40B4-BE49-F238E27FC236}">
                    <a16:creationId xmlns:a16="http://schemas.microsoft.com/office/drawing/2014/main" id="{3E66B079-33C2-4504-9117-7EA95217229F}"/>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6" name="Rectangle 55">
                <a:extLst>
                  <a:ext uri="{FF2B5EF4-FFF2-40B4-BE49-F238E27FC236}">
                    <a16:creationId xmlns:a16="http://schemas.microsoft.com/office/drawing/2014/main" id="{2A2A2601-A413-496B-9C56-419C3D20562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7" name="Rectangle 56">
                <a:extLst>
                  <a:ext uri="{FF2B5EF4-FFF2-40B4-BE49-F238E27FC236}">
                    <a16:creationId xmlns:a16="http://schemas.microsoft.com/office/drawing/2014/main" id="{3154776E-36D0-4613-9D94-6AD550CD3F4B}"/>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8" name="Rectangle 57">
                <a:extLst>
                  <a:ext uri="{FF2B5EF4-FFF2-40B4-BE49-F238E27FC236}">
                    <a16:creationId xmlns:a16="http://schemas.microsoft.com/office/drawing/2014/main" id="{06001193-24D6-46A5-B335-49C47BDF4DD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9" name="Rectangle 58">
                <a:extLst>
                  <a:ext uri="{FF2B5EF4-FFF2-40B4-BE49-F238E27FC236}">
                    <a16:creationId xmlns:a16="http://schemas.microsoft.com/office/drawing/2014/main" id="{71BEA478-7F5B-424C-9A99-81C60CD8545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0" name="Rectangle 59">
                <a:extLst>
                  <a:ext uri="{FF2B5EF4-FFF2-40B4-BE49-F238E27FC236}">
                    <a16:creationId xmlns:a16="http://schemas.microsoft.com/office/drawing/2014/main" id="{F75DFD4E-D660-45FB-88FE-6317515C9335}"/>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1" name="Rectangle 60">
                <a:extLst>
                  <a:ext uri="{FF2B5EF4-FFF2-40B4-BE49-F238E27FC236}">
                    <a16:creationId xmlns:a16="http://schemas.microsoft.com/office/drawing/2014/main" id="{B78E1D63-8743-4ABC-AE86-78D2FC2C0E6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2" name="Rectangle 61">
                <a:extLst>
                  <a:ext uri="{FF2B5EF4-FFF2-40B4-BE49-F238E27FC236}">
                    <a16:creationId xmlns:a16="http://schemas.microsoft.com/office/drawing/2014/main" id="{05BD34A7-6376-43A2-B751-FA1AD27B2040}"/>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3" name="Rectangle 62">
                <a:extLst>
                  <a:ext uri="{FF2B5EF4-FFF2-40B4-BE49-F238E27FC236}">
                    <a16:creationId xmlns:a16="http://schemas.microsoft.com/office/drawing/2014/main" id="{BA95A0CA-D281-4449-9F2E-EEA182B73D5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4" name="Rectangle 63">
                <a:extLst>
                  <a:ext uri="{FF2B5EF4-FFF2-40B4-BE49-F238E27FC236}">
                    <a16:creationId xmlns:a16="http://schemas.microsoft.com/office/drawing/2014/main" id="{81FF08D0-C035-42F8-B6D9-9C4308135ABD}"/>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5" name="Rectangle 64">
                <a:extLst>
                  <a:ext uri="{FF2B5EF4-FFF2-40B4-BE49-F238E27FC236}">
                    <a16:creationId xmlns:a16="http://schemas.microsoft.com/office/drawing/2014/main" id="{EB48508F-E7B4-4E50-BB8F-A016D40B7E35}"/>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6" name="Rectangle 65">
                <a:extLst>
                  <a:ext uri="{FF2B5EF4-FFF2-40B4-BE49-F238E27FC236}">
                    <a16:creationId xmlns:a16="http://schemas.microsoft.com/office/drawing/2014/main" id="{B277075E-7667-4826-8790-D0B19AE6ACA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53" name="Oval 52">
              <a:extLst>
                <a:ext uri="{FF2B5EF4-FFF2-40B4-BE49-F238E27FC236}">
                  <a16:creationId xmlns:a16="http://schemas.microsoft.com/office/drawing/2014/main" id="{52CA3205-0BE5-436F-AB6D-898893B208C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4" name="TextBox 53">
              <a:extLst>
                <a:ext uri="{FF2B5EF4-FFF2-40B4-BE49-F238E27FC236}">
                  <a16:creationId xmlns:a16="http://schemas.microsoft.com/office/drawing/2014/main" id="{806B95E0-BB30-48C4-9BEC-E80E942ED454}"/>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8</a:t>
              </a:r>
            </a:p>
          </p:txBody>
        </p:sp>
      </p:grpSp>
      <p:grpSp>
        <p:nvGrpSpPr>
          <p:cNvPr id="67" name="Group 66">
            <a:extLst>
              <a:ext uri="{FF2B5EF4-FFF2-40B4-BE49-F238E27FC236}">
                <a16:creationId xmlns:a16="http://schemas.microsoft.com/office/drawing/2014/main" id="{DF4B0918-5391-49CA-8902-F23D28B44398}"/>
              </a:ext>
            </a:extLst>
          </p:cNvPr>
          <p:cNvGrpSpPr/>
          <p:nvPr/>
        </p:nvGrpSpPr>
        <p:grpSpPr>
          <a:xfrm>
            <a:off x="114251" y="7461806"/>
            <a:ext cx="1780072" cy="1780072"/>
            <a:chOff x="3419475" y="752475"/>
            <a:chExt cx="5353050" cy="5353050"/>
          </a:xfrm>
        </p:grpSpPr>
        <p:sp>
          <p:nvSpPr>
            <p:cNvPr id="68" name="Freeform: Shape 272">
              <a:extLst>
                <a:ext uri="{FF2B5EF4-FFF2-40B4-BE49-F238E27FC236}">
                  <a16:creationId xmlns:a16="http://schemas.microsoft.com/office/drawing/2014/main" id="{FD426900-DA53-461A-B2E3-73566666E9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69" name="Group 68">
              <a:extLst>
                <a:ext uri="{FF2B5EF4-FFF2-40B4-BE49-F238E27FC236}">
                  <a16:creationId xmlns:a16="http://schemas.microsoft.com/office/drawing/2014/main" id="{C3957957-54E7-4B50-8812-B493676533A0}"/>
                </a:ext>
              </a:extLst>
            </p:cNvPr>
            <p:cNvGrpSpPr/>
            <p:nvPr/>
          </p:nvGrpSpPr>
          <p:grpSpPr>
            <a:xfrm>
              <a:off x="3505202" y="836611"/>
              <a:ext cx="5094518" cy="5143275"/>
              <a:chOff x="3505202" y="836611"/>
              <a:chExt cx="5094518" cy="5143275"/>
            </a:xfrm>
            <a:solidFill>
              <a:schemeClr val="bg1"/>
            </a:solidFill>
          </p:grpSpPr>
          <p:sp>
            <p:nvSpPr>
              <p:cNvPr id="72" name="Rectangle 71">
                <a:extLst>
                  <a:ext uri="{FF2B5EF4-FFF2-40B4-BE49-F238E27FC236}">
                    <a16:creationId xmlns:a16="http://schemas.microsoft.com/office/drawing/2014/main" id="{4E65A88D-2DDD-4CAD-8350-3D7AF9B872D3}"/>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3" name="Rectangle 72">
                <a:extLst>
                  <a:ext uri="{FF2B5EF4-FFF2-40B4-BE49-F238E27FC236}">
                    <a16:creationId xmlns:a16="http://schemas.microsoft.com/office/drawing/2014/main" id="{BE9492FD-4076-412D-8632-5BA61D4BB51B}"/>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4" name="Rectangle 73">
                <a:extLst>
                  <a:ext uri="{FF2B5EF4-FFF2-40B4-BE49-F238E27FC236}">
                    <a16:creationId xmlns:a16="http://schemas.microsoft.com/office/drawing/2014/main" id="{B3AAD10C-F5E3-4D77-BD3F-F0D4BF737EB6}"/>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5" name="Rectangle 74">
                <a:extLst>
                  <a:ext uri="{FF2B5EF4-FFF2-40B4-BE49-F238E27FC236}">
                    <a16:creationId xmlns:a16="http://schemas.microsoft.com/office/drawing/2014/main" id="{53F5208E-34D2-4076-8E45-5465A4DA771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6" name="Rectangle 75">
                <a:extLst>
                  <a:ext uri="{FF2B5EF4-FFF2-40B4-BE49-F238E27FC236}">
                    <a16:creationId xmlns:a16="http://schemas.microsoft.com/office/drawing/2014/main" id="{D38409F6-A30B-4EAB-B9A3-44593C8511A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7" name="Rectangle 76">
                <a:extLst>
                  <a:ext uri="{FF2B5EF4-FFF2-40B4-BE49-F238E27FC236}">
                    <a16:creationId xmlns:a16="http://schemas.microsoft.com/office/drawing/2014/main" id="{8F3081E5-DA4D-48CB-854E-A57CB4C197F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8" name="Rectangle 77">
                <a:extLst>
                  <a:ext uri="{FF2B5EF4-FFF2-40B4-BE49-F238E27FC236}">
                    <a16:creationId xmlns:a16="http://schemas.microsoft.com/office/drawing/2014/main" id="{D8A08380-C2AB-410F-BDFC-A84C74B0F2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9" name="Rectangle 78">
                <a:extLst>
                  <a:ext uri="{FF2B5EF4-FFF2-40B4-BE49-F238E27FC236}">
                    <a16:creationId xmlns:a16="http://schemas.microsoft.com/office/drawing/2014/main" id="{D9A7A010-67E9-47AA-BD33-EE8AC90C885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0" name="Rectangle 79">
                <a:extLst>
                  <a:ext uri="{FF2B5EF4-FFF2-40B4-BE49-F238E27FC236}">
                    <a16:creationId xmlns:a16="http://schemas.microsoft.com/office/drawing/2014/main" id="{672FCB49-6BFD-44AB-ACD5-B27B3DC93C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1" name="Rectangle 80">
                <a:extLst>
                  <a:ext uri="{FF2B5EF4-FFF2-40B4-BE49-F238E27FC236}">
                    <a16:creationId xmlns:a16="http://schemas.microsoft.com/office/drawing/2014/main" id="{E77E8756-2E34-488B-9A93-D9222070C85E}"/>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2" name="Rectangle 81">
                <a:extLst>
                  <a:ext uri="{FF2B5EF4-FFF2-40B4-BE49-F238E27FC236}">
                    <a16:creationId xmlns:a16="http://schemas.microsoft.com/office/drawing/2014/main" id="{8FCB05B1-9360-452E-B662-CD7432053092}"/>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3" name="Rectangle 82">
                <a:extLst>
                  <a:ext uri="{FF2B5EF4-FFF2-40B4-BE49-F238E27FC236}">
                    <a16:creationId xmlns:a16="http://schemas.microsoft.com/office/drawing/2014/main" id="{3B21BA87-9559-4A51-99F4-DAF5BC795EB4}"/>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70" name="Oval 69">
              <a:extLst>
                <a:ext uri="{FF2B5EF4-FFF2-40B4-BE49-F238E27FC236}">
                  <a16:creationId xmlns:a16="http://schemas.microsoft.com/office/drawing/2014/main" id="{8755C316-AA87-4AD4-9BC6-6CFE1793797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1" name="TextBox 70">
              <a:extLst>
                <a:ext uri="{FF2B5EF4-FFF2-40B4-BE49-F238E27FC236}">
                  <a16:creationId xmlns:a16="http://schemas.microsoft.com/office/drawing/2014/main" id="{6E1D89C2-8BCA-4CF3-B5D5-45CA781B5A4B}"/>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7</a:t>
              </a:r>
            </a:p>
          </p:txBody>
        </p:sp>
      </p:grpSp>
      <p:grpSp>
        <p:nvGrpSpPr>
          <p:cNvPr id="84" name="Group 83">
            <a:extLst>
              <a:ext uri="{FF2B5EF4-FFF2-40B4-BE49-F238E27FC236}">
                <a16:creationId xmlns:a16="http://schemas.microsoft.com/office/drawing/2014/main" id="{93D6DB6F-414C-4014-AFAD-071E3777F066}"/>
              </a:ext>
            </a:extLst>
          </p:cNvPr>
          <p:cNvGrpSpPr/>
          <p:nvPr/>
        </p:nvGrpSpPr>
        <p:grpSpPr>
          <a:xfrm>
            <a:off x="114251" y="7461806"/>
            <a:ext cx="1780072" cy="1780072"/>
            <a:chOff x="3419475" y="752475"/>
            <a:chExt cx="5353050" cy="5353050"/>
          </a:xfrm>
        </p:grpSpPr>
        <p:sp>
          <p:nvSpPr>
            <p:cNvPr id="85" name="Freeform: Shape 289">
              <a:extLst>
                <a:ext uri="{FF2B5EF4-FFF2-40B4-BE49-F238E27FC236}">
                  <a16:creationId xmlns:a16="http://schemas.microsoft.com/office/drawing/2014/main" id="{FFBF340F-D783-4F57-BCA8-A5E11FF05778}"/>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86" name="Group 85">
              <a:extLst>
                <a:ext uri="{FF2B5EF4-FFF2-40B4-BE49-F238E27FC236}">
                  <a16:creationId xmlns:a16="http://schemas.microsoft.com/office/drawing/2014/main" id="{A14FB3AB-4DD0-47EC-8103-1ECCB572066B}"/>
                </a:ext>
              </a:extLst>
            </p:cNvPr>
            <p:cNvGrpSpPr/>
            <p:nvPr/>
          </p:nvGrpSpPr>
          <p:grpSpPr>
            <a:xfrm>
              <a:off x="3505202" y="836611"/>
              <a:ext cx="5094518" cy="5143275"/>
              <a:chOff x="3505202" y="836611"/>
              <a:chExt cx="5094518" cy="5143275"/>
            </a:xfrm>
            <a:solidFill>
              <a:schemeClr val="bg1"/>
            </a:solidFill>
          </p:grpSpPr>
          <p:sp>
            <p:nvSpPr>
              <p:cNvPr id="89" name="Rectangle 88">
                <a:extLst>
                  <a:ext uri="{FF2B5EF4-FFF2-40B4-BE49-F238E27FC236}">
                    <a16:creationId xmlns:a16="http://schemas.microsoft.com/office/drawing/2014/main" id="{CCAA03C7-DA39-4CD2-8043-D19CCFF611D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0" name="Rectangle 89">
                <a:extLst>
                  <a:ext uri="{FF2B5EF4-FFF2-40B4-BE49-F238E27FC236}">
                    <a16:creationId xmlns:a16="http://schemas.microsoft.com/office/drawing/2014/main" id="{7F1C290A-EF1C-42E3-A697-EBB5A8558A25}"/>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1" name="Rectangle 90">
                <a:extLst>
                  <a:ext uri="{FF2B5EF4-FFF2-40B4-BE49-F238E27FC236}">
                    <a16:creationId xmlns:a16="http://schemas.microsoft.com/office/drawing/2014/main" id="{B3B7DFD4-E9E5-439D-A5C8-59A71817824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2" name="Rectangle 91">
                <a:extLst>
                  <a:ext uri="{FF2B5EF4-FFF2-40B4-BE49-F238E27FC236}">
                    <a16:creationId xmlns:a16="http://schemas.microsoft.com/office/drawing/2014/main" id="{1CDB2E0E-E7F7-445E-845A-A2681FD7C99C}"/>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3" name="Rectangle 92">
                <a:extLst>
                  <a:ext uri="{FF2B5EF4-FFF2-40B4-BE49-F238E27FC236}">
                    <a16:creationId xmlns:a16="http://schemas.microsoft.com/office/drawing/2014/main" id="{FD75F910-6EA6-47CB-B9FF-F7F6D904E48E}"/>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4" name="Rectangle 93">
                <a:extLst>
                  <a:ext uri="{FF2B5EF4-FFF2-40B4-BE49-F238E27FC236}">
                    <a16:creationId xmlns:a16="http://schemas.microsoft.com/office/drawing/2014/main" id="{5D4AED18-B3A6-4F36-8EB1-CA369373D734}"/>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5" name="Rectangle 94">
                <a:extLst>
                  <a:ext uri="{FF2B5EF4-FFF2-40B4-BE49-F238E27FC236}">
                    <a16:creationId xmlns:a16="http://schemas.microsoft.com/office/drawing/2014/main" id="{4A721955-871E-4414-8438-C62E655381DE}"/>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6" name="Rectangle 95">
                <a:extLst>
                  <a:ext uri="{FF2B5EF4-FFF2-40B4-BE49-F238E27FC236}">
                    <a16:creationId xmlns:a16="http://schemas.microsoft.com/office/drawing/2014/main" id="{166B2C96-BAEC-4D77-879D-9AC5EA5E8E01}"/>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7" name="Rectangle 96">
                <a:extLst>
                  <a:ext uri="{FF2B5EF4-FFF2-40B4-BE49-F238E27FC236}">
                    <a16:creationId xmlns:a16="http://schemas.microsoft.com/office/drawing/2014/main" id="{BD5754DF-8E7B-4404-B598-E0310BF24AFD}"/>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8" name="Rectangle 97">
                <a:extLst>
                  <a:ext uri="{FF2B5EF4-FFF2-40B4-BE49-F238E27FC236}">
                    <a16:creationId xmlns:a16="http://schemas.microsoft.com/office/drawing/2014/main" id="{1EDCC592-9557-43E2-B6BF-66088155211C}"/>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9" name="Rectangle 98">
                <a:extLst>
                  <a:ext uri="{FF2B5EF4-FFF2-40B4-BE49-F238E27FC236}">
                    <a16:creationId xmlns:a16="http://schemas.microsoft.com/office/drawing/2014/main" id="{2888C853-E6C3-435F-850A-1642030982A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0" name="Rectangle 99">
                <a:extLst>
                  <a:ext uri="{FF2B5EF4-FFF2-40B4-BE49-F238E27FC236}">
                    <a16:creationId xmlns:a16="http://schemas.microsoft.com/office/drawing/2014/main" id="{2C0A262A-0F87-4A7A-BFBF-1D86AB3D716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87" name="Oval 86">
              <a:extLst>
                <a:ext uri="{FF2B5EF4-FFF2-40B4-BE49-F238E27FC236}">
                  <a16:creationId xmlns:a16="http://schemas.microsoft.com/office/drawing/2014/main" id="{F86BB287-A318-49C1-863D-CDFCFA48ACDC}"/>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8" name="TextBox 87">
              <a:extLst>
                <a:ext uri="{FF2B5EF4-FFF2-40B4-BE49-F238E27FC236}">
                  <a16:creationId xmlns:a16="http://schemas.microsoft.com/office/drawing/2014/main" id="{4B8F3276-06A2-42BE-92F8-2FFAF49EA898}"/>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6</a:t>
              </a:r>
            </a:p>
          </p:txBody>
        </p:sp>
      </p:grpSp>
      <p:grpSp>
        <p:nvGrpSpPr>
          <p:cNvPr id="101" name="Group 100">
            <a:extLst>
              <a:ext uri="{FF2B5EF4-FFF2-40B4-BE49-F238E27FC236}">
                <a16:creationId xmlns:a16="http://schemas.microsoft.com/office/drawing/2014/main" id="{57670E38-8B99-42AA-AA05-A74FF72CCB81}"/>
              </a:ext>
            </a:extLst>
          </p:cNvPr>
          <p:cNvGrpSpPr/>
          <p:nvPr/>
        </p:nvGrpSpPr>
        <p:grpSpPr>
          <a:xfrm>
            <a:off x="114251" y="7461806"/>
            <a:ext cx="1780072" cy="1780072"/>
            <a:chOff x="3419475" y="752475"/>
            <a:chExt cx="5353050" cy="5353050"/>
          </a:xfrm>
        </p:grpSpPr>
        <p:sp>
          <p:nvSpPr>
            <p:cNvPr id="102" name="Freeform: Shape 306">
              <a:extLst>
                <a:ext uri="{FF2B5EF4-FFF2-40B4-BE49-F238E27FC236}">
                  <a16:creationId xmlns:a16="http://schemas.microsoft.com/office/drawing/2014/main" id="{BFD7461F-D7F5-4797-B78E-BCEA8DE6E894}"/>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03" name="Group 102">
              <a:extLst>
                <a:ext uri="{FF2B5EF4-FFF2-40B4-BE49-F238E27FC236}">
                  <a16:creationId xmlns:a16="http://schemas.microsoft.com/office/drawing/2014/main" id="{143709D0-C181-4BB3-B61F-9A116AEF5624}"/>
                </a:ext>
              </a:extLst>
            </p:cNvPr>
            <p:cNvGrpSpPr/>
            <p:nvPr/>
          </p:nvGrpSpPr>
          <p:grpSpPr>
            <a:xfrm>
              <a:off x="3505202" y="836611"/>
              <a:ext cx="5094518" cy="5143275"/>
              <a:chOff x="3505202" y="836611"/>
              <a:chExt cx="5094518" cy="5143275"/>
            </a:xfrm>
            <a:solidFill>
              <a:schemeClr val="bg1"/>
            </a:solidFill>
          </p:grpSpPr>
          <p:sp>
            <p:nvSpPr>
              <p:cNvPr id="106" name="Rectangle 105">
                <a:extLst>
                  <a:ext uri="{FF2B5EF4-FFF2-40B4-BE49-F238E27FC236}">
                    <a16:creationId xmlns:a16="http://schemas.microsoft.com/office/drawing/2014/main" id="{418C26EF-30BB-444C-9A71-C10CFC4AC24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7" name="Rectangle 106">
                <a:extLst>
                  <a:ext uri="{FF2B5EF4-FFF2-40B4-BE49-F238E27FC236}">
                    <a16:creationId xmlns:a16="http://schemas.microsoft.com/office/drawing/2014/main" id="{B8C4016D-AC30-4540-A653-07CBF704DBD3}"/>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8" name="Rectangle 107">
                <a:extLst>
                  <a:ext uri="{FF2B5EF4-FFF2-40B4-BE49-F238E27FC236}">
                    <a16:creationId xmlns:a16="http://schemas.microsoft.com/office/drawing/2014/main" id="{E8C9FE8A-E2A6-4E47-B8CA-4AB5434626E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9" name="Rectangle 108">
                <a:extLst>
                  <a:ext uri="{FF2B5EF4-FFF2-40B4-BE49-F238E27FC236}">
                    <a16:creationId xmlns:a16="http://schemas.microsoft.com/office/drawing/2014/main" id="{CED52124-6AF4-4222-B615-7EE94D431CB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0" name="Rectangle 109">
                <a:extLst>
                  <a:ext uri="{FF2B5EF4-FFF2-40B4-BE49-F238E27FC236}">
                    <a16:creationId xmlns:a16="http://schemas.microsoft.com/office/drawing/2014/main" id="{99489AEB-ED75-442E-AEAA-FEDFC02C0A4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1" name="Rectangle 110">
                <a:extLst>
                  <a:ext uri="{FF2B5EF4-FFF2-40B4-BE49-F238E27FC236}">
                    <a16:creationId xmlns:a16="http://schemas.microsoft.com/office/drawing/2014/main" id="{C525A1D6-C951-4FC6-B89E-C07A2836F86C}"/>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2" name="Rectangle 111">
                <a:extLst>
                  <a:ext uri="{FF2B5EF4-FFF2-40B4-BE49-F238E27FC236}">
                    <a16:creationId xmlns:a16="http://schemas.microsoft.com/office/drawing/2014/main" id="{11B44473-86DC-4450-94E7-6DBE362D6240}"/>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3" name="Rectangle 112">
                <a:extLst>
                  <a:ext uri="{FF2B5EF4-FFF2-40B4-BE49-F238E27FC236}">
                    <a16:creationId xmlns:a16="http://schemas.microsoft.com/office/drawing/2014/main" id="{04CE6B50-896E-4ED9-B3EF-999D134A57D7}"/>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4" name="Rectangle 113">
                <a:extLst>
                  <a:ext uri="{FF2B5EF4-FFF2-40B4-BE49-F238E27FC236}">
                    <a16:creationId xmlns:a16="http://schemas.microsoft.com/office/drawing/2014/main" id="{16DC95B8-E51E-4384-8AE8-B4364E3103B4}"/>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5" name="Rectangle 114">
                <a:extLst>
                  <a:ext uri="{FF2B5EF4-FFF2-40B4-BE49-F238E27FC236}">
                    <a16:creationId xmlns:a16="http://schemas.microsoft.com/office/drawing/2014/main" id="{5F2B1888-7C35-4BE7-8937-6576874379D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6" name="Rectangle 115">
                <a:extLst>
                  <a:ext uri="{FF2B5EF4-FFF2-40B4-BE49-F238E27FC236}">
                    <a16:creationId xmlns:a16="http://schemas.microsoft.com/office/drawing/2014/main" id="{527E3BA8-4C86-4B36-BDAF-8DABACAD89ED}"/>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7" name="Rectangle 116">
                <a:extLst>
                  <a:ext uri="{FF2B5EF4-FFF2-40B4-BE49-F238E27FC236}">
                    <a16:creationId xmlns:a16="http://schemas.microsoft.com/office/drawing/2014/main" id="{B8E061B6-E667-46A1-B609-BB4D6DF8353A}"/>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04" name="Oval 103">
              <a:extLst>
                <a:ext uri="{FF2B5EF4-FFF2-40B4-BE49-F238E27FC236}">
                  <a16:creationId xmlns:a16="http://schemas.microsoft.com/office/drawing/2014/main" id="{87E3E876-AF40-40AC-A1B6-5FEAF2C467A2}"/>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5" name="TextBox 104">
              <a:extLst>
                <a:ext uri="{FF2B5EF4-FFF2-40B4-BE49-F238E27FC236}">
                  <a16:creationId xmlns:a16="http://schemas.microsoft.com/office/drawing/2014/main" id="{6DD56B0D-0D15-4C4F-B60B-2F6870AA619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5</a:t>
              </a:r>
            </a:p>
          </p:txBody>
        </p:sp>
      </p:grpSp>
      <p:grpSp>
        <p:nvGrpSpPr>
          <p:cNvPr id="118" name="Group 117">
            <a:extLst>
              <a:ext uri="{FF2B5EF4-FFF2-40B4-BE49-F238E27FC236}">
                <a16:creationId xmlns:a16="http://schemas.microsoft.com/office/drawing/2014/main" id="{8834E009-BB2A-476D-934E-863DEC95FE0E}"/>
              </a:ext>
            </a:extLst>
          </p:cNvPr>
          <p:cNvGrpSpPr/>
          <p:nvPr/>
        </p:nvGrpSpPr>
        <p:grpSpPr>
          <a:xfrm>
            <a:off x="114251" y="7461806"/>
            <a:ext cx="1780072" cy="1780072"/>
            <a:chOff x="3419475" y="752475"/>
            <a:chExt cx="5353050" cy="5353050"/>
          </a:xfrm>
        </p:grpSpPr>
        <p:sp>
          <p:nvSpPr>
            <p:cNvPr id="119" name="Freeform: Shape 323">
              <a:extLst>
                <a:ext uri="{FF2B5EF4-FFF2-40B4-BE49-F238E27FC236}">
                  <a16:creationId xmlns:a16="http://schemas.microsoft.com/office/drawing/2014/main" id="{FED403A9-AE31-4D27-A688-5DFFCF1AE28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0" name="Group 119">
              <a:extLst>
                <a:ext uri="{FF2B5EF4-FFF2-40B4-BE49-F238E27FC236}">
                  <a16:creationId xmlns:a16="http://schemas.microsoft.com/office/drawing/2014/main" id="{9A41B4B6-B11A-477E-9DD5-7A41DB6FEAA7}"/>
                </a:ext>
              </a:extLst>
            </p:cNvPr>
            <p:cNvGrpSpPr/>
            <p:nvPr/>
          </p:nvGrpSpPr>
          <p:grpSpPr>
            <a:xfrm>
              <a:off x="3505202" y="836611"/>
              <a:ext cx="5094518" cy="5143275"/>
              <a:chOff x="3505202" y="836611"/>
              <a:chExt cx="5094518" cy="5143275"/>
            </a:xfrm>
            <a:solidFill>
              <a:schemeClr val="bg1"/>
            </a:solidFill>
          </p:grpSpPr>
          <p:sp>
            <p:nvSpPr>
              <p:cNvPr id="123" name="Rectangle 122">
                <a:extLst>
                  <a:ext uri="{FF2B5EF4-FFF2-40B4-BE49-F238E27FC236}">
                    <a16:creationId xmlns:a16="http://schemas.microsoft.com/office/drawing/2014/main" id="{FFBCCB7A-F4F2-4A38-98A0-48C40EFF099D}"/>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4" name="Rectangle 123">
                <a:extLst>
                  <a:ext uri="{FF2B5EF4-FFF2-40B4-BE49-F238E27FC236}">
                    <a16:creationId xmlns:a16="http://schemas.microsoft.com/office/drawing/2014/main" id="{4EDF9C13-CE8B-4663-9448-043068436FE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5" name="Rectangle 124">
                <a:extLst>
                  <a:ext uri="{FF2B5EF4-FFF2-40B4-BE49-F238E27FC236}">
                    <a16:creationId xmlns:a16="http://schemas.microsoft.com/office/drawing/2014/main" id="{3CC4674D-F238-4B1B-B70B-0C6214C1A91F}"/>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6" name="Rectangle 125">
                <a:extLst>
                  <a:ext uri="{FF2B5EF4-FFF2-40B4-BE49-F238E27FC236}">
                    <a16:creationId xmlns:a16="http://schemas.microsoft.com/office/drawing/2014/main" id="{7DAE4D7F-0076-4C40-BD4F-BBE50566862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7" name="Rectangle 126">
                <a:extLst>
                  <a:ext uri="{FF2B5EF4-FFF2-40B4-BE49-F238E27FC236}">
                    <a16:creationId xmlns:a16="http://schemas.microsoft.com/office/drawing/2014/main" id="{9143F2F4-EE60-4B0D-8F05-694656BA948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8" name="Rectangle 127">
                <a:extLst>
                  <a:ext uri="{FF2B5EF4-FFF2-40B4-BE49-F238E27FC236}">
                    <a16:creationId xmlns:a16="http://schemas.microsoft.com/office/drawing/2014/main" id="{A1B1A4ED-D4B2-43BF-8457-60C54BCF023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9" name="Rectangle 128">
                <a:extLst>
                  <a:ext uri="{FF2B5EF4-FFF2-40B4-BE49-F238E27FC236}">
                    <a16:creationId xmlns:a16="http://schemas.microsoft.com/office/drawing/2014/main" id="{38E870C3-0298-45F4-ABE7-686FAE5197F7}"/>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0" name="Rectangle 129">
                <a:extLst>
                  <a:ext uri="{FF2B5EF4-FFF2-40B4-BE49-F238E27FC236}">
                    <a16:creationId xmlns:a16="http://schemas.microsoft.com/office/drawing/2014/main" id="{9F7DFC5D-6330-43B8-BBB9-38EAEE77C43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1" name="Rectangle 130">
                <a:extLst>
                  <a:ext uri="{FF2B5EF4-FFF2-40B4-BE49-F238E27FC236}">
                    <a16:creationId xmlns:a16="http://schemas.microsoft.com/office/drawing/2014/main" id="{DA034794-7925-414A-B11E-A11DD7B69AF7}"/>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2" name="Rectangle 131">
                <a:extLst>
                  <a:ext uri="{FF2B5EF4-FFF2-40B4-BE49-F238E27FC236}">
                    <a16:creationId xmlns:a16="http://schemas.microsoft.com/office/drawing/2014/main" id="{2C78B0FA-6578-4047-91D6-1C5BCCAF6137}"/>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3" name="Rectangle 132">
                <a:extLst>
                  <a:ext uri="{FF2B5EF4-FFF2-40B4-BE49-F238E27FC236}">
                    <a16:creationId xmlns:a16="http://schemas.microsoft.com/office/drawing/2014/main" id="{B84D8558-DCFE-4A6C-8766-C0A5A720194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4" name="Rectangle 133">
                <a:extLst>
                  <a:ext uri="{FF2B5EF4-FFF2-40B4-BE49-F238E27FC236}">
                    <a16:creationId xmlns:a16="http://schemas.microsoft.com/office/drawing/2014/main" id="{E9557C11-F71E-45B3-ACC0-16D3BAAC0207}"/>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21" name="Oval 120">
              <a:extLst>
                <a:ext uri="{FF2B5EF4-FFF2-40B4-BE49-F238E27FC236}">
                  <a16:creationId xmlns:a16="http://schemas.microsoft.com/office/drawing/2014/main" id="{E4DC44D9-DBE3-4AEC-BF54-06895AAE346E}"/>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2" name="TextBox 121">
              <a:extLst>
                <a:ext uri="{FF2B5EF4-FFF2-40B4-BE49-F238E27FC236}">
                  <a16:creationId xmlns:a16="http://schemas.microsoft.com/office/drawing/2014/main" id="{FF2381AA-F7EF-476F-A593-25816B98BB72}"/>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4</a:t>
              </a:r>
            </a:p>
          </p:txBody>
        </p:sp>
      </p:grpSp>
      <p:grpSp>
        <p:nvGrpSpPr>
          <p:cNvPr id="135" name="Group 134">
            <a:extLst>
              <a:ext uri="{FF2B5EF4-FFF2-40B4-BE49-F238E27FC236}">
                <a16:creationId xmlns:a16="http://schemas.microsoft.com/office/drawing/2014/main" id="{52D28F18-6B68-4A14-9048-0BDF72CDED6C}"/>
              </a:ext>
            </a:extLst>
          </p:cNvPr>
          <p:cNvGrpSpPr/>
          <p:nvPr/>
        </p:nvGrpSpPr>
        <p:grpSpPr>
          <a:xfrm>
            <a:off x="114251" y="7461806"/>
            <a:ext cx="1780072" cy="1780072"/>
            <a:chOff x="3419475" y="752475"/>
            <a:chExt cx="5353050" cy="5353050"/>
          </a:xfrm>
        </p:grpSpPr>
        <p:sp>
          <p:nvSpPr>
            <p:cNvPr id="136" name="Freeform: Shape 340">
              <a:extLst>
                <a:ext uri="{FF2B5EF4-FFF2-40B4-BE49-F238E27FC236}">
                  <a16:creationId xmlns:a16="http://schemas.microsoft.com/office/drawing/2014/main" id="{84A4667E-8A50-4C59-A6FD-CAE695A4408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37" name="Group 136">
              <a:extLst>
                <a:ext uri="{FF2B5EF4-FFF2-40B4-BE49-F238E27FC236}">
                  <a16:creationId xmlns:a16="http://schemas.microsoft.com/office/drawing/2014/main" id="{54C8E6CA-F9FE-479E-A856-640C04BD229D}"/>
                </a:ext>
              </a:extLst>
            </p:cNvPr>
            <p:cNvGrpSpPr/>
            <p:nvPr/>
          </p:nvGrpSpPr>
          <p:grpSpPr>
            <a:xfrm>
              <a:off x="3505202" y="836611"/>
              <a:ext cx="5094518" cy="5143275"/>
              <a:chOff x="3505202" y="836611"/>
              <a:chExt cx="5094518" cy="5143275"/>
            </a:xfrm>
            <a:solidFill>
              <a:schemeClr val="bg1"/>
            </a:solidFill>
          </p:grpSpPr>
          <p:sp>
            <p:nvSpPr>
              <p:cNvPr id="140" name="Rectangle 139">
                <a:extLst>
                  <a:ext uri="{FF2B5EF4-FFF2-40B4-BE49-F238E27FC236}">
                    <a16:creationId xmlns:a16="http://schemas.microsoft.com/office/drawing/2014/main" id="{29601840-F1ED-449D-8A0B-AC660ECA92C2}"/>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1" name="Rectangle 140">
                <a:extLst>
                  <a:ext uri="{FF2B5EF4-FFF2-40B4-BE49-F238E27FC236}">
                    <a16:creationId xmlns:a16="http://schemas.microsoft.com/office/drawing/2014/main" id="{8D082AEA-A20A-42E1-8147-DC90D8F2EDA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2" name="Rectangle 141">
                <a:extLst>
                  <a:ext uri="{FF2B5EF4-FFF2-40B4-BE49-F238E27FC236}">
                    <a16:creationId xmlns:a16="http://schemas.microsoft.com/office/drawing/2014/main" id="{98347A1E-FFBB-4710-B5DB-5A619FA047AC}"/>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3" name="Rectangle 142">
                <a:extLst>
                  <a:ext uri="{FF2B5EF4-FFF2-40B4-BE49-F238E27FC236}">
                    <a16:creationId xmlns:a16="http://schemas.microsoft.com/office/drawing/2014/main" id="{281AA76D-C58E-4297-A82D-EA2919BD7B6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4" name="Rectangle 143">
                <a:extLst>
                  <a:ext uri="{FF2B5EF4-FFF2-40B4-BE49-F238E27FC236}">
                    <a16:creationId xmlns:a16="http://schemas.microsoft.com/office/drawing/2014/main" id="{502248CC-1936-44DB-A7DA-1C6EA0CC9BCD}"/>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5" name="Rectangle 144">
                <a:extLst>
                  <a:ext uri="{FF2B5EF4-FFF2-40B4-BE49-F238E27FC236}">
                    <a16:creationId xmlns:a16="http://schemas.microsoft.com/office/drawing/2014/main" id="{1D3BE8A1-5112-4ED0-A3B1-5674085EFAA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6" name="Rectangle 145">
                <a:extLst>
                  <a:ext uri="{FF2B5EF4-FFF2-40B4-BE49-F238E27FC236}">
                    <a16:creationId xmlns:a16="http://schemas.microsoft.com/office/drawing/2014/main" id="{0BE33220-1257-474C-9A48-3ABC372D458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7" name="Rectangle 146">
                <a:extLst>
                  <a:ext uri="{FF2B5EF4-FFF2-40B4-BE49-F238E27FC236}">
                    <a16:creationId xmlns:a16="http://schemas.microsoft.com/office/drawing/2014/main" id="{AD0F3965-C6F5-477A-8655-28A4D0CA6EB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8" name="Rectangle 147">
                <a:extLst>
                  <a:ext uri="{FF2B5EF4-FFF2-40B4-BE49-F238E27FC236}">
                    <a16:creationId xmlns:a16="http://schemas.microsoft.com/office/drawing/2014/main" id="{E57A3FA4-8C80-4780-A636-425D3ED79E6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9" name="Rectangle 148">
                <a:extLst>
                  <a:ext uri="{FF2B5EF4-FFF2-40B4-BE49-F238E27FC236}">
                    <a16:creationId xmlns:a16="http://schemas.microsoft.com/office/drawing/2014/main" id="{5ECB3F54-98FD-464F-B065-7B8795958693}"/>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0" name="Rectangle 149">
                <a:extLst>
                  <a:ext uri="{FF2B5EF4-FFF2-40B4-BE49-F238E27FC236}">
                    <a16:creationId xmlns:a16="http://schemas.microsoft.com/office/drawing/2014/main" id="{64DF6CB1-ABB8-4948-A2DE-78D3716F15D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1" name="Rectangle 150">
                <a:extLst>
                  <a:ext uri="{FF2B5EF4-FFF2-40B4-BE49-F238E27FC236}">
                    <a16:creationId xmlns:a16="http://schemas.microsoft.com/office/drawing/2014/main" id="{4B20439F-6337-497F-9C1E-70424BE0CE0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8" name="Oval 137">
              <a:extLst>
                <a:ext uri="{FF2B5EF4-FFF2-40B4-BE49-F238E27FC236}">
                  <a16:creationId xmlns:a16="http://schemas.microsoft.com/office/drawing/2014/main" id="{29FECFBC-2C9D-464A-831A-D17B219BF48D}"/>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9" name="TextBox 138">
              <a:extLst>
                <a:ext uri="{FF2B5EF4-FFF2-40B4-BE49-F238E27FC236}">
                  <a16:creationId xmlns:a16="http://schemas.microsoft.com/office/drawing/2014/main" id="{B4F7353B-6266-4868-925B-8E121A8804C3}"/>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3</a:t>
              </a:r>
            </a:p>
          </p:txBody>
        </p:sp>
      </p:grpSp>
      <p:grpSp>
        <p:nvGrpSpPr>
          <p:cNvPr id="152" name="Group 151">
            <a:extLst>
              <a:ext uri="{FF2B5EF4-FFF2-40B4-BE49-F238E27FC236}">
                <a16:creationId xmlns:a16="http://schemas.microsoft.com/office/drawing/2014/main" id="{0FA32324-FD6D-4CE6-8F29-104E41A1761A}"/>
              </a:ext>
            </a:extLst>
          </p:cNvPr>
          <p:cNvGrpSpPr/>
          <p:nvPr/>
        </p:nvGrpSpPr>
        <p:grpSpPr>
          <a:xfrm>
            <a:off x="114251" y="7461806"/>
            <a:ext cx="1780072" cy="1780072"/>
            <a:chOff x="3419475" y="752475"/>
            <a:chExt cx="5353050" cy="5353050"/>
          </a:xfrm>
        </p:grpSpPr>
        <p:sp>
          <p:nvSpPr>
            <p:cNvPr id="153" name="Freeform: Shape 357">
              <a:extLst>
                <a:ext uri="{FF2B5EF4-FFF2-40B4-BE49-F238E27FC236}">
                  <a16:creationId xmlns:a16="http://schemas.microsoft.com/office/drawing/2014/main" id="{E41C6154-61EC-43E2-9F26-F3ACF8B43B7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54" name="Group 153">
              <a:extLst>
                <a:ext uri="{FF2B5EF4-FFF2-40B4-BE49-F238E27FC236}">
                  <a16:creationId xmlns:a16="http://schemas.microsoft.com/office/drawing/2014/main" id="{C56C70EB-1010-4C5D-B87F-E810FBA556EB}"/>
                </a:ext>
              </a:extLst>
            </p:cNvPr>
            <p:cNvGrpSpPr/>
            <p:nvPr/>
          </p:nvGrpSpPr>
          <p:grpSpPr>
            <a:xfrm>
              <a:off x="3505202" y="836611"/>
              <a:ext cx="5094518" cy="5143275"/>
              <a:chOff x="3505202" y="836611"/>
              <a:chExt cx="5094518" cy="5143275"/>
            </a:xfrm>
            <a:solidFill>
              <a:schemeClr val="bg1"/>
            </a:solidFill>
          </p:grpSpPr>
          <p:sp>
            <p:nvSpPr>
              <p:cNvPr id="157" name="Rectangle 156">
                <a:extLst>
                  <a:ext uri="{FF2B5EF4-FFF2-40B4-BE49-F238E27FC236}">
                    <a16:creationId xmlns:a16="http://schemas.microsoft.com/office/drawing/2014/main" id="{E07A9483-003B-4A0A-83AF-45417B3473E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8" name="Rectangle 157">
                <a:extLst>
                  <a:ext uri="{FF2B5EF4-FFF2-40B4-BE49-F238E27FC236}">
                    <a16:creationId xmlns:a16="http://schemas.microsoft.com/office/drawing/2014/main" id="{BB4B0B97-61A9-4526-9D23-C29120078D3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9" name="Rectangle 158">
                <a:extLst>
                  <a:ext uri="{FF2B5EF4-FFF2-40B4-BE49-F238E27FC236}">
                    <a16:creationId xmlns:a16="http://schemas.microsoft.com/office/drawing/2014/main" id="{EDF73AD0-D343-4991-B547-F8FC658D0EB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0" name="Rectangle 159">
                <a:extLst>
                  <a:ext uri="{FF2B5EF4-FFF2-40B4-BE49-F238E27FC236}">
                    <a16:creationId xmlns:a16="http://schemas.microsoft.com/office/drawing/2014/main" id="{7B677A1A-9031-4429-857B-3D6BB8F52773}"/>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1" name="Rectangle 160">
                <a:extLst>
                  <a:ext uri="{FF2B5EF4-FFF2-40B4-BE49-F238E27FC236}">
                    <a16:creationId xmlns:a16="http://schemas.microsoft.com/office/drawing/2014/main" id="{D2F1ECC9-B52E-4E99-A243-9B4BDCFCAA71}"/>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2" name="Rectangle 161">
                <a:extLst>
                  <a:ext uri="{FF2B5EF4-FFF2-40B4-BE49-F238E27FC236}">
                    <a16:creationId xmlns:a16="http://schemas.microsoft.com/office/drawing/2014/main" id="{97947749-12DC-436D-9EEA-6EBF4CF12A3A}"/>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3" name="Rectangle 162">
                <a:extLst>
                  <a:ext uri="{FF2B5EF4-FFF2-40B4-BE49-F238E27FC236}">
                    <a16:creationId xmlns:a16="http://schemas.microsoft.com/office/drawing/2014/main" id="{A5B2D9D2-448A-4FAE-9D35-C45FF7453D28}"/>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4" name="Rectangle 163">
                <a:extLst>
                  <a:ext uri="{FF2B5EF4-FFF2-40B4-BE49-F238E27FC236}">
                    <a16:creationId xmlns:a16="http://schemas.microsoft.com/office/drawing/2014/main" id="{2C10F209-9CFB-4B9B-81CF-9058CCF5085A}"/>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5" name="Rectangle 164">
                <a:extLst>
                  <a:ext uri="{FF2B5EF4-FFF2-40B4-BE49-F238E27FC236}">
                    <a16:creationId xmlns:a16="http://schemas.microsoft.com/office/drawing/2014/main" id="{8211A3F1-D203-4C68-B361-123CAB2C0335}"/>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6" name="Rectangle 165">
                <a:extLst>
                  <a:ext uri="{FF2B5EF4-FFF2-40B4-BE49-F238E27FC236}">
                    <a16:creationId xmlns:a16="http://schemas.microsoft.com/office/drawing/2014/main" id="{08CEAB17-1390-4F16-980B-4B03B4C4CDC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7" name="Rectangle 166">
                <a:extLst>
                  <a:ext uri="{FF2B5EF4-FFF2-40B4-BE49-F238E27FC236}">
                    <a16:creationId xmlns:a16="http://schemas.microsoft.com/office/drawing/2014/main" id="{C1C4829C-879C-4EFA-9E22-AB39E390D99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8" name="Rectangle 167">
                <a:extLst>
                  <a:ext uri="{FF2B5EF4-FFF2-40B4-BE49-F238E27FC236}">
                    <a16:creationId xmlns:a16="http://schemas.microsoft.com/office/drawing/2014/main" id="{0C37F181-F07F-46ED-AE60-D98B8A8E98D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55" name="Oval 154">
              <a:extLst>
                <a:ext uri="{FF2B5EF4-FFF2-40B4-BE49-F238E27FC236}">
                  <a16:creationId xmlns:a16="http://schemas.microsoft.com/office/drawing/2014/main" id="{577CCC31-B4AA-4E14-BCC6-91CAD3216217}"/>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6" name="TextBox 155">
              <a:extLst>
                <a:ext uri="{FF2B5EF4-FFF2-40B4-BE49-F238E27FC236}">
                  <a16:creationId xmlns:a16="http://schemas.microsoft.com/office/drawing/2014/main" id="{D55E4E1F-D45A-4548-84CF-7D28AA85ABA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2</a:t>
              </a:r>
            </a:p>
          </p:txBody>
        </p:sp>
      </p:grpSp>
      <p:grpSp>
        <p:nvGrpSpPr>
          <p:cNvPr id="169" name="Group 168">
            <a:extLst>
              <a:ext uri="{FF2B5EF4-FFF2-40B4-BE49-F238E27FC236}">
                <a16:creationId xmlns:a16="http://schemas.microsoft.com/office/drawing/2014/main" id="{7A000762-2804-456F-B884-6BB233240543}"/>
              </a:ext>
            </a:extLst>
          </p:cNvPr>
          <p:cNvGrpSpPr/>
          <p:nvPr/>
        </p:nvGrpSpPr>
        <p:grpSpPr>
          <a:xfrm>
            <a:off x="114251" y="7461806"/>
            <a:ext cx="1780072" cy="1780072"/>
            <a:chOff x="3419475" y="752475"/>
            <a:chExt cx="5353050" cy="5353050"/>
          </a:xfrm>
        </p:grpSpPr>
        <p:sp>
          <p:nvSpPr>
            <p:cNvPr id="170" name="Freeform: Shape 374">
              <a:extLst>
                <a:ext uri="{FF2B5EF4-FFF2-40B4-BE49-F238E27FC236}">
                  <a16:creationId xmlns:a16="http://schemas.microsoft.com/office/drawing/2014/main" id="{12DDE2FD-A712-4A65-A3C4-859674361E3E}"/>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71" name="Group 170">
              <a:extLst>
                <a:ext uri="{FF2B5EF4-FFF2-40B4-BE49-F238E27FC236}">
                  <a16:creationId xmlns:a16="http://schemas.microsoft.com/office/drawing/2014/main" id="{A1020D0D-B4BC-4413-823F-E7034E35DBDD}"/>
                </a:ext>
              </a:extLst>
            </p:cNvPr>
            <p:cNvGrpSpPr/>
            <p:nvPr/>
          </p:nvGrpSpPr>
          <p:grpSpPr>
            <a:xfrm>
              <a:off x="3505202" y="836611"/>
              <a:ext cx="5094518" cy="5143275"/>
              <a:chOff x="3505202" y="836611"/>
              <a:chExt cx="5094518" cy="5143275"/>
            </a:xfrm>
            <a:solidFill>
              <a:schemeClr val="bg1"/>
            </a:solidFill>
          </p:grpSpPr>
          <p:sp>
            <p:nvSpPr>
              <p:cNvPr id="174" name="Rectangle 173">
                <a:extLst>
                  <a:ext uri="{FF2B5EF4-FFF2-40B4-BE49-F238E27FC236}">
                    <a16:creationId xmlns:a16="http://schemas.microsoft.com/office/drawing/2014/main" id="{398937F2-08AE-4E53-A0BD-5F7A9DA770DA}"/>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5" name="Rectangle 174">
                <a:extLst>
                  <a:ext uri="{FF2B5EF4-FFF2-40B4-BE49-F238E27FC236}">
                    <a16:creationId xmlns:a16="http://schemas.microsoft.com/office/drawing/2014/main" id="{A6F34838-F4E8-4A71-AF73-AB70CFFE1E0F}"/>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6" name="Rectangle 175">
                <a:extLst>
                  <a:ext uri="{FF2B5EF4-FFF2-40B4-BE49-F238E27FC236}">
                    <a16:creationId xmlns:a16="http://schemas.microsoft.com/office/drawing/2014/main" id="{7FFA3EC9-BE06-4C79-95D2-2976E2BFD4B5}"/>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7" name="Rectangle 176">
                <a:extLst>
                  <a:ext uri="{FF2B5EF4-FFF2-40B4-BE49-F238E27FC236}">
                    <a16:creationId xmlns:a16="http://schemas.microsoft.com/office/drawing/2014/main" id="{60520006-9893-41D1-B2B9-B6E0BDFA067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8" name="Rectangle 177">
                <a:extLst>
                  <a:ext uri="{FF2B5EF4-FFF2-40B4-BE49-F238E27FC236}">
                    <a16:creationId xmlns:a16="http://schemas.microsoft.com/office/drawing/2014/main" id="{1FEE5766-5D63-4E34-9756-A4FFA0A2FE5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9" name="Rectangle 178">
                <a:extLst>
                  <a:ext uri="{FF2B5EF4-FFF2-40B4-BE49-F238E27FC236}">
                    <a16:creationId xmlns:a16="http://schemas.microsoft.com/office/drawing/2014/main" id="{81336C11-5715-41D5-A67C-805D7F13205E}"/>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0" name="Rectangle 179">
                <a:extLst>
                  <a:ext uri="{FF2B5EF4-FFF2-40B4-BE49-F238E27FC236}">
                    <a16:creationId xmlns:a16="http://schemas.microsoft.com/office/drawing/2014/main" id="{81977031-6F88-4C57-95C9-8BD3E30E6D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1" name="Rectangle 180">
                <a:extLst>
                  <a:ext uri="{FF2B5EF4-FFF2-40B4-BE49-F238E27FC236}">
                    <a16:creationId xmlns:a16="http://schemas.microsoft.com/office/drawing/2014/main" id="{AD093250-B687-4E90-9340-EAF0B579E7F9}"/>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2" name="Rectangle 181">
                <a:extLst>
                  <a:ext uri="{FF2B5EF4-FFF2-40B4-BE49-F238E27FC236}">
                    <a16:creationId xmlns:a16="http://schemas.microsoft.com/office/drawing/2014/main" id="{E2A140C0-B013-44FC-829C-940DE888B298}"/>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3" name="Rectangle 182">
                <a:extLst>
                  <a:ext uri="{FF2B5EF4-FFF2-40B4-BE49-F238E27FC236}">
                    <a16:creationId xmlns:a16="http://schemas.microsoft.com/office/drawing/2014/main" id="{305A49C6-EF12-4397-80B0-3AEE9F48C3A4}"/>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4" name="Rectangle 183">
                <a:extLst>
                  <a:ext uri="{FF2B5EF4-FFF2-40B4-BE49-F238E27FC236}">
                    <a16:creationId xmlns:a16="http://schemas.microsoft.com/office/drawing/2014/main" id="{DE27C260-30FC-406E-8DB4-1D9A361934F8}"/>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5" name="Rectangle 184">
                <a:extLst>
                  <a:ext uri="{FF2B5EF4-FFF2-40B4-BE49-F238E27FC236}">
                    <a16:creationId xmlns:a16="http://schemas.microsoft.com/office/drawing/2014/main" id="{AC861414-A113-45E5-BA3E-E7D716E0895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72" name="Oval 171">
              <a:extLst>
                <a:ext uri="{FF2B5EF4-FFF2-40B4-BE49-F238E27FC236}">
                  <a16:creationId xmlns:a16="http://schemas.microsoft.com/office/drawing/2014/main" id="{1005B479-6409-4FC1-AD01-840624873BB8}"/>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3" name="TextBox 172">
              <a:extLst>
                <a:ext uri="{FF2B5EF4-FFF2-40B4-BE49-F238E27FC236}">
                  <a16:creationId xmlns:a16="http://schemas.microsoft.com/office/drawing/2014/main" id="{1CAD50B5-23A3-4B34-A835-ACC8AE4B9D8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a:t>
              </a:r>
            </a:p>
          </p:txBody>
        </p:sp>
      </p:grpSp>
      <p:grpSp>
        <p:nvGrpSpPr>
          <p:cNvPr id="186" name="Group 185">
            <a:extLst>
              <a:ext uri="{FF2B5EF4-FFF2-40B4-BE49-F238E27FC236}">
                <a16:creationId xmlns:a16="http://schemas.microsoft.com/office/drawing/2014/main" id="{EE12EACC-CB07-4205-9F8B-A3DE249C5629}"/>
              </a:ext>
            </a:extLst>
          </p:cNvPr>
          <p:cNvGrpSpPr/>
          <p:nvPr/>
        </p:nvGrpSpPr>
        <p:grpSpPr>
          <a:xfrm>
            <a:off x="114251" y="7461806"/>
            <a:ext cx="1780072" cy="1780072"/>
            <a:chOff x="3419475" y="752475"/>
            <a:chExt cx="5353050" cy="5353050"/>
          </a:xfrm>
        </p:grpSpPr>
        <p:sp>
          <p:nvSpPr>
            <p:cNvPr id="187" name="Freeform: Shape 391">
              <a:extLst>
                <a:ext uri="{FF2B5EF4-FFF2-40B4-BE49-F238E27FC236}">
                  <a16:creationId xmlns:a16="http://schemas.microsoft.com/office/drawing/2014/main" id="{A3C4E512-E6E1-496A-80F0-57985701ED1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88" name="Group 187">
              <a:extLst>
                <a:ext uri="{FF2B5EF4-FFF2-40B4-BE49-F238E27FC236}">
                  <a16:creationId xmlns:a16="http://schemas.microsoft.com/office/drawing/2014/main" id="{0CCBC893-F3BB-4443-B993-37C7D32DCABB}"/>
                </a:ext>
              </a:extLst>
            </p:cNvPr>
            <p:cNvGrpSpPr/>
            <p:nvPr/>
          </p:nvGrpSpPr>
          <p:grpSpPr>
            <a:xfrm>
              <a:off x="3505202" y="836611"/>
              <a:ext cx="5094518" cy="5143275"/>
              <a:chOff x="3505202" y="836611"/>
              <a:chExt cx="5094518" cy="5143275"/>
            </a:xfrm>
            <a:solidFill>
              <a:schemeClr val="bg1"/>
            </a:solidFill>
          </p:grpSpPr>
          <p:sp>
            <p:nvSpPr>
              <p:cNvPr id="191" name="Rectangle 190">
                <a:extLst>
                  <a:ext uri="{FF2B5EF4-FFF2-40B4-BE49-F238E27FC236}">
                    <a16:creationId xmlns:a16="http://schemas.microsoft.com/office/drawing/2014/main" id="{AD79E9D0-5A4E-4B11-875B-ABE21CBA81E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2" name="Rectangle 191">
                <a:extLst>
                  <a:ext uri="{FF2B5EF4-FFF2-40B4-BE49-F238E27FC236}">
                    <a16:creationId xmlns:a16="http://schemas.microsoft.com/office/drawing/2014/main" id="{17349029-7BC0-4C27-8C38-D40D9BCDCC2E}"/>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3" name="Rectangle 192">
                <a:extLst>
                  <a:ext uri="{FF2B5EF4-FFF2-40B4-BE49-F238E27FC236}">
                    <a16:creationId xmlns:a16="http://schemas.microsoft.com/office/drawing/2014/main" id="{A23C209C-3664-435E-977D-6BB5ED26405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4" name="Rectangle 193">
                <a:extLst>
                  <a:ext uri="{FF2B5EF4-FFF2-40B4-BE49-F238E27FC236}">
                    <a16:creationId xmlns:a16="http://schemas.microsoft.com/office/drawing/2014/main" id="{75136961-D708-41B4-AB8C-7CDBADA6E79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5" name="Rectangle 194">
                <a:extLst>
                  <a:ext uri="{FF2B5EF4-FFF2-40B4-BE49-F238E27FC236}">
                    <a16:creationId xmlns:a16="http://schemas.microsoft.com/office/drawing/2014/main" id="{F7FF9512-1465-443B-A2D8-6729195F4210}"/>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6" name="Rectangle 195">
                <a:extLst>
                  <a:ext uri="{FF2B5EF4-FFF2-40B4-BE49-F238E27FC236}">
                    <a16:creationId xmlns:a16="http://schemas.microsoft.com/office/drawing/2014/main" id="{A11DA644-FE00-4CB0-A4A0-2A2A215C5769}"/>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7" name="Rectangle 196">
                <a:extLst>
                  <a:ext uri="{FF2B5EF4-FFF2-40B4-BE49-F238E27FC236}">
                    <a16:creationId xmlns:a16="http://schemas.microsoft.com/office/drawing/2014/main" id="{87384D1E-182D-4AFA-BD60-91BAC5239FF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8" name="Rectangle 197">
                <a:extLst>
                  <a:ext uri="{FF2B5EF4-FFF2-40B4-BE49-F238E27FC236}">
                    <a16:creationId xmlns:a16="http://schemas.microsoft.com/office/drawing/2014/main" id="{F0A7A2C7-AF50-487F-960A-5EDACC836DC3}"/>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9" name="Rectangle 198">
                <a:extLst>
                  <a:ext uri="{FF2B5EF4-FFF2-40B4-BE49-F238E27FC236}">
                    <a16:creationId xmlns:a16="http://schemas.microsoft.com/office/drawing/2014/main" id="{B50216FD-2DFA-4207-B6C8-A50D3F461DEC}"/>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0" name="Rectangle 199">
                <a:extLst>
                  <a:ext uri="{FF2B5EF4-FFF2-40B4-BE49-F238E27FC236}">
                    <a16:creationId xmlns:a16="http://schemas.microsoft.com/office/drawing/2014/main" id="{90A9802B-CE7A-47D7-A9D0-CFC447E8EF8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1" name="Rectangle 200">
                <a:extLst>
                  <a:ext uri="{FF2B5EF4-FFF2-40B4-BE49-F238E27FC236}">
                    <a16:creationId xmlns:a16="http://schemas.microsoft.com/office/drawing/2014/main" id="{5889EFF9-86B1-4E4D-B7DA-C45C96413860}"/>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2" name="Rectangle 201">
                <a:extLst>
                  <a:ext uri="{FF2B5EF4-FFF2-40B4-BE49-F238E27FC236}">
                    <a16:creationId xmlns:a16="http://schemas.microsoft.com/office/drawing/2014/main" id="{629B4E38-A79F-4461-971B-839A694FF64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89" name="Oval 188">
              <a:extLst>
                <a:ext uri="{FF2B5EF4-FFF2-40B4-BE49-F238E27FC236}">
                  <a16:creationId xmlns:a16="http://schemas.microsoft.com/office/drawing/2014/main" id="{FEF903C6-9272-40DF-BEA6-564BFB612EF1}"/>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0" name="TextBox 189">
              <a:extLst>
                <a:ext uri="{FF2B5EF4-FFF2-40B4-BE49-F238E27FC236}">
                  <a16:creationId xmlns:a16="http://schemas.microsoft.com/office/drawing/2014/main" id="{CDE4EE53-F38A-443E-BD7D-54013AE0589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0</a:t>
              </a:r>
            </a:p>
          </p:txBody>
        </p:sp>
      </p:grpSp>
      <p:pic>
        <p:nvPicPr>
          <p:cNvPr id="203" name="nhạc chơi rung chuông vàng">
            <a:hlinkClick r:id="" action="ppaction://media"/>
            <a:extLst>
              <a:ext uri="{FF2B5EF4-FFF2-40B4-BE49-F238E27FC236}">
                <a16:creationId xmlns:a16="http://schemas.microsoft.com/office/drawing/2014/main" id="{55A10B0C-9286-4B1F-92AC-26C620EC5B0F}"/>
              </a:ext>
            </a:extLst>
          </p:cNvPr>
          <p:cNvPicPr>
            <a:picLocks noChangeAspect="1"/>
          </p:cNvPicPr>
          <p:nvPr>
            <a:audioFile r:link="rId6"/>
            <p:extLst>
              <p:ext uri="{DAA4B4D4-6D71-4841-9C94-3DE7FCFB9230}">
                <p14:media xmlns:p14="http://schemas.microsoft.com/office/powerpoint/2010/main" r:embed="rId5"/>
              </p:ext>
            </p:extLst>
          </p:nvPr>
        </p:nvPicPr>
        <p:blipFill>
          <a:blip r:embed="rId13"/>
          <a:stretch>
            <a:fillRect/>
          </a:stretch>
        </p:blipFill>
        <p:spPr>
          <a:xfrm>
            <a:off x="-977711" y="8109917"/>
            <a:ext cx="609600" cy="609600"/>
          </a:xfrm>
          <a:prstGeom prst="rect">
            <a:avLst/>
          </a:prstGeom>
        </p:spPr>
      </p:pic>
    </p:spTree>
    <p:extLst>
      <p:ext uri="{BB962C8B-B14F-4D97-AF65-F5344CB8AC3E}">
        <p14:creationId xmlns:p14="http://schemas.microsoft.com/office/powerpoint/2010/main" val="672972152"/>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additive="base">
                                        <p:cTn id="20" dur="500" fill="hold"/>
                                        <p:tgtEl>
                                          <p:spTgt spid="47"/>
                                        </p:tgtEl>
                                        <p:attrNameLst>
                                          <p:attrName>ppt_x</p:attrName>
                                        </p:attrNameLst>
                                      </p:cBhvr>
                                      <p:tavLst>
                                        <p:tav tm="0">
                                          <p:val>
                                            <p:strVal val="1+#ppt_w/2"/>
                                          </p:val>
                                        </p:tav>
                                        <p:tav tm="100000">
                                          <p:val>
                                            <p:strVal val="#ppt_x"/>
                                          </p:val>
                                        </p:tav>
                                      </p:tavLst>
                                    </p:anim>
                                    <p:anim calcmode="lin" valueType="num">
                                      <p:cBhvr additive="base">
                                        <p:cTn id="21" dur="500" fill="hold"/>
                                        <p:tgtEl>
                                          <p:spTgt spid="4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46"/>
                                        </p:tgtEl>
                                        <p:attrNameLst>
                                          <p:attrName>style.visibility</p:attrName>
                                        </p:attrNameLst>
                                      </p:cBhvr>
                                      <p:to>
                                        <p:strVal val="visible"/>
                                      </p:to>
                                    </p:set>
                                    <p:anim calcmode="lin" valueType="num">
                                      <p:cBhvr additive="base">
                                        <p:cTn id="24" dur="500" fill="hold"/>
                                        <p:tgtEl>
                                          <p:spTgt spid="46"/>
                                        </p:tgtEl>
                                        <p:attrNameLst>
                                          <p:attrName>ppt_x</p:attrName>
                                        </p:attrNameLst>
                                      </p:cBhvr>
                                      <p:tavLst>
                                        <p:tav tm="0">
                                          <p:val>
                                            <p:strVal val="1+#ppt_w/2"/>
                                          </p:val>
                                        </p:tav>
                                        <p:tav tm="100000">
                                          <p:val>
                                            <p:strVal val="#ppt_x"/>
                                          </p:val>
                                        </p:tav>
                                      </p:tavLst>
                                    </p:anim>
                                    <p:anim calcmode="lin" valueType="num">
                                      <p:cBhvr additive="base">
                                        <p:cTn id="25"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1" presetClass="mediacall" presetSubtype="0" fill="hold" nodeType="clickEffect">
                                  <p:stCondLst>
                                    <p:cond delay="0"/>
                                  </p:stCondLst>
                                  <p:childTnLst>
                                    <p:cmd type="call" cmd="playFrom(0.0)">
                                      <p:cBhvr>
                                        <p:cTn id="29" dur="15338" fill="hold"/>
                                        <p:tgtEl>
                                          <p:spTgt spid="203"/>
                                        </p:tgtEl>
                                      </p:cBhvr>
                                    </p:cmd>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10"/>
                                        </p:tgtEl>
                                        <p:attrNameLst>
                                          <p:attrName>style.visibility</p:attrName>
                                        </p:attrNameLst>
                                      </p:cBhvr>
                                      <p:to>
                                        <p:strVal val="visible"/>
                                      </p:to>
                                    </p:set>
                                  </p:childTnLst>
                                </p:cTn>
                              </p:par>
                            </p:childTnLst>
                          </p:cTn>
                        </p:par>
                        <p:par>
                          <p:cTn id="34" fill="hold">
                            <p:stCondLst>
                              <p:cond delay="0"/>
                            </p:stCondLst>
                            <p:childTnLst>
                              <p:par>
                                <p:cTn id="35" presetID="1" presetClass="entr" presetSubtype="0" fill="hold" nodeType="afterEffect">
                                  <p:stCondLst>
                                    <p:cond delay="1000"/>
                                  </p:stCondLst>
                                  <p:childTnLst>
                                    <p:set>
                                      <p:cBhvr>
                                        <p:cTn id="36" dur="1" fill="hold">
                                          <p:stCondLst>
                                            <p:cond delay="0"/>
                                          </p:stCondLst>
                                        </p:cTn>
                                        <p:tgtEl>
                                          <p:spTgt spid="28"/>
                                        </p:tgtEl>
                                        <p:attrNameLst>
                                          <p:attrName>style.visibility</p:attrName>
                                        </p:attrNameLst>
                                      </p:cBhvr>
                                      <p:to>
                                        <p:strVal val="visible"/>
                                      </p:to>
                                    </p:set>
                                  </p:childTnLst>
                                </p:cTn>
                              </p:par>
                            </p:childTnLst>
                          </p:cTn>
                        </p:par>
                        <p:par>
                          <p:cTn id="37" fill="hold">
                            <p:stCondLst>
                              <p:cond delay="1000"/>
                            </p:stCondLst>
                            <p:childTnLst>
                              <p:par>
                                <p:cTn id="38" presetID="1" presetClass="entr" presetSubtype="0" fill="hold" nodeType="afterEffect">
                                  <p:stCondLst>
                                    <p:cond delay="1000"/>
                                  </p:stCondLst>
                                  <p:childTnLst>
                                    <p:set>
                                      <p:cBhvr>
                                        <p:cTn id="39" dur="1" fill="hold">
                                          <p:stCondLst>
                                            <p:cond delay="0"/>
                                          </p:stCondLst>
                                        </p:cTn>
                                        <p:tgtEl>
                                          <p:spTgt spid="50"/>
                                        </p:tgtEl>
                                        <p:attrNameLst>
                                          <p:attrName>style.visibility</p:attrName>
                                        </p:attrNameLst>
                                      </p:cBhvr>
                                      <p:to>
                                        <p:strVal val="visible"/>
                                      </p:to>
                                    </p:set>
                                  </p:childTnLst>
                                </p:cTn>
                              </p:par>
                            </p:childTnLst>
                          </p:cTn>
                        </p:par>
                        <p:par>
                          <p:cTn id="40" fill="hold">
                            <p:stCondLst>
                              <p:cond delay="2000"/>
                            </p:stCondLst>
                            <p:childTnLst>
                              <p:par>
                                <p:cTn id="41" presetID="1" presetClass="entr" presetSubtype="0" fill="hold" nodeType="afterEffect">
                                  <p:stCondLst>
                                    <p:cond delay="1000"/>
                                  </p:stCondLst>
                                  <p:childTnLst>
                                    <p:set>
                                      <p:cBhvr>
                                        <p:cTn id="42" dur="1" fill="hold">
                                          <p:stCondLst>
                                            <p:cond delay="0"/>
                                          </p:stCondLst>
                                        </p:cTn>
                                        <p:tgtEl>
                                          <p:spTgt spid="67"/>
                                        </p:tgtEl>
                                        <p:attrNameLst>
                                          <p:attrName>style.visibility</p:attrName>
                                        </p:attrNameLst>
                                      </p:cBhvr>
                                      <p:to>
                                        <p:strVal val="visible"/>
                                      </p:to>
                                    </p:set>
                                  </p:childTnLst>
                                </p:cTn>
                              </p:par>
                            </p:childTnLst>
                          </p:cTn>
                        </p:par>
                        <p:par>
                          <p:cTn id="43" fill="hold">
                            <p:stCondLst>
                              <p:cond delay="3000"/>
                            </p:stCondLst>
                            <p:childTnLst>
                              <p:par>
                                <p:cTn id="44" presetID="1" presetClass="entr" presetSubtype="0" fill="hold" nodeType="afterEffect">
                                  <p:stCondLst>
                                    <p:cond delay="1000"/>
                                  </p:stCondLst>
                                  <p:childTnLst>
                                    <p:set>
                                      <p:cBhvr>
                                        <p:cTn id="45" dur="1" fill="hold">
                                          <p:stCondLst>
                                            <p:cond delay="0"/>
                                          </p:stCondLst>
                                        </p:cTn>
                                        <p:tgtEl>
                                          <p:spTgt spid="84"/>
                                        </p:tgtEl>
                                        <p:attrNameLst>
                                          <p:attrName>style.visibility</p:attrName>
                                        </p:attrNameLst>
                                      </p:cBhvr>
                                      <p:to>
                                        <p:strVal val="visible"/>
                                      </p:to>
                                    </p:set>
                                  </p:childTnLst>
                                </p:cTn>
                              </p:par>
                            </p:childTnLst>
                          </p:cTn>
                        </p:par>
                        <p:par>
                          <p:cTn id="46" fill="hold">
                            <p:stCondLst>
                              <p:cond delay="4000"/>
                            </p:stCondLst>
                            <p:childTnLst>
                              <p:par>
                                <p:cTn id="47" presetID="1" presetClass="entr" presetSubtype="0" fill="hold" nodeType="afterEffect">
                                  <p:stCondLst>
                                    <p:cond delay="1000"/>
                                  </p:stCondLst>
                                  <p:childTnLst>
                                    <p:set>
                                      <p:cBhvr>
                                        <p:cTn id="48" dur="1" fill="hold">
                                          <p:stCondLst>
                                            <p:cond delay="0"/>
                                          </p:stCondLst>
                                        </p:cTn>
                                        <p:tgtEl>
                                          <p:spTgt spid="101"/>
                                        </p:tgtEl>
                                        <p:attrNameLst>
                                          <p:attrName>style.visibility</p:attrName>
                                        </p:attrNameLst>
                                      </p:cBhvr>
                                      <p:to>
                                        <p:strVal val="visible"/>
                                      </p:to>
                                    </p:set>
                                  </p:childTnLst>
                                </p:cTn>
                              </p:par>
                            </p:childTnLst>
                          </p:cTn>
                        </p:par>
                        <p:par>
                          <p:cTn id="49" fill="hold">
                            <p:stCondLst>
                              <p:cond delay="5000"/>
                            </p:stCondLst>
                            <p:childTnLst>
                              <p:par>
                                <p:cTn id="50" presetID="1" presetClass="entr" presetSubtype="0" fill="hold" nodeType="afterEffect">
                                  <p:stCondLst>
                                    <p:cond delay="1000"/>
                                  </p:stCondLst>
                                  <p:childTnLst>
                                    <p:set>
                                      <p:cBhvr>
                                        <p:cTn id="51" dur="1" fill="hold">
                                          <p:stCondLst>
                                            <p:cond delay="0"/>
                                          </p:stCondLst>
                                        </p:cTn>
                                        <p:tgtEl>
                                          <p:spTgt spid="118"/>
                                        </p:tgtEl>
                                        <p:attrNameLst>
                                          <p:attrName>style.visibility</p:attrName>
                                        </p:attrNameLst>
                                      </p:cBhvr>
                                      <p:to>
                                        <p:strVal val="visible"/>
                                      </p:to>
                                    </p:set>
                                  </p:childTnLst>
                                </p:cTn>
                              </p:par>
                            </p:childTnLst>
                          </p:cTn>
                        </p:par>
                        <p:par>
                          <p:cTn id="52" fill="hold">
                            <p:stCondLst>
                              <p:cond delay="6000"/>
                            </p:stCondLst>
                            <p:childTnLst>
                              <p:par>
                                <p:cTn id="53" presetID="1" presetClass="entr" presetSubtype="0" fill="hold" nodeType="afterEffect">
                                  <p:stCondLst>
                                    <p:cond delay="1000"/>
                                  </p:stCondLst>
                                  <p:childTnLst>
                                    <p:set>
                                      <p:cBhvr>
                                        <p:cTn id="54" dur="1" fill="hold">
                                          <p:stCondLst>
                                            <p:cond delay="0"/>
                                          </p:stCondLst>
                                        </p:cTn>
                                        <p:tgtEl>
                                          <p:spTgt spid="135"/>
                                        </p:tgtEl>
                                        <p:attrNameLst>
                                          <p:attrName>style.visibility</p:attrName>
                                        </p:attrNameLst>
                                      </p:cBhvr>
                                      <p:to>
                                        <p:strVal val="visible"/>
                                      </p:to>
                                    </p:set>
                                  </p:childTnLst>
                                </p:cTn>
                              </p:par>
                            </p:childTnLst>
                          </p:cTn>
                        </p:par>
                        <p:par>
                          <p:cTn id="55" fill="hold">
                            <p:stCondLst>
                              <p:cond delay="7000"/>
                            </p:stCondLst>
                            <p:childTnLst>
                              <p:par>
                                <p:cTn id="56" presetID="1" presetClass="entr" presetSubtype="0" fill="hold" nodeType="afterEffect">
                                  <p:stCondLst>
                                    <p:cond delay="1000"/>
                                  </p:stCondLst>
                                  <p:childTnLst>
                                    <p:set>
                                      <p:cBhvr>
                                        <p:cTn id="57" dur="1" fill="hold">
                                          <p:stCondLst>
                                            <p:cond delay="0"/>
                                          </p:stCondLst>
                                        </p:cTn>
                                        <p:tgtEl>
                                          <p:spTgt spid="152"/>
                                        </p:tgtEl>
                                        <p:attrNameLst>
                                          <p:attrName>style.visibility</p:attrName>
                                        </p:attrNameLst>
                                      </p:cBhvr>
                                      <p:to>
                                        <p:strVal val="visible"/>
                                      </p:to>
                                    </p:set>
                                  </p:childTnLst>
                                </p:cTn>
                              </p:par>
                            </p:childTnLst>
                          </p:cTn>
                        </p:par>
                        <p:par>
                          <p:cTn id="58" fill="hold">
                            <p:stCondLst>
                              <p:cond delay="8000"/>
                            </p:stCondLst>
                            <p:childTnLst>
                              <p:par>
                                <p:cTn id="59" presetID="1" presetClass="entr" presetSubtype="0" fill="hold" nodeType="afterEffect">
                                  <p:stCondLst>
                                    <p:cond delay="1000"/>
                                  </p:stCondLst>
                                  <p:childTnLst>
                                    <p:set>
                                      <p:cBhvr>
                                        <p:cTn id="60" dur="1" fill="hold">
                                          <p:stCondLst>
                                            <p:cond delay="0"/>
                                          </p:stCondLst>
                                        </p:cTn>
                                        <p:tgtEl>
                                          <p:spTgt spid="169"/>
                                        </p:tgtEl>
                                        <p:attrNameLst>
                                          <p:attrName>style.visibility</p:attrName>
                                        </p:attrNameLst>
                                      </p:cBhvr>
                                      <p:to>
                                        <p:strVal val="visible"/>
                                      </p:to>
                                    </p:set>
                                  </p:childTnLst>
                                </p:cTn>
                              </p:par>
                            </p:childTnLst>
                          </p:cTn>
                        </p:par>
                        <p:par>
                          <p:cTn id="61" fill="hold">
                            <p:stCondLst>
                              <p:cond delay="9000"/>
                            </p:stCondLst>
                            <p:childTnLst>
                              <p:par>
                                <p:cTn id="62" presetID="1" presetClass="entr" presetSubtype="0" fill="hold" nodeType="afterEffect">
                                  <p:stCondLst>
                                    <p:cond delay="1000"/>
                                  </p:stCondLst>
                                  <p:childTnLst>
                                    <p:set>
                                      <p:cBhvr>
                                        <p:cTn id="63" dur="1" fill="hold">
                                          <p:stCondLst>
                                            <p:cond delay="0"/>
                                          </p:stCondLst>
                                        </p:cTn>
                                        <p:tgtEl>
                                          <p:spTgt spid="1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4" restart="whenNotActive" fill="hold" evtFilter="cancelBubble" nodeType="interactiveSeq">
                <p:stCondLst>
                  <p:cond evt="onClick" delay="0">
                    <p:tgtEl>
                      <p:spTgt spid="45"/>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500" fill="hold"/>
                                        <p:tgtEl>
                                          <p:spTgt spid="45"/>
                                        </p:tgtEl>
                                        <p:attrNameLst>
                                          <p:attrName>fillcolor</p:attrName>
                                        </p:attrNameLst>
                                      </p:cBhvr>
                                      <p:to>
                                        <a:srgbClr val="92D050"/>
                                      </p:to>
                                    </p:animClr>
                                    <p:set>
                                      <p:cBhvr>
                                        <p:cTn id="69" dur="500" fill="hold"/>
                                        <p:tgtEl>
                                          <p:spTgt spid="45"/>
                                        </p:tgtEl>
                                        <p:attrNameLst>
                                          <p:attrName>fill.type</p:attrName>
                                        </p:attrNameLst>
                                      </p:cBhvr>
                                      <p:to>
                                        <p:strVal val="solid"/>
                                      </p:to>
                                    </p:set>
                                    <p:set>
                                      <p:cBhvr>
                                        <p:cTn id="70" dur="500" fill="hold"/>
                                        <p:tgtEl>
                                          <p:spTgt spid="45"/>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8" name="Correct Answer #3 Sound Effect.wav"/>
                                        </p:tgtEl>
                                      </p:cMediaNode>
                                    </p:audio>
                                  </p:subTnLst>
                                </p:cTn>
                              </p:par>
                              <p:par>
                                <p:cTn id="71" presetID="1" presetClass="emph" presetSubtype="2" fill="hold" nodeType="withEffect">
                                  <p:stCondLst>
                                    <p:cond delay="0"/>
                                  </p:stCondLst>
                                  <p:childTnLst>
                                    <p:animClr clrSpc="rgb" dir="cw">
                                      <p:cBhvr>
                                        <p:cTn id="72" dur="500" fill="hold"/>
                                        <p:tgtEl>
                                          <p:spTgt spid="48"/>
                                        </p:tgtEl>
                                        <p:attrNameLst>
                                          <p:attrName>fillcolor</p:attrName>
                                        </p:attrNameLst>
                                      </p:cBhvr>
                                      <p:to>
                                        <a:srgbClr val="FF5050"/>
                                      </p:to>
                                    </p:animClr>
                                    <p:set>
                                      <p:cBhvr>
                                        <p:cTn id="73" dur="500" fill="hold"/>
                                        <p:tgtEl>
                                          <p:spTgt spid="48"/>
                                        </p:tgtEl>
                                        <p:attrNameLst>
                                          <p:attrName>fill.type</p:attrName>
                                        </p:attrNameLst>
                                      </p:cBhvr>
                                      <p:to>
                                        <p:strVal val="solid"/>
                                      </p:to>
                                    </p:set>
                                    <p:set>
                                      <p:cBhvr>
                                        <p:cTn id="74" dur="500" fill="hold"/>
                                        <p:tgtEl>
                                          <p:spTgt spid="48"/>
                                        </p:tgtEl>
                                        <p:attrNameLst>
                                          <p:attrName>fill.on</p:attrName>
                                        </p:attrNameLst>
                                      </p:cBhvr>
                                      <p:to>
                                        <p:strVal val="true"/>
                                      </p:to>
                                    </p:set>
                                  </p:childTnLst>
                                </p:cTn>
                              </p:par>
                              <p:par>
                                <p:cTn id="75" presetID="1" presetClass="emph" presetSubtype="2" fill="hold" nodeType="withEffect">
                                  <p:stCondLst>
                                    <p:cond delay="0"/>
                                  </p:stCondLst>
                                  <p:childTnLst>
                                    <p:animClr clrSpc="rgb" dir="cw">
                                      <p:cBhvr>
                                        <p:cTn id="76" dur="500" fill="hold"/>
                                        <p:tgtEl>
                                          <p:spTgt spid="47"/>
                                        </p:tgtEl>
                                        <p:attrNameLst>
                                          <p:attrName>fillcolor</p:attrName>
                                        </p:attrNameLst>
                                      </p:cBhvr>
                                      <p:to>
                                        <a:srgbClr val="FF5050"/>
                                      </p:to>
                                    </p:animClr>
                                    <p:set>
                                      <p:cBhvr>
                                        <p:cTn id="77" dur="500" fill="hold"/>
                                        <p:tgtEl>
                                          <p:spTgt spid="47"/>
                                        </p:tgtEl>
                                        <p:attrNameLst>
                                          <p:attrName>fill.type</p:attrName>
                                        </p:attrNameLst>
                                      </p:cBhvr>
                                      <p:to>
                                        <p:strVal val="solid"/>
                                      </p:to>
                                    </p:set>
                                    <p:set>
                                      <p:cBhvr>
                                        <p:cTn id="78" dur="500" fill="hold"/>
                                        <p:tgtEl>
                                          <p:spTgt spid="47"/>
                                        </p:tgtEl>
                                        <p:attrNameLst>
                                          <p:attrName>fill.on</p:attrName>
                                        </p:attrNameLst>
                                      </p:cBhvr>
                                      <p:to>
                                        <p:strVal val="true"/>
                                      </p:to>
                                    </p:set>
                                  </p:childTnLst>
                                </p:cTn>
                              </p:par>
                              <p:par>
                                <p:cTn id="79" presetID="1" presetClass="emph" presetSubtype="2" fill="hold" nodeType="withEffect">
                                  <p:stCondLst>
                                    <p:cond delay="0"/>
                                  </p:stCondLst>
                                  <p:childTnLst>
                                    <p:animClr clrSpc="rgb" dir="cw">
                                      <p:cBhvr>
                                        <p:cTn id="80" dur="500" fill="hold"/>
                                        <p:tgtEl>
                                          <p:spTgt spid="46"/>
                                        </p:tgtEl>
                                        <p:attrNameLst>
                                          <p:attrName>fillcolor</p:attrName>
                                        </p:attrNameLst>
                                      </p:cBhvr>
                                      <p:to>
                                        <a:srgbClr val="FF5050"/>
                                      </p:to>
                                    </p:animClr>
                                    <p:set>
                                      <p:cBhvr>
                                        <p:cTn id="81" dur="500" fill="hold"/>
                                        <p:tgtEl>
                                          <p:spTgt spid="46"/>
                                        </p:tgtEl>
                                        <p:attrNameLst>
                                          <p:attrName>fill.type</p:attrName>
                                        </p:attrNameLst>
                                      </p:cBhvr>
                                      <p:to>
                                        <p:strVal val="solid"/>
                                      </p:to>
                                    </p:set>
                                    <p:set>
                                      <p:cBhvr>
                                        <p:cTn id="82" dur="500" fill="hold"/>
                                        <p:tgtEl>
                                          <p:spTgt spid="46"/>
                                        </p:tgtEl>
                                        <p:attrNameLst>
                                          <p:attrName>fill.on</p:attrName>
                                        </p:attrNameLst>
                                      </p:cBhvr>
                                      <p:to>
                                        <p:strVal val="true"/>
                                      </p:to>
                                    </p:set>
                                  </p:childTnLst>
                                </p:cTn>
                              </p:par>
                              <p:par>
                                <p:cTn id="83" presetID="1" presetClass="mediacall" presetSubtype="0" fill="hold" nodeType="withEffect">
                                  <p:stCondLst>
                                    <p:cond delay="100"/>
                                  </p:stCondLst>
                                  <p:childTnLst>
                                    <p:cmd type="call" cmd="playFrom(0.0)">
                                      <p:cBhvr>
                                        <p:cTn id="84" dur="3682" fill="hold"/>
                                        <p:tgtEl>
                                          <p:spTgt spid="2"/>
                                        </p:tgtEl>
                                      </p:cBhvr>
                                    </p:cmd>
                                  </p:childTnLst>
                                </p:cTn>
                              </p:par>
                            </p:childTnLst>
                          </p:cTn>
                        </p:par>
                      </p:childTnLst>
                    </p:cTn>
                  </p:par>
                </p:childTnLst>
              </p:cTn>
              <p:nextCondLst>
                <p:cond evt="onClick" delay="0">
                  <p:tgtEl>
                    <p:spTgt spid="45"/>
                  </p:tgtEl>
                </p:cond>
              </p:nextCondLst>
            </p:seq>
            <p:seq concurrent="1" nextAc="seek">
              <p:cTn id="85" restart="whenNotActive" fill="hold" evtFilter="cancelBubble" nodeType="interactiveSeq">
                <p:stCondLst>
                  <p:cond evt="onClick" delay="0">
                    <p:tgtEl>
                      <p:spTgt spid="46"/>
                    </p:tgtEl>
                  </p:cond>
                </p:stCondLst>
                <p:endSync evt="end" delay="0">
                  <p:rtn val="all"/>
                </p:endSync>
                <p:childTnLst>
                  <p:par>
                    <p:cTn id="86" fill="hold">
                      <p:stCondLst>
                        <p:cond delay="0"/>
                      </p:stCondLst>
                      <p:childTnLst>
                        <p:par>
                          <p:cTn id="87" fill="hold">
                            <p:stCondLst>
                              <p:cond delay="0"/>
                            </p:stCondLst>
                            <p:childTnLst>
                              <p:par>
                                <p:cTn id="88" presetID="1" presetClass="emph" presetSubtype="2" fill="hold" nodeType="clickEffect">
                                  <p:stCondLst>
                                    <p:cond delay="0"/>
                                  </p:stCondLst>
                                  <p:childTnLst>
                                    <p:animClr clrSpc="rgb" dir="cw">
                                      <p:cBhvr>
                                        <p:cTn id="89" dur="500" fill="hold"/>
                                        <p:tgtEl>
                                          <p:spTgt spid="46"/>
                                        </p:tgtEl>
                                        <p:attrNameLst>
                                          <p:attrName>fillcolor</p:attrName>
                                        </p:attrNameLst>
                                      </p:cBhvr>
                                      <p:to>
                                        <a:srgbClr val="FF5050"/>
                                      </p:to>
                                    </p:animClr>
                                    <p:set>
                                      <p:cBhvr>
                                        <p:cTn id="90" dur="500" fill="hold"/>
                                        <p:tgtEl>
                                          <p:spTgt spid="46"/>
                                        </p:tgtEl>
                                        <p:attrNameLst>
                                          <p:attrName>fill.type</p:attrName>
                                        </p:attrNameLst>
                                      </p:cBhvr>
                                      <p:to>
                                        <p:strVal val="solid"/>
                                      </p:to>
                                    </p:set>
                                    <p:set>
                                      <p:cBhvr>
                                        <p:cTn id="91" dur="500" fill="hold"/>
                                        <p:tgtEl>
                                          <p:spTgt spid="46"/>
                                        </p:tgtEl>
                                        <p:attrNameLst>
                                          <p:attrName>fill.on</p:attrName>
                                        </p:attrNameLst>
                                      </p:cBhvr>
                                      <p:to>
                                        <p:strVal val="true"/>
                                      </p:to>
                                    </p:set>
                                  </p:childTnLst>
                                </p:cTn>
                              </p:par>
                              <p:par>
                                <p:cTn id="92" presetID="1" presetClass="emph" presetSubtype="2" fill="hold" nodeType="withEffect">
                                  <p:stCondLst>
                                    <p:cond delay="0"/>
                                  </p:stCondLst>
                                  <p:childTnLst>
                                    <p:animClr clrSpc="rgb" dir="cw">
                                      <p:cBhvr>
                                        <p:cTn id="93" dur="500" fill="hold"/>
                                        <p:tgtEl>
                                          <p:spTgt spid="48"/>
                                        </p:tgtEl>
                                        <p:attrNameLst>
                                          <p:attrName>fillcolor</p:attrName>
                                        </p:attrNameLst>
                                      </p:cBhvr>
                                      <p:to>
                                        <a:srgbClr val="FF5050"/>
                                      </p:to>
                                    </p:animClr>
                                    <p:set>
                                      <p:cBhvr>
                                        <p:cTn id="94" dur="500" fill="hold"/>
                                        <p:tgtEl>
                                          <p:spTgt spid="48"/>
                                        </p:tgtEl>
                                        <p:attrNameLst>
                                          <p:attrName>fill.type</p:attrName>
                                        </p:attrNameLst>
                                      </p:cBhvr>
                                      <p:to>
                                        <p:strVal val="solid"/>
                                      </p:to>
                                    </p:set>
                                    <p:set>
                                      <p:cBhvr>
                                        <p:cTn id="95" dur="500" fill="hold"/>
                                        <p:tgtEl>
                                          <p:spTgt spid="48"/>
                                        </p:tgtEl>
                                        <p:attrNameLst>
                                          <p:attrName>fill.on</p:attrName>
                                        </p:attrNameLst>
                                      </p:cBhvr>
                                      <p:to>
                                        <p:strVal val="true"/>
                                      </p:to>
                                    </p:set>
                                  </p:childTnLst>
                                </p:cTn>
                              </p:par>
                              <p:par>
                                <p:cTn id="96" presetID="1" presetClass="emph" presetSubtype="2" fill="hold" nodeType="withEffect">
                                  <p:stCondLst>
                                    <p:cond delay="0"/>
                                  </p:stCondLst>
                                  <p:childTnLst>
                                    <p:animClr clrSpc="rgb" dir="cw">
                                      <p:cBhvr>
                                        <p:cTn id="97" dur="500" fill="hold"/>
                                        <p:tgtEl>
                                          <p:spTgt spid="47"/>
                                        </p:tgtEl>
                                        <p:attrNameLst>
                                          <p:attrName>fillcolor</p:attrName>
                                        </p:attrNameLst>
                                      </p:cBhvr>
                                      <p:to>
                                        <a:srgbClr val="FF5050"/>
                                      </p:to>
                                    </p:animClr>
                                    <p:set>
                                      <p:cBhvr>
                                        <p:cTn id="98" dur="500" fill="hold"/>
                                        <p:tgtEl>
                                          <p:spTgt spid="47"/>
                                        </p:tgtEl>
                                        <p:attrNameLst>
                                          <p:attrName>fill.type</p:attrName>
                                        </p:attrNameLst>
                                      </p:cBhvr>
                                      <p:to>
                                        <p:strVal val="solid"/>
                                      </p:to>
                                    </p:set>
                                    <p:set>
                                      <p:cBhvr>
                                        <p:cTn id="99" dur="500" fill="hold"/>
                                        <p:tgtEl>
                                          <p:spTgt spid="47"/>
                                        </p:tgtEl>
                                        <p:attrNameLst>
                                          <p:attrName>fill.on</p:attrName>
                                        </p:attrNameLst>
                                      </p:cBhvr>
                                      <p:to>
                                        <p:strVal val="true"/>
                                      </p:to>
                                    </p:set>
                                  </p:childTnLst>
                                </p:cTn>
                              </p:par>
                              <p:par>
                                <p:cTn id="100" presetID="1" presetClass="emph" presetSubtype="2" fill="hold" nodeType="withEffect">
                                  <p:stCondLst>
                                    <p:cond delay="0"/>
                                  </p:stCondLst>
                                  <p:childTnLst>
                                    <p:animClr clrSpc="rgb" dir="cw">
                                      <p:cBhvr>
                                        <p:cTn id="101" dur="500" fill="hold"/>
                                        <p:tgtEl>
                                          <p:spTgt spid="45"/>
                                        </p:tgtEl>
                                        <p:attrNameLst>
                                          <p:attrName>fillcolor</p:attrName>
                                        </p:attrNameLst>
                                      </p:cBhvr>
                                      <p:to>
                                        <a:srgbClr val="92D050"/>
                                      </p:to>
                                    </p:animClr>
                                    <p:set>
                                      <p:cBhvr>
                                        <p:cTn id="102" dur="500" fill="hold"/>
                                        <p:tgtEl>
                                          <p:spTgt spid="45"/>
                                        </p:tgtEl>
                                        <p:attrNameLst>
                                          <p:attrName>fill.type</p:attrName>
                                        </p:attrNameLst>
                                      </p:cBhvr>
                                      <p:to>
                                        <p:strVal val="solid"/>
                                      </p:to>
                                    </p:set>
                                    <p:set>
                                      <p:cBhvr>
                                        <p:cTn id="103" dur="500" fill="hold"/>
                                        <p:tgtEl>
                                          <p:spTgt spid="45"/>
                                        </p:tgtEl>
                                        <p:attrNameLst>
                                          <p:attrName>fill.on</p:attrName>
                                        </p:attrNameLst>
                                      </p:cBhvr>
                                      <p:to>
                                        <p:strVal val="true"/>
                                      </p:to>
                                    </p:set>
                                  </p:childTnLst>
                                </p:cTn>
                              </p:par>
                              <p:par>
                                <p:cTn id="104" presetID="1" presetClass="mediacall" presetSubtype="0" fill="hold" nodeType="withEffect">
                                  <p:stCondLst>
                                    <p:cond delay="100"/>
                                  </p:stCondLst>
                                  <p:childTnLst>
                                    <p:cmd type="call" cmd="playFrom(0.0)">
                                      <p:cBhvr>
                                        <p:cTn id="105" dur="1186" fill="hold"/>
                                        <p:tgtEl>
                                          <p:spTgt spid="3"/>
                                        </p:tgtEl>
                                      </p:cBhvr>
                                    </p:cmd>
                                  </p:childTnLst>
                                </p:cTn>
                              </p:par>
                            </p:childTnLst>
                          </p:cTn>
                        </p:par>
                      </p:childTnLst>
                    </p:cTn>
                  </p:par>
                </p:childTnLst>
              </p:cTn>
              <p:nextCondLst>
                <p:cond evt="onClick" delay="0">
                  <p:tgtEl>
                    <p:spTgt spid="46"/>
                  </p:tgtEl>
                </p:cond>
              </p:nextCondLst>
            </p:seq>
            <p:seq concurrent="1" nextAc="seek">
              <p:cTn id="106" restart="whenNotActive" fill="hold" evtFilter="cancelBubble" nodeType="interactiveSeq">
                <p:stCondLst>
                  <p:cond evt="onClick" delay="0">
                    <p:tgtEl>
                      <p:spTgt spid="48"/>
                    </p:tgtEl>
                  </p:cond>
                </p:stCondLst>
                <p:endSync evt="end" delay="0">
                  <p:rtn val="all"/>
                </p:endSync>
                <p:childTnLst>
                  <p:par>
                    <p:cTn id="107" fill="hold">
                      <p:stCondLst>
                        <p:cond delay="0"/>
                      </p:stCondLst>
                      <p:childTnLst>
                        <p:par>
                          <p:cTn id="108" fill="hold">
                            <p:stCondLst>
                              <p:cond delay="0"/>
                            </p:stCondLst>
                            <p:childTnLst>
                              <p:par>
                                <p:cTn id="109" presetID="1" presetClass="emph" presetSubtype="2" fill="hold" nodeType="clickEffect">
                                  <p:stCondLst>
                                    <p:cond delay="0"/>
                                  </p:stCondLst>
                                  <p:childTnLst>
                                    <p:animClr clrSpc="rgb" dir="cw">
                                      <p:cBhvr>
                                        <p:cTn id="110" dur="500" fill="hold"/>
                                        <p:tgtEl>
                                          <p:spTgt spid="48"/>
                                        </p:tgtEl>
                                        <p:attrNameLst>
                                          <p:attrName>fillcolor</p:attrName>
                                        </p:attrNameLst>
                                      </p:cBhvr>
                                      <p:to>
                                        <a:srgbClr val="FF5050"/>
                                      </p:to>
                                    </p:animClr>
                                    <p:set>
                                      <p:cBhvr>
                                        <p:cTn id="111" dur="500" fill="hold"/>
                                        <p:tgtEl>
                                          <p:spTgt spid="48"/>
                                        </p:tgtEl>
                                        <p:attrNameLst>
                                          <p:attrName>fill.type</p:attrName>
                                        </p:attrNameLst>
                                      </p:cBhvr>
                                      <p:to>
                                        <p:strVal val="solid"/>
                                      </p:to>
                                    </p:set>
                                    <p:set>
                                      <p:cBhvr>
                                        <p:cTn id="112" dur="500" fill="hold"/>
                                        <p:tgtEl>
                                          <p:spTgt spid="48"/>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47"/>
                                        </p:tgtEl>
                                        <p:attrNameLst>
                                          <p:attrName>fillcolor</p:attrName>
                                        </p:attrNameLst>
                                      </p:cBhvr>
                                      <p:to>
                                        <a:srgbClr val="FF5050"/>
                                      </p:to>
                                    </p:animClr>
                                    <p:set>
                                      <p:cBhvr>
                                        <p:cTn id="115" dur="500" fill="hold"/>
                                        <p:tgtEl>
                                          <p:spTgt spid="47"/>
                                        </p:tgtEl>
                                        <p:attrNameLst>
                                          <p:attrName>fill.type</p:attrName>
                                        </p:attrNameLst>
                                      </p:cBhvr>
                                      <p:to>
                                        <p:strVal val="solid"/>
                                      </p:to>
                                    </p:set>
                                    <p:set>
                                      <p:cBhvr>
                                        <p:cTn id="116" dur="500" fill="hold"/>
                                        <p:tgtEl>
                                          <p:spTgt spid="47"/>
                                        </p:tgtEl>
                                        <p:attrNameLst>
                                          <p:attrName>fill.on</p:attrName>
                                        </p:attrNameLst>
                                      </p:cBhvr>
                                      <p:to>
                                        <p:strVal val="true"/>
                                      </p:to>
                                    </p:set>
                                  </p:childTnLst>
                                </p:cTn>
                              </p:par>
                              <p:par>
                                <p:cTn id="117" presetID="1" presetClass="emph" presetSubtype="2" fill="hold" nodeType="withEffect">
                                  <p:stCondLst>
                                    <p:cond delay="0"/>
                                  </p:stCondLst>
                                  <p:childTnLst>
                                    <p:animClr clrSpc="rgb" dir="cw">
                                      <p:cBhvr>
                                        <p:cTn id="118" dur="500" fill="hold"/>
                                        <p:tgtEl>
                                          <p:spTgt spid="46"/>
                                        </p:tgtEl>
                                        <p:attrNameLst>
                                          <p:attrName>fillcolor</p:attrName>
                                        </p:attrNameLst>
                                      </p:cBhvr>
                                      <p:to>
                                        <a:srgbClr val="FF5050"/>
                                      </p:to>
                                    </p:animClr>
                                    <p:set>
                                      <p:cBhvr>
                                        <p:cTn id="119" dur="500" fill="hold"/>
                                        <p:tgtEl>
                                          <p:spTgt spid="46"/>
                                        </p:tgtEl>
                                        <p:attrNameLst>
                                          <p:attrName>fill.type</p:attrName>
                                        </p:attrNameLst>
                                      </p:cBhvr>
                                      <p:to>
                                        <p:strVal val="solid"/>
                                      </p:to>
                                    </p:set>
                                    <p:set>
                                      <p:cBhvr>
                                        <p:cTn id="120" dur="500" fill="hold"/>
                                        <p:tgtEl>
                                          <p:spTgt spid="46"/>
                                        </p:tgtEl>
                                        <p:attrNameLst>
                                          <p:attrName>fill.on</p:attrName>
                                        </p:attrNameLst>
                                      </p:cBhvr>
                                      <p:to>
                                        <p:strVal val="true"/>
                                      </p:to>
                                    </p:set>
                                  </p:childTnLst>
                                </p:cTn>
                              </p:par>
                              <p:par>
                                <p:cTn id="121" presetID="1" presetClass="emph" presetSubtype="2" fill="hold" nodeType="withEffect">
                                  <p:stCondLst>
                                    <p:cond delay="0"/>
                                  </p:stCondLst>
                                  <p:childTnLst>
                                    <p:animClr clrSpc="rgb" dir="cw">
                                      <p:cBhvr>
                                        <p:cTn id="122" dur="500" fill="hold"/>
                                        <p:tgtEl>
                                          <p:spTgt spid="45"/>
                                        </p:tgtEl>
                                        <p:attrNameLst>
                                          <p:attrName>fillcolor</p:attrName>
                                        </p:attrNameLst>
                                      </p:cBhvr>
                                      <p:to>
                                        <a:srgbClr val="92D050"/>
                                      </p:to>
                                    </p:animClr>
                                    <p:set>
                                      <p:cBhvr>
                                        <p:cTn id="123" dur="500" fill="hold"/>
                                        <p:tgtEl>
                                          <p:spTgt spid="45"/>
                                        </p:tgtEl>
                                        <p:attrNameLst>
                                          <p:attrName>fill.type</p:attrName>
                                        </p:attrNameLst>
                                      </p:cBhvr>
                                      <p:to>
                                        <p:strVal val="solid"/>
                                      </p:to>
                                    </p:set>
                                    <p:set>
                                      <p:cBhvr>
                                        <p:cTn id="124" dur="500" fill="hold"/>
                                        <p:tgtEl>
                                          <p:spTgt spid="45"/>
                                        </p:tgtEl>
                                        <p:attrNameLst>
                                          <p:attrName>fill.on</p:attrName>
                                        </p:attrNameLst>
                                      </p:cBhvr>
                                      <p:to>
                                        <p:strVal val="true"/>
                                      </p:to>
                                    </p:set>
                                  </p:childTnLst>
                                </p:cTn>
                              </p:par>
                              <p:par>
                                <p:cTn id="125" presetID="1" presetClass="mediacall" presetSubtype="0" fill="hold" nodeType="withEffect">
                                  <p:stCondLst>
                                    <p:cond delay="100"/>
                                  </p:stCondLst>
                                  <p:childTnLst>
                                    <p:cmd type="call" cmd="playFrom(0.0)">
                                      <p:cBhvr>
                                        <p:cTn id="126" dur="1186" fill="hold"/>
                                        <p:tgtEl>
                                          <p:spTgt spid="3"/>
                                        </p:tgtEl>
                                      </p:cBhvr>
                                    </p:cmd>
                                  </p:childTnLst>
                                </p:cTn>
                              </p:par>
                            </p:childTnLst>
                          </p:cTn>
                        </p:par>
                      </p:childTnLst>
                    </p:cTn>
                  </p:par>
                </p:childTnLst>
              </p:cTn>
              <p:nextCondLst>
                <p:cond evt="onClick" delay="0">
                  <p:tgtEl>
                    <p:spTgt spid="48"/>
                  </p:tgtEl>
                </p:cond>
              </p:nextCondLst>
            </p:seq>
            <p:seq concurrent="1" nextAc="seek">
              <p:cTn id="127" restart="whenNotActive" fill="hold" evtFilter="cancelBubble" nodeType="interactiveSeq">
                <p:stCondLst>
                  <p:cond evt="onClick" delay="0">
                    <p:tgtEl>
                      <p:spTgt spid="47"/>
                    </p:tgtEl>
                  </p:cond>
                </p:stCondLst>
                <p:endSync evt="end" delay="0">
                  <p:rtn val="all"/>
                </p:endSync>
                <p:childTnLst>
                  <p:par>
                    <p:cTn id="128" fill="hold">
                      <p:stCondLst>
                        <p:cond delay="0"/>
                      </p:stCondLst>
                      <p:childTnLst>
                        <p:par>
                          <p:cTn id="129" fill="hold">
                            <p:stCondLst>
                              <p:cond delay="0"/>
                            </p:stCondLst>
                            <p:childTnLst>
                              <p:par>
                                <p:cTn id="130" presetID="1" presetClass="emph" presetSubtype="2" fill="hold" nodeType="clickEffect">
                                  <p:stCondLst>
                                    <p:cond delay="0"/>
                                  </p:stCondLst>
                                  <p:childTnLst>
                                    <p:animClr clrSpc="rgb" dir="cw">
                                      <p:cBhvr>
                                        <p:cTn id="131" dur="500" fill="hold"/>
                                        <p:tgtEl>
                                          <p:spTgt spid="47"/>
                                        </p:tgtEl>
                                        <p:attrNameLst>
                                          <p:attrName>fillcolor</p:attrName>
                                        </p:attrNameLst>
                                      </p:cBhvr>
                                      <p:to>
                                        <a:srgbClr val="FF5050"/>
                                      </p:to>
                                    </p:animClr>
                                    <p:set>
                                      <p:cBhvr>
                                        <p:cTn id="132" dur="500" fill="hold"/>
                                        <p:tgtEl>
                                          <p:spTgt spid="47"/>
                                        </p:tgtEl>
                                        <p:attrNameLst>
                                          <p:attrName>fill.type</p:attrName>
                                        </p:attrNameLst>
                                      </p:cBhvr>
                                      <p:to>
                                        <p:strVal val="solid"/>
                                      </p:to>
                                    </p:set>
                                    <p:set>
                                      <p:cBhvr>
                                        <p:cTn id="133" dur="500" fill="hold"/>
                                        <p:tgtEl>
                                          <p:spTgt spid="47"/>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48"/>
                                        </p:tgtEl>
                                        <p:attrNameLst>
                                          <p:attrName>fillcolor</p:attrName>
                                        </p:attrNameLst>
                                      </p:cBhvr>
                                      <p:to>
                                        <a:srgbClr val="FF5050"/>
                                      </p:to>
                                    </p:animClr>
                                    <p:set>
                                      <p:cBhvr>
                                        <p:cTn id="136" dur="500" fill="hold"/>
                                        <p:tgtEl>
                                          <p:spTgt spid="48"/>
                                        </p:tgtEl>
                                        <p:attrNameLst>
                                          <p:attrName>fill.type</p:attrName>
                                        </p:attrNameLst>
                                      </p:cBhvr>
                                      <p:to>
                                        <p:strVal val="solid"/>
                                      </p:to>
                                    </p:set>
                                    <p:set>
                                      <p:cBhvr>
                                        <p:cTn id="137" dur="500" fill="hold"/>
                                        <p:tgtEl>
                                          <p:spTgt spid="48"/>
                                        </p:tgtEl>
                                        <p:attrNameLst>
                                          <p:attrName>fill.on</p:attrName>
                                        </p:attrNameLst>
                                      </p:cBhvr>
                                      <p:to>
                                        <p:strVal val="true"/>
                                      </p:to>
                                    </p:set>
                                  </p:childTnLst>
                                </p:cTn>
                              </p:par>
                              <p:par>
                                <p:cTn id="138" presetID="1" presetClass="emph" presetSubtype="2" fill="hold" nodeType="withEffect">
                                  <p:stCondLst>
                                    <p:cond delay="0"/>
                                  </p:stCondLst>
                                  <p:childTnLst>
                                    <p:animClr clrSpc="rgb" dir="cw">
                                      <p:cBhvr>
                                        <p:cTn id="139" dur="500" fill="hold"/>
                                        <p:tgtEl>
                                          <p:spTgt spid="46"/>
                                        </p:tgtEl>
                                        <p:attrNameLst>
                                          <p:attrName>fillcolor</p:attrName>
                                        </p:attrNameLst>
                                      </p:cBhvr>
                                      <p:to>
                                        <a:srgbClr val="FF5050"/>
                                      </p:to>
                                    </p:animClr>
                                    <p:set>
                                      <p:cBhvr>
                                        <p:cTn id="140" dur="500" fill="hold"/>
                                        <p:tgtEl>
                                          <p:spTgt spid="46"/>
                                        </p:tgtEl>
                                        <p:attrNameLst>
                                          <p:attrName>fill.type</p:attrName>
                                        </p:attrNameLst>
                                      </p:cBhvr>
                                      <p:to>
                                        <p:strVal val="solid"/>
                                      </p:to>
                                    </p:set>
                                    <p:set>
                                      <p:cBhvr>
                                        <p:cTn id="141" dur="500" fill="hold"/>
                                        <p:tgtEl>
                                          <p:spTgt spid="46"/>
                                        </p:tgtEl>
                                        <p:attrNameLst>
                                          <p:attrName>fill.on</p:attrName>
                                        </p:attrNameLst>
                                      </p:cBhvr>
                                      <p:to>
                                        <p:strVal val="true"/>
                                      </p:to>
                                    </p:set>
                                  </p:childTnLst>
                                </p:cTn>
                              </p:par>
                              <p:par>
                                <p:cTn id="142" presetID="1" presetClass="emph" presetSubtype="2" fill="hold" nodeType="withEffect">
                                  <p:stCondLst>
                                    <p:cond delay="0"/>
                                  </p:stCondLst>
                                  <p:childTnLst>
                                    <p:animClr clrSpc="rgb" dir="cw">
                                      <p:cBhvr>
                                        <p:cTn id="143" dur="500" fill="hold"/>
                                        <p:tgtEl>
                                          <p:spTgt spid="45"/>
                                        </p:tgtEl>
                                        <p:attrNameLst>
                                          <p:attrName>fillcolor</p:attrName>
                                        </p:attrNameLst>
                                      </p:cBhvr>
                                      <p:to>
                                        <a:srgbClr val="92D050"/>
                                      </p:to>
                                    </p:animClr>
                                    <p:set>
                                      <p:cBhvr>
                                        <p:cTn id="144" dur="500" fill="hold"/>
                                        <p:tgtEl>
                                          <p:spTgt spid="45"/>
                                        </p:tgtEl>
                                        <p:attrNameLst>
                                          <p:attrName>fill.type</p:attrName>
                                        </p:attrNameLst>
                                      </p:cBhvr>
                                      <p:to>
                                        <p:strVal val="solid"/>
                                      </p:to>
                                    </p:set>
                                    <p:set>
                                      <p:cBhvr>
                                        <p:cTn id="145" dur="500" fill="hold"/>
                                        <p:tgtEl>
                                          <p:spTgt spid="45"/>
                                        </p:tgtEl>
                                        <p:attrNameLst>
                                          <p:attrName>fill.on</p:attrName>
                                        </p:attrNameLst>
                                      </p:cBhvr>
                                      <p:to>
                                        <p:strVal val="true"/>
                                      </p:to>
                                    </p:set>
                                  </p:childTnLst>
                                </p:cTn>
                              </p:par>
                              <p:par>
                                <p:cTn id="146" presetID="1" presetClass="mediacall" presetSubtype="0" fill="hold" nodeType="withEffect">
                                  <p:stCondLst>
                                    <p:cond delay="100"/>
                                  </p:stCondLst>
                                  <p:childTnLst>
                                    <p:cmd type="call" cmd="playFrom(0.0)">
                                      <p:cBhvr>
                                        <p:cTn id="147" dur="1186" fill="hold"/>
                                        <p:tgtEl>
                                          <p:spTgt spid="3"/>
                                        </p:tgtEl>
                                      </p:cBhvr>
                                    </p:cmd>
                                  </p:childTnLst>
                                </p:cTn>
                              </p:par>
                            </p:childTnLst>
                          </p:cTn>
                        </p:par>
                      </p:childTnLst>
                    </p:cTn>
                  </p:par>
                </p:childTnLst>
              </p:cTn>
              <p:nextCondLst>
                <p:cond evt="onClick" delay="0">
                  <p:tgtEl>
                    <p:spTgt spid="47"/>
                  </p:tgtEl>
                </p:cond>
              </p:nextCondLst>
            </p:seq>
            <p:audio>
              <p:cMediaNode vol="80000">
                <p:cTn id="148" fill="hold" display="0">
                  <p:stCondLst>
                    <p:cond delay="indefinite"/>
                  </p:stCondLst>
                  <p:endCondLst>
                    <p:cond evt="onStopAudio" delay="0">
                      <p:tgtEl>
                        <p:sldTgt/>
                      </p:tgtEl>
                    </p:cond>
                  </p:endCondLst>
                </p:cTn>
                <p:tgtEl>
                  <p:spTgt spid="2"/>
                </p:tgtEl>
              </p:cMediaNode>
            </p:audio>
            <p:audio>
              <p:cMediaNode vol="80000">
                <p:cTn id="149" fill="hold" display="0">
                  <p:stCondLst>
                    <p:cond delay="indefinite"/>
                  </p:stCondLst>
                  <p:endCondLst>
                    <p:cond evt="onStopAudio" delay="0">
                      <p:tgtEl>
                        <p:sldTgt/>
                      </p:tgtEl>
                    </p:cond>
                  </p:endCondLst>
                </p:cTn>
                <p:tgtEl>
                  <p:spTgt spid="3"/>
                </p:tgtEl>
              </p:cMediaNode>
            </p:audio>
            <p:audio>
              <p:cMediaNode vol="80000">
                <p:cTn id="150" fill="hold" display="0">
                  <p:stCondLst>
                    <p:cond delay="indefinite"/>
                  </p:stCondLst>
                  <p:endCondLst>
                    <p:cond evt="onStopAudio" delay="0">
                      <p:tgtEl>
                        <p:sldTgt/>
                      </p:tgtEl>
                    </p:cond>
                  </p:endCondLst>
                </p:cTn>
                <p:tgtEl>
                  <p:spTgt spid="203"/>
                </p:tgtEl>
              </p:cMediaNode>
            </p:audio>
          </p:childTnLst>
        </p:cTn>
      </p:par>
    </p:tnLst>
    <p:bldLst>
      <p:bldP spid="47" grpId="0" animBg="1"/>
      <p:bldP spid="48" grpId="0" animBg="1"/>
      <p:bldP spid="46" grpId="0" animBg="1"/>
      <p:bldP spid="45" grpId="0" animBg="1"/>
      <p:bldP spid="2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id="{CF3EAF05-564B-4C1D-A70A-63FE915D7BCD}"/>
              </a:ext>
            </a:extLst>
          </p:cNvPr>
          <p:cNvGrpSpPr/>
          <p:nvPr/>
        </p:nvGrpSpPr>
        <p:grpSpPr>
          <a:xfrm>
            <a:off x="-136184"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0"/>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DDAFA864-9D15-4210-9E17-94E9CFF69DDC}"/>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4" name="Picture 43" descr="A picture containing male, grate&#10;&#10;Description automatically generated">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00" name="Group 99">
            <a:extLst>
              <a:ext uri="{FF2B5EF4-FFF2-40B4-BE49-F238E27FC236}">
                <a16:creationId xmlns:a16="http://schemas.microsoft.com/office/drawing/2014/main" id="{775EC830-3D7B-40B8-9520-896098CBF1EA}"/>
              </a:ext>
            </a:extLst>
          </p:cNvPr>
          <p:cNvGrpSpPr/>
          <p:nvPr/>
        </p:nvGrpSpPr>
        <p:grpSpPr>
          <a:xfrm flipH="1">
            <a:off x="1776377" y="1525900"/>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4"/>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E89A1D74-2363-4B07-85A5-609472BC1796}"/>
              </a:ext>
            </a:extLst>
          </p:cNvPr>
          <p:cNvGrpSpPr/>
          <p:nvPr/>
        </p:nvGrpSpPr>
        <p:grpSpPr>
          <a:xfrm flipH="1">
            <a:off x="1767117" y="1998498"/>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Rectangle 157">
            <a:extLst>
              <a:ext uri="{FF2B5EF4-FFF2-40B4-BE49-F238E27FC236}">
                <a16:creationId xmlns:a16="http://schemas.microsoft.com/office/drawing/2014/main" id="{7CC18054-58A4-4333-8C20-401396CA325B}"/>
              </a:ext>
            </a:extLst>
          </p:cNvPr>
          <p:cNvSpPr/>
          <p:nvPr/>
        </p:nvSpPr>
        <p:spPr>
          <a:xfrm>
            <a:off x="4249415" y="1625348"/>
            <a:ext cx="3701654" cy="1569660"/>
          </a:xfrm>
          <a:prstGeom prst="rect">
            <a:avLst/>
          </a:prstGeom>
          <a:noFill/>
        </p:spPr>
        <p:txBody>
          <a:bodyPr wrap="none" lIns="91440" tIns="45720" rIns="91440" bIns="45720">
            <a:spAutoFit/>
          </a:bodyPr>
          <a:lstStyle/>
          <a:p>
            <a:pPr algn="ctr"/>
            <a:r>
              <a:rPr lang="en-US" sz="9600" b="1" dirty="0" err="1">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sp>
        <p:nvSpPr>
          <p:cNvPr id="160" name="Isosceles Triangle 159">
            <a:hlinkClick r:id="" action="ppaction://hlinkshowjump?jump=lastslideviewed"/>
            <a:extLst>
              <a:ext uri="{FF2B5EF4-FFF2-40B4-BE49-F238E27FC236}">
                <a16:creationId xmlns:a16="http://schemas.microsoft.com/office/drawing/2014/main" id="{0E5EA789-455A-475C-8DB2-F398FA4A9BE0}"/>
              </a:ext>
            </a:extLst>
          </p:cNvPr>
          <p:cNvSpPr/>
          <p:nvPr/>
        </p:nvSpPr>
        <p:spPr>
          <a:xfrm rot="5400000">
            <a:off x="11238516"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543180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88985 -0.91921 " pathEditMode="relative" rAng="0" ptsTypes="AA">
                                      <p:cBhvr>
                                        <p:cTn id="17" dur="500" fill="hold"/>
                                        <p:tgtEl>
                                          <p:spTgt spid="30"/>
                                        </p:tgtEl>
                                        <p:attrNameLst>
                                          <p:attrName>ppt_x</p:attrName>
                                          <p:attrName>ppt_y</p:attrName>
                                        </p:attrNameLst>
                                      </p:cBhvr>
                                      <p:rCtr x="-37878" y="-27824"/>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5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110000" y="110000"/>
                                    </p:animScale>
                                  </p:childTnLst>
                                </p:cTn>
                              </p:par>
                              <p:par>
                                <p:cTn id="22" presetID="42" presetClass="path" presetSubtype="0" accel="50000" decel="50000" fill="hold" nodeType="withEffect">
                                  <p:stCondLst>
                                    <p:cond delay="0"/>
                                  </p:stCondLst>
                                  <p:childTnLst>
                                    <p:animMotion origin="layout" path="M 2.91667E-6 -2.96296E-6 L -0.00013 -0.05532 " pathEditMode="relative" rAng="0" ptsTypes="AA">
                                      <p:cBhvr>
                                        <p:cTn id="23" dur="400" fill="hold"/>
                                        <p:tgtEl>
                                          <p:spTgt spid="73"/>
                                        </p:tgtEl>
                                        <p:attrNameLst>
                                          <p:attrName>ppt_x</p:attrName>
                                          <p:attrName>ppt_y</p:attrName>
                                        </p:attrNameLst>
                                      </p:cBhvr>
                                      <p:rCtr x="-13" y="-2778"/>
                                    </p:animMotion>
                                  </p:childTnLst>
                                </p:cTn>
                              </p:par>
                              <p:par>
                                <p:cTn id="24" presetID="1" presetClass="exit" presetSubtype="0" fill="hold" nodeType="withEffect">
                                  <p:stCondLst>
                                    <p:cond delay="400"/>
                                  </p:stCondLst>
                                  <p:childTnLst>
                                    <p:set>
                                      <p:cBhvr>
                                        <p:cTn id="25" dur="1" fill="hold">
                                          <p:stCondLst>
                                            <p:cond delay="0"/>
                                          </p:stCondLst>
                                        </p:cTn>
                                        <p:tgtEl>
                                          <p:spTgt spid="73"/>
                                        </p:tgtEl>
                                        <p:attrNameLst>
                                          <p:attrName>style.visibility</p:attrName>
                                        </p:attrNameLst>
                                      </p:cBhvr>
                                      <p:to>
                                        <p:strVal val="hidden"/>
                                      </p:to>
                                    </p:set>
                                  </p:childTnLst>
                                </p:cTn>
                              </p:par>
                              <p:par>
                                <p:cTn id="26" presetID="1" presetClass="entr" presetSubtype="0" fill="hold" nodeType="withEffect">
                                  <p:stCondLst>
                                    <p:cond delay="400"/>
                                  </p:stCondLst>
                                  <p:childTnLst>
                                    <p:set>
                                      <p:cBhvr>
                                        <p:cTn id="27" dur="1" fill="hold">
                                          <p:stCondLst>
                                            <p:cond delay="0"/>
                                          </p:stCondLst>
                                        </p:cTn>
                                        <p:tgtEl>
                                          <p:spTgt spid="100"/>
                                        </p:tgtEl>
                                        <p:attrNameLst>
                                          <p:attrName>style.visibility</p:attrName>
                                        </p:attrNameLst>
                                      </p:cBhvr>
                                      <p:to>
                                        <p:strVal val="visible"/>
                                      </p:to>
                                    </p:set>
                                  </p:childTnLst>
                                </p:cTn>
                              </p:par>
                            </p:childTnLst>
                          </p:cTn>
                        </p:par>
                        <p:par>
                          <p:cTn id="28" fill="hold">
                            <p:stCondLst>
                              <p:cond delay="2750"/>
                            </p:stCondLst>
                            <p:childTnLst>
                              <p:par>
                                <p:cTn id="29" presetID="1" presetClass="exit" presetSubtype="0" fill="hold" nodeType="afterEffect">
                                  <p:stCondLst>
                                    <p:cond delay="250"/>
                                  </p:stCondLst>
                                  <p:childTnLst>
                                    <p:set>
                                      <p:cBhvr>
                                        <p:cTn id="30" dur="1" fill="hold">
                                          <p:stCondLst>
                                            <p:cond delay="0"/>
                                          </p:stCondLst>
                                        </p:cTn>
                                        <p:tgtEl>
                                          <p:spTgt spid="100"/>
                                        </p:tgtEl>
                                        <p:attrNameLst>
                                          <p:attrName>style.visibility</p:attrName>
                                        </p:attrNameLst>
                                      </p:cBhvr>
                                      <p:to>
                                        <p:strVal val="hidden"/>
                                      </p:to>
                                    </p:set>
                                  </p:childTnLst>
                                </p:cTn>
                              </p:par>
                              <p:par>
                                <p:cTn id="31" presetID="1" presetClass="entr" presetSubtype="0" fill="hold" nodeType="withEffect">
                                  <p:stCondLst>
                                    <p:cond delay="250"/>
                                  </p:stCondLst>
                                  <p:childTnLst>
                                    <p:set>
                                      <p:cBhvr>
                                        <p:cTn id="32" dur="1" fill="hold">
                                          <p:stCondLst>
                                            <p:cond delay="0"/>
                                          </p:stCondLst>
                                        </p:cTn>
                                        <p:tgtEl>
                                          <p:spTgt spid="126"/>
                                        </p:tgtEl>
                                        <p:attrNameLst>
                                          <p:attrName>style.visibility</p:attrName>
                                        </p:attrNameLst>
                                      </p:cBhvr>
                                      <p:to>
                                        <p:strVal val="visible"/>
                                      </p:to>
                                    </p:set>
                                  </p:childTnLst>
                                </p:cTn>
                              </p:par>
                              <p:par>
                                <p:cTn id="33" presetID="1" presetClass="exit" presetSubtype="0" fill="hold" nodeType="withEffect">
                                  <p:stCondLst>
                                    <p:cond delay="250"/>
                                  </p:stCondLst>
                                  <p:childTnLst>
                                    <p:set>
                                      <p:cBhvr>
                                        <p:cTn id="34" dur="1" fill="hold">
                                          <p:stCondLst>
                                            <p:cond delay="0"/>
                                          </p:stCondLst>
                                        </p:cTn>
                                        <p:tgtEl>
                                          <p:spTgt spid="2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4" name="thua.wav"/>
                                        </p:tgtEl>
                                      </p:cMediaNode>
                                    </p:audio>
                                  </p:subTnLst>
                                </p:cTn>
                              </p:par>
                              <p:par>
                                <p:cTn id="37" presetID="53" presetClass="entr" presetSubtype="16" fill="hold" grpId="0" nodeType="withEffect">
                                  <p:stCondLst>
                                    <p:cond delay="250"/>
                                  </p:stCondLst>
                                  <p:childTnLst>
                                    <p:set>
                                      <p:cBhvr>
                                        <p:cTn id="38" dur="1" fill="hold">
                                          <p:stCondLst>
                                            <p:cond delay="0"/>
                                          </p:stCondLst>
                                        </p:cTn>
                                        <p:tgtEl>
                                          <p:spTgt spid="158"/>
                                        </p:tgtEl>
                                        <p:attrNameLst>
                                          <p:attrName>style.visibility</p:attrName>
                                        </p:attrNameLst>
                                      </p:cBhvr>
                                      <p:to>
                                        <p:strVal val="visible"/>
                                      </p:to>
                                    </p:set>
                                    <p:anim calcmode="lin" valueType="num">
                                      <p:cBhvr>
                                        <p:cTn id="39" dur="500" fill="hold"/>
                                        <p:tgtEl>
                                          <p:spTgt spid="158"/>
                                        </p:tgtEl>
                                        <p:attrNameLst>
                                          <p:attrName>ppt_w</p:attrName>
                                        </p:attrNameLst>
                                      </p:cBhvr>
                                      <p:tavLst>
                                        <p:tav tm="0">
                                          <p:val>
                                            <p:fltVal val="0"/>
                                          </p:val>
                                        </p:tav>
                                        <p:tav tm="100000">
                                          <p:val>
                                            <p:strVal val="#ppt_w"/>
                                          </p:val>
                                        </p:tav>
                                      </p:tavLst>
                                    </p:anim>
                                    <p:anim calcmode="lin" valueType="num">
                                      <p:cBhvr>
                                        <p:cTn id="40" dur="500" fill="hold"/>
                                        <p:tgtEl>
                                          <p:spTgt spid="158"/>
                                        </p:tgtEl>
                                        <p:attrNameLst>
                                          <p:attrName>ppt_h</p:attrName>
                                        </p:attrNameLst>
                                      </p:cBhvr>
                                      <p:tavLst>
                                        <p:tav tm="0">
                                          <p:val>
                                            <p:fltVal val="0"/>
                                          </p:val>
                                        </p:tav>
                                        <p:tav tm="100000">
                                          <p:val>
                                            <p:strVal val="#ppt_h"/>
                                          </p:val>
                                        </p:tav>
                                      </p:tavLst>
                                    </p:anim>
                                    <p:animEffect transition="in" filter="fade">
                                      <p:cBhvr>
                                        <p:cTn id="41" dur="500"/>
                                        <p:tgtEl>
                                          <p:spTgt spid="158"/>
                                        </p:tgtEl>
                                      </p:cBhvr>
                                    </p:animEffect>
                                  </p:childTnLst>
                                </p:cTn>
                              </p:par>
                              <p:par>
                                <p:cTn id="42" presetID="26" presetClass="emph" presetSubtype="0" repeatCount="indefinite" fill="hold" grpId="1" nodeType="withEffect">
                                  <p:stCondLst>
                                    <p:cond delay="250"/>
                                  </p:stCondLst>
                                  <p:childTnLst>
                                    <p:animEffect transition="out" filter="fade">
                                      <p:cBhvr>
                                        <p:cTn id="43" dur="1000" tmFilter="0, 0; .2, .5; .8, .5; 1, 0"/>
                                        <p:tgtEl>
                                          <p:spTgt spid="158"/>
                                        </p:tgtEl>
                                      </p:cBhvr>
                                    </p:animEffect>
                                    <p:animScale>
                                      <p:cBhvr>
                                        <p:cTn id="44"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 name="Picture 194" descr="Shape, arrow&#10;&#10;Description automatically generated">
            <a:extLst>
              <a:ext uri="{FF2B5EF4-FFF2-40B4-BE49-F238E27FC236}">
                <a16:creationId xmlns:a16="http://schemas.microsoft.com/office/drawing/2014/main" id="{C918DEF8-C118-4CDD-9339-5534A0B76AE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56" name="Group 55">
            <a:extLst>
              <a:ext uri="{FF2B5EF4-FFF2-40B4-BE49-F238E27FC236}">
                <a16:creationId xmlns:a16="http://schemas.microsoft.com/office/drawing/2014/main" id="{5B73A967-424F-4E88-929B-0891FF5E9729}"/>
              </a:ext>
            </a:extLst>
          </p:cNvPr>
          <p:cNvGrpSpPr/>
          <p:nvPr/>
        </p:nvGrpSpPr>
        <p:grpSpPr>
          <a:xfrm>
            <a:off x="-136184" y="2747963"/>
            <a:ext cx="12340399" cy="4110038"/>
            <a:chOff x="-136186" y="2747963"/>
            <a:chExt cx="12340399" cy="4110038"/>
          </a:xfrm>
        </p:grpSpPr>
        <p:grpSp>
          <p:nvGrpSpPr>
            <p:cNvPr id="53" name="Group 52">
              <a:extLst>
                <a:ext uri="{FF2B5EF4-FFF2-40B4-BE49-F238E27FC236}">
                  <a16:creationId xmlns:a16="http://schemas.microsoft.com/office/drawing/2014/main" id="{1BAE0C72-406F-44D3-A2D1-B2BDAC3C82CB}"/>
                </a:ext>
              </a:extLst>
            </p:cNvPr>
            <p:cNvGrpSpPr/>
            <p:nvPr/>
          </p:nvGrpSpPr>
          <p:grpSpPr>
            <a:xfrm>
              <a:off x="-136186" y="2747963"/>
              <a:ext cx="12340399" cy="4110038"/>
              <a:chOff x="-136186" y="2747963"/>
              <a:chExt cx="12340399" cy="4110038"/>
            </a:xfrm>
          </p:grpSpPr>
          <p:sp>
            <p:nvSpPr>
              <p:cNvPr id="3" name="Rectangle 2">
                <a:extLst>
                  <a:ext uri="{FF2B5EF4-FFF2-40B4-BE49-F238E27FC236}">
                    <a16:creationId xmlns:a16="http://schemas.microsoft.com/office/drawing/2014/main" id="{4BC62F00-8C77-42ED-836E-C2EE7107F898}"/>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39">
                <a:extLst>
                  <a:ext uri="{FF2B5EF4-FFF2-40B4-BE49-F238E27FC236}">
                    <a16:creationId xmlns:a16="http://schemas.microsoft.com/office/drawing/2014/main" id="{2E7D33A4-41C9-4C97-9837-412B81E45F81}"/>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Parallelogram 44">
                <a:extLst>
                  <a:ext uri="{FF2B5EF4-FFF2-40B4-BE49-F238E27FC236}">
                    <a16:creationId xmlns:a16="http://schemas.microsoft.com/office/drawing/2014/main" id="{E4CC3523-F5BB-44FF-B080-0CC2C1A0386B}"/>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Parallelogram 45">
                <a:extLst>
                  <a:ext uri="{FF2B5EF4-FFF2-40B4-BE49-F238E27FC236}">
                    <a16:creationId xmlns:a16="http://schemas.microsoft.com/office/drawing/2014/main" id="{33AE38C2-CB49-4C56-A41E-1D62AF0A2BE9}"/>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Parallelogram 50">
                <a:extLst>
                  <a:ext uri="{FF2B5EF4-FFF2-40B4-BE49-F238E27FC236}">
                    <a16:creationId xmlns:a16="http://schemas.microsoft.com/office/drawing/2014/main" id="{8BF47864-468E-4578-A6BF-0C6E7F274764}"/>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Parallelogram 49">
                <a:extLst>
                  <a:ext uri="{FF2B5EF4-FFF2-40B4-BE49-F238E27FC236}">
                    <a16:creationId xmlns:a16="http://schemas.microsoft.com/office/drawing/2014/main" id="{A5A5DE25-A320-4E5E-ABAD-89FB594DA2A0}"/>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Block Arc 54">
              <a:extLst>
                <a:ext uri="{FF2B5EF4-FFF2-40B4-BE49-F238E27FC236}">
                  <a16:creationId xmlns:a16="http://schemas.microsoft.com/office/drawing/2014/main" id="{E57C3635-0201-4116-A74A-88A9F1A3E538}"/>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76200" dir="18900000" sy="23000" kx="-1200000" algn="bl" rotWithShape="0">
              <a:prstClr val="black">
                <a:alpha val="20000"/>
              </a:prstClr>
            </a:outerShdw>
          </a:effectLst>
        </p:spPr>
      </p:pic>
      <p:grpSp>
        <p:nvGrpSpPr>
          <p:cNvPr id="139" name="Group 138">
            <a:extLst>
              <a:ext uri="{FF2B5EF4-FFF2-40B4-BE49-F238E27FC236}">
                <a16:creationId xmlns:a16="http://schemas.microsoft.com/office/drawing/2014/main" id="{A3F81DF7-240E-4DA4-A428-B38EFA1B63C2}"/>
              </a:ext>
            </a:extLst>
          </p:cNvPr>
          <p:cNvGrpSpPr/>
          <p:nvPr/>
        </p:nvGrpSpPr>
        <p:grpSpPr>
          <a:xfrm rot="986148" flipH="1">
            <a:off x="2072557" y="1709962"/>
            <a:ext cx="1453491" cy="2496122"/>
            <a:chOff x="4882323" y="1719006"/>
            <a:chExt cx="2112971" cy="3628666"/>
          </a:xfrm>
          <a:effectLst>
            <a:outerShdw blurRad="76200" dir="13500000" sy="23000" kx="1200000" algn="br" rotWithShape="0">
              <a:prstClr val="black">
                <a:alpha val="20000"/>
              </a:prstClr>
            </a:outerShdw>
          </a:effectLst>
          <a:scene3d>
            <a:camera prst="isometricOffAxis1Right"/>
            <a:lightRig rig="threePt" dir="t"/>
          </a:scene3d>
        </p:grpSpPr>
        <p:sp>
          <p:nvSpPr>
            <p:cNvPr id="140" name="Freeform: Shape 139">
              <a:extLst>
                <a:ext uri="{FF2B5EF4-FFF2-40B4-BE49-F238E27FC236}">
                  <a16:creationId xmlns:a16="http://schemas.microsoft.com/office/drawing/2014/main" id="{E79C0A28-330C-4157-BB3C-C3744EB3A9B1}"/>
                </a:ext>
              </a:extLst>
            </p:cNvPr>
            <p:cNvSpPr/>
            <p:nvPr/>
          </p:nvSpPr>
          <p:spPr>
            <a:xfrm rot="708098">
              <a:off x="5943720" y="2934617"/>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Shape 140">
              <a:extLst>
                <a:ext uri="{FF2B5EF4-FFF2-40B4-BE49-F238E27FC236}">
                  <a16:creationId xmlns:a16="http://schemas.microsoft.com/office/drawing/2014/main" id="{F8D63C25-7549-4800-8D49-28B7D842FA79}"/>
                </a:ext>
              </a:extLst>
            </p:cNvPr>
            <p:cNvSpPr/>
            <p:nvPr/>
          </p:nvSpPr>
          <p:spPr>
            <a:xfrm rot="902007">
              <a:off x="5771386" y="469852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3248A8C-ABB4-4D8D-8FF4-EAEA5CA4555C}"/>
                </a:ext>
              </a:extLst>
            </p:cNvPr>
            <p:cNvSpPr/>
            <p:nvPr/>
          </p:nvSpPr>
          <p:spPr>
            <a:xfrm rot="708098">
              <a:off x="5843114" y="435225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CAC4FFA6-CBAF-4351-9F58-FFC34507F59C}"/>
                </a:ext>
              </a:extLst>
            </p:cNvPr>
            <p:cNvSpPr/>
            <p:nvPr/>
          </p:nvSpPr>
          <p:spPr>
            <a:xfrm rot="3285713" flipH="1">
              <a:off x="5667228" y="514442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2E3E1E5F-E3DA-41AD-B12E-4BC9C4085EB7}"/>
                </a:ext>
              </a:extLst>
            </p:cNvPr>
            <p:cNvSpPr/>
            <p:nvPr/>
          </p:nvSpPr>
          <p:spPr>
            <a:xfrm rot="6551678">
              <a:off x="5454105" y="2977575"/>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1BD6A2F5-37EF-472E-88A8-B36351942024}"/>
                </a:ext>
              </a:extLst>
            </p:cNvPr>
            <p:cNvSpPr/>
            <p:nvPr/>
          </p:nvSpPr>
          <p:spPr>
            <a:xfrm rot="7478780">
              <a:off x="5095195" y="262712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BFA05063-6A5D-45DB-9E83-83F956CE6129}"/>
                </a:ext>
              </a:extLst>
            </p:cNvPr>
            <p:cNvSpPr/>
            <p:nvPr/>
          </p:nvSpPr>
          <p:spPr>
            <a:xfrm rot="6014891">
              <a:off x="5654893" y="2995457"/>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1ECEAACA-6291-4195-ABA9-BF4EC511F78C}"/>
                </a:ext>
              </a:extLst>
            </p:cNvPr>
            <p:cNvSpPr/>
            <p:nvPr/>
          </p:nvSpPr>
          <p:spPr>
            <a:xfrm>
              <a:off x="5489262" y="4634979"/>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A5B718-F280-4CBE-B29B-5998CEF60D32}"/>
                </a:ext>
              </a:extLst>
            </p:cNvPr>
            <p:cNvSpPr/>
            <p:nvPr/>
          </p:nvSpPr>
          <p:spPr>
            <a:xfrm rot="391569">
              <a:off x="5479754" y="4303619"/>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C607FBB0-6FED-43F6-93F0-0FFCE8C226B7}"/>
                </a:ext>
              </a:extLst>
            </p:cNvPr>
            <p:cNvSpPr/>
            <p:nvPr/>
          </p:nvSpPr>
          <p:spPr>
            <a:xfrm rot="228771">
              <a:off x="5443529" y="4007108"/>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EC72D0E5-CCFA-4838-82BF-096C9676DE12}"/>
                </a:ext>
              </a:extLst>
            </p:cNvPr>
            <p:cNvSpPr/>
            <p:nvPr/>
          </p:nvSpPr>
          <p:spPr>
            <a:xfrm rot="708098">
              <a:off x="5766589" y="4056453"/>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FD748D06-FF94-4AB3-9E63-5970C978240C}"/>
                </a:ext>
              </a:extLst>
            </p:cNvPr>
            <p:cNvSpPr/>
            <p:nvPr/>
          </p:nvSpPr>
          <p:spPr>
            <a:xfrm rot="708098">
              <a:off x="5542003" y="3111348"/>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5940FB8B-2D90-42EC-B615-C7B4A913D203}"/>
                </a:ext>
              </a:extLst>
            </p:cNvPr>
            <p:cNvSpPr/>
            <p:nvPr/>
          </p:nvSpPr>
          <p:spPr>
            <a:xfrm rot="20129734">
              <a:off x="6393621" y="3442783"/>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C4D43702-9CEA-47FE-A3F2-0A5FB213E3F4}"/>
                </a:ext>
              </a:extLst>
            </p:cNvPr>
            <p:cNvSpPr/>
            <p:nvPr/>
          </p:nvSpPr>
          <p:spPr>
            <a:xfrm rot="19523295" flipH="1">
              <a:off x="6582758" y="360011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08A208D3-1BD7-4FCE-AC40-3414848512A2}"/>
                </a:ext>
              </a:extLst>
            </p:cNvPr>
            <p:cNvSpPr/>
            <p:nvPr/>
          </p:nvSpPr>
          <p:spPr>
            <a:xfrm rot="20856108">
              <a:off x="6286185" y="3204413"/>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55" name="Freeform: Shape 154">
              <a:extLst>
                <a:ext uri="{FF2B5EF4-FFF2-40B4-BE49-F238E27FC236}">
                  <a16:creationId xmlns:a16="http://schemas.microsoft.com/office/drawing/2014/main" id="{82D156E0-0A35-4E03-8C61-284288670786}"/>
                </a:ext>
              </a:extLst>
            </p:cNvPr>
            <p:cNvSpPr/>
            <p:nvPr/>
          </p:nvSpPr>
          <p:spPr>
            <a:xfrm rot="19866088">
              <a:off x="5374069" y="5091428"/>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Shape 155">
              <a:extLst>
                <a:ext uri="{FF2B5EF4-FFF2-40B4-BE49-F238E27FC236}">
                  <a16:creationId xmlns:a16="http://schemas.microsoft.com/office/drawing/2014/main" id="{FA4DF88E-7261-4760-8D34-3260A7C53C08}"/>
                </a:ext>
              </a:extLst>
            </p:cNvPr>
            <p:cNvSpPr/>
            <p:nvPr/>
          </p:nvSpPr>
          <p:spPr>
            <a:xfrm rot="708098">
              <a:off x="5523581" y="1821537"/>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870D44F5-AA75-45DA-B2B8-09FD79C268B2}"/>
                </a:ext>
              </a:extLst>
            </p:cNvPr>
            <p:cNvSpPr/>
            <p:nvPr/>
          </p:nvSpPr>
          <p:spPr>
            <a:xfrm rot="708098">
              <a:off x="6213467" y="2558331"/>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2C3E6091-C95E-41DA-A17E-8C7F29EE00BC}"/>
                </a:ext>
              </a:extLst>
            </p:cNvPr>
            <p:cNvSpPr/>
            <p:nvPr/>
          </p:nvSpPr>
          <p:spPr>
            <a:xfrm rot="993537" flipH="1">
              <a:off x="5648430" y="232133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E3002B76-2940-4E83-B6FF-8163F2AE9335}"/>
                </a:ext>
              </a:extLst>
            </p:cNvPr>
            <p:cNvSpPr/>
            <p:nvPr/>
          </p:nvSpPr>
          <p:spPr>
            <a:xfrm rot="708098">
              <a:off x="6183917" y="2442202"/>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B439BAB6-A8EB-406D-9A25-84590376C6F5}"/>
                </a:ext>
              </a:extLst>
            </p:cNvPr>
            <p:cNvSpPr/>
            <p:nvPr/>
          </p:nvSpPr>
          <p:spPr>
            <a:xfrm rot="708098">
              <a:off x="5489190" y="1719006"/>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Oval 160">
              <a:extLst>
                <a:ext uri="{FF2B5EF4-FFF2-40B4-BE49-F238E27FC236}">
                  <a16:creationId xmlns:a16="http://schemas.microsoft.com/office/drawing/2014/main" id="{8EDFD510-CF95-4D13-8ADD-AB314DEAB448}"/>
                </a:ext>
              </a:extLst>
            </p:cNvPr>
            <p:cNvSpPr/>
            <p:nvPr/>
          </p:nvSpPr>
          <p:spPr>
            <a:xfrm rot="708098">
              <a:off x="5681132" y="2447105"/>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7">
              <p14:nvContentPartPr>
                <p14:cNvPr id="162" name="Ink 161">
                  <a:extLst>
                    <a:ext uri="{FF2B5EF4-FFF2-40B4-BE49-F238E27FC236}">
                      <a16:creationId xmlns:a16="http://schemas.microsoft.com/office/drawing/2014/main" id="{F9A5CD18-05E1-4602-8DBA-1260A93A4C4B}"/>
                    </a:ext>
                  </a:extLst>
                </p14:cNvPr>
                <p14:cNvContentPartPr/>
                <p14:nvPr/>
              </p14:nvContentPartPr>
              <p14:xfrm rot="708098">
                <a:off x="5901220" y="2743299"/>
                <a:ext cx="28440" cy="42480"/>
              </p14:xfrm>
            </p:contentPart>
          </mc:Choice>
          <mc:Fallback xmlns="">
            <p:pic>
              <p:nvPicPr>
                <p:cNvPr id="162" name="Ink 161">
                  <a:extLst>
                    <a:ext uri="{FF2B5EF4-FFF2-40B4-BE49-F238E27FC236}">
                      <a16:creationId xmlns:a16="http://schemas.microsoft.com/office/drawing/2014/main" id="{F9A5CD18-05E1-4602-8DBA-1260A93A4C4B}"/>
                    </a:ext>
                  </a:extLst>
                </p:cNvPr>
                <p:cNvPicPr/>
                <p:nvPr/>
              </p:nvPicPr>
              <p:blipFill>
                <a:blip r:embed="rId8"/>
                <a:stretch>
                  <a:fillRect/>
                </a:stretch>
              </p:blipFill>
              <p:spPr>
                <a:xfrm rot="708098">
                  <a:off x="5888053" y="2730188"/>
                  <a:ext cx="54247" cy="68178"/>
                </a:xfrm>
                <a:prstGeom prst="rect">
                  <a:avLst/>
                </a:prstGeom>
              </p:spPr>
            </p:pic>
          </mc:Fallback>
        </mc:AlternateContent>
        <p:sp>
          <p:nvSpPr>
            <p:cNvPr id="163" name="Freeform: Shape 162">
              <a:extLst>
                <a:ext uri="{FF2B5EF4-FFF2-40B4-BE49-F238E27FC236}">
                  <a16:creationId xmlns:a16="http://schemas.microsoft.com/office/drawing/2014/main" id="{1E75CAB2-1A41-4DDF-8181-A0DF1D7EE5BD}"/>
                </a:ext>
              </a:extLst>
            </p:cNvPr>
            <p:cNvSpPr/>
            <p:nvPr/>
          </p:nvSpPr>
          <p:spPr>
            <a:xfrm rot="708098">
              <a:off x="6600679" y="2784374"/>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DFD1816A-B7A5-484F-ABE9-FADB40461C31}"/>
                </a:ext>
              </a:extLst>
            </p:cNvPr>
            <p:cNvSpPr/>
            <p:nvPr/>
          </p:nvSpPr>
          <p:spPr>
            <a:xfrm>
              <a:off x="5759765" y="2839312"/>
              <a:ext cx="305942" cy="71085"/>
            </a:xfrm>
            <a:custGeom>
              <a:avLst/>
              <a:gdLst>
                <a:gd name="connsiteX0" fmla="*/ 1938 w 305942"/>
                <a:gd name="connsiteY0" fmla="*/ 2211 h 71085"/>
                <a:gd name="connsiteX1" fmla="*/ 178919 w 305942"/>
                <a:gd name="connsiteY1" fmla="*/ 21875 h 71085"/>
                <a:gd name="connsiteX2" fmla="*/ 301822 w 305942"/>
                <a:gd name="connsiteY2" fmla="*/ 71036 h 71085"/>
                <a:gd name="connsiteX3" fmla="*/ 1938 w 305942"/>
                <a:gd name="connsiteY3" fmla="*/ 2211 h 71085"/>
              </a:gdLst>
              <a:ahLst/>
              <a:cxnLst>
                <a:cxn ang="0">
                  <a:pos x="connsiteX0" y="connsiteY0"/>
                </a:cxn>
                <a:cxn ang="0">
                  <a:pos x="connsiteX1" y="connsiteY1"/>
                </a:cxn>
                <a:cxn ang="0">
                  <a:pos x="connsiteX2" y="connsiteY2"/>
                </a:cxn>
                <a:cxn ang="0">
                  <a:pos x="connsiteX3" y="connsiteY3"/>
                </a:cxn>
              </a:cxnLst>
              <a:rect l="l" t="t" r="r" b="b"/>
              <a:pathLst>
                <a:path w="305942" h="71085">
                  <a:moveTo>
                    <a:pt x="1938" y="2211"/>
                  </a:moveTo>
                  <a:cubicBezTo>
                    <a:pt x="-18546" y="-5983"/>
                    <a:pt x="128938" y="10404"/>
                    <a:pt x="178919" y="21875"/>
                  </a:cubicBezTo>
                  <a:cubicBezTo>
                    <a:pt x="228900" y="33346"/>
                    <a:pt x="327222" y="72675"/>
                    <a:pt x="301822" y="71036"/>
                  </a:cubicBezTo>
                  <a:cubicBezTo>
                    <a:pt x="276422" y="69397"/>
                    <a:pt x="22422" y="10405"/>
                    <a:pt x="1938" y="221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BF8690BD-15B8-4D9B-8CB8-6760089273A8}"/>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62" name="Freeform: Shape 61">
              <a:extLst>
                <a:ext uri="{FF2B5EF4-FFF2-40B4-BE49-F238E27FC236}">
                  <a16:creationId xmlns:a16="http://schemas.microsoft.com/office/drawing/2014/main" id="{D77B7490-53F9-4369-88AE-191545C039C9}"/>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0A9C9A1C-C7DF-4691-A82B-566B56D7263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Shape 63">
              <a:extLst>
                <a:ext uri="{FF2B5EF4-FFF2-40B4-BE49-F238E27FC236}">
                  <a16:creationId xmlns:a16="http://schemas.microsoft.com/office/drawing/2014/main" id="{9764E385-4DAB-4F5D-8F06-097AAA46B4DC}"/>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20677454-0E4B-4D10-9226-9CDCBF66F8E6}"/>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84DE6786-E640-48CE-B0AE-A938556BB33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98E30BA6-0005-4A7D-8725-EA2DC0F3E036}"/>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0B28B6C2-8D21-474D-8585-A93E25AC1241}"/>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4EAF06C9-6E5D-4336-9CBB-A3585E16B3B2}"/>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465CA8FB-B13F-4F59-89CE-7FE49F8CDA85}"/>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2AB68E9D-C2AF-42E2-A21A-CA973F4B14E0}"/>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2287A1B5-7D8B-4265-938F-D19CADB1830B}"/>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89BDA16B-C094-486E-81FC-713AFF2D447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0C4B753-940C-4497-8EF3-595895F9EE30}"/>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2AC6593A-A34C-4776-AB16-24AE504EFC2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6B70399A-52CC-44AD-8705-B2E4449235C1}"/>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77" name="Freeform: Shape 76">
              <a:extLst>
                <a:ext uri="{FF2B5EF4-FFF2-40B4-BE49-F238E27FC236}">
                  <a16:creationId xmlns:a16="http://schemas.microsoft.com/office/drawing/2014/main" id="{9C9B9F23-AD84-4296-BF53-3F23C41F38C1}"/>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48A121C6-C8E8-4CB5-84EC-1F6043EB612F}"/>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D85AB7FC-768B-4B3D-9322-83A2F54A91B9}"/>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C5F247E9-EDAB-4070-BBC7-733BC7FFBCC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2CAC2F02-406E-44AE-A16A-44525CD8CF7D}"/>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5F77F489-0358-436D-B255-AB822D9FFBA7}"/>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val 82">
              <a:extLst>
                <a:ext uri="{FF2B5EF4-FFF2-40B4-BE49-F238E27FC236}">
                  <a16:creationId xmlns:a16="http://schemas.microsoft.com/office/drawing/2014/main" id="{A6C32D3B-AEEF-41FC-B573-4833DEE36F2A}"/>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84" name="Ink 83">
                  <a:extLst>
                    <a:ext uri="{FF2B5EF4-FFF2-40B4-BE49-F238E27FC236}">
                      <a16:creationId xmlns:a16="http://schemas.microsoft.com/office/drawing/2014/main" id="{C88C6D64-6314-40FF-9EB0-855598E7DB10}"/>
                    </a:ext>
                  </a:extLst>
                </p14:cNvPr>
                <p14:cNvContentPartPr/>
                <p14:nvPr/>
              </p14:nvContentPartPr>
              <p14:xfrm>
                <a:off x="5800799" y="2815191"/>
                <a:ext cx="28440" cy="42480"/>
              </p14:xfrm>
            </p:contentPart>
          </mc:Choice>
          <mc:Fallback xmlns="">
            <p:pic>
              <p:nvPicPr>
                <p:cNvPr id="84" name="Ink 83">
                  <a:extLst>
                    <a:ext uri="{FF2B5EF4-FFF2-40B4-BE49-F238E27FC236}">
                      <a16:creationId xmlns:a16="http://schemas.microsoft.com/office/drawing/2014/main" id="{C88C6D64-6314-40FF-9EB0-855598E7DB10}"/>
                    </a:ext>
                  </a:extLst>
                </p:cNvPr>
                <p:cNvPicPr/>
                <p:nvPr/>
              </p:nvPicPr>
              <p:blipFill>
                <a:blip r:embed="rId10"/>
                <a:stretch>
                  <a:fillRect/>
                </a:stretch>
              </p:blipFill>
              <p:spPr>
                <a:xfrm>
                  <a:off x="5787384" y="2801916"/>
                  <a:ext cx="54734" cy="68499"/>
                </a:xfrm>
                <a:prstGeom prst="rect">
                  <a:avLst/>
                </a:prstGeom>
              </p:spPr>
            </p:pic>
          </mc:Fallback>
        </mc:AlternateContent>
        <p:sp>
          <p:nvSpPr>
            <p:cNvPr id="85" name="Freeform: Shape 84">
              <a:extLst>
                <a:ext uri="{FF2B5EF4-FFF2-40B4-BE49-F238E27FC236}">
                  <a16:creationId xmlns:a16="http://schemas.microsoft.com/office/drawing/2014/main" id="{E83D5964-6677-4620-B35E-5EB4B08CA416}"/>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BAE4FF9B-ECEB-4BD1-8C26-95FD80E6FD73}"/>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grpSp>
        <p:nvGrpSpPr>
          <p:cNvPr id="2" name="Group 1">
            <a:extLst>
              <a:ext uri="{FF2B5EF4-FFF2-40B4-BE49-F238E27FC236}">
                <a16:creationId xmlns:a16="http://schemas.microsoft.com/office/drawing/2014/main" id="{C6973612-8821-4686-AED8-6363116DC49A}"/>
              </a:ext>
            </a:extLst>
          </p:cNvPr>
          <p:cNvGrpSpPr/>
          <p:nvPr/>
        </p:nvGrpSpPr>
        <p:grpSpPr>
          <a:xfrm>
            <a:off x="8732497" y="1725468"/>
            <a:ext cx="1355671" cy="2296074"/>
            <a:chOff x="8732491" y="1725468"/>
            <a:chExt cx="1355671" cy="229607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9CF27F0C-4992-46F3-887E-867C003824E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C0D7BA37-1B0C-4502-9D1F-CEF84390F2CD}"/>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ADC270E4-A44F-4DDD-B345-24E48E205234}"/>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28C55532-ECED-4879-8459-16BB5ADC926E}"/>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12D80DA7-8F12-48A6-BE09-E8C54F93801A}"/>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C4E65FC7-A014-4B2A-B93E-3157B30E4C8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53B43A-99D4-4CAC-AEA2-C385CA75FBA6}"/>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BAABB538-0320-42FD-9B21-A09A572AA8E1}"/>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1C2DCFE3-D0E6-4A9C-AE18-BDAA993BC5E5}"/>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0011A5CB-0695-4F4A-94E0-66D21725E2BC}"/>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9CE16272-8287-4CE0-B3D1-EAC59CB585CE}"/>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D8E324-AF48-444D-9238-978D32754AB6}"/>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AE6A84B-A311-431C-96BF-E1071CC6CB9A}"/>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3" name="Freeform: Shape 22">
              <a:extLst>
                <a:ext uri="{FF2B5EF4-FFF2-40B4-BE49-F238E27FC236}">
                  <a16:creationId xmlns:a16="http://schemas.microsoft.com/office/drawing/2014/main" id="{20905DE5-3C26-448A-A934-D39A63287EF8}"/>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5DE6FBB-6016-420F-B834-D587AF70EB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251ED30-3065-4C2D-9E1D-ECE096369D1B}"/>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4D08027-3B2B-417F-A32D-39B11759D4BE}"/>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0B5AE8E-041E-4EA7-A9CF-C375B871ADE4}"/>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C0EE366A-36C9-4B72-8CDB-5F59BABAADBA}"/>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869A72AE-DFCD-4F3A-B871-FB4C051431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9349925" y="2430413"/>
                <a:ext cx="18873" cy="2819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9340851" y="2421492"/>
                  <a:ext cx="36657" cy="45675"/>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97DC33AE-7976-45E0-9453-BD52CE046CC8}"/>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34" name="Picture 33" descr="A picture containing male, grate&#10;&#10;Description automatically generated">
            <a:extLst>
              <a:ext uri="{FF2B5EF4-FFF2-40B4-BE49-F238E27FC236}">
                <a16:creationId xmlns:a16="http://schemas.microsoft.com/office/drawing/2014/main" id="{DC1CC6E9-EB20-4F0E-87B4-8609CA0D4F6C}"/>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65" name="Group 164">
            <a:extLst>
              <a:ext uri="{FF2B5EF4-FFF2-40B4-BE49-F238E27FC236}">
                <a16:creationId xmlns:a16="http://schemas.microsoft.com/office/drawing/2014/main" id="{E997F25D-3C7D-442A-AAB2-2479B646F405}"/>
              </a:ext>
            </a:extLst>
          </p:cNvPr>
          <p:cNvGrpSpPr/>
          <p:nvPr/>
        </p:nvGrpSpPr>
        <p:grpSpPr>
          <a:xfrm flipH="1">
            <a:off x="2548229" y="1884297"/>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66" name="Freeform: Shape 165">
              <a:extLst>
                <a:ext uri="{FF2B5EF4-FFF2-40B4-BE49-F238E27FC236}">
                  <a16:creationId xmlns:a16="http://schemas.microsoft.com/office/drawing/2014/main" id="{AD82866A-CE2F-42CA-9850-1CD132FCFA04}"/>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979C6F22-1E59-4D68-A3A1-FAEC242D9A5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41C0801D-D8BA-43D3-B837-CF631CEF1666}"/>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1484125F-F0F9-4EE8-917C-E80D84832DA5}"/>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Shape 169">
              <a:extLst>
                <a:ext uri="{FF2B5EF4-FFF2-40B4-BE49-F238E27FC236}">
                  <a16:creationId xmlns:a16="http://schemas.microsoft.com/office/drawing/2014/main" id="{617B6FAB-F8D6-4240-8E01-A5770CC64F3F}"/>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A9EC5EBB-8275-446E-9246-BCB0DE5F7B55}"/>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19A1EBC1-B89A-4FDB-AA1A-67D6D093B3A2}"/>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9D3FCEEA-EC37-4332-8FA0-49AA7A99B930}"/>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2EE5A2C7-7F76-434A-9A89-0BBAF95BDA4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730FA77A-F07B-4D98-8481-01348F1C8A68}"/>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84CFAF3D-2F7B-462C-B392-952CCFABD710}"/>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8176F8DB-9662-4047-A4F7-672499BB18E2}"/>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Shape 177">
              <a:extLst>
                <a:ext uri="{FF2B5EF4-FFF2-40B4-BE49-F238E27FC236}">
                  <a16:creationId xmlns:a16="http://schemas.microsoft.com/office/drawing/2014/main" id="{82472575-77CB-42A7-A37D-B92E03FFFE85}"/>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D9471479-F85A-42D0-B603-FB7C34B31F7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Freeform: Shape 179">
              <a:extLst>
                <a:ext uri="{FF2B5EF4-FFF2-40B4-BE49-F238E27FC236}">
                  <a16:creationId xmlns:a16="http://schemas.microsoft.com/office/drawing/2014/main" id="{117BBD01-6722-4005-88FC-F7CD09104DB6}"/>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81" name="Freeform: Shape 180">
              <a:extLst>
                <a:ext uri="{FF2B5EF4-FFF2-40B4-BE49-F238E27FC236}">
                  <a16:creationId xmlns:a16="http://schemas.microsoft.com/office/drawing/2014/main" id="{8C3AA2C6-4C20-4A44-A46B-65FC68414E00}"/>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Freeform: Shape 181">
              <a:extLst>
                <a:ext uri="{FF2B5EF4-FFF2-40B4-BE49-F238E27FC236}">
                  <a16:creationId xmlns:a16="http://schemas.microsoft.com/office/drawing/2014/main" id="{46E193CB-0D0C-4066-AFF8-FBDA62690AF1}"/>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00E21F16-9CA2-47D0-866A-C07E4B2733D1}"/>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Freeform: Shape 183">
              <a:extLst>
                <a:ext uri="{FF2B5EF4-FFF2-40B4-BE49-F238E27FC236}">
                  <a16:creationId xmlns:a16="http://schemas.microsoft.com/office/drawing/2014/main" id="{CA25A021-DD19-4814-8E96-FD0EAD450206}"/>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F0CBBA78-C5F0-4A4D-AB9F-E2CC6F5CAC01}"/>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Freeform: Shape 185">
              <a:extLst>
                <a:ext uri="{FF2B5EF4-FFF2-40B4-BE49-F238E27FC236}">
                  <a16:creationId xmlns:a16="http://schemas.microsoft.com/office/drawing/2014/main" id="{B5762DE2-F756-41BD-A44D-361791BF21E9}"/>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Oval 186">
              <a:extLst>
                <a:ext uri="{FF2B5EF4-FFF2-40B4-BE49-F238E27FC236}">
                  <a16:creationId xmlns:a16="http://schemas.microsoft.com/office/drawing/2014/main" id="{CF71C245-7E24-4B94-AC26-3DB22852D5AE}"/>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188" name="Ink 187">
                  <a:extLst>
                    <a:ext uri="{FF2B5EF4-FFF2-40B4-BE49-F238E27FC236}">
                      <a16:creationId xmlns:a16="http://schemas.microsoft.com/office/drawing/2014/main" id="{DE17E04A-4689-4660-BCC3-F3D398C3482E}"/>
                    </a:ext>
                  </a:extLst>
                </p14:cNvPr>
                <p14:cNvContentPartPr/>
                <p14:nvPr/>
              </p14:nvContentPartPr>
              <p14:xfrm rot="20800008">
                <a:off x="5705303" y="2894521"/>
                <a:ext cx="28440" cy="42480"/>
              </p14:xfrm>
            </p:contentPart>
          </mc:Choice>
          <mc:Fallback xmlns="">
            <p:pic>
              <p:nvPicPr>
                <p:cNvPr id="188" name="Ink 187">
                  <a:extLst>
                    <a:ext uri="{FF2B5EF4-FFF2-40B4-BE49-F238E27FC236}">
                      <a16:creationId xmlns:a16="http://schemas.microsoft.com/office/drawing/2014/main" id="{DE17E04A-4689-4660-BCC3-F3D398C3482E}"/>
                    </a:ext>
                  </a:extLst>
                </p:cNvPr>
                <p:cNvPicPr/>
                <p:nvPr/>
              </p:nvPicPr>
              <p:blipFill>
                <a:blip r:embed="rId16"/>
                <a:stretch>
                  <a:fillRect/>
                </a:stretch>
              </p:blipFill>
              <p:spPr>
                <a:xfrm rot="20800008">
                  <a:off x="5692136" y="2881410"/>
                  <a:ext cx="54247" cy="68178"/>
                </a:xfrm>
                <a:prstGeom prst="rect">
                  <a:avLst/>
                </a:prstGeom>
              </p:spPr>
            </p:pic>
          </mc:Fallback>
        </mc:AlternateContent>
        <p:sp>
          <p:nvSpPr>
            <p:cNvPr id="189" name="Freeform: Shape 188">
              <a:extLst>
                <a:ext uri="{FF2B5EF4-FFF2-40B4-BE49-F238E27FC236}">
                  <a16:creationId xmlns:a16="http://schemas.microsoft.com/office/drawing/2014/main" id="{F9D55176-BB33-4954-9516-B5C9D1A79F02}"/>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A257CC14-82AB-4CEB-99A3-8FE26622967D}"/>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7" name="Rectangle 196">
            <a:extLst>
              <a:ext uri="{FF2B5EF4-FFF2-40B4-BE49-F238E27FC236}">
                <a16:creationId xmlns:a16="http://schemas.microsoft.com/office/drawing/2014/main" id="{1100BA03-DB6B-4911-B01A-67825784FCE5}"/>
              </a:ext>
            </a:extLst>
          </p:cNvPr>
          <p:cNvSpPr/>
          <p:nvPr/>
        </p:nvSpPr>
        <p:spPr>
          <a:xfrm>
            <a:off x="4742341" y="1625348"/>
            <a:ext cx="2715807" cy="1569660"/>
          </a:xfrm>
          <a:prstGeom prst="rect">
            <a:avLst/>
          </a:prstGeom>
          <a:noFill/>
        </p:spPr>
        <p:txBody>
          <a:bodyPr wrap="none" lIns="91440" tIns="45720" rIns="91440" bIns="45720">
            <a:spAutoFit/>
          </a:bodyPr>
          <a:lstStyle/>
          <a:p>
            <a:pPr algn="ctr"/>
            <a:r>
              <a:rPr lang="en-US" sz="9600" b="1" dirty="0" err="1">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sp>
        <p:nvSpPr>
          <p:cNvPr id="200" name="Isosceles Triangle 199">
            <a:hlinkClick r:id="" action="ppaction://hlinkshowjump?jump=lastslideviewed"/>
            <a:extLst>
              <a:ext uri="{FF2B5EF4-FFF2-40B4-BE49-F238E27FC236}">
                <a16:creationId xmlns:a16="http://schemas.microsoft.com/office/drawing/2014/main" id="{81D7F250-1B43-4748-9B93-BBE20525D2C7}"/>
              </a:ext>
            </a:extLst>
          </p:cNvPr>
          <p:cNvSpPr/>
          <p:nvPr/>
        </p:nvSpPr>
        <p:spPr>
          <a:xfrm rot="5400000">
            <a:off x="11226304"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041587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18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72084 -0.57384 " pathEditMode="relative" rAng="0" ptsTypes="AA">
                                      <p:cBhvr>
                                        <p:cTn id="17" dur="500" fill="hold"/>
                                        <p:tgtEl>
                                          <p:spTgt spid="30"/>
                                        </p:tgtEl>
                                        <p:attrNameLst>
                                          <p:attrName>ppt_x</p:attrName>
                                          <p:attrName>ppt_y</p:attrName>
                                        </p:attrNameLst>
                                      </p:cBhvr>
                                      <p:rCtr x="-29427" y="-10556"/>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42" presetClass="path" presetSubtype="0" accel="50000" decel="50000" fill="hold" nodeType="withEffect">
                                  <p:stCondLst>
                                    <p:cond delay="0"/>
                                  </p:stCondLst>
                                  <p:childTnLst>
                                    <p:animMotion origin="layout" path="M 2.91667E-6 -2.96296E-6 L 0.03606 -0.02199 " pathEditMode="relative" rAng="0" ptsTypes="AA">
                                      <p:cBhvr>
                                        <p:cTn id="19" dur="400" fill="hold"/>
                                        <p:tgtEl>
                                          <p:spTgt spid="61"/>
                                        </p:tgtEl>
                                        <p:attrNameLst>
                                          <p:attrName>ppt_x</p:attrName>
                                          <p:attrName>ppt_y</p:attrName>
                                        </p:attrNameLst>
                                      </p:cBhvr>
                                      <p:rCtr x="1797" y="-1111"/>
                                    </p:animMotion>
                                  </p:childTnLst>
                                </p:cTn>
                              </p:par>
                              <p:par>
                                <p:cTn id="20" presetID="1" presetClass="exit" presetSubtype="0" fill="hold" nodeType="withEffect">
                                  <p:stCondLst>
                                    <p:cond delay="400"/>
                                  </p:stCondLst>
                                  <p:childTnLst>
                                    <p:set>
                                      <p:cBhvr>
                                        <p:cTn id="21" dur="1" fill="hold">
                                          <p:stCondLst>
                                            <p:cond delay="0"/>
                                          </p:stCondLst>
                                        </p:cTn>
                                        <p:tgtEl>
                                          <p:spTgt spid="61"/>
                                        </p:tgtEl>
                                        <p:attrNameLst>
                                          <p:attrName>style.visibility</p:attrName>
                                        </p:attrNameLst>
                                      </p:cBhvr>
                                      <p:to>
                                        <p:strVal val="hidden"/>
                                      </p:to>
                                    </p:set>
                                  </p:childTnLst>
                                </p:cTn>
                              </p:par>
                              <p:par>
                                <p:cTn id="22" presetID="1" presetClass="entr" presetSubtype="0" fill="hold" nodeType="withEffect">
                                  <p:stCondLst>
                                    <p:cond delay="400"/>
                                  </p:stCondLst>
                                  <p:childTnLst>
                                    <p:set>
                                      <p:cBhvr>
                                        <p:cTn id="23" dur="1" fill="hold">
                                          <p:stCondLst>
                                            <p:cond delay="0"/>
                                          </p:stCondLst>
                                        </p:cTn>
                                        <p:tgtEl>
                                          <p:spTgt spid="139"/>
                                        </p:tgtEl>
                                        <p:attrNameLst>
                                          <p:attrName>style.visibility</p:attrName>
                                        </p:attrNameLst>
                                      </p:cBhvr>
                                      <p:to>
                                        <p:strVal val="visible"/>
                                      </p:to>
                                    </p:set>
                                  </p:childTnLst>
                                </p:cTn>
                              </p:par>
                              <p:par>
                                <p:cTn id="24" presetID="8" presetClass="emph" presetSubtype="0" fill="hold" nodeType="withEffect">
                                  <p:stCondLst>
                                    <p:cond delay="0"/>
                                  </p:stCondLst>
                                  <p:childTnLst>
                                    <p:animRot by="-43200000">
                                      <p:cBhvr>
                                        <p:cTn id="25" dur="500" fill="hold"/>
                                        <p:tgtEl>
                                          <p:spTgt spid="30"/>
                                        </p:tgtEl>
                                        <p:attrNameLst>
                                          <p:attrName>r</p:attrName>
                                        </p:attrNameLst>
                                      </p:cBhvr>
                                    </p:animRot>
                                  </p:childTnLst>
                                </p:cTn>
                              </p:par>
                              <p:par>
                                <p:cTn id="26" presetID="8" presetClass="emph" presetSubtype="0" fill="hold" nodeType="withEffect">
                                  <p:stCondLst>
                                    <p:cond delay="0"/>
                                  </p:stCondLst>
                                  <p:childTnLst>
                                    <p:animRot by="-43200000">
                                      <p:cBhvr>
                                        <p:cTn id="27" dur="500" fill="hold"/>
                                        <p:tgtEl>
                                          <p:spTgt spid="30"/>
                                        </p:tgtEl>
                                        <p:attrNameLst>
                                          <p:attrName>r</p:attrName>
                                        </p:attrNameLst>
                                      </p:cBhvr>
                                    </p:animRot>
                                  </p:childTnLst>
                                </p:cTn>
                              </p:par>
                              <p:par>
                                <p:cTn id="28" presetID="6" presetClass="emph" presetSubtype="0" fill="hold" nodeType="withEffect">
                                  <p:stCondLst>
                                    <p:cond delay="0"/>
                                  </p:stCondLst>
                                  <p:childTnLst>
                                    <p:animScale>
                                      <p:cBhvr>
                                        <p:cTn id="29" dur="500" fill="hold"/>
                                        <p:tgtEl>
                                          <p:spTgt spid="30"/>
                                        </p:tgtEl>
                                      </p:cBhvr>
                                      <p:by x="110000" y="110000"/>
                                    </p:animScale>
                                  </p:childTnLst>
                                </p:cTn>
                              </p:par>
                            </p:childTnLst>
                          </p:cTn>
                        </p:par>
                        <p:par>
                          <p:cTn id="30" fill="hold">
                            <p:stCondLst>
                              <p:cond delay="2750"/>
                            </p:stCondLst>
                            <p:childTnLst>
                              <p:par>
                                <p:cTn id="31" presetID="42" presetClass="path" presetSubtype="0" accel="50000" decel="50000" fill="hold" nodeType="afterEffect">
                                  <p:stCondLst>
                                    <p:cond delay="0"/>
                                  </p:stCondLst>
                                  <p:childTnLst>
                                    <p:animMotion origin="layout" path="M -0.72084 -0.57384 L -0.70404 -0.35463 " pathEditMode="relative" rAng="0" ptsTypes="AA">
                                      <p:cBhvr>
                                        <p:cTn id="32" dur="250" fill="hold"/>
                                        <p:tgtEl>
                                          <p:spTgt spid="30"/>
                                        </p:tgtEl>
                                        <p:attrNameLst>
                                          <p:attrName>ppt_x</p:attrName>
                                          <p:attrName>ppt_y</p:attrName>
                                        </p:attrNameLst>
                                      </p:cBhvr>
                                      <p:rCtr x="833" y="10949"/>
                                    </p:animMotion>
                                  </p:childTnLst>
                                </p:cTn>
                              </p:par>
                            </p:childTnLst>
                          </p:cTn>
                        </p:par>
                        <p:par>
                          <p:cTn id="33" fill="hold">
                            <p:stCondLst>
                              <p:cond delay="3000"/>
                            </p:stCondLst>
                            <p:childTnLst>
                              <p:par>
                                <p:cTn id="34" presetID="1" presetClass="exit" presetSubtype="0" fill="hold" nodeType="afterEffect">
                                  <p:stCondLst>
                                    <p:cond delay="250"/>
                                  </p:stCondLst>
                                  <p:childTnLst>
                                    <p:set>
                                      <p:cBhvr>
                                        <p:cTn id="35" dur="1" fill="hold">
                                          <p:stCondLst>
                                            <p:cond delay="0"/>
                                          </p:stCondLst>
                                        </p:cTn>
                                        <p:tgtEl>
                                          <p:spTgt spid="139"/>
                                        </p:tgtEl>
                                        <p:attrNameLst>
                                          <p:attrName>style.visibility</p:attrName>
                                        </p:attrNameLst>
                                      </p:cBhvr>
                                      <p:to>
                                        <p:strVal val="hidden"/>
                                      </p:to>
                                    </p:set>
                                  </p:childTnLst>
                                </p:cTn>
                              </p:par>
                              <p:par>
                                <p:cTn id="36" presetID="1" presetClass="entr" presetSubtype="0" fill="hold" nodeType="withEffect">
                                  <p:stCondLst>
                                    <p:cond delay="250"/>
                                  </p:stCondLst>
                                  <p:childTnLst>
                                    <p:set>
                                      <p:cBhvr>
                                        <p:cTn id="37" dur="1" fill="hold">
                                          <p:stCondLst>
                                            <p:cond delay="0"/>
                                          </p:stCondLst>
                                        </p:cTn>
                                        <p:tgtEl>
                                          <p:spTgt spid="165"/>
                                        </p:tgtEl>
                                        <p:attrNameLst>
                                          <p:attrName>style.visibility</p:attrName>
                                        </p:attrNameLst>
                                      </p:cBhvr>
                                      <p:to>
                                        <p:strVal val="visible"/>
                                      </p:to>
                                    </p:set>
                                  </p:childTnLst>
                                </p:cTn>
                              </p:par>
                              <p:par>
                                <p:cTn id="38" presetID="1" presetClass="exit" presetSubtype="0" fill="hold" nodeType="withEffect">
                                  <p:stCondLst>
                                    <p:cond delay="250"/>
                                  </p:stCondLst>
                                  <p:childTnLst>
                                    <p:set>
                                      <p:cBhvr>
                                        <p:cTn id="39" dur="1" fill="hold">
                                          <p:stCondLst>
                                            <p:cond delay="0"/>
                                          </p:stCondLst>
                                        </p:cTn>
                                        <p:tgtEl>
                                          <p:spTgt spid="20"/>
                                        </p:tgtEl>
                                        <p:attrNameLst>
                                          <p:attrName>style.visibility</p:attrName>
                                        </p:attrNameLst>
                                      </p:cBhvr>
                                      <p:to>
                                        <p:strVal val="hidden"/>
                                      </p:to>
                                    </p:set>
                                  </p:childTnLst>
                                </p:cTn>
                              </p:par>
                              <p:par>
                                <p:cTn id="40" presetID="1" presetClass="entr" presetSubtype="0" fill="hold" nodeType="withEffect">
                                  <p:stCondLst>
                                    <p:cond delay="250"/>
                                  </p:stCondLst>
                                  <p:childTnLst>
                                    <p:set>
                                      <p:cBhvr>
                                        <p:cTn id="41" dur="1" fill="hold">
                                          <p:stCondLst>
                                            <p:cond delay="0"/>
                                          </p:stCondLst>
                                        </p:cTn>
                                        <p:tgtEl>
                                          <p:spTgt spid="2"/>
                                        </p:tgtEl>
                                        <p:attrNameLst>
                                          <p:attrName>style.visibility</p:attrName>
                                        </p:attrNameLst>
                                      </p:cBhvr>
                                      <p:to>
                                        <p:strVal val="visible"/>
                                      </p:to>
                                    </p:set>
                                  </p:childTnLst>
                                </p:cTn>
                              </p:par>
                              <p:par>
                                <p:cTn id="42" presetID="53" presetClass="entr" presetSubtype="16" fill="hold" grpId="0" nodeType="withEffect">
                                  <p:stCondLst>
                                    <p:cond delay="0"/>
                                  </p:stCondLst>
                                  <p:childTnLst>
                                    <p:set>
                                      <p:cBhvr>
                                        <p:cTn id="43" dur="1" fill="hold">
                                          <p:stCondLst>
                                            <p:cond delay="0"/>
                                          </p:stCondLst>
                                        </p:cTn>
                                        <p:tgtEl>
                                          <p:spTgt spid="197"/>
                                        </p:tgtEl>
                                        <p:attrNameLst>
                                          <p:attrName>style.visibility</p:attrName>
                                        </p:attrNameLst>
                                      </p:cBhvr>
                                      <p:to>
                                        <p:strVal val="visible"/>
                                      </p:to>
                                    </p:set>
                                    <p:anim calcmode="lin" valueType="num">
                                      <p:cBhvr>
                                        <p:cTn id="44" dur="500" fill="hold"/>
                                        <p:tgtEl>
                                          <p:spTgt spid="197"/>
                                        </p:tgtEl>
                                        <p:attrNameLst>
                                          <p:attrName>ppt_w</p:attrName>
                                        </p:attrNameLst>
                                      </p:cBhvr>
                                      <p:tavLst>
                                        <p:tav tm="0">
                                          <p:val>
                                            <p:fltVal val="0"/>
                                          </p:val>
                                        </p:tav>
                                        <p:tav tm="100000">
                                          <p:val>
                                            <p:strVal val="#ppt_w"/>
                                          </p:val>
                                        </p:tav>
                                      </p:tavLst>
                                    </p:anim>
                                    <p:anim calcmode="lin" valueType="num">
                                      <p:cBhvr>
                                        <p:cTn id="45" dur="500" fill="hold"/>
                                        <p:tgtEl>
                                          <p:spTgt spid="197"/>
                                        </p:tgtEl>
                                        <p:attrNameLst>
                                          <p:attrName>ppt_h</p:attrName>
                                        </p:attrNameLst>
                                      </p:cBhvr>
                                      <p:tavLst>
                                        <p:tav tm="0">
                                          <p:val>
                                            <p:fltVal val="0"/>
                                          </p:val>
                                        </p:tav>
                                        <p:tav tm="100000">
                                          <p:val>
                                            <p:strVal val="#ppt_h"/>
                                          </p:val>
                                        </p:tav>
                                      </p:tavLst>
                                    </p:anim>
                                    <p:animEffect transition="in" filter="fade">
                                      <p:cBhvr>
                                        <p:cTn id="46" dur="500"/>
                                        <p:tgtEl>
                                          <p:spTgt spid="197"/>
                                        </p:tgtEl>
                                      </p:cBhvr>
                                    </p:animEffect>
                                  </p:childTnLst>
                                </p:cTn>
                              </p:par>
                              <p:par>
                                <p:cTn id="47" presetID="30" presetClass="emph" presetSubtype="0" repeatCount="indefinite" fill="hold" grpId="1" nodeType="withEffect">
                                  <p:stCondLst>
                                    <p:cond delay="0"/>
                                  </p:stCondLst>
                                  <p:childTnLst>
                                    <p:animClr clrSpc="hsl" dir="cw">
                                      <p:cBhvr override="childStyle">
                                        <p:cTn id="48" dur="500" fill="hold"/>
                                        <p:tgtEl>
                                          <p:spTgt spid="197"/>
                                        </p:tgtEl>
                                        <p:attrNameLst>
                                          <p:attrName>style.color</p:attrName>
                                        </p:attrNameLst>
                                      </p:cBhvr>
                                      <p:by>
                                        <p:hsl h="0" s="12549" l="25098"/>
                                      </p:by>
                                    </p:animClr>
                                    <p:animClr clrSpc="hsl" dir="cw">
                                      <p:cBhvr>
                                        <p:cTn id="49" dur="500" fill="hold"/>
                                        <p:tgtEl>
                                          <p:spTgt spid="197"/>
                                        </p:tgtEl>
                                        <p:attrNameLst>
                                          <p:attrName>fillcolor</p:attrName>
                                        </p:attrNameLst>
                                      </p:cBhvr>
                                      <p:by>
                                        <p:hsl h="0" s="12549" l="25098"/>
                                      </p:by>
                                    </p:animClr>
                                    <p:animClr clrSpc="hsl" dir="cw">
                                      <p:cBhvr>
                                        <p:cTn id="50" dur="500" fill="hold"/>
                                        <p:tgtEl>
                                          <p:spTgt spid="197"/>
                                        </p:tgtEl>
                                        <p:attrNameLst>
                                          <p:attrName>stroke.color</p:attrName>
                                        </p:attrNameLst>
                                      </p:cBhvr>
                                      <p:by>
                                        <p:hsl h="0" s="12549" l="25098"/>
                                      </p:by>
                                    </p:animClr>
                                    <p:set>
                                      <p:cBhvr>
                                        <p:cTn id="51" dur="500" fill="hold"/>
                                        <p:tgtEl>
                                          <p:spTgt spid="197"/>
                                        </p:tgtEl>
                                        <p:attrNameLst>
                                          <p:attrName>fill.type</p:attrName>
                                        </p:attrNameLst>
                                      </p:cBhvr>
                                      <p:to>
                                        <p:strVal val="solid"/>
                                      </p:to>
                                    </p:set>
                                  </p:childTnLst>
                                  <p:subTnLst>
                                    <p:audio>
                                      <p:cMediaNode>
                                        <p:cTn display="0" masterRel="sameClick">
                                          <p:stCondLst>
                                            <p:cond evt="begin" delay="0">
                                              <p:tn val="47"/>
                                            </p:cond>
                                          </p:stCondLst>
                                          <p:endCondLst>
                                            <p:cond evt="onStopAudio" delay="0">
                                              <p:tgtEl>
                                                <p:sldTgt/>
                                              </p:tgtEl>
                                            </p:cond>
                                          </p:endCondLst>
                                        </p:cTn>
                                        <p:tgtEl>
                                          <p:sndTgt r:embed="rId4" name="thang.wav"/>
                                        </p:tgtEl>
                                      </p:cMediaNode>
                                    </p:audio>
                                  </p:subTnLst>
                                </p:cTn>
                              </p:par>
                              <p:par>
                                <p:cTn id="52" presetID="32" presetClass="emph" presetSubtype="0" repeatCount="indefinite" fill="hold" grpId="2" nodeType="withEffect">
                                  <p:stCondLst>
                                    <p:cond delay="0"/>
                                  </p:stCondLst>
                                  <p:childTnLst>
                                    <p:animRot by="120000">
                                      <p:cBhvr>
                                        <p:cTn id="53" dur="100" fill="hold">
                                          <p:stCondLst>
                                            <p:cond delay="0"/>
                                          </p:stCondLst>
                                        </p:cTn>
                                        <p:tgtEl>
                                          <p:spTgt spid="197"/>
                                        </p:tgtEl>
                                        <p:attrNameLst>
                                          <p:attrName>r</p:attrName>
                                        </p:attrNameLst>
                                      </p:cBhvr>
                                    </p:animRot>
                                    <p:animRot by="-240000">
                                      <p:cBhvr>
                                        <p:cTn id="54" dur="200" fill="hold">
                                          <p:stCondLst>
                                            <p:cond delay="200"/>
                                          </p:stCondLst>
                                        </p:cTn>
                                        <p:tgtEl>
                                          <p:spTgt spid="197"/>
                                        </p:tgtEl>
                                        <p:attrNameLst>
                                          <p:attrName>r</p:attrName>
                                        </p:attrNameLst>
                                      </p:cBhvr>
                                    </p:animRot>
                                    <p:animRot by="240000">
                                      <p:cBhvr>
                                        <p:cTn id="55" dur="200" fill="hold">
                                          <p:stCondLst>
                                            <p:cond delay="400"/>
                                          </p:stCondLst>
                                        </p:cTn>
                                        <p:tgtEl>
                                          <p:spTgt spid="197"/>
                                        </p:tgtEl>
                                        <p:attrNameLst>
                                          <p:attrName>r</p:attrName>
                                        </p:attrNameLst>
                                      </p:cBhvr>
                                    </p:animRot>
                                    <p:animRot by="-240000">
                                      <p:cBhvr>
                                        <p:cTn id="56" dur="200" fill="hold">
                                          <p:stCondLst>
                                            <p:cond delay="600"/>
                                          </p:stCondLst>
                                        </p:cTn>
                                        <p:tgtEl>
                                          <p:spTgt spid="197"/>
                                        </p:tgtEl>
                                        <p:attrNameLst>
                                          <p:attrName>r</p:attrName>
                                        </p:attrNameLst>
                                      </p:cBhvr>
                                    </p:animRot>
                                    <p:animRot by="120000">
                                      <p:cBhvr>
                                        <p:cTn id="57" dur="200" fill="hold">
                                          <p:stCondLst>
                                            <p:cond delay="800"/>
                                          </p:stCondLst>
                                        </p:cTn>
                                        <p:tgtEl>
                                          <p:spTgt spid="19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p:bldP spid="197" grpId="1"/>
      <p:bldP spid="197" grpId="2"/>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dapan4">
            <a:hlinkClick r:id="rId8" action="ppaction://hlinksldjump"/>
            <a:extLst>
              <a:ext uri="{FF2B5EF4-FFF2-40B4-BE49-F238E27FC236}">
                <a16:creationId xmlns:a16="http://schemas.microsoft.com/office/drawing/2014/main" id="{418CDFC5-F1F2-4A05-8601-C70753D78DAD}"/>
              </a:ext>
            </a:extLst>
          </p:cNvPr>
          <p:cNvSpPr/>
          <p:nvPr/>
        </p:nvSpPr>
        <p:spPr>
          <a:xfrm>
            <a:off x="6471140" y="5243357"/>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D.</a:t>
            </a:r>
            <a:r>
              <a:rPr lang="vi-VN" sz="4000" b="1" dirty="0">
                <a:solidFill>
                  <a:schemeClr val="tx1"/>
                </a:solidFill>
              </a:rPr>
              <a:t> </a:t>
            </a:r>
            <a:r>
              <a:rPr lang="en-US" sz="4000" b="1" dirty="0">
                <a:solidFill>
                  <a:schemeClr val="tx1"/>
                </a:solidFill>
              </a:rPr>
              <a:t>83</a:t>
            </a:r>
            <a:r>
              <a:rPr lang="vi-VN" sz="4000" b="1" dirty="0">
                <a:solidFill>
                  <a:schemeClr val="tx1"/>
                </a:solidFill>
              </a:rPr>
              <a:t>5</a:t>
            </a:r>
            <a:r>
              <a:rPr lang="en-US" sz="4000" b="1" dirty="0">
                <a:solidFill>
                  <a:schemeClr val="tx1"/>
                </a:solidFill>
              </a:rPr>
              <a:t>0</a:t>
            </a:r>
          </a:p>
        </p:txBody>
      </p:sp>
      <p:sp>
        <p:nvSpPr>
          <p:cNvPr id="48" name="dapan1">
            <a:hlinkClick r:id="rId8" action="ppaction://hlinksldjump"/>
            <a:extLst>
              <a:ext uri="{FF2B5EF4-FFF2-40B4-BE49-F238E27FC236}">
                <a16:creationId xmlns:a16="http://schemas.microsoft.com/office/drawing/2014/main" id="{94E5965D-5739-45BE-B5BB-34E81578A358}"/>
              </a:ext>
            </a:extLst>
          </p:cNvPr>
          <p:cNvSpPr/>
          <p:nvPr/>
        </p:nvSpPr>
        <p:spPr>
          <a:xfrm>
            <a:off x="1008188" y="3672465"/>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A.</a:t>
            </a:r>
            <a:r>
              <a:rPr lang="vi-VN" sz="4000" b="1" dirty="0">
                <a:solidFill>
                  <a:schemeClr val="tx1"/>
                </a:solidFill>
              </a:rPr>
              <a:t> </a:t>
            </a:r>
            <a:r>
              <a:rPr lang="en-US" sz="4000" b="1" dirty="0">
                <a:solidFill>
                  <a:schemeClr val="tx1"/>
                </a:solidFill>
              </a:rPr>
              <a:t>8530</a:t>
            </a:r>
          </a:p>
        </p:txBody>
      </p:sp>
      <p:sp>
        <p:nvSpPr>
          <p:cNvPr id="46" name="dapan2">
            <a:hlinkClick r:id="rId8" action="ppaction://hlinksldjump"/>
            <a:extLst>
              <a:ext uri="{FF2B5EF4-FFF2-40B4-BE49-F238E27FC236}">
                <a16:creationId xmlns:a16="http://schemas.microsoft.com/office/drawing/2014/main" id="{85E4AD51-E9FD-4FAD-A292-0E29E7581BF8}"/>
              </a:ext>
            </a:extLst>
          </p:cNvPr>
          <p:cNvSpPr/>
          <p:nvPr/>
        </p:nvSpPr>
        <p:spPr>
          <a:xfrm>
            <a:off x="6471140" y="3672465"/>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B.</a:t>
            </a:r>
            <a:r>
              <a:rPr lang="vi-VN" sz="4000" b="1" dirty="0">
                <a:solidFill>
                  <a:schemeClr val="tx1"/>
                </a:solidFill>
              </a:rPr>
              <a:t> </a:t>
            </a:r>
            <a:r>
              <a:rPr lang="en-US" sz="4000" b="1" dirty="0">
                <a:solidFill>
                  <a:schemeClr val="tx1"/>
                </a:solidFill>
              </a:rPr>
              <a:t>8503</a:t>
            </a:r>
          </a:p>
        </p:txBody>
      </p:sp>
      <p:sp>
        <p:nvSpPr>
          <p:cNvPr id="45" name="dapan3">
            <a:hlinkClick r:id="rId9" action="ppaction://hlinksldjump"/>
            <a:extLst>
              <a:ext uri="{FF2B5EF4-FFF2-40B4-BE49-F238E27FC236}">
                <a16:creationId xmlns:a16="http://schemas.microsoft.com/office/drawing/2014/main" id="{5F4C0911-E488-4275-9DA5-0D19DF513A7E}"/>
              </a:ext>
            </a:extLst>
          </p:cNvPr>
          <p:cNvSpPr/>
          <p:nvPr/>
        </p:nvSpPr>
        <p:spPr>
          <a:xfrm>
            <a:off x="1008188" y="5243357"/>
            <a:ext cx="4712677" cy="1007814"/>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a:solidFill>
                  <a:schemeClr val="tx1"/>
                </a:solidFill>
              </a:rPr>
              <a:t>C.</a:t>
            </a:r>
            <a:r>
              <a:rPr lang="vi-VN" sz="4000" b="1" dirty="0">
                <a:solidFill>
                  <a:schemeClr val="tx1"/>
                </a:solidFill>
              </a:rPr>
              <a:t> </a:t>
            </a:r>
            <a:r>
              <a:rPr lang="en-US" sz="4000" b="1" dirty="0">
                <a:solidFill>
                  <a:schemeClr val="tx1"/>
                </a:solidFill>
              </a:rPr>
              <a:t>8053</a:t>
            </a:r>
          </a:p>
        </p:txBody>
      </p:sp>
      <p:sp>
        <p:nvSpPr>
          <p:cNvPr id="20" name="Rectangle: Rounded Corners 19">
            <a:extLst>
              <a:ext uri="{FF2B5EF4-FFF2-40B4-BE49-F238E27FC236}">
                <a16:creationId xmlns:a16="http://schemas.microsoft.com/office/drawing/2014/main" id="{1BEF8640-1554-468C-9D8E-2F35441828B8}"/>
              </a:ext>
            </a:extLst>
          </p:cNvPr>
          <p:cNvSpPr/>
          <p:nvPr/>
        </p:nvSpPr>
        <p:spPr>
          <a:xfrm>
            <a:off x="1559173" y="1341387"/>
            <a:ext cx="9073663" cy="1940418"/>
          </a:xfrm>
          <a:prstGeom prst="roundRect">
            <a:avLst>
              <a:gd name="adj" fmla="val 50000"/>
            </a:avLst>
          </a:prstGeom>
          <a:solidFill>
            <a:srgbClr val="61D6FF"/>
          </a:solidFill>
          <a:ln>
            <a:noFill/>
          </a:ln>
          <a:effectLst>
            <a:outerShdw blurRad="63500" sx="102000" sy="102000" algn="ctr" rotWithShape="0">
              <a:prstClr val="black">
                <a:alpha val="40000"/>
              </a:prstClr>
            </a:outerShdw>
          </a:effectLst>
          <a:scene3d>
            <a:camera prst="orthographicFront"/>
            <a:lightRig rig="threePt" dir="t"/>
          </a:scene3d>
          <a:sp3d prstMaterial="matte">
            <a:bevelT w="165100" h="254000" prst="hardEdge"/>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4400" b="1" dirty="0">
                <a:solidFill>
                  <a:schemeClr val="tx1"/>
                </a:solidFill>
                <a:latin typeface="Calibri" pitchFamily="34" charset="0"/>
                <a:ea typeface="Calibri" pitchFamily="34" charset="0"/>
                <a:cs typeface="Calibri" pitchFamily="34" charset="0"/>
              </a:rPr>
              <a:t>Số gồm 8 nghìn 5 chục 3 đơn vị là:</a:t>
            </a:r>
          </a:p>
        </p:txBody>
      </p:sp>
      <p:sp>
        <p:nvSpPr>
          <p:cNvPr id="44" name="Action Button: Return 43">
            <a:hlinkClick r:id="rId10" action="ppaction://hlinksldjump" highlightClick="1"/>
            <a:extLst>
              <a:ext uri="{FF2B5EF4-FFF2-40B4-BE49-F238E27FC236}">
                <a16:creationId xmlns:a16="http://schemas.microsoft.com/office/drawing/2014/main" id="{E20CEA7B-FBCA-4FED-8C7E-F830C1695342}"/>
              </a:ext>
            </a:extLst>
          </p:cNvPr>
          <p:cNvSpPr/>
          <p:nvPr/>
        </p:nvSpPr>
        <p:spPr>
          <a:xfrm rot="16200000">
            <a:off x="-1" y="3"/>
            <a:ext cx="867508" cy="867508"/>
          </a:xfrm>
          <a:prstGeom prst="actionButtonReturn">
            <a:avLst/>
          </a:prstGeom>
          <a:solidFill>
            <a:srgbClr val="FFC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8" name="Correct Answer #3 Sound Effect">
            <a:hlinkClick r:id="" action="ppaction://media"/>
            <a:extLst>
              <a:ext uri="{FF2B5EF4-FFF2-40B4-BE49-F238E27FC236}">
                <a16:creationId xmlns:a16="http://schemas.microsoft.com/office/drawing/2014/main" id="{7ED2F5FD-4508-457B-9337-2A604A811F53}"/>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181933" y="-484534"/>
            <a:ext cx="487363" cy="487363"/>
          </a:xfrm>
          <a:prstGeom prst="rect">
            <a:avLst/>
          </a:prstGeom>
        </p:spPr>
      </p:pic>
      <p:pic>
        <p:nvPicPr>
          <p:cNvPr id="9" name="Wrong Answer">
            <a:hlinkClick r:id="" action="ppaction://media"/>
            <a:extLst>
              <a:ext uri="{FF2B5EF4-FFF2-40B4-BE49-F238E27FC236}">
                <a16:creationId xmlns:a16="http://schemas.microsoft.com/office/drawing/2014/main" id="{02B63D24-75D6-4B44-91EB-83234E3B7169}"/>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983721" y="-487364"/>
            <a:ext cx="487363" cy="487363"/>
          </a:xfrm>
          <a:prstGeom prst="rect">
            <a:avLst/>
          </a:prstGeom>
        </p:spPr>
      </p:pic>
      <p:grpSp>
        <p:nvGrpSpPr>
          <p:cNvPr id="10" name="Group 9">
            <a:extLst>
              <a:ext uri="{FF2B5EF4-FFF2-40B4-BE49-F238E27FC236}">
                <a16:creationId xmlns:a16="http://schemas.microsoft.com/office/drawing/2014/main" id="{411F36D1-372B-4310-BE17-92E999A67AD0}"/>
              </a:ext>
            </a:extLst>
          </p:cNvPr>
          <p:cNvGrpSpPr/>
          <p:nvPr/>
        </p:nvGrpSpPr>
        <p:grpSpPr>
          <a:xfrm>
            <a:off x="114251" y="7461806"/>
            <a:ext cx="1780072" cy="1780072"/>
            <a:chOff x="3419475" y="752475"/>
            <a:chExt cx="5353050" cy="5353050"/>
          </a:xfrm>
        </p:grpSpPr>
        <p:sp>
          <p:nvSpPr>
            <p:cNvPr id="11" name="Freeform: Shape 221">
              <a:extLst>
                <a:ext uri="{FF2B5EF4-FFF2-40B4-BE49-F238E27FC236}">
                  <a16:creationId xmlns:a16="http://schemas.microsoft.com/office/drawing/2014/main" id="{974BD289-31FA-4178-9D73-C4BD92923BFB}"/>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 name="Group 11">
              <a:extLst>
                <a:ext uri="{FF2B5EF4-FFF2-40B4-BE49-F238E27FC236}">
                  <a16:creationId xmlns:a16="http://schemas.microsoft.com/office/drawing/2014/main" id="{6A7AE368-C21E-40D1-9C77-EA35F7EE5655}"/>
                </a:ext>
              </a:extLst>
            </p:cNvPr>
            <p:cNvGrpSpPr/>
            <p:nvPr/>
          </p:nvGrpSpPr>
          <p:grpSpPr>
            <a:xfrm>
              <a:off x="3505202" y="836611"/>
              <a:ext cx="5094518" cy="5143275"/>
              <a:chOff x="3505202" y="836611"/>
              <a:chExt cx="5094518" cy="5143275"/>
            </a:xfrm>
            <a:solidFill>
              <a:schemeClr val="bg1"/>
            </a:solidFill>
          </p:grpSpPr>
          <p:sp>
            <p:nvSpPr>
              <p:cNvPr id="15" name="Rectangle 14">
                <a:extLst>
                  <a:ext uri="{FF2B5EF4-FFF2-40B4-BE49-F238E27FC236}">
                    <a16:creationId xmlns:a16="http://schemas.microsoft.com/office/drawing/2014/main" id="{7E7B8490-FDDE-4D28-BE5D-E9E4AA112D0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 name="Rectangle 15">
                <a:extLst>
                  <a:ext uri="{FF2B5EF4-FFF2-40B4-BE49-F238E27FC236}">
                    <a16:creationId xmlns:a16="http://schemas.microsoft.com/office/drawing/2014/main" id="{9AB51239-F684-4F86-8542-447E5AF884EC}"/>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 name="Rectangle 16">
                <a:extLst>
                  <a:ext uri="{FF2B5EF4-FFF2-40B4-BE49-F238E27FC236}">
                    <a16:creationId xmlns:a16="http://schemas.microsoft.com/office/drawing/2014/main" id="{A0C9BA46-C73F-47BD-AE98-DF9C7B3040B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 name="Rectangle 17">
                <a:extLst>
                  <a:ext uri="{FF2B5EF4-FFF2-40B4-BE49-F238E27FC236}">
                    <a16:creationId xmlns:a16="http://schemas.microsoft.com/office/drawing/2014/main" id="{4B0F4AD0-40E9-45C8-82E3-FA82343C705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 name="Rectangle 18">
                <a:extLst>
                  <a:ext uri="{FF2B5EF4-FFF2-40B4-BE49-F238E27FC236}">
                    <a16:creationId xmlns:a16="http://schemas.microsoft.com/office/drawing/2014/main" id="{005D7A64-1CC7-4952-AE15-40422F33FD95}"/>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1" name="Rectangle 20">
                <a:extLst>
                  <a:ext uri="{FF2B5EF4-FFF2-40B4-BE49-F238E27FC236}">
                    <a16:creationId xmlns:a16="http://schemas.microsoft.com/office/drawing/2014/main" id="{1EA9C042-B8E3-4037-A1FF-E6CB5686865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2" name="Rectangle 21">
                <a:extLst>
                  <a:ext uri="{FF2B5EF4-FFF2-40B4-BE49-F238E27FC236}">
                    <a16:creationId xmlns:a16="http://schemas.microsoft.com/office/drawing/2014/main" id="{31B5669E-EE1E-4DF7-BF73-B0186E9CD084}"/>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3" name="Rectangle 22">
                <a:extLst>
                  <a:ext uri="{FF2B5EF4-FFF2-40B4-BE49-F238E27FC236}">
                    <a16:creationId xmlns:a16="http://schemas.microsoft.com/office/drawing/2014/main" id="{CEB91A5C-5A4F-4EB6-ABA1-2CA82A23304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4" name="Rectangle 23">
                <a:extLst>
                  <a:ext uri="{FF2B5EF4-FFF2-40B4-BE49-F238E27FC236}">
                    <a16:creationId xmlns:a16="http://schemas.microsoft.com/office/drawing/2014/main" id="{267C8778-F10C-49CD-A807-A578EED3F9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5" name="Rectangle 24">
                <a:extLst>
                  <a:ext uri="{FF2B5EF4-FFF2-40B4-BE49-F238E27FC236}">
                    <a16:creationId xmlns:a16="http://schemas.microsoft.com/office/drawing/2014/main" id="{0390CA19-C5CF-44C3-B243-61B67575E62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6" name="Rectangle 25">
                <a:extLst>
                  <a:ext uri="{FF2B5EF4-FFF2-40B4-BE49-F238E27FC236}">
                    <a16:creationId xmlns:a16="http://schemas.microsoft.com/office/drawing/2014/main" id="{A65EA4D7-3FAA-4CA0-90D6-7AA5C44C368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7" name="Rectangle 26">
                <a:extLst>
                  <a:ext uri="{FF2B5EF4-FFF2-40B4-BE49-F238E27FC236}">
                    <a16:creationId xmlns:a16="http://schemas.microsoft.com/office/drawing/2014/main" id="{79C7D094-DFB9-49B1-925D-D702A993ABF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 name="Oval 12">
              <a:extLst>
                <a:ext uri="{FF2B5EF4-FFF2-40B4-BE49-F238E27FC236}">
                  <a16:creationId xmlns:a16="http://schemas.microsoft.com/office/drawing/2014/main" id="{0634CE47-601D-474B-A87C-EFA174E6F8A4}"/>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 name="TextBox 13">
              <a:extLst>
                <a:ext uri="{FF2B5EF4-FFF2-40B4-BE49-F238E27FC236}">
                  <a16:creationId xmlns:a16="http://schemas.microsoft.com/office/drawing/2014/main" id="{EA2A7612-816B-46FC-9286-6DDCD5855EF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10</a:t>
              </a:r>
            </a:p>
          </p:txBody>
        </p:sp>
      </p:grpSp>
      <p:grpSp>
        <p:nvGrpSpPr>
          <p:cNvPr id="28" name="Group 27">
            <a:extLst>
              <a:ext uri="{FF2B5EF4-FFF2-40B4-BE49-F238E27FC236}">
                <a16:creationId xmlns:a16="http://schemas.microsoft.com/office/drawing/2014/main" id="{60ED80D3-C0A7-4B1A-B011-DB3A4B4503C6}"/>
              </a:ext>
            </a:extLst>
          </p:cNvPr>
          <p:cNvGrpSpPr/>
          <p:nvPr/>
        </p:nvGrpSpPr>
        <p:grpSpPr>
          <a:xfrm>
            <a:off x="114251" y="7461806"/>
            <a:ext cx="1780072" cy="1780072"/>
            <a:chOff x="3419475" y="752475"/>
            <a:chExt cx="5353050" cy="5353050"/>
          </a:xfrm>
        </p:grpSpPr>
        <p:sp>
          <p:nvSpPr>
            <p:cNvPr id="29" name="Freeform: Shape 238">
              <a:extLst>
                <a:ext uri="{FF2B5EF4-FFF2-40B4-BE49-F238E27FC236}">
                  <a16:creationId xmlns:a16="http://schemas.microsoft.com/office/drawing/2014/main" id="{B95B1071-FF49-4AAF-B496-9EC7A2EBBE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30" name="Group 29">
              <a:extLst>
                <a:ext uri="{FF2B5EF4-FFF2-40B4-BE49-F238E27FC236}">
                  <a16:creationId xmlns:a16="http://schemas.microsoft.com/office/drawing/2014/main" id="{DFE86B1A-BE80-4758-BF73-6D1075434842}"/>
                </a:ext>
              </a:extLst>
            </p:cNvPr>
            <p:cNvGrpSpPr/>
            <p:nvPr/>
          </p:nvGrpSpPr>
          <p:grpSpPr>
            <a:xfrm>
              <a:off x="3505202" y="836611"/>
              <a:ext cx="5094518" cy="5143275"/>
              <a:chOff x="3505202" y="836611"/>
              <a:chExt cx="5094518" cy="5143275"/>
            </a:xfrm>
            <a:solidFill>
              <a:schemeClr val="bg1"/>
            </a:solidFill>
          </p:grpSpPr>
          <p:sp>
            <p:nvSpPr>
              <p:cNvPr id="33" name="Rectangle 32">
                <a:extLst>
                  <a:ext uri="{FF2B5EF4-FFF2-40B4-BE49-F238E27FC236}">
                    <a16:creationId xmlns:a16="http://schemas.microsoft.com/office/drawing/2014/main" id="{49443B16-EDBF-4461-86B9-B161B79DDC7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4" name="Rectangle 33">
                <a:extLst>
                  <a:ext uri="{FF2B5EF4-FFF2-40B4-BE49-F238E27FC236}">
                    <a16:creationId xmlns:a16="http://schemas.microsoft.com/office/drawing/2014/main" id="{FAEDF703-6FF1-49A1-AF4E-5154CDD791E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5" name="Rectangle 34">
                <a:extLst>
                  <a:ext uri="{FF2B5EF4-FFF2-40B4-BE49-F238E27FC236}">
                    <a16:creationId xmlns:a16="http://schemas.microsoft.com/office/drawing/2014/main" id="{C81200ED-F6BE-48F4-AD33-ED628C7E10B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6" name="Rectangle 35">
                <a:extLst>
                  <a:ext uri="{FF2B5EF4-FFF2-40B4-BE49-F238E27FC236}">
                    <a16:creationId xmlns:a16="http://schemas.microsoft.com/office/drawing/2014/main" id="{E2FAE553-78D4-4E9E-A3C0-894B65EF4112}"/>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7" name="Rectangle 36">
                <a:extLst>
                  <a:ext uri="{FF2B5EF4-FFF2-40B4-BE49-F238E27FC236}">
                    <a16:creationId xmlns:a16="http://schemas.microsoft.com/office/drawing/2014/main" id="{3277CDB0-EB2C-4615-9D23-237D7366F92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8" name="Rectangle 37">
                <a:extLst>
                  <a:ext uri="{FF2B5EF4-FFF2-40B4-BE49-F238E27FC236}">
                    <a16:creationId xmlns:a16="http://schemas.microsoft.com/office/drawing/2014/main" id="{41C87919-AE8D-49A4-8ECF-8D9EFFF45C36}"/>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9" name="Rectangle 38">
                <a:extLst>
                  <a:ext uri="{FF2B5EF4-FFF2-40B4-BE49-F238E27FC236}">
                    <a16:creationId xmlns:a16="http://schemas.microsoft.com/office/drawing/2014/main" id="{F7BA9780-A464-45C5-A33F-3C37A37241A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0" name="Rectangle 39">
                <a:extLst>
                  <a:ext uri="{FF2B5EF4-FFF2-40B4-BE49-F238E27FC236}">
                    <a16:creationId xmlns:a16="http://schemas.microsoft.com/office/drawing/2014/main" id="{29647DEE-D9CB-4755-B104-D0139E74AAA4}"/>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1" name="Rectangle 40">
                <a:extLst>
                  <a:ext uri="{FF2B5EF4-FFF2-40B4-BE49-F238E27FC236}">
                    <a16:creationId xmlns:a16="http://schemas.microsoft.com/office/drawing/2014/main" id="{963ECF47-FDDD-402E-9FCF-FCF4410594B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2" name="Rectangle 41">
                <a:extLst>
                  <a:ext uri="{FF2B5EF4-FFF2-40B4-BE49-F238E27FC236}">
                    <a16:creationId xmlns:a16="http://schemas.microsoft.com/office/drawing/2014/main" id="{74D85242-EC39-4F9B-9501-BCE9EC7BF31B}"/>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3" name="Rectangle 42">
                <a:extLst>
                  <a:ext uri="{FF2B5EF4-FFF2-40B4-BE49-F238E27FC236}">
                    <a16:creationId xmlns:a16="http://schemas.microsoft.com/office/drawing/2014/main" id="{7513284A-A890-4E66-811E-DEC3573CCBB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49" name="Rectangle 48">
                <a:extLst>
                  <a:ext uri="{FF2B5EF4-FFF2-40B4-BE49-F238E27FC236}">
                    <a16:creationId xmlns:a16="http://schemas.microsoft.com/office/drawing/2014/main" id="{0EC8F2FD-7B2A-4950-9A3C-30FA77908AE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31" name="Oval 30">
              <a:extLst>
                <a:ext uri="{FF2B5EF4-FFF2-40B4-BE49-F238E27FC236}">
                  <a16:creationId xmlns:a16="http://schemas.microsoft.com/office/drawing/2014/main" id="{51535565-7411-43B4-8E69-FB4A0EAA741B}"/>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32" name="TextBox 31">
              <a:extLst>
                <a:ext uri="{FF2B5EF4-FFF2-40B4-BE49-F238E27FC236}">
                  <a16:creationId xmlns:a16="http://schemas.microsoft.com/office/drawing/2014/main" id="{D5E6A8C1-4B6A-4A61-9DB4-5037DECF6C8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9</a:t>
              </a:r>
            </a:p>
          </p:txBody>
        </p:sp>
      </p:grpSp>
      <p:grpSp>
        <p:nvGrpSpPr>
          <p:cNvPr id="50" name="Group 49">
            <a:extLst>
              <a:ext uri="{FF2B5EF4-FFF2-40B4-BE49-F238E27FC236}">
                <a16:creationId xmlns:a16="http://schemas.microsoft.com/office/drawing/2014/main" id="{6E8C97EE-FB7B-435D-8341-97E035BA47D1}"/>
              </a:ext>
            </a:extLst>
          </p:cNvPr>
          <p:cNvGrpSpPr/>
          <p:nvPr/>
        </p:nvGrpSpPr>
        <p:grpSpPr>
          <a:xfrm>
            <a:off x="114251" y="7461806"/>
            <a:ext cx="1780072" cy="1780072"/>
            <a:chOff x="3419475" y="752475"/>
            <a:chExt cx="5353050" cy="5353050"/>
          </a:xfrm>
        </p:grpSpPr>
        <p:sp>
          <p:nvSpPr>
            <p:cNvPr id="51" name="Freeform: Shape 255">
              <a:extLst>
                <a:ext uri="{FF2B5EF4-FFF2-40B4-BE49-F238E27FC236}">
                  <a16:creationId xmlns:a16="http://schemas.microsoft.com/office/drawing/2014/main" id="{A282AB2E-6C61-4C9F-ABA8-856A1DE63F5F}"/>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52" name="Group 51">
              <a:extLst>
                <a:ext uri="{FF2B5EF4-FFF2-40B4-BE49-F238E27FC236}">
                  <a16:creationId xmlns:a16="http://schemas.microsoft.com/office/drawing/2014/main" id="{218503DA-79C4-42A8-829F-F255EEE3D3DA}"/>
                </a:ext>
              </a:extLst>
            </p:cNvPr>
            <p:cNvGrpSpPr/>
            <p:nvPr/>
          </p:nvGrpSpPr>
          <p:grpSpPr>
            <a:xfrm>
              <a:off x="3505202" y="836611"/>
              <a:ext cx="5094518" cy="5143275"/>
              <a:chOff x="3505202" y="836611"/>
              <a:chExt cx="5094518" cy="5143275"/>
            </a:xfrm>
            <a:solidFill>
              <a:schemeClr val="bg1"/>
            </a:solidFill>
          </p:grpSpPr>
          <p:sp>
            <p:nvSpPr>
              <p:cNvPr id="55" name="Rectangle 54">
                <a:extLst>
                  <a:ext uri="{FF2B5EF4-FFF2-40B4-BE49-F238E27FC236}">
                    <a16:creationId xmlns:a16="http://schemas.microsoft.com/office/drawing/2014/main" id="{3E66B079-33C2-4504-9117-7EA95217229F}"/>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6" name="Rectangle 55">
                <a:extLst>
                  <a:ext uri="{FF2B5EF4-FFF2-40B4-BE49-F238E27FC236}">
                    <a16:creationId xmlns:a16="http://schemas.microsoft.com/office/drawing/2014/main" id="{2A2A2601-A413-496B-9C56-419C3D20562A}"/>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7" name="Rectangle 56">
                <a:extLst>
                  <a:ext uri="{FF2B5EF4-FFF2-40B4-BE49-F238E27FC236}">
                    <a16:creationId xmlns:a16="http://schemas.microsoft.com/office/drawing/2014/main" id="{3154776E-36D0-4613-9D94-6AD550CD3F4B}"/>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8" name="Rectangle 57">
                <a:extLst>
                  <a:ext uri="{FF2B5EF4-FFF2-40B4-BE49-F238E27FC236}">
                    <a16:creationId xmlns:a16="http://schemas.microsoft.com/office/drawing/2014/main" id="{06001193-24D6-46A5-B335-49C47BDF4DD1}"/>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9" name="Rectangle 58">
                <a:extLst>
                  <a:ext uri="{FF2B5EF4-FFF2-40B4-BE49-F238E27FC236}">
                    <a16:creationId xmlns:a16="http://schemas.microsoft.com/office/drawing/2014/main" id="{71BEA478-7F5B-424C-9A99-81C60CD85456}"/>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0" name="Rectangle 59">
                <a:extLst>
                  <a:ext uri="{FF2B5EF4-FFF2-40B4-BE49-F238E27FC236}">
                    <a16:creationId xmlns:a16="http://schemas.microsoft.com/office/drawing/2014/main" id="{F75DFD4E-D660-45FB-88FE-6317515C9335}"/>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1" name="Rectangle 60">
                <a:extLst>
                  <a:ext uri="{FF2B5EF4-FFF2-40B4-BE49-F238E27FC236}">
                    <a16:creationId xmlns:a16="http://schemas.microsoft.com/office/drawing/2014/main" id="{B78E1D63-8743-4ABC-AE86-78D2FC2C0E6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2" name="Rectangle 61">
                <a:extLst>
                  <a:ext uri="{FF2B5EF4-FFF2-40B4-BE49-F238E27FC236}">
                    <a16:creationId xmlns:a16="http://schemas.microsoft.com/office/drawing/2014/main" id="{05BD34A7-6376-43A2-B751-FA1AD27B2040}"/>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3" name="Rectangle 62">
                <a:extLst>
                  <a:ext uri="{FF2B5EF4-FFF2-40B4-BE49-F238E27FC236}">
                    <a16:creationId xmlns:a16="http://schemas.microsoft.com/office/drawing/2014/main" id="{BA95A0CA-D281-4449-9F2E-EEA182B73D5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4" name="Rectangle 63">
                <a:extLst>
                  <a:ext uri="{FF2B5EF4-FFF2-40B4-BE49-F238E27FC236}">
                    <a16:creationId xmlns:a16="http://schemas.microsoft.com/office/drawing/2014/main" id="{81FF08D0-C035-42F8-B6D9-9C4308135ABD}"/>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5" name="Rectangle 64">
                <a:extLst>
                  <a:ext uri="{FF2B5EF4-FFF2-40B4-BE49-F238E27FC236}">
                    <a16:creationId xmlns:a16="http://schemas.microsoft.com/office/drawing/2014/main" id="{EB48508F-E7B4-4E50-BB8F-A016D40B7E35}"/>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66" name="Rectangle 65">
                <a:extLst>
                  <a:ext uri="{FF2B5EF4-FFF2-40B4-BE49-F238E27FC236}">
                    <a16:creationId xmlns:a16="http://schemas.microsoft.com/office/drawing/2014/main" id="{B277075E-7667-4826-8790-D0B19AE6ACA2}"/>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53" name="Oval 52">
              <a:extLst>
                <a:ext uri="{FF2B5EF4-FFF2-40B4-BE49-F238E27FC236}">
                  <a16:creationId xmlns:a16="http://schemas.microsoft.com/office/drawing/2014/main" id="{52CA3205-0BE5-436F-AB6D-898893B208C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54" name="TextBox 53">
              <a:extLst>
                <a:ext uri="{FF2B5EF4-FFF2-40B4-BE49-F238E27FC236}">
                  <a16:creationId xmlns:a16="http://schemas.microsoft.com/office/drawing/2014/main" id="{806B95E0-BB30-48C4-9BEC-E80E942ED454}"/>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8</a:t>
              </a:r>
            </a:p>
          </p:txBody>
        </p:sp>
      </p:grpSp>
      <p:grpSp>
        <p:nvGrpSpPr>
          <p:cNvPr id="67" name="Group 66">
            <a:extLst>
              <a:ext uri="{FF2B5EF4-FFF2-40B4-BE49-F238E27FC236}">
                <a16:creationId xmlns:a16="http://schemas.microsoft.com/office/drawing/2014/main" id="{DF4B0918-5391-49CA-8902-F23D28B44398}"/>
              </a:ext>
            </a:extLst>
          </p:cNvPr>
          <p:cNvGrpSpPr/>
          <p:nvPr/>
        </p:nvGrpSpPr>
        <p:grpSpPr>
          <a:xfrm>
            <a:off x="114251" y="7461806"/>
            <a:ext cx="1780072" cy="1780072"/>
            <a:chOff x="3419475" y="752475"/>
            <a:chExt cx="5353050" cy="5353050"/>
          </a:xfrm>
        </p:grpSpPr>
        <p:sp>
          <p:nvSpPr>
            <p:cNvPr id="68" name="Freeform: Shape 272">
              <a:extLst>
                <a:ext uri="{FF2B5EF4-FFF2-40B4-BE49-F238E27FC236}">
                  <a16:creationId xmlns:a16="http://schemas.microsoft.com/office/drawing/2014/main" id="{FD426900-DA53-461A-B2E3-73566666E971}"/>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69" name="Group 68">
              <a:extLst>
                <a:ext uri="{FF2B5EF4-FFF2-40B4-BE49-F238E27FC236}">
                  <a16:creationId xmlns:a16="http://schemas.microsoft.com/office/drawing/2014/main" id="{C3957957-54E7-4B50-8812-B493676533A0}"/>
                </a:ext>
              </a:extLst>
            </p:cNvPr>
            <p:cNvGrpSpPr/>
            <p:nvPr/>
          </p:nvGrpSpPr>
          <p:grpSpPr>
            <a:xfrm>
              <a:off x="3505202" y="836611"/>
              <a:ext cx="5094518" cy="5143275"/>
              <a:chOff x="3505202" y="836611"/>
              <a:chExt cx="5094518" cy="5143275"/>
            </a:xfrm>
            <a:solidFill>
              <a:schemeClr val="bg1"/>
            </a:solidFill>
          </p:grpSpPr>
          <p:sp>
            <p:nvSpPr>
              <p:cNvPr id="72" name="Rectangle 71">
                <a:extLst>
                  <a:ext uri="{FF2B5EF4-FFF2-40B4-BE49-F238E27FC236}">
                    <a16:creationId xmlns:a16="http://schemas.microsoft.com/office/drawing/2014/main" id="{4E65A88D-2DDD-4CAD-8350-3D7AF9B872D3}"/>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3" name="Rectangle 72">
                <a:extLst>
                  <a:ext uri="{FF2B5EF4-FFF2-40B4-BE49-F238E27FC236}">
                    <a16:creationId xmlns:a16="http://schemas.microsoft.com/office/drawing/2014/main" id="{BE9492FD-4076-412D-8632-5BA61D4BB51B}"/>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4" name="Rectangle 73">
                <a:extLst>
                  <a:ext uri="{FF2B5EF4-FFF2-40B4-BE49-F238E27FC236}">
                    <a16:creationId xmlns:a16="http://schemas.microsoft.com/office/drawing/2014/main" id="{B3AAD10C-F5E3-4D77-BD3F-F0D4BF737EB6}"/>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5" name="Rectangle 74">
                <a:extLst>
                  <a:ext uri="{FF2B5EF4-FFF2-40B4-BE49-F238E27FC236}">
                    <a16:creationId xmlns:a16="http://schemas.microsoft.com/office/drawing/2014/main" id="{53F5208E-34D2-4076-8E45-5465A4DA771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6" name="Rectangle 75">
                <a:extLst>
                  <a:ext uri="{FF2B5EF4-FFF2-40B4-BE49-F238E27FC236}">
                    <a16:creationId xmlns:a16="http://schemas.microsoft.com/office/drawing/2014/main" id="{D38409F6-A30B-4EAB-B9A3-44593C8511A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7" name="Rectangle 76">
                <a:extLst>
                  <a:ext uri="{FF2B5EF4-FFF2-40B4-BE49-F238E27FC236}">
                    <a16:creationId xmlns:a16="http://schemas.microsoft.com/office/drawing/2014/main" id="{8F3081E5-DA4D-48CB-854E-A57CB4C197F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8" name="Rectangle 77">
                <a:extLst>
                  <a:ext uri="{FF2B5EF4-FFF2-40B4-BE49-F238E27FC236}">
                    <a16:creationId xmlns:a16="http://schemas.microsoft.com/office/drawing/2014/main" id="{D8A08380-C2AB-410F-BDFC-A84C74B0F2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9" name="Rectangle 78">
                <a:extLst>
                  <a:ext uri="{FF2B5EF4-FFF2-40B4-BE49-F238E27FC236}">
                    <a16:creationId xmlns:a16="http://schemas.microsoft.com/office/drawing/2014/main" id="{D9A7A010-67E9-47AA-BD33-EE8AC90C885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0" name="Rectangle 79">
                <a:extLst>
                  <a:ext uri="{FF2B5EF4-FFF2-40B4-BE49-F238E27FC236}">
                    <a16:creationId xmlns:a16="http://schemas.microsoft.com/office/drawing/2014/main" id="{672FCB49-6BFD-44AB-ACD5-B27B3DC93C3A}"/>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1" name="Rectangle 80">
                <a:extLst>
                  <a:ext uri="{FF2B5EF4-FFF2-40B4-BE49-F238E27FC236}">
                    <a16:creationId xmlns:a16="http://schemas.microsoft.com/office/drawing/2014/main" id="{E77E8756-2E34-488B-9A93-D9222070C85E}"/>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2" name="Rectangle 81">
                <a:extLst>
                  <a:ext uri="{FF2B5EF4-FFF2-40B4-BE49-F238E27FC236}">
                    <a16:creationId xmlns:a16="http://schemas.microsoft.com/office/drawing/2014/main" id="{8FCB05B1-9360-452E-B662-CD7432053092}"/>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3" name="Rectangle 82">
                <a:extLst>
                  <a:ext uri="{FF2B5EF4-FFF2-40B4-BE49-F238E27FC236}">
                    <a16:creationId xmlns:a16="http://schemas.microsoft.com/office/drawing/2014/main" id="{3B21BA87-9559-4A51-99F4-DAF5BC795EB4}"/>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70" name="Oval 69">
              <a:extLst>
                <a:ext uri="{FF2B5EF4-FFF2-40B4-BE49-F238E27FC236}">
                  <a16:creationId xmlns:a16="http://schemas.microsoft.com/office/drawing/2014/main" id="{8755C316-AA87-4AD4-9BC6-6CFE17937979}"/>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71" name="TextBox 70">
              <a:extLst>
                <a:ext uri="{FF2B5EF4-FFF2-40B4-BE49-F238E27FC236}">
                  <a16:creationId xmlns:a16="http://schemas.microsoft.com/office/drawing/2014/main" id="{6E1D89C2-8BCA-4CF3-B5D5-45CA781B5A4B}"/>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7</a:t>
              </a:r>
            </a:p>
          </p:txBody>
        </p:sp>
      </p:grpSp>
      <p:grpSp>
        <p:nvGrpSpPr>
          <p:cNvPr id="84" name="Group 83">
            <a:extLst>
              <a:ext uri="{FF2B5EF4-FFF2-40B4-BE49-F238E27FC236}">
                <a16:creationId xmlns:a16="http://schemas.microsoft.com/office/drawing/2014/main" id="{93D6DB6F-414C-4014-AFAD-071E3777F066}"/>
              </a:ext>
            </a:extLst>
          </p:cNvPr>
          <p:cNvGrpSpPr/>
          <p:nvPr/>
        </p:nvGrpSpPr>
        <p:grpSpPr>
          <a:xfrm>
            <a:off x="114251" y="7461806"/>
            <a:ext cx="1780072" cy="1780072"/>
            <a:chOff x="3419475" y="752475"/>
            <a:chExt cx="5353050" cy="5353050"/>
          </a:xfrm>
        </p:grpSpPr>
        <p:sp>
          <p:nvSpPr>
            <p:cNvPr id="85" name="Freeform: Shape 289">
              <a:extLst>
                <a:ext uri="{FF2B5EF4-FFF2-40B4-BE49-F238E27FC236}">
                  <a16:creationId xmlns:a16="http://schemas.microsoft.com/office/drawing/2014/main" id="{FFBF340F-D783-4F57-BCA8-A5E11FF05778}"/>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86" name="Group 85">
              <a:extLst>
                <a:ext uri="{FF2B5EF4-FFF2-40B4-BE49-F238E27FC236}">
                  <a16:creationId xmlns:a16="http://schemas.microsoft.com/office/drawing/2014/main" id="{A14FB3AB-4DD0-47EC-8103-1ECCB572066B}"/>
                </a:ext>
              </a:extLst>
            </p:cNvPr>
            <p:cNvGrpSpPr/>
            <p:nvPr/>
          </p:nvGrpSpPr>
          <p:grpSpPr>
            <a:xfrm>
              <a:off x="3505202" y="836611"/>
              <a:ext cx="5094518" cy="5143275"/>
              <a:chOff x="3505202" y="836611"/>
              <a:chExt cx="5094518" cy="5143275"/>
            </a:xfrm>
            <a:solidFill>
              <a:schemeClr val="bg1"/>
            </a:solidFill>
          </p:grpSpPr>
          <p:sp>
            <p:nvSpPr>
              <p:cNvPr id="89" name="Rectangle 88">
                <a:extLst>
                  <a:ext uri="{FF2B5EF4-FFF2-40B4-BE49-F238E27FC236}">
                    <a16:creationId xmlns:a16="http://schemas.microsoft.com/office/drawing/2014/main" id="{CCAA03C7-DA39-4CD2-8043-D19CCFF611D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0" name="Rectangle 89">
                <a:extLst>
                  <a:ext uri="{FF2B5EF4-FFF2-40B4-BE49-F238E27FC236}">
                    <a16:creationId xmlns:a16="http://schemas.microsoft.com/office/drawing/2014/main" id="{7F1C290A-EF1C-42E3-A697-EBB5A8558A25}"/>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1" name="Rectangle 90">
                <a:extLst>
                  <a:ext uri="{FF2B5EF4-FFF2-40B4-BE49-F238E27FC236}">
                    <a16:creationId xmlns:a16="http://schemas.microsoft.com/office/drawing/2014/main" id="{B3B7DFD4-E9E5-439D-A5C8-59A718178244}"/>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2" name="Rectangle 91">
                <a:extLst>
                  <a:ext uri="{FF2B5EF4-FFF2-40B4-BE49-F238E27FC236}">
                    <a16:creationId xmlns:a16="http://schemas.microsoft.com/office/drawing/2014/main" id="{1CDB2E0E-E7F7-445E-845A-A2681FD7C99C}"/>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3" name="Rectangle 92">
                <a:extLst>
                  <a:ext uri="{FF2B5EF4-FFF2-40B4-BE49-F238E27FC236}">
                    <a16:creationId xmlns:a16="http://schemas.microsoft.com/office/drawing/2014/main" id="{FD75F910-6EA6-47CB-B9FF-F7F6D904E48E}"/>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4" name="Rectangle 93">
                <a:extLst>
                  <a:ext uri="{FF2B5EF4-FFF2-40B4-BE49-F238E27FC236}">
                    <a16:creationId xmlns:a16="http://schemas.microsoft.com/office/drawing/2014/main" id="{5D4AED18-B3A6-4F36-8EB1-CA369373D734}"/>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5" name="Rectangle 94">
                <a:extLst>
                  <a:ext uri="{FF2B5EF4-FFF2-40B4-BE49-F238E27FC236}">
                    <a16:creationId xmlns:a16="http://schemas.microsoft.com/office/drawing/2014/main" id="{4A721955-871E-4414-8438-C62E655381DE}"/>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6" name="Rectangle 95">
                <a:extLst>
                  <a:ext uri="{FF2B5EF4-FFF2-40B4-BE49-F238E27FC236}">
                    <a16:creationId xmlns:a16="http://schemas.microsoft.com/office/drawing/2014/main" id="{166B2C96-BAEC-4D77-879D-9AC5EA5E8E01}"/>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7" name="Rectangle 96">
                <a:extLst>
                  <a:ext uri="{FF2B5EF4-FFF2-40B4-BE49-F238E27FC236}">
                    <a16:creationId xmlns:a16="http://schemas.microsoft.com/office/drawing/2014/main" id="{BD5754DF-8E7B-4404-B598-E0310BF24AFD}"/>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8" name="Rectangle 97">
                <a:extLst>
                  <a:ext uri="{FF2B5EF4-FFF2-40B4-BE49-F238E27FC236}">
                    <a16:creationId xmlns:a16="http://schemas.microsoft.com/office/drawing/2014/main" id="{1EDCC592-9557-43E2-B6BF-66088155211C}"/>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99" name="Rectangle 98">
                <a:extLst>
                  <a:ext uri="{FF2B5EF4-FFF2-40B4-BE49-F238E27FC236}">
                    <a16:creationId xmlns:a16="http://schemas.microsoft.com/office/drawing/2014/main" id="{2888C853-E6C3-435F-850A-1642030982AA}"/>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0" name="Rectangle 99">
                <a:extLst>
                  <a:ext uri="{FF2B5EF4-FFF2-40B4-BE49-F238E27FC236}">
                    <a16:creationId xmlns:a16="http://schemas.microsoft.com/office/drawing/2014/main" id="{2C0A262A-0F87-4A7A-BFBF-1D86AB3D716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87" name="Oval 86">
              <a:extLst>
                <a:ext uri="{FF2B5EF4-FFF2-40B4-BE49-F238E27FC236}">
                  <a16:creationId xmlns:a16="http://schemas.microsoft.com/office/drawing/2014/main" id="{F86BB287-A318-49C1-863D-CDFCFA48ACDC}"/>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88" name="TextBox 87">
              <a:extLst>
                <a:ext uri="{FF2B5EF4-FFF2-40B4-BE49-F238E27FC236}">
                  <a16:creationId xmlns:a16="http://schemas.microsoft.com/office/drawing/2014/main" id="{4B8F3276-06A2-42BE-92F8-2FFAF49EA898}"/>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6</a:t>
              </a:r>
            </a:p>
          </p:txBody>
        </p:sp>
      </p:grpSp>
      <p:grpSp>
        <p:nvGrpSpPr>
          <p:cNvPr id="101" name="Group 100">
            <a:extLst>
              <a:ext uri="{FF2B5EF4-FFF2-40B4-BE49-F238E27FC236}">
                <a16:creationId xmlns:a16="http://schemas.microsoft.com/office/drawing/2014/main" id="{57670E38-8B99-42AA-AA05-A74FF72CCB81}"/>
              </a:ext>
            </a:extLst>
          </p:cNvPr>
          <p:cNvGrpSpPr/>
          <p:nvPr/>
        </p:nvGrpSpPr>
        <p:grpSpPr>
          <a:xfrm>
            <a:off x="114251" y="7461806"/>
            <a:ext cx="1780072" cy="1780072"/>
            <a:chOff x="3419475" y="752475"/>
            <a:chExt cx="5353050" cy="5353050"/>
          </a:xfrm>
        </p:grpSpPr>
        <p:sp>
          <p:nvSpPr>
            <p:cNvPr id="102" name="Freeform: Shape 306">
              <a:extLst>
                <a:ext uri="{FF2B5EF4-FFF2-40B4-BE49-F238E27FC236}">
                  <a16:creationId xmlns:a16="http://schemas.microsoft.com/office/drawing/2014/main" id="{BFD7461F-D7F5-4797-B78E-BCEA8DE6E894}"/>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03" name="Group 102">
              <a:extLst>
                <a:ext uri="{FF2B5EF4-FFF2-40B4-BE49-F238E27FC236}">
                  <a16:creationId xmlns:a16="http://schemas.microsoft.com/office/drawing/2014/main" id="{143709D0-C181-4BB3-B61F-9A116AEF5624}"/>
                </a:ext>
              </a:extLst>
            </p:cNvPr>
            <p:cNvGrpSpPr/>
            <p:nvPr/>
          </p:nvGrpSpPr>
          <p:grpSpPr>
            <a:xfrm>
              <a:off x="3505202" y="836611"/>
              <a:ext cx="5094518" cy="5143275"/>
              <a:chOff x="3505202" y="836611"/>
              <a:chExt cx="5094518" cy="5143275"/>
            </a:xfrm>
            <a:solidFill>
              <a:schemeClr val="bg1"/>
            </a:solidFill>
          </p:grpSpPr>
          <p:sp>
            <p:nvSpPr>
              <p:cNvPr id="106" name="Rectangle 105">
                <a:extLst>
                  <a:ext uri="{FF2B5EF4-FFF2-40B4-BE49-F238E27FC236}">
                    <a16:creationId xmlns:a16="http://schemas.microsoft.com/office/drawing/2014/main" id="{418C26EF-30BB-444C-9A71-C10CFC4AC24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7" name="Rectangle 106">
                <a:extLst>
                  <a:ext uri="{FF2B5EF4-FFF2-40B4-BE49-F238E27FC236}">
                    <a16:creationId xmlns:a16="http://schemas.microsoft.com/office/drawing/2014/main" id="{B8C4016D-AC30-4540-A653-07CBF704DBD3}"/>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8" name="Rectangle 107">
                <a:extLst>
                  <a:ext uri="{FF2B5EF4-FFF2-40B4-BE49-F238E27FC236}">
                    <a16:creationId xmlns:a16="http://schemas.microsoft.com/office/drawing/2014/main" id="{E8C9FE8A-E2A6-4E47-B8CA-4AB5434626E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9" name="Rectangle 108">
                <a:extLst>
                  <a:ext uri="{FF2B5EF4-FFF2-40B4-BE49-F238E27FC236}">
                    <a16:creationId xmlns:a16="http://schemas.microsoft.com/office/drawing/2014/main" id="{CED52124-6AF4-4222-B615-7EE94D431CB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0" name="Rectangle 109">
                <a:extLst>
                  <a:ext uri="{FF2B5EF4-FFF2-40B4-BE49-F238E27FC236}">
                    <a16:creationId xmlns:a16="http://schemas.microsoft.com/office/drawing/2014/main" id="{99489AEB-ED75-442E-AEAA-FEDFC02C0A4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1" name="Rectangle 110">
                <a:extLst>
                  <a:ext uri="{FF2B5EF4-FFF2-40B4-BE49-F238E27FC236}">
                    <a16:creationId xmlns:a16="http://schemas.microsoft.com/office/drawing/2014/main" id="{C525A1D6-C951-4FC6-B89E-C07A2836F86C}"/>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2" name="Rectangle 111">
                <a:extLst>
                  <a:ext uri="{FF2B5EF4-FFF2-40B4-BE49-F238E27FC236}">
                    <a16:creationId xmlns:a16="http://schemas.microsoft.com/office/drawing/2014/main" id="{11B44473-86DC-4450-94E7-6DBE362D6240}"/>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3" name="Rectangle 112">
                <a:extLst>
                  <a:ext uri="{FF2B5EF4-FFF2-40B4-BE49-F238E27FC236}">
                    <a16:creationId xmlns:a16="http://schemas.microsoft.com/office/drawing/2014/main" id="{04CE6B50-896E-4ED9-B3EF-999D134A57D7}"/>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4" name="Rectangle 113">
                <a:extLst>
                  <a:ext uri="{FF2B5EF4-FFF2-40B4-BE49-F238E27FC236}">
                    <a16:creationId xmlns:a16="http://schemas.microsoft.com/office/drawing/2014/main" id="{16DC95B8-E51E-4384-8AE8-B4364E3103B4}"/>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5" name="Rectangle 114">
                <a:extLst>
                  <a:ext uri="{FF2B5EF4-FFF2-40B4-BE49-F238E27FC236}">
                    <a16:creationId xmlns:a16="http://schemas.microsoft.com/office/drawing/2014/main" id="{5F2B1888-7C35-4BE7-8937-6576874379D1}"/>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6" name="Rectangle 115">
                <a:extLst>
                  <a:ext uri="{FF2B5EF4-FFF2-40B4-BE49-F238E27FC236}">
                    <a16:creationId xmlns:a16="http://schemas.microsoft.com/office/drawing/2014/main" id="{527E3BA8-4C86-4B36-BDAF-8DABACAD89ED}"/>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17" name="Rectangle 116">
                <a:extLst>
                  <a:ext uri="{FF2B5EF4-FFF2-40B4-BE49-F238E27FC236}">
                    <a16:creationId xmlns:a16="http://schemas.microsoft.com/office/drawing/2014/main" id="{B8E061B6-E667-46A1-B609-BB4D6DF8353A}"/>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04" name="Oval 103">
              <a:extLst>
                <a:ext uri="{FF2B5EF4-FFF2-40B4-BE49-F238E27FC236}">
                  <a16:creationId xmlns:a16="http://schemas.microsoft.com/office/drawing/2014/main" id="{87E3E876-AF40-40AC-A1B6-5FEAF2C467A2}"/>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05" name="TextBox 104">
              <a:extLst>
                <a:ext uri="{FF2B5EF4-FFF2-40B4-BE49-F238E27FC236}">
                  <a16:creationId xmlns:a16="http://schemas.microsoft.com/office/drawing/2014/main" id="{6DD56B0D-0D15-4C4F-B60B-2F6870AA6197}"/>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5</a:t>
              </a:r>
            </a:p>
          </p:txBody>
        </p:sp>
      </p:grpSp>
      <p:grpSp>
        <p:nvGrpSpPr>
          <p:cNvPr id="118" name="Group 117">
            <a:extLst>
              <a:ext uri="{FF2B5EF4-FFF2-40B4-BE49-F238E27FC236}">
                <a16:creationId xmlns:a16="http://schemas.microsoft.com/office/drawing/2014/main" id="{8834E009-BB2A-476D-934E-863DEC95FE0E}"/>
              </a:ext>
            </a:extLst>
          </p:cNvPr>
          <p:cNvGrpSpPr/>
          <p:nvPr/>
        </p:nvGrpSpPr>
        <p:grpSpPr>
          <a:xfrm>
            <a:off x="114251" y="7461806"/>
            <a:ext cx="1780072" cy="1780072"/>
            <a:chOff x="3419475" y="752475"/>
            <a:chExt cx="5353050" cy="5353050"/>
          </a:xfrm>
        </p:grpSpPr>
        <p:sp>
          <p:nvSpPr>
            <p:cNvPr id="119" name="Freeform: Shape 323">
              <a:extLst>
                <a:ext uri="{FF2B5EF4-FFF2-40B4-BE49-F238E27FC236}">
                  <a16:creationId xmlns:a16="http://schemas.microsoft.com/office/drawing/2014/main" id="{FED403A9-AE31-4D27-A688-5DFFCF1AE28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20" name="Group 119">
              <a:extLst>
                <a:ext uri="{FF2B5EF4-FFF2-40B4-BE49-F238E27FC236}">
                  <a16:creationId xmlns:a16="http://schemas.microsoft.com/office/drawing/2014/main" id="{9A41B4B6-B11A-477E-9DD5-7A41DB6FEAA7}"/>
                </a:ext>
              </a:extLst>
            </p:cNvPr>
            <p:cNvGrpSpPr/>
            <p:nvPr/>
          </p:nvGrpSpPr>
          <p:grpSpPr>
            <a:xfrm>
              <a:off x="3505202" y="836611"/>
              <a:ext cx="5094518" cy="5143275"/>
              <a:chOff x="3505202" y="836611"/>
              <a:chExt cx="5094518" cy="5143275"/>
            </a:xfrm>
            <a:solidFill>
              <a:schemeClr val="bg1"/>
            </a:solidFill>
          </p:grpSpPr>
          <p:sp>
            <p:nvSpPr>
              <p:cNvPr id="123" name="Rectangle 122">
                <a:extLst>
                  <a:ext uri="{FF2B5EF4-FFF2-40B4-BE49-F238E27FC236}">
                    <a16:creationId xmlns:a16="http://schemas.microsoft.com/office/drawing/2014/main" id="{FFBCCB7A-F4F2-4A38-98A0-48C40EFF099D}"/>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4" name="Rectangle 123">
                <a:extLst>
                  <a:ext uri="{FF2B5EF4-FFF2-40B4-BE49-F238E27FC236}">
                    <a16:creationId xmlns:a16="http://schemas.microsoft.com/office/drawing/2014/main" id="{4EDF9C13-CE8B-4663-9448-043068436FE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5" name="Rectangle 124">
                <a:extLst>
                  <a:ext uri="{FF2B5EF4-FFF2-40B4-BE49-F238E27FC236}">
                    <a16:creationId xmlns:a16="http://schemas.microsoft.com/office/drawing/2014/main" id="{3CC4674D-F238-4B1B-B70B-0C6214C1A91F}"/>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6" name="Rectangle 125">
                <a:extLst>
                  <a:ext uri="{FF2B5EF4-FFF2-40B4-BE49-F238E27FC236}">
                    <a16:creationId xmlns:a16="http://schemas.microsoft.com/office/drawing/2014/main" id="{7DAE4D7F-0076-4C40-BD4F-BBE50566862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7" name="Rectangle 126">
                <a:extLst>
                  <a:ext uri="{FF2B5EF4-FFF2-40B4-BE49-F238E27FC236}">
                    <a16:creationId xmlns:a16="http://schemas.microsoft.com/office/drawing/2014/main" id="{9143F2F4-EE60-4B0D-8F05-694656BA9488}"/>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8" name="Rectangle 127">
                <a:extLst>
                  <a:ext uri="{FF2B5EF4-FFF2-40B4-BE49-F238E27FC236}">
                    <a16:creationId xmlns:a16="http://schemas.microsoft.com/office/drawing/2014/main" id="{A1B1A4ED-D4B2-43BF-8457-60C54BCF0233}"/>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9" name="Rectangle 128">
                <a:extLst>
                  <a:ext uri="{FF2B5EF4-FFF2-40B4-BE49-F238E27FC236}">
                    <a16:creationId xmlns:a16="http://schemas.microsoft.com/office/drawing/2014/main" id="{38E870C3-0298-45F4-ABE7-686FAE5197F7}"/>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0" name="Rectangle 129">
                <a:extLst>
                  <a:ext uri="{FF2B5EF4-FFF2-40B4-BE49-F238E27FC236}">
                    <a16:creationId xmlns:a16="http://schemas.microsoft.com/office/drawing/2014/main" id="{9F7DFC5D-6330-43B8-BBB9-38EAEE77C43B}"/>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1" name="Rectangle 130">
                <a:extLst>
                  <a:ext uri="{FF2B5EF4-FFF2-40B4-BE49-F238E27FC236}">
                    <a16:creationId xmlns:a16="http://schemas.microsoft.com/office/drawing/2014/main" id="{DA034794-7925-414A-B11E-A11DD7B69AF7}"/>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2" name="Rectangle 131">
                <a:extLst>
                  <a:ext uri="{FF2B5EF4-FFF2-40B4-BE49-F238E27FC236}">
                    <a16:creationId xmlns:a16="http://schemas.microsoft.com/office/drawing/2014/main" id="{2C78B0FA-6578-4047-91D6-1C5BCCAF6137}"/>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3" name="Rectangle 132">
                <a:extLst>
                  <a:ext uri="{FF2B5EF4-FFF2-40B4-BE49-F238E27FC236}">
                    <a16:creationId xmlns:a16="http://schemas.microsoft.com/office/drawing/2014/main" id="{B84D8558-DCFE-4A6C-8766-C0A5A720194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4" name="Rectangle 133">
                <a:extLst>
                  <a:ext uri="{FF2B5EF4-FFF2-40B4-BE49-F238E27FC236}">
                    <a16:creationId xmlns:a16="http://schemas.microsoft.com/office/drawing/2014/main" id="{E9557C11-F71E-45B3-ACC0-16D3BAAC0207}"/>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21" name="Oval 120">
              <a:extLst>
                <a:ext uri="{FF2B5EF4-FFF2-40B4-BE49-F238E27FC236}">
                  <a16:creationId xmlns:a16="http://schemas.microsoft.com/office/drawing/2014/main" id="{E4DC44D9-DBE3-4AEC-BF54-06895AAE346E}"/>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22" name="TextBox 121">
              <a:extLst>
                <a:ext uri="{FF2B5EF4-FFF2-40B4-BE49-F238E27FC236}">
                  <a16:creationId xmlns:a16="http://schemas.microsoft.com/office/drawing/2014/main" id="{FF2381AA-F7EF-476F-A593-25816B98BB72}"/>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4</a:t>
              </a:r>
            </a:p>
          </p:txBody>
        </p:sp>
      </p:grpSp>
      <p:grpSp>
        <p:nvGrpSpPr>
          <p:cNvPr id="135" name="Group 134">
            <a:extLst>
              <a:ext uri="{FF2B5EF4-FFF2-40B4-BE49-F238E27FC236}">
                <a16:creationId xmlns:a16="http://schemas.microsoft.com/office/drawing/2014/main" id="{52D28F18-6B68-4A14-9048-0BDF72CDED6C}"/>
              </a:ext>
            </a:extLst>
          </p:cNvPr>
          <p:cNvGrpSpPr/>
          <p:nvPr/>
        </p:nvGrpSpPr>
        <p:grpSpPr>
          <a:xfrm>
            <a:off x="114251" y="7461806"/>
            <a:ext cx="1780072" cy="1780072"/>
            <a:chOff x="3419475" y="752475"/>
            <a:chExt cx="5353050" cy="5353050"/>
          </a:xfrm>
        </p:grpSpPr>
        <p:sp>
          <p:nvSpPr>
            <p:cNvPr id="136" name="Freeform: Shape 340">
              <a:extLst>
                <a:ext uri="{FF2B5EF4-FFF2-40B4-BE49-F238E27FC236}">
                  <a16:creationId xmlns:a16="http://schemas.microsoft.com/office/drawing/2014/main" id="{84A4667E-8A50-4C59-A6FD-CAE695A4408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37" name="Group 136">
              <a:extLst>
                <a:ext uri="{FF2B5EF4-FFF2-40B4-BE49-F238E27FC236}">
                  <a16:creationId xmlns:a16="http://schemas.microsoft.com/office/drawing/2014/main" id="{54C8E6CA-F9FE-479E-A856-640C04BD229D}"/>
                </a:ext>
              </a:extLst>
            </p:cNvPr>
            <p:cNvGrpSpPr/>
            <p:nvPr/>
          </p:nvGrpSpPr>
          <p:grpSpPr>
            <a:xfrm>
              <a:off x="3505202" y="836611"/>
              <a:ext cx="5094518" cy="5143275"/>
              <a:chOff x="3505202" y="836611"/>
              <a:chExt cx="5094518" cy="5143275"/>
            </a:xfrm>
            <a:solidFill>
              <a:schemeClr val="bg1"/>
            </a:solidFill>
          </p:grpSpPr>
          <p:sp>
            <p:nvSpPr>
              <p:cNvPr id="140" name="Rectangle 139">
                <a:extLst>
                  <a:ext uri="{FF2B5EF4-FFF2-40B4-BE49-F238E27FC236}">
                    <a16:creationId xmlns:a16="http://schemas.microsoft.com/office/drawing/2014/main" id="{29601840-F1ED-449D-8A0B-AC660ECA92C2}"/>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1" name="Rectangle 140">
                <a:extLst>
                  <a:ext uri="{FF2B5EF4-FFF2-40B4-BE49-F238E27FC236}">
                    <a16:creationId xmlns:a16="http://schemas.microsoft.com/office/drawing/2014/main" id="{8D082AEA-A20A-42E1-8147-DC90D8F2EDA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2" name="Rectangle 141">
                <a:extLst>
                  <a:ext uri="{FF2B5EF4-FFF2-40B4-BE49-F238E27FC236}">
                    <a16:creationId xmlns:a16="http://schemas.microsoft.com/office/drawing/2014/main" id="{98347A1E-FFBB-4710-B5DB-5A619FA047AC}"/>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3" name="Rectangle 142">
                <a:extLst>
                  <a:ext uri="{FF2B5EF4-FFF2-40B4-BE49-F238E27FC236}">
                    <a16:creationId xmlns:a16="http://schemas.microsoft.com/office/drawing/2014/main" id="{281AA76D-C58E-4297-A82D-EA2919BD7B6F}"/>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4" name="Rectangle 143">
                <a:extLst>
                  <a:ext uri="{FF2B5EF4-FFF2-40B4-BE49-F238E27FC236}">
                    <a16:creationId xmlns:a16="http://schemas.microsoft.com/office/drawing/2014/main" id="{502248CC-1936-44DB-A7DA-1C6EA0CC9BCD}"/>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5" name="Rectangle 144">
                <a:extLst>
                  <a:ext uri="{FF2B5EF4-FFF2-40B4-BE49-F238E27FC236}">
                    <a16:creationId xmlns:a16="http://schemas.microsoft.com/office/drawing/2014/main" id="{1D3BE8A1-5112-4ED0-A3B1-5674085EFAA7}"/>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6" name="Rectangle 145">
                <a:extLst>
                  <a:ext uri="{FF2B5EF4-FFF2-40B4-BE49-F238E27FC236}">
                    <a16:creationId xmlns:a16="http://schemas.microsoft.com/office/drawing/2014/main" id="{0BE33220-1257-474C-9A48-3ABC372D458D}"/>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7" name="Rectangle 146">
                <a:extLst>
                  <a:ext uri="{FF2B5EF4-FFF2-40B4-BE49-F238E27FC236}">
                    <a16:creationId xmlns:a16="http://schemas.microsoft.com/office/drawing/2014/main" id="{AD0F3965-C6F5-477A-8655-28A4D0CA6EB8}"/>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8" name="Rectangle 147">
                <a:extLst>
                  <a:ext uri="{FF2B5EF4-FFF2-40B4-BE49-F238E27FC236}">
                    <a16:creationId xmlns:a16="http://schemas.microsoft.com/office/drawing/2014/main" id="{E57A3FA4-8C80-4780-A636-425D3ED79E69}"/>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49" name="Rectangle 148">
                <a:extLst>
                  <a:ext uri="{FF2B5EF4-FFF2-40B4-BE49-F238E27FC236}">
                    <a16:creationId xmlns:a16="http://schemas.microsoft.com/office/drawing/2014/main" id="{5ECB3F54-98FD-464F-B065-7B8795958693}"/>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0" name="Rectangle 149">
                <a:extLst>
                  <a:ext uri="{FF2B5EF4-FFF2-40B4-BE49-F238E27FC236}">
                    <a16:creationId xmlns:a16="http://schemas.microsoft.com/office/drawing/2014/main" id="{64DF6CB1-ABB8-4948-A2DE-78D3716F15D4}"/>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1" name="Rectangle 150">
                <a:extLst>
                  <a:ext uri="{FF2B5EF4-FFF2-40B4-BE49-F238E27FC236}">
                    <a16:creationId xmlns:a16="http://schemas.microsoft.com/office/drawing/2014/main" id="{4B20439F-6337-497F-9C1E-70424BE0CE0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38" name="Oval 137">
              <a:extLst>
                <a:ext uri="{FF2B5EF4-FFF2-40B4-BE49-F238E27FC236}">
                  <a16:creationId xmlns:a16="http://schemas.microsoft.com/office/drawing/2014/main" id="{29FECFBC-2C9D-464A-831A-D17B219BF48D}"/>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39" name="TextBox 138">
              <a:extLst>
                <a:ext uri="{FF2B5EF4-FFF2-40B4-BE49-F238E27FC236}">
                  <a16:creationId xmlns:a16="http://schemas.microsoft.com/office/drawing/2014/main" id="{B4F7353B-6266-4868-925B-8E121A8804C3}"/>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3</a:t>
              </a:r>
            </a:p>
          </p:txBody>
        </p:sp>
      </p:grpSp>
      <p:grpSp>
        <p:nvGrpSpPr>
          <p:cNvPr id="152" name="Group 151">
            <a:extLst>
              <a:ext uri="{FF2B5EF4-FFF2-40B4-BE49-F238E27FC236}">
                <a16:creationId xmlns:a16="http://schemas.microsoft.com/office/drawing/2014/main" id="{0FA32324-FD6D-4CE6-8F29-104E41A1761A}"/>
              </a:ext>
            </a:extLst>
          </p:cNvPr>
          <p:cNvGrpSpPr/>
          <p:nvPr/>
        </p:nvGrpSpPr>
        <p:grpSpPr>
          <a:xfrm>
            <a:off x="114251" y="7461806"/>
            <a:ext cx="1780072" cy="1780072"/>
            <a:chOff x="3419475" y="752475"/>
            <a:chExt cx="5353050" cy="5353050"/>
          </a:xfrm>
        </p:grpSpPr>
        <p:sp>
          <p:nvSpPr>
            <p:cNvPr id="153" name="Freeform: Shape 357">
              <a:extLst>
                <a:ext uri="{FF2B5EF4-FFF2-40B4-BE49-F238E27FC236}">
                  <a16:creationId xmlns:a16="http://schemas.microsoft.com/office/drawing/2014/main" id="{E41C6154-61EC-43E2-9F26-F3ACF8B43B77}"/>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54" name="Group 153">
              <a:extLst>
                <a:ext uri="{FF2B5EF4-FFF2-40B4-BE49-F238E27FC236}">
                  <a16:creationId xmlns:a16="http://schemas.microsoft.com/office/drawing/2014/main" id="{C56C70EB-1010-4C5D-B87F-E810FBA556EB}"/>
                </a:ext>
              </a:extLst>
            </p:cNvPr>
            <p:cNvGrpSpPr/>
            <p:nvPr/>
          </p:nvGrpSpPr>
          <p:grpSpPr>
            <a:xfrm>
              <a:off x="3505202" y="836611"/>
              <a:ext cx="5094518" cy="5143275"/>
              <a:chOff x="3505202" y="836611"/>
              <a:chExt cx="5094518" cy="5143275"/>
            </a:xfrm>
            <a:solidFill>
              <a:schemeClr val="bg1"/>
            </a:solidFill>
          </p:grpSpPr>
          <p:sp>
            <p:nvSpPr>
              <p:cNvPr id="157" name="Rectangle 156">
                <a:extLst>
                  <a:ext uri="{FF2B5EF4-FFF2-40B4-BE49-F238E27FC236}">
                    <a16:creationId xmlns:a16="http://schemas.microsoft.com/office/drawing/2014/main" id="{E07A9483-003B-4A0A-83AF-45417B3473E0}"/>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8" name="Rectangle 157">
                <a:extLst>
                  <a:ext uri="{FF2B5EF4-FFF2-40B4-BE49-F238E27FC236}">
                    <a16:creationId xmlns:a16="http://schemas.microsoft.com/office/drawing/2014/main" id="{BB4B0B97-61A9-4526-9D23-C29120078D34}"/>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9" name="Rectangle 158">
                <a:extLst>
                  <a:ext uri="{FF2B5EF4-FFF2-40B4-BE49-F238E27FC236}">
                    <a16:creationId xmlns:a16="http://schemas.microsoft.com/office/drawing/2014/main" id="{EDF73AD0-D343-4991-B547-F8FC658D0EBD}"/>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0" name="Rectangle 159">
                <a:extLst>
                  <a:ext uri="{FF2B5EF4-FFF2-40B4-BE49-F238E27FC236}">
                    <a16:creationId xmlns:a16="http://schemas.microsoft.com/office/drawing/2014/main" id="{7B677A1A-9031-4429-857B-3D6BB8F52773}"/>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1" name="Rectangle 160">
                <a:extLst>
                  <a:ext uri="{FF2B5EF4-FFF2-40B4-BE49-F238E27FC236}">
                    <a16:creationId xmlns:a16="http://schemas.microsoft.com/office/drawing/2014/main" id="{D2F1ECC9-B52E-4E99-A243-9B4BDCFCAA71}"/>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2" name="Rectangle 161">
                <a:extLst>
                  <a:ext uri="{FF2B5EF4-FFF2-40B4-BE49-F238E27FC236}">
                    <a16:creationId xmlns:a16="http://schemas.microsoft.com/office/drawing/2014/main" id="{97947749-12DC-436D-9EEA-6EBF4CF12A3A}"/>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3" name="Rectangle 162">
                <a:extLst>
                  <a:ext uri="{FF2B5EF4-FFF2-40B4-BE49-F238E27FC236}">
                    <a16:creationId xmlns:a16="http://schemas.microsoft.com/office/drawing/2014/main" id="{A5B2D9D2-448A-4FAE-9D35-C45FF7453D28}"/>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4" name="Rectangle 163">
                <a:extLst>
                  <a:ext uri="{FF2B5EF4-FFF2-40B4-BE49-F238E27FC236}">
                    <a16:creationId xmlns:a16="http://schemas.microsoft.com/office/drawing/2014/main" id="{2C10F209-9CFB-4B9B-81CF-9058CCF5085A}"/>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5" name="Rectangle 164">
                <a:extLst>
                  <a:ext uri="{FF2B5EF4-FFF2-40B4-BE49-F238E27FC236}">
                    <a16:creationId xmlns:a16="http://schemas.microsoft.com/office/drawing/2014/main" id="{8211A3F1-D203-4C68-B361-123CAB2C0335}"/>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6" name="Rectangle 165">
                <a:extLst>
                  <a:ext uri="{FF2B5EF4-FFF2-40B4-BE49-F238E27FC236}">
                    <a16:creationId xmlns:a16="http://schemas.microsoft.com/office/drawing/2014/main" id="{08CEAB17-1390-4F16-980B-4B03B4C4CDC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7" name="Rectangle 166">
                <a:extLst>
                  <a:ext uri="{FF2B5EF4-FFF2-40B4-BE49-F238E27FC236}">
                    <a16:creationId xmlns:a16="http://schemas.microsoft.com/office/drawing/2014/main" id="{C1C4829C-879C-4EFA-9E22-AB39E390D991}"/>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68" name="Rectangle 167">
                <a:extLst>
                  <a:ext uri="{FF2B5EF4-FFF2-40B4-BE49-F238E27FC236}">
                    <a16:creationId xmlns:a16="http://schemas.microsoft.com/office/drawing/2014/main" id="{0C37F181-F07F-46ED-AE60-D98B8A8E98D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55" name="Oval 154">
              <a:extLst>
                <a:ext uri="{FF2B5EF4-FFF2-40B4-BE49-F238E27FC236}">
                  <a16:creationId xmlns:a16="http://schemas.microsoft.com/office/drawing/2014/main" id="{577CCC31-B4AA-4E14-BCC6-91CAD3216217}"/>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56" name="TextBox 155">
              <a:extLst>
                <a:ext uri="{FF2B5EF4-FFF2-40B4-BE49-F238E27FC236}">
                  <a16:creationId xmlns:a16="http://schemas.microsoft.com/office/drawing/2014/main" id="{D55E4E1F-D45A-4548-84CF-7D28AA85ABA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2</a:t>
              </a:r>
            </a:p>
          </p:txBody>
        </p:sp>
      </p:grpSp>
      <p:grpSp>
        <p:nvGrpSpPr>
          <p:cNvPr id="169" name="Group 168">
            <a:extLst>
              <a:ext uri="{FF2B5EF4-FFF2-40B4-BE49-F238E27FC236}">
                <a16:creationId xmlns:a16="http://schemas.microsoft.com/office/drawing/2014/main" id="{7A000762-2804-456F-B884-6BB233240543}"/>
              </a:ext>
            </a:extLst>
          </p:cNvPr>
          <p:cNvGrpSpPr/>
          <p:nvPr/>
        </p:nvGrpSpPr>
        <p:grpSpPr>
          <a:xfrm>
            <a:off x="114251" y="7461806"/>
            <a:ext cx="1780072" cy="1780072"/>
            <a:chOff x="3419475" y="752475"/>
            <a:chExt cx="5353050" cy="5353050"/>
          </a:xfrm>
        </p:grpSpPr>
        <p:sp>
          <p:nvSpPr>
            <p:cNvPr id="170" name="Freeform: Shape 374">
              <a:extLst>
                <a:ext uri="{FF2B5EF4-FFF2-40B4-BE49-F238E27FC236}">
                  <a16:creationId xmlns:a16="http://schemas.microsoft.com/office/drawing/2014/main" id="{12DDE2FD-A712-4A65-A3C4-859674361E3E}"/>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71" name="Group 170">
              <a:extLst>
                <a:ext uri="{FF2B5EF4-FFF2-40B4-BE49-F238E27FC236}">
                  <a16:creationId xmlns:a16="http://schemas.microsoft.com/office/drawing/2014/main" id="{A1020D0D-B4BC-4413-823F-E7034E35DBDD}"/>
                </a:ext>
              </a:extLst>
            </p:cNvPr>
            <p:cNvGrpSpPr/>
            <p:nvPr/>
          </p:nvGrpSpPr>
          <p:grpSpPr>
            <a:xfrm>
              <a:off x="3505202" y="836611"/>
              <a:ext cx="5094518" cy="5143275"/>
              <a:chOff x="3505202" y="836611"/>
              <a:chExt cx="5094518" cy="5143275"/>
            </a:xfrm>
            <a:solidFill>
              <a:schemeClr val="bg1"/>
            </a:solidFill>
          </p:grpSpPr>
          <p:sp>
            <p:nvSpPr>
              <p:cNvPr id="174" name="Rectangle 173">
                <a:extLst>
                  <a:ext uri="{FF2B5EF4-FFF2-40B4-BE49-F238E27FC236}">
                    <a16:creationId xmlns:a16="http://schemas.microsoft.com/office/drawing/2014/main" id="{398937F2-08AE-4E53-A0BD-5F7A9DA770DA}"/>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5" name="Rectangle 174">
                <a:extLst>
                  <a:ext uri="{FF2B5EF4-FFF2-40B4-BE49-F238E27FC236}">
                    <a16:creationId xmlns:a16="http://schemas.microsoft.com/office/drawing/2014/main" id="{A6F34838-F4E8-4A71-AF73-AB70CFFE1E0F}"/>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6" name="Rectangle 175">
                <a:extLst>
                  <a:ext uri="{FF2B5EF4-FFF2-40B4-BE49-F238E27FC236}">
                    <a16:creationId xmlns:a16="http://schemas.microsoft.com/office/drawing/2014/main" id="{7FFA3EC9-BE06-4C79-95D2-2976E2BFD4B5}"/>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7" name="Rectangle 176">
                <a:extLst>
                  <a:ext uri="{FF2B5EF4-FFF2-40B4-BE49-F238E27FC236}">
                    <a16:creationId xmlns:a16="http://schemas.microsoft.com/office/drawing/2014/main" id="{60520006-9893-41D1-B2B9-B6E0BDFA0676}"/>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8" name="Rectangle 177">
                <a:extLst>
                  <a:ext uri="{FF2B5EF4-FFF2-40B4-BE49-F238E27FC236}">
                    <a16:creationId xmlns:a16="http://schemas.microsoft.com/office/drawing/2014/main" id="{1FEE5766-5D63-4E34-9756-A4FFA0A2FE5A}"/>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9" name="Rectangle 178">
                <a:extLst>
                  <a:ext uri="{FF2B5EF4-FFF2-40B4-BE49-F238E27FC236}">
                    <a16:creationId xmlns:a16="http://schemas.microsoft.com/office/drawing/2014/main" id="{81336C11-5715-41D5-A67C-805D7F13205E}"/>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0" name="Rectangle 179">
                <a:extLst>
                  <a:ext uri="{FF2B5EF4-FFF2-40B4-BE49-F238E27FC236}">
                    <a16:creationId xmlns:a16="http://schemas.microsoft.com/office/drawing/2014/main" id="{81977031-6F88-4C57-95C9-8BD3E30E6DAA}"/>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1" name="Rectangle 180">
                <a:extLst>
                  <a:ext uri="{FF2B5EF4-FFF2-40B4-BE49-F238E27FC236}">
                    <a16:creationId xmlns:a16="http://schemas.microsoft.com/office/drawing/2014/main" id="{AD093250-B687-4E90-9340-EAF0B579E7F9}"/>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2" name="Rectangle 181">
                <a:extLst>
                  <a:ext uri="{FF2B5EF4-FFF2-40B4-BE49-F238E27FC236}">
                    <a16:creationId xmlns:a16="http://schemas.microsoft.com/office/drawing/2014/main" id="{E2A140C0-B013-44FC-829C-940DE888B298}"/>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3" name="Rectangle 182">
                <a:extLst>
                  <a:ext uri="{FF2B5EF4-FFF2-40B4-BE49-F238E27FC236}">
                    <a16:creationId xmlns:a16="http://schemas.microsoft.com/office/drawing/2014/main" id="{305A49C6-EF12-4397-80B0-3AEE9F48C3A4}"/>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4" name="Rectangle 183">
                <a:extLst>
                  <a:ext uri="{FF2B5EF4-FFF2-40B4-BE49-F238E27FC236}">
                    <a16:creationId xmlns:a16="http://schemas.microsoft.com/office/drawing/2014/main" id="{DE27C260-30FC-406E-8DB4-1D9A361934F8}"/>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85" name="Rectangle 184">
                <a:extLst>
                  <a:ext uri="{FF2B5EF4-FFF2-40B4-BE49-F238E27FC236}">
                    <a16:creationId xmlns:a16="http://schemas.microsoft.com/office/drawing/2014/main" id="{AC861414-A113-45E5-BA3E-E7D716E08951}"/>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72" name="Oval 171">
              <a:extLst>
                <a:ext uri="{FF2B5EF4-FFF2-40B4-BE49-F238E27FC236}">
                  <a16:creationId xmlns:a16="http://schemas.microsoft.com/office/drawing/2014/main" id="{1005B479-6409-4FC1-AD01-840624873BB8}"/>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73" name="TextBox 172">
              <a:extLst>
                <a:ext uri="{FF2B5EF4-FFF2-40B4-BE49-F238E27FC236}">
                  <a16:creationId xmlns:a16="http://schemas.microsoft.com/office/drawing/2014/main" id="{1CAD50B5-23A3-4B34-A835-ACC8AE4B9D8C}"/>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1</a:t>
              </a:r>
            </a:p>
          </p:txBody>
        </p:sp>
      </p:grpSp>
      <p:grpSp>
        <p:nvGrpSpPr>
          <p:cNvPr id="186" name="Group 185">
            <a:extLst>
              <a:ext uri="{FF2B5EF4-FFF2-40B4-BE49-F238E27FC236}">
                <a16:creationId xmlns:a16="http://schemas.microsoft.com/office/drawing/2014/main" id="{EE12EACC-CB07-4205-9F8B-A3DE249C5629}"/>
              </a:ext>
            </a:extLst>
          </p:cNvPr>
          <p:cNvGrpSpPr/>
          <p:nvPr/>
        </p:nvGrpSpPr>
        <p:grpSpPr>
          <a:xfrm>
            <a:off x="114251" y="7461806"/>
            <a:ext cx="1780072" cy="1780072"/>
            <a:chOff x="3419475" y="752475"/>
            <a:chExt cx="5353050" cy="5353050"/>
          </a:xfrm>
        </p:grpSpPr>
        <p:sp>
          <p:nvSpPr>
            <p:cNvPr id="187" name="Freeform: Shape 391">
              <a:extLst>
                <a:ext uri="{FF2B5EF4-FFF2-40B4-BE49-F238E27FC236}">
                  <a16:creationId xmlns:a16="http://schemas.microsoft.com/office/drawing/2014/main" id="{A3C4E512-E6E1-496A-80F0-57985701ED19}"/>
                </a:ext>
              </a:extLst>
            </p:cNvPr>
            <p:cNvSpPr/>
            <p:nvPr/>
          </p:nvSpPr>
          <p:spPr>
            <a:xfrm>
              <a:off x="3419475" y="752475"/>
              <a:ext cx="5353050" cy="5353050"/>
            </a:xfrm>
            <a:custGeom>
              <a:avLst/>
              <a:gdLst>
                <a:gd name="connsiteX0" fmla="*/ 2676525 w 5353050"/>
                <a:gd name="connsiteY0" fmla="*/ 285296 h 5353050"/>
                <a:gd name="connsiteX1" fmla="*/ 285296 w 5353050"/>
                <a:gd name="connsiteY1" fmla="*/ 2676525 h 5353050"/>
                <a:gd name="connsiteX2" fmla="*/ 2676525 w 5353050"/>
                <a:gd name="connsiteY2" fmla="*/ 5067754 h 5353050"/>
                <a:gd name="connsiteX3" fmla="*/ 5067754 w 5353050"/>
                <a:gd name="connsiteY3" fmla="*/ 2676525 h 5353050"/>
                <a:gd name="connsiteX4" fmla="*/ 2676525 w 5353050"/>
                <a:gd name="connsiteY4" fmla="*/ 285296 h 5353050"/>
                <a:gd name="connsiteX5" fmla="*/ 2676525 w 5353050"/>
                <a:gd name="connsiteY5" fmla="*/ 0 h 5353050"/>
                <a:gd name="connsiteX6" fmla="*/ 5353050 w 5353050"/>
                <a:gd name="connsiteY6" fmla="*/ 2676525 h 5353050"/>
                <a:gd name="connsiteX7" fmla="*/ 2676525 w 5353050"/>
                <a:gd name="connsiteY7" fmla="*/ 5353050 h 5353050"/>
                <a:gd name="connsiteX8" fmla="*/ 0 w 5353050"/>
                <a:gd name="connsiteY8" fmla="*/ 2676525 h 5353050"/>
                <a:gd name="connsiteX9" fmla="*/ 2676525 w 5353050"/>
                <a:gd name="connsiteY9" fmla="*/ 0 h 535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050" h="5353050">
                  <a:moveTo>
                    <a:pt x="2676525" y="285296"/>
                  </a:moveTo>
                  <a:cubicBezTo>
                    <a:pt x="1355886" y="285296"/>
                    <a:pt x="285296" y="1355886"/>
                    <a:pt x="285296" y="2676525"/>
                  </a:cubicBezTo>
                  <a:cubicBezTo>
                    <a:pt x="285296" y="3997164"/>
                    <a:pt x="1355886" y="5067754"/>
                    <a:pt x="2676525" y="5067754"/>
                  </a:cubicBezTo>
                  <a:cubicBezTo>
                    <a:pt x="3997164" y="5067754"/>
                    <a:pt x="5067754" y="3997164"/>
                    <a:pt x="5067754" y="2676525"/>
                  </a:cubicBezTo>
                  <a:cubicBezTo>
                    <a:pt x="5067754" y="1355886"/>
                    <a:pt x="3997164" y="285296"/>
                    <a:pt x="2676525" y="285296"/>
                  </a:cubicBezTo>
                  <a:close/>
                  <a:moveTo>
                    <a:pt x="2676525" y="0"/>
                  </a:moveTo>
                  <a:cubicBezTo>
                    <a:pt x="4154729" y="0"/>
                    <a:pt x="5353050" y="1198321"/>
                    <a:pt x="5353050" y="2676525"/>
                  </a:cubicBezTo>
                  <a:cubicBezTo>
                    <a:pt x="5353050" y="4154729"/>
                    <a:pt x="4154729" y="5353050"/>
                    <a:pt x="2676525" y="5353050"/>
                  </a:cubicBezTo>
                  <a:cubicBezTo>
                    <a:pt x="1198321" y="5353050"/>
                    <a:pt x="0" y="4154729"/>
                    <a:pt x="0" y="2676525"/>
                  </a:cubicBezTo>
                  <a:cubicBezTo>
                    <a:pt x="0" y="1198321"/>
                    <a:pt x="1198321" y="0"/>
                    <a:pt x="267652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nvGrpSpPr>
            <p:cNvPr id="188" name="Group 187">
              <a:extLst>
                <a:ext uri="{FF2B5EF4-FFF2-40B4-BE49-F238E27FC236}">
                  <a16:creationId xmlns:a16="http://schemas.microsoft.com/office/drawing/2014/main" id="{0CCBC893-F3BB-4443-B993-37C7D32DCABB}"/>
                </a:ext>
              </a:extLst>
            </p:cNvPr>
            <p:cNvGrpSpPr/>
            <p:nvPr/>
          </p:nvGrpSpPr>
          <p:grpSpPr>
            <a:xfrm>
              <a:off x="3505202" y="836611"/>
              <a:ext cx="5094518" cy="5143275"/>
              <a:chOff x="3505202" y="836611"/>
              <a:chExt cx="5094518" cy="5143275"/>
            </a:xfrm>
            <a:solidFill>
              <a:schemeClr val="bg1"/>
            </a:solidFill>
          </p:grpSpPr>
          <p:sp>
            <p:nvSpPr>
              <p:cNvPr id="191" name="Rectangle 190">
                <a:extLst>
                  <a:ext uri="{FF2B5EF4-FFF2-40B4-BE49-F238E27FC236}">
                    <a16:creationId xmlns:a16="http://schemas.microsoft.com/office/drawing/2014/main" id="{AD79E9D0-5A4E-4B11-875B-ABE21CBA81E8}"/>
                  </a:ext>
                </a:extLst>
              </p:cNvPr>
              <p:cNvSpPr/>
              <p:nvPr/>
            </p:nvSpPr>
            <p:spPr>
              <a:xfrm>
                <a:off x="5979885"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2" name="Rectangle 191">
                <a:extLst>
                  <a:ext uri="{FF2B5EF4-FFF2-40B4-BE49-F238E27FC236}">
                    <a16:creationId xmlns:a16="http://schemas.microsoft.com/office/drawing/2014/main" id="{17349029-7BC0-4C27-8C38-D40D9BCDCC2E}"/>
                  </a:ext>
                </a:extLst>
              </p:cNvPr>
              <p:cNvSpPr/>
              <p:nvPr/>
            </p:nvSpPr>
            <p:spPr>
              <a:xfrm rot="900000">
                <a:off x="5979886"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3" name="Rectangle 192">
                <a:extLst>
                  <a:ext uri="{FF2B5EF4-FFF2-40B4-BE49-F238E27FC236}">
                    <a16:creationId xmlns:a16="http://schemas.microsoft.com/office/drawing/2014/main" id="{A23C209C-3664-435E-977D-6BB5ED264051}"/>
                  </a:ext>
                </a:extLst>
              </p:cNvPr>
              <p:cNvSpPr/>
              <p:nvPr/>
            </p:nvSpPr>
            <p:spPr>
              <a:xfrm rot="1800000">
                <a:off x="5979887"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4" name="Rectangle 193">
                <a:extLst>
                  <a:ext uri="{FF2B5EF4-FFF2-40B4-BE49-F238E27FC236}">
                    <a16:creationId xmlns:a16="http://schemas.microsoft.com/office/drawing/2014/main" id="{75136961-D708-41B4-AB8C-7CDBADA6E799}"/>
                  </a:ext>
                </a:extLst>
              </p:cNvPr>
              <p:cNvSpPr/>
              <p:nvPr/>
            </p:nvSpPr>
            <p:spPr>
              <a:xfrm rot="2700000">
                <a:off x="5979888"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5" name="Rectangle 194">
                <a:extLst>
                  <a:ext uri="{FF2B5EF4-FFF2-40B4-BE49-F238E27FC236}">
                    <a16:creationId xmlns:a16="http://schemas.microsoft.com/office/drawing/2014/main" id="{F7FF9512-1465-443B-A2D8-6729195F4210}"/>
                  </a:ext>
                </a:extLst>
              </p:cNvPr>
              <p:cNvSpPr/>
              <p:nvPr/>
            </p:nvSpPr>
            <p:spPr>
              <a:xfrm rot="3600000">
                <a:off x="5979889"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6" name="Rectangle 195">
                <a:extLst>
                  <a:ext uri="{FF2B5EF4-FFF2-40B4-BE49-F238E27FC236}">
                    <a16:creationId xmlns:a16="http://schemas.microsoft.com/office/drawing/2014/main" id="{A11DA644-FE00-4CB0-A4A0-2A2A215C5769}"/>
                  </a:ext>
                </a:extLst>
              </p:cNvPr>
              <p:cNvSpPr/>
              <p:nvPr/>
            </p:nvSpPr>
            <p:spPr>
              <a:xfrm rot="4500000">
                <a:off x="5979890"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7" name="Rectangle 196">
                <a:extLst>
                  <a:ext uri="{FF2B5EF4-FFF2-40B4-BE49-F238E27FC236}">
                    <a16:creationId xmlns:a16="http://schemas.microsoft.com/office/drawing/2014/main" id="{87384D1E-182D-4AFA-BD60-91BAC5239FF5}"/>
                  </a:ext>
                </a:extLst>
              </p:cNvPr>
              <p:cNvSpPr/>
              <p:nvPr/>
            </p:nvSpPr>
            <p:spPr>
              <a:xfrm rot="5400000">
                <a:off x="5979891" y="88537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8" name="Rectangle 197">
                <a:extLst>
                  <a:ext uri="{FF2B5EF4-FFF2-40B4-BE49-F238E27FC236}">
                    <a16:creationId xmlns:a16="http://schemas.microsoft.com/office/drawing/2014/main" id="{F0A7A2C7-AF50-487F-960A-5EDACC836DC3}"/>
                  </a:ext>
                </a:extLst>
              </p:cNvPr>
              <p:cNvSpPr/>
              <p:nvPr/>
            </p:nvSpPr>
            <p:spPr>
              <a:xfrm rot="6300000">
                <a:off x="5979891" y="875619"/>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9" name="Rectangle 198">
                <a:extLst>
                  <a:ext uri="{FF2B5EF4-FFF2-40B4-BE49-F238E27FC236}">
                    <a16:creationId xmlns:a16="http://schemas.microsoft.com/office/drawing/2014/main" id="{B50216FD-2DFA-4207-B6C8-A50D3F461DEC}"/>
                  </a:ext>
                </a:extLst>
              </p:cNvPr>
              <p:cNvSpPr/>
              <p:nvPr/>
            </p:nvSpPr>
            <p:spPr>
              <a:xfrm rot="7200000">
                <a:off x="5979891" y="865867"/>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0" name="Rectangle 199">
                <a:extLst>
                  <a:ext uri="{FF2B5EF4-FFF2-40B4-BE49-F238E27FC236}">
                    <a16:creationId xmlns:a16="http://schemas.microsoft.com/office/drawing/2014/main" id="{90A9802B-CE7A-47D7-A9D0-CFC447E8EF8F}"/>
                  </a:ext>
                </a:extLst>
              </p:cNvPr>
              <p:cNvSpPr/>
              <p:nvPr/>
            </p:nvSpPr>
            <p:spPr>
              <a:xfrm rot="8100000">
                <a:off x="5979891" y="856115"/>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1" name="Rectangle 200">
                <a:extLst>
                  <a:ext uri="{FF2B5EF4-FFF2-40B4-BE49-F238E27FC236}">
                    <a16:creationId xmlns:a16="http://schemas.microsoft.com/office/drawing/2014/main" id="{5889EFF9-86B1-4E4D-B7DA-C45C96413860}"/>
                  </a:ext>
                </a:extLst>
              </p:cNvPr>
              <p:cNvSpPr/>
              <p:nvPr/>
            </p:nvSpPr>
            <p:spPr>
              <a:xfrm rot="9000000">
                <a:off x="5979891" y="846363"/>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202" name="Rectangle 201">
                <a:extLst>
                  <a:ext uri="{FF2B5EF4-FFF2-40B4-BE49-F238E27FC236}">
                    <a16:creationId xmlns:a16="http://schemas.microsoft.com/office/drawing/2014/main" id="{629B4E38-A79F-4461-971B-839A694FF64B}"/>
                  </a:ext>
                </a:extLst>
              </p:cNvPr>
              <p:cNvSpPr/>
              <p:nvPr/>
            </p:nvSpPr>
            <p:spPr>
              <a:xfrm rot="9900000">
                <a:off x="5979891" y="836611"/>
                <a:ext cx="145143" cy="509451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grpSp>
        <p:sp>
          <p:nvSpPr>
            <p:cNvPr id="189" name="Oval 188">
              <a:extLst>
                <a:ext uri="{FF2B5EF4-FFF2-40B4-BE49-F238E27FC236}">
                  <a16:creationId xmlns:a16="http://schemas.microsoft.com/office/drawing/2014/main" id="{FEF903C6-9272-40DF-BEA6-564BFB612EF1}"/>
                </a:ext>
              </a:extLst>
            </p:cNvPr>
            <p:cNvSpPr/>
            <p:nvPr/>
          </p:nvSpPr>
          <p:spPr>
            <a:xfrm>
              <a:off x="3880398" y="1205956"/>
              <a:ext cx="4414338" cy="44143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p>
          </p:txBody>
        </p:sp>
        <p:sp>
          <p:nvSpPr>
            <p:cNvPr id="190" name="TextBox 189">
              <a:extLst>
                <a:ext uri="{FF2B5EF4-FFF2-40B4-BE49-F238E27FC236}">
                  <a16:creationId xmlns:a16="http://schemas.microsoft.com/office/drawing/2014/main" id="{CDE4EE53-F38A-443E-BD7D-54013AE0589F}"/>
                </a:ext>
              </a:extLst>
            </p:cNvPr>
            <p:cNvSpPr txBox="1"/>
            <p:nvPr/>
          </p:nvSpPr>
          <p:spPr>
            <a:xfrm>
              <a:off x="4295032" y="1712142"/>
              <a:ext cx="3659989" cy="3263515"/>
            </a:xfrm>
            <a:prstGeom prst="rect">
              <a:avLst/>
            </a:prstGeom>
            <a:noFill/>
          </p:spPr>
          <p:txBody>
            <a:bodyPr wrap="square" rtlCol="0">
              <a:spAutoFit/>
            </a:bodyPr>
            <a:lstStyle/>
            <a:p>
              <a:pPr algn="ctr"/>
              <a:r>
                <a:rPr lang="en-US" sz="7200" b="1">
                  <a:solidFill>
                    <a:schemeClr val="tx1">
                      <a:lumMod val="85000"/>
                      <a:lumOff val="15000"/>
                    </a:schemeClr>
                  </a:solidFill>
                  <a:latin typeface="Agency FB" panose="020B0503020202020204" pitchFamily="34" charset="0"/>
                </a:rPr>
                <a:t>0</a:t>
              </a:r>
            </a:p>
          </p:txBody>
        </p:sp>
      </p:grpSp>
      <p:pic>
        <p:nvPicPr>
          <p:cNvPr id="203" name="nhạc chơi rung chuông vàng">
            <a:hlinkClick r:id="" action="ppaction://media"/>
            <a:extLst>
              <a:ext uri="{FF2B5EF4-FFF2-40B4-BE49-F238E27FC236}">
                <a16:creationId xmlns:a16="http://schemas.microsoft.com/office/drawing/2014/main" id="{55A10B0C-9286-4B1F-92AC-26C620EC5B0F}"/>
              </a:ext>
            </a:extLst>
          </p:cNvPr>
          <p:cNvPicPr>
            <a:picLocks noChangeAspect="1"/>
          </p:cNvPicPr>
          <p:nvPr>
            <a:audioFile r:link="rId6"/>
            <p:extLst>
              <p:ext uri="{DAA4B4D4-6D71-4841-9C94-3DE7FCFB9230}">
                <p14:media xmlns:p14="http://schemas.microsoft.com/office/powerpoint/2010/main" r:embed="rId5"/>
              </p:ext>
            </p:extLst>
          </p:nvPr>
        </p:nvPicPr>
        <p:blipFill>
          <a:blip r:embed="rId12"/>
          <a:stretch>
            <a:fillRect/>
          </a:stretch>
        </p:blipFill>
        <p:spPr>
          <a:xfrm>
            <a:off x="-977711" y="8109917"/>
            <a:ext cx="609600" cy="609600"/>
          </a:xfrm>
          <a:prstGeom prst="rect">
            <a:avLst/>
          </a:prstGeom>
        </p:spPr>
      </p:pic>
    </p:spTree>
    <p:extLst>
      <p:ext uri="{BB962C8B-B14F-4D97-AF65-F5344CB8AC3E}">
        <p14:creationId xmlns:p14="http://schemas.microsoft.com/office/powerpoint/2010/main" val="690822039"/>
      </p:ext>
    </p:extLst>
  </p:cSld>
  <p:clrMapOvr>
    <a:masterClrMapping/>
  </p:clrMapOvr>
  <p:transition advClick="0">
    <p:circl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2" presetClass="entr" presetSubtype="8" fill="hold" grpId="0" nodeType="withEffect">
                                  <p:stCondLst>
                                    <p:cond delay="500"/>
                                  </p:stCondLst>
                                  <p:childTnLst>
                                    <p:set>
                                      <p:cBhvr>
                                        <p:cTn id="9" dur="1" fill="hold">
                                          <p:stCondLst>
                                            <p:cond delay="0"/>
                                          </p:stCondLst>
                                        </p:cTn>
                                        <p:tgtEl>
                                          <p:spTgt spid="45"/>
                                        </p:tgtEl>
                                        <p:attrNameLst>
                                          <p:attrName>style.visibility</p:attrName>
                                        </p:attrNameLst>
                                      </p:cBhvr>
                                      <p:to>
                                        <p:strVal val="visible"/>
                                      </p:to>
                                    </p:set>
                                    <p:anim calcmode="lin" valueType="num">
                                      <p:cBhvr additive="base">
                                        <p:cTn id="10" dur="500" fill="hold"/>
                                        <p:tgtEl>
                                          <p:spTgt spid="45"/>
                                        </p:tgtEl>
                                        <p:attrNameLst>
                                          <p:attrName>ppt_x</p:attrName>
                                        </p:attrNameLst>
                                      </p:cBhvr>
                                      <p:tavLst>
                                        <p:tav tm="0">
                                          <p:val>
                                            <p:strVal val="0-#ppt_w/2"/>
                                          </p:val>
                                        </p:tav>
                                        <p:tav tm="100000">
                                          <p:val>
                                            <p:strVal val="#ppt_x"/>
                                          </p:val>
                                        </p:tav>
                                      </p:tavLst>
                                    </p:anim>
                                    <p:anim calcmode="lin" valueType="num">
                                      <p:cBhvr additive="base">
                                        <p:cTn id="11" dur="500" fill="hold"/>
                                        <p:tgtEl>
                                          <p:spTgt spid="45"/>
                                        </p:tgtEl>
                                        <p:attrNameLst>
                                          <p:attrName>ppt_y</p:attrName>
                                        </p:attrNameLst>
                                      </p:cBhvr>
                                      <p:tavLst>
                                        <p:tav tm="0">
                                          <p:val>
                                            <p:strVal val="#ppt_y"/>
                                          </p:val>
                                        </p:tav>
                                        <p:tav tm="100000">
                                          <p:val>
                                            <p:strVal val="#ppt_y"/>
                                          </p:val>
                                        </p:tav>
                                      </p:tavLst>
                                    </p:anim>
                                  </p:childTnLst>
                                </p:cTn>
                              </p:par>
                              <p:par>
                                <p:cTn id="12" presetID="2" presetClass="entr" presetSubtype="8" fill="hold" grpId="0" nodeType="withEffect">
                                  <p:stCondLst>
                                    <p:cond delay="500"/>
                                  </p:stCondLst>
                                  <p:childTnLst>
                                    <p:set>
                                      <p:cBhvr>
                                        <p:cTn id="13" dur="1" fill="hold">
                                          <p:stCondLst>
                                            <p:cond delay="0"/>
                                          </p:stCondLst>
                                        </p:cTn>
                                        <p:tgtEl>
                                          <p:spTgt spid="48"/>
                                        </p:tgtEl>
                                        <p:attrNameLst>
                                          <p:attrName>style.visibility</p:attrName>
                                        </p:attrNameLst>
                                      </p:cBhvr>
                                      <p:to>
                                        <p:strVal val="visible"/>
                                      </p:to>
                                    </p:set>
                                    <p:anim calcmode="lin" valueType="num">
                                      <p:cBhvr additive="base">
                                        <p:cTn id="14" dur="500" fill="hold"/>
                                        <p:tgtEl>
                                          <p:spTgt spid="48"/>
                                        </p:tgtEl>
                                        <p:attrNameLst>
                                          <p:attrName>ppt_x</p:attrName>
                                        </p:attrNameLst>
                                      </p:cBhvr>
                                      <p:tavLst>
                                        <p:tav tm="0">
                                          <p:val>
                                            <p:strVal val="0-#ppt_w/2"/>
                                          </p:val>
                                        </p:tav>
                                        <p:tav tm="100000">
                                          <p:val>
                                            <p:strVal val="#ppt_x"/>
                                          </p:val>
                                        </p:tav>
                                      </p:tavLst>
                                    </p:anim>
                                    <p:anim calcmode="lin" valueType="num">
                                      <p:cBhvr additive="base">
                                        <p:cTn id="15" dur="500" fill="hold"/>
                                        <p:tgtEl>
                                          <p:spTgt spid="48"/>
                                        </p:tgtEl>
                                        <p:attrNameLst>
                                          <p:attrName>ppt_y</p:attrName>
                                        </p:attrNameLst>
                                      </p:cBhvr>
                                      <p:tavLst>
                                        <p:tav tm="0">
                                          <p:val>
                                            <p:strVal val="#ppt_y"/>
                                          </p:val>
                                        </p:tav>
                                        <p:tav tm="100000">
                                          <p:val>
                                            <p:strVal val="#ppt_y"/>
                                          </p:val>
                                        </p:tav>
                                      </p:tavLst>
                                    </p:anim>
                                  </p:childTnLst>
                                </p:cTn>
                              </p:par>
                              <p:par>
                                <p:cTn id="16" presetID="2" presetClass="entr" presetSubtype="2" fill="hold" grpId="0" nodeType="withEffect">
                                  <p:stCondLst>
                                    <p:cond delay="1000"/>
                                  </p:stCondLst>
                                  <p:childTnLst>
                                    <p:set>
                                      <p:cBhvr>
                                        <p:cTn id="17" dur="1" fill="hold">
                                          <p:stCondLst>
                                            <p:cond delay="0"/>
                                          </p:stCondLst>
                                        </p:cTn>
                                        <p:tgtEl>
                                          <p:spTgt spid="47"/>
                                        </p:tgtEl>
                                        <p:attrNameLst>
                                          <p:attrName>style.visibility</p:attrName>
                                        </p:attrNameLst>
                                      </p:cBhvr>
                                      <p:to>
                                        <p:strVal val="visible"/>
                                      </p:to>
                                    </p:set>
                                    <p:anim calcmode="lin" valueType="num">
                                      <p:cBhvr additive="base">
                                        <p:cTn id="18" dur="500" fill="hold"/>
                                        <p:tgtEl>
                                          <p:spTgt spid="47"/>
                                        </p:tgtEl>
                                        <p:attrNameLst>
                                          <p:attrName>ppt_x</p:attrName>
                                        </p:attrNameLst>
                                      </p:cBhvr>
                                      <p:tavLst>
                                        <p:tav tm="0">
                                          <p:val>
                                            <p:strVal val="1+#ppt_w/2"/>
                                          </p:val>
                                        </p:tav>
                                        <p:tav tm="100000">
                                          <p:val>
                                            <p:strVal val="#ppt_x"/>
                                          </p:val>
                                        </p:tav>
                                      </p:tavLst>
                                    </p:anim>
                                    <p:anim calcmode="lin" valueType="num">
                                      <p:cBhvr additive="base">
                                        <p:cTn id="19" dur="500" fill="hold"/>
                                        <p:tgtEl>
                                          <p:spTgt spid="47"/>
                                        </p:tgtEl>
                                        <p:attrNameLst>
                                          <p:attrName>ppt_y</p:attrName>
                                        </p:attrNameLst>
                                      </p:cBhvr>
                                      <p:tavLst>
                                        <p:tav tm="0">
                                          <p:val>
                                            <p:strVal val="#ppt_y"/>
                                          </p:val>
                                        </p:tav>
                                        <p:tav tm="100000">
                                          <p:val>
                                            <p:strVal val="#ppt_y"/>
                                          </p:val>
                                        </p:tav>
                                      </p:tavLst>
                                    </p:anim>
                                  </p:childTnLst>
                                </p:cTn>
                              </p:par>
                              <p:par>
                                <p:cTn id="20" presetID="2" presetClass="entr" presetSubtype="2" fill="hold" grpId="0" nodeType="withEffect">
                                  <p:stCondLst>
                                    <p:cond delay="1000"/>
                                  </p:stCondLst>
                                  <p:childTnLst>
                                    <p:set>
                                      <p:cBhvr>
                                        <p:cTn id="21" dur="1" fill="hold">
                                          <p:stCondLst>
                                            <p:cond delay="0"/>
                                          </p:stCondLst>
                                        </p:cTn>
                                        <p:tgtEl>
                                          <p:spTgt spid="46"/>
                                        </p:tgtEl>
                                        <p:attrNameLst>
                                          <p:attrName>style.visibility</p:attrName>
                                        </p:attrNameLst>
                                      </p:cBhvr>
                                      <p:to>
                                        <p:strVal val="visible"/>
                                      </p:to>
                                    </p:set>
                                    <p:anim calcmode="lin" valueType="num">
                                      <p:cBhvr additive="base">
                                        <p:cTn id="22" dur="500" fill="hold"/>
                                        <p:tgtEl>
                                          <p:spTgt spid="46"/>
                                        </p:tgtEl>
                                        <p:attrNameLst>
                                          <p:attrName>ppt_x</p:attrName>
                                        </p:attrNameLst>
                                      </p:cBhvr>
                                      <p:tavLst>
                                        <p:tav tm="0">
                                          <p:val>
                                            <p:strVal val="1+#ppt_w/2"/>
                                          </p:val>
                                        </p:tav>
                                        <p:tav tm="100000">
                                          <p:val>
                                            <p:strVal val="#ppt_x"/>
                                          </p:val>
                                        </p:tav>
                                      </p:tavLst>
                                    </p:anim>
                                    <p:anim calcmode="lin" valueType="num">
                                      <p:cBhvr additive="base">
                                        <p:cTn id="23"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mediacall" presetSubtype="0" fill="hold" nodeType="clickEffect">
                                  <p:stCondLst>
                                    <p:cond delay="0"/>
                                  </p:stCondLst>
                                  <p:childTnLst>
                                    <p:cmd type="call" cmd="playFrom(0.0)">
                                      <p:cBhvr>
                                        <p:cTn id="27" dur="15338" fill="hold"/>
                                        <p:tgtEl>
                                          <p:spTgt spid="203"/>
                                        </p:tgtEl>
                                      </p:cBhvr>
                                    </p:cmd>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nodeType="afterEffect">
                                  <p:stCondLst>
                                    <p:cond delay="1000"/>
                                  </p:stCondLst>
                                  <p:childTnLst>
                                    <p:set>
                                      <p:cBhvr>
                                        <p:cTn id="34" dur="1" fill="hold">
                                          <p:stCondLst>
                                            <p:cond delay="0"/>
                                          </p:stCondLst>
                                        </p:cTn>
                                        <p:tgtEl>
                                          <p:spTgt spid="28"/>
                                        </p:tgtEl>
                                        <p:attrNameLst>
                                          <p:attrName>style.visibility</p:attrName>
                                        </p:attrNameLst>
                                      </p:cBhvr>
                                      <p:to>
                                        <p:strVal val="visible"/>
                                      </p:to>
                                    </p:set>
                                  </p:childTnLst>
                                </p:cTn>
                              </p:par>
                            </p:childTnLst>
                          </p:cTn>
                        </p:par>
                        <p:par>
                          <p:cTn id="35" fill="hold">
                            <p:stCondLst>
                              <p:cond delay="1000"/>
                            </p:stCondLst>
                            <p:childTnLst>
                              <p:par>
                                <p:cTn id="36" presetID="1" presetClass="entr" presetSubtype="0" fill="hold" nodeType="afterEffect">
                                  <p:stCondLst>
                                    <p:cond delay="1000"/>
                                  </p:stCondLst>
                                  <p:childTnLst>
                                    <p:set>
                                      <p:cBhvr>
                                        <p:cTn id="37" dur="1" fill="hold">
                                          <p:stCondLst>
                                            <p:cond delay="0"/>
                                          </p:stCondLst>
                                        </p:cTn>
                                        <p:tgtEl>
                                          <p:spTgt spid="50"/>
                                        </p:tgtEl>
                                        <p:attrNameLst>
                                          <p:attrName>style.visibility</p:attrName>
                                        </p:attrNameLst>
                                      </p:cBhvr>
                                      <p:to>
                                        <p:strVal val="visible"/>
                                      </p:to>
                                    </p:set>
                                  </p:childTnLst>
                                </p:cTn>
                              </p:par>
                            </p:childTnLst>
                          </p:cTn>
                        </p:par>
                        <p:par>
                          <p:cTn id="38" fill="hold">
                            <p:stCondLst>
                              <p:cond delay="2000"/>
                            </p:stCondLst>
                            <p:childTnLst>
                              <p:par>
                                <p:cTn id="39" presetID="1" presetClass="entr" presetSubtype="0" fill="hold" nodeType="afterEffect">
                                  <p:stCondLst>
                                    <p:cond delay="1000"/>
                                  </p:stCondLst>
                                  <p:childTnLst>
                                    <p:set>
                                      <p:cBhvr>
                                        <p:cTn id="40" dur="1" fill="hold">
                                          <p:stCondLst>
                                            <p:cond delay="0"/>
                                          </p:stCondLst>
                                        </p:cTn>
                                        <p:tgtEl>
                                          <p:spTgt spid="67"/>
                                        </p:tgtEl>
                                        <p:attrNameLst>
                                          <p:attrName>style.visibility</p:attrName>
                                        </p:attrNameLst>
                                      </p:cBhvr>
                                      <p:to>
                                        <p:strVal val="visible"/>
                                      </p:to>
                                    </p:set>
                                  </p:childTnLst>
                                </p:cTn>
                              </p:par>
                            </p:childTnLst>
                          </p:cTn>
                        </p:par>
                        <p:par>
                          <p:cTn id="41" fill="hold">
                            <p:stCondLst>
                              <p:cond delay="3000"/>
                            </p:stCondLst>
                            <p:childTnLst>
                              <p:par>
                                <p:cTn id="42" presetID="1" presetClass="entr" presetSubtype="0" fill="hold" nodeType="afterEffect">
                                  <p:stCondLst>
                                    <p:cond delay="1000"/>
                                  </p:stCondLst>
                                  <p:childTnLst>
                                    <p:set>
                                      <p:cBhvr>
                                        <p:cTn id="43" dur="1" fill="hold">
                                          <p:stCondLst>
                                            <p:cond delay="0"/>
                                          </p:stCondLst>
                                        </p:cTn>
                                        <p:tgtEl>
                                          <p:spTgt spid="84"/>
                                        </p:tgtEl>
                                        <p:attrNameLst>
                                          <p:attrName>style.visibility</p:attrName>
                                        </p:attrNameLst>
                                      </p:cBhvr>
                                      <p:to>
                                        <p:strVal val="visible"/>
                                      </p:to>
                                    </p:set>
                                  </p:childTnLst>
                                </p:cTn>
                              </p:par>
                            </p:childTnLst>
                          </p:cTn>
                        </p:par>
                        <p:par>
                          <p:cTn id="44" fill="hold">
                            <p:stCondLst>
                              <p:cond delay="4000"/>
                            </p:stCondLst>
                            <p:childTnLst>
                              <p:par>
                                <p:cTn id="45" presetID="1" presetClass="entr" presetSubtype="0" fill="hold" nodeType="afterEffect">
                                  <p:stCondLst>
                                    <p:cond delay="1000"/>
                                  </p:stCondLst>
                                  <p:childTnLst>
                                    <p:set>
                                      <p:cBhvr>
                                        <p:cTn id="46" dur="1" fill="hold">
                                          <p:stCondLst>
                                            <p:cond delay="0"/>
                                          </p:stCondLst>
                                        </p:cTn>
                                        <p:tgtEl>
                                          <p:spTgt spid="101"/>
                                        </p:tgtEl>
                                        <p:attrNameLst>
                                          <p:attrName>style.visibility</p:attrName>
                                        </p:attrNameLst>
                                      </p:cBhvr>
                                      <p:to>
                                        <p:strVal val="visible"/>
                                      </p:to>
                                    </p:set>
                                  </p:childTnLst>
                                </p:cTn>
                              </p:par>
                            </p:childTnLst>
                          </p:cTn>
                        </p:par>
                        <p:par>
                          <p:cTn id="47" fill="hold">
                            <p:stCondLst>
                              <p:cond delay="5000"/>
                            </p:stCondLst>
                            <p:childTnLst>
                              <p:par>
                                <p:cTn id="48" presetID="1" presetClass="entr" presetSubtype="0" fill="hold" nodeType="afterEffect">
                                  <p:stCondLst>
                                    <p:cond delay="1000"/>
                                  </p:stCondLst>
                                  <p:childTnLst>
                                    <p:set>
                                      <p:cBhvr>
                                        <p:cTn id="49" dur="1" fill="hold">
                                          <p:stCondLst>
                                            <p:cond delay="0"/>
                                          </p:stCondLst>
                                        </p:cTn>
                                        <p:tgtEl>
                                          <p:spTgt spid="118"/>
                                        </p:tgtEl>
                                        <p:attrNameLst>
                                          <p:attrName>style.visibility</p:attrName>
                                        </p:attrNameLst>
                                      </p:cBhvr>
                                      <p:to>
                                        <p:strVal val="visible"/>
                                      </p:to>
                                    </p:set>
                                  </p:childTnLst>
                                </p:cTn>
                              </p:par>
                            </p:childTnLst>
                          </p:cTn>
                        </p:par>
                        <p:par>
                          <p:cTn id="50" fill="hold">
                            <p:stCondLst>
                              <p:cond delay="6000"/>
                            </p:stCondLst>
                            <p:childTnLst>
                              <p:par>
                                <p:cTn id="51" presetID="1" presetClass="entr" presetSubtype="0" fill="hold" nodeType="afterEffect">
                                  <p:stCondLst>
                                    <p:cond delay="1000"/>
                                  </p:stCondLst>
                                  <p:childTnLst>
                                    <p:set>
                                      <p:cBhvr>
                                        <p:cTn id="52" dur="1" fill="hold">
                                          <p:stCondLst>
                                            <p:cond delay="0"/>
                                          </p:stCondLst>
                                        </p:cTn>
                                        <p:tgtEl>
                                          <p:spTgt spid="135"/>
                                        </p:tgtEl>
                                        <p:attrNameLst>
                                          <p:attrName>style.visibility</p:attrName>
                                        </p:attrNameLst>
                                      </p:cBhvr>
                                      <p:to>
                                        <p:strVal val="visible"/>
                                      </p:to>
                                    </p:set>
                                  </p:childTnLst>
                                </p:cTn>
                              </p:par>
                            </p:childTnLst>
                          </p:cTn>
                        </p:par>
                        <p:par>
                          <p:cTn id="53" fill="hold">
                            <p:stCondLst>
                              <p:cond delay="7000"/>
                            </p:stCondLst>
                            <p:childTnLst>
                              <p:par>
                                <p:cTn id="54" presetID="1" presetClass="entr" presetSubtype="0" fill="hold" nodeType="afterEffect">
                                  <p:stCondLst>
                                    <p:cond delay="1000"/>
                                  </p:stCondLst>
                                  <p:childTnLst>
                                    <p:set>
                                      <p:cBhvr>
                                        <p:cTn id="55" dur="1" fill="hold">
                                          <p:stCondLst>
                                            <p:cond delay="0"/>
                                          </p:stCondLst>
                                        </p:cTn>
                                        <p:tgtEl>
                                          <p:spTgt spid="152"/>
                                        </p:tgtEl>
                                        <p:attrNameLst>
                                          <p:attrName>style.visibility</p:attrName>
                                        </p:attrNameLst>
                                      </p:cBhvr>
                                      <p:to>
                                        <p:strVal val="visible"/>
                                      </p:to>
                                    </p:set>
                                  </p:childTnLst>
                                </p:cTn>
                              </p:par>
                            </p:childTnLst>
                          </p:cTn>
                        </p:par>
                        <p:par>
                          <p:cTn id="56" fill="hold">
                            <p:stCondLst>
                              <p:cond delay="8000"/>
                            </p:stCondLst>
                            <p:childTnLst>
                              <p:par>
                                <p:cTn id="57" presetID="1" presetClass="entr" presetSubtype="0" fill="hold" nodeType="afterEffect">
                                  <p:stCondLst>
                                    <p:cond delay="1000"/>
                                  </p:stCondLst>
                                  <p:childTnLst>
                                    <p:set>
                                      <p:cBhvr>
                                        <p:cTn id="58" dur="1" fill="hold">
                                          <p:stCondLst>
                                            <p:cond delay="0"/>
                                          </p:stCondLst>
                                        </p:cTn>
                                        <p:tgtEl>
                                          <p:spTgt spid="169"/>
                                        </p:tgtEl>
                                        <p:attrNameLst>
                                          <p:attrName>style.visibility</p:attrName>
                                        </p:attrNameLst>
                                      </p:cBhvr>
                                      <p:to>
                                        <p:strVal val="visible"/>
                                      </p:to>
                                    </p:set>
                                  </p:childTnLst>
                                </p:cTn>
                              </p:par>
                            </p:childTnLst>
                          </p:cTn>
                        </p:par>
                        <p:par>
                          <p:cTn id="59" fill="hold">
                            <p:stCondLst>
                              <p:cond delay="9000"/>
                            </p:stCondLst>
                            <p:childTnLst>
                              <p:par>
                                <p:cTn id="60" presetID="1" presetClass="entr" presetSubtype="0" fill="hold" nodeType="afterEffect">
                                  <p:stCondLst>
                                    <p:cond delay="1000"/>
                                  </p:stCondLst>
                                  <p:childTnLst>
                                    <p:set>
                                      <p:cBhvr>
                                        <p:cTn id="61" dur="1" fill="hold">
                                          <p:stCondLst>
                                            <p:cond delay="0"/>
                                          </p:stCondLst>
                                        </p:cTn>
                                        <p:tgtEl>
                                          <p:spTgt spid="1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62" restart="whenNotActive" fill="hold" evtFilter="cancelBubble" nodeType="interactiveSeq">
                <p:stCondLst>
                  <p:cond evt="onClick" delay="0">
                    <p:tgtEl>
                      <p:spTgt spid="45"/>
                    </p:tgtEl>
                  </p:cond>
                </p:stCondLst>
                <p:endSync evt="end" delay="0">
                  <p:rtn val="all"/>
                </p:endSync>
                <p:childTnLst>
                  <p:par>
                    <p:cTn id="63" fill="hold">
                      <p:stCondLst>
                        <p:cond delay="0"/>
                      </p:stCondLst>
                      <p:childTnLst>
                        <p:par>
                          <p:cTn id="64" fill="hold">
                            <p:stCondLst>
                              <p:cond delay="0"/>
                            </p:stCondLst>
                            <p:childTnLst>
                              <p:par>
                                <p:cTn id="65" presetID="1" presetClass="emph" presetSubtype="2" fill="hold" nodeType="clickEffect">
                                  <p:stCondLst>
                                    <p:cond delay="0"/>
                                  </p:stCondLst>
                                  <p:childTnLst>
                                    <p:animClr clrSpc="rgb" dir="cw">
                                      <p:cBhvr>
                                        <p:cTn id="66" dur="500" fill="hold"/>
                                        <p:tgtEl>
                                          <p:spTgt spid="45"/>
                                        </p:tgtEl>
                                        <p:attrNameLst>
                                          <p:attrName>fillcolor</p:attrName>
                                        </p:attrNameLst>
                                      </p:cBhvr>
                                      <p:to>
                                        <a:srgbClr val="92D050"/>
                                      </p:to>
                                    </p:animClr>
                                    <p:set>
                                      <p:cBhvr>
                                        <p:cTn id="67" dur="500" fill="hold"/>
                                        <p:tgtEl>
                                          <p:spTgt spid="45"/>
                                        </p:tgtEl>
                                        <p:attrNameLst>
                                          <p:attrName>fill.type</p:attrName>
                                        </p:attrNameLst>
                                      </p:cBhvr>
                                      <p:to>
                                        <p:strVal val="solid"/>
                                      </p:to>
                                    </p:set>
                                    <p:set>
                                      <p:cBhvr>
                                        <p:cTn id="68" dur="500" fill="hold"/>
                                        <p:tgtEl>
                                          <p:spTgt spid="45"/>
                                        </p:tgtEl>
                                        <p:attrNameLst>
                                          <p:attrName>fill.on</p:attrName>
                                        </p:attrNameLst>
                                      </p:cBhvr>
                                      <p:to>
                                        <p:strVal val="true"/>
                                      </p:to>
                                    </p:set>
                                  </p:childTnLst>
                                </p:cTn>
                              </p:par>
                              <p:par>
                                <p:cTn id="69" presetID="1" presetClass="emph" presetSubtype="2" fill="hold" nodeType="withEffect">
                                  <p:stCondLst>
                                    <p:cond delay="0"/>
                                  </p:stCondLst>
                                  <p:childTnLst>
                                    <p:animClr clrSpc="rgb" dir="cw">
                                      <p:cBhvr>
                                        <p:cTn id="70" dur="500" fill="hold"/>
                                        <p:tgtEl>
                                          <p:spTgt spid="48"/>
                                        </p:tgtEl>
                                        <p:attrNameLst>
                                          <p:attrName>fillcolor</p:attrName>
                                        </p:attrNameLst>
                                      </p:cBhvr>
                                      <p:to>
                                        <a:srgbClr val="FF5050"/>
                                      </p:to>
                                    </p:animClr>
                                    <p:set>
                                      <p:cBhvr>
                                        <p:cTn id="71" dur="500" fill="hold"/>
                                        <p:tgtEl>
                                          <p:spTgt spid="48"/>
                                        </p:tgtEl>
                                        <p:attrNameLst>
                                          <p:attrName>fill.type</p:attrName>
                                        </p:attrNameLst>
                                      </p:cBhvr>
                                      <p:to>
                                        <p:strVal val="solid"/>
                                      </p:to>
                                    </p:set>
                                    <p:set>
                                      <p:cBhvr>
                                        <p:cTn id="72" dur="500" fill="hold"/>
                                        <p:tgtEl>
                                          <p:spTgt spid="48"/>
                                        </p:tgtEl>
                                        <p:attrNameLst>
                                          <p:attrName>fill.on</p:attrName>
                                        </p:attrNameLst>
                                      </p:cBhvr>
                                      <p:to>
                                        <p:strVal val="true"/>
                                      </p:to>
                                    </p:set>
                                  </p:childTnLst>
                                </p:cTn>
                              </p:par>
                              <p:par>
                                <p:cTn id="73" presetID="1" presetClass="emph" presetSubtype="2" fill="hold" nodeType="withEffect">
                                  <p:stCondLst>
                                    <p:cond delay="0"/>
                                  </p:stCondLst>
                                  <p:childTnLst>
                                    <p:animClr clrSpc="rgb" dir="cw">
                                      <p:cBhvr>
                                        <p:cTn id="74" dur="500" fill="hold"/>
                                        <p:tgtEl>
                                          <p:spTgt spid="47"/>
                                        </p:tgtEl>
                                        <p:attrNameLst>
                                          <p:attrName>fillcolor</p:attrName>
                                        </p:attrNameLst>
                                      </p:cBhvr>
                                      <p:to>
                                        <a:srgbClr val="FF5050"/>
                                      </p:to>
                                    </p:animClr>
                                    <p:set>
                                      <p:cBhvr>
                                        <p:cTn id="75" dur="500" fill="hold"/>
                                        <p:tgtEl>
                                          <p:spTgt spid="47"/>
                                        </p:tgtEl>
                                        <p:attrNameLst>
                                          <p:attrName>fill.type</p:attrName>
                                        </p:attrNameLst>
                                      </p:cBhvr>
                                      <p:to>
                                        <p:strVal val="solid"/>
                                      </p:to>
                                    </p:set>
                                    <p:set>
                                      <p:cBhvr>
                                        <p:cTn id="76" dur="500" fill="hold"/>
                                        <p:tgtEl>
                                          <p:spTgt spid="47"/>
                                        </p:tgtEl>
                                        <p:attrNameLst>
                                          <p:attrName>fill.on</p:attrName>
                                        </p:attrNameLst>
                                      </p:cBhvr>
                                      <p:to>
                                        <p:strVal val="true"/>
                                      </p:to>
                                    </p:set>
                                  </p:childTnLst>
                                </p:cTn>
                              </p:par>
                              <p:par>
                                <p:cTn id="77" presetID="1" presetClass="emph" presetSubtype="2" fill="hold" nodeType="withEffect">
                                  <p:stCondLst>
                                    <p:cond delay="0"/>
                                  </p:stCondLst>
                                  <p:childTnLst>
                                    <p:animClr clrSpc="rgb" dir="cw">
                                      <p:cBhvr>
                                        <p:cTn id="78" dur="500" fill="hold"/>
                                        <p:tgtEl>
                                          <p:spTgt spid="46"/>
                                        </p:tgtEl>
                                        <p:attrNameLst>
                                          <p:attrName>fillcolor</p:attrName>
                                        </p:attrNameLst>
                                      </p:cBhvr>
                                      <p:to>
                                        <a:srgbClr val="FF5050"/>
                                      </p:to>
                                    </p:animClr>
                                    <p:set>
                                      <p:cBhvr>
                                        <p:cTn id="79" dur="500" fill="hold"/>
                                        <p:tgtEl>
                                          <p:spTgt spid="46"/>
                                        </p:tgtEl>
                                        <p:attrNameLst>
                                          <p:attrName>fill.type</p:attrName>
                                        </p:attrNameLst>
                                      </p:cBhvr>
                                      <p:to>
                                        <p:strVal val="solid"/>
                                      </p:to>
                                    </p:set>
                                    <p:set>
                                      <p:cBhvr>
                                        <p:cTn id="80" dur="500" fill="hold"/>
                                        <p:tgtEl>
                                          <p:spTgt spid="46"/>
                                        </p:tgtEl>
                                        <p:attrNameLst>
                                          <p:attrName>fill.on</p:attrName>
                                        </p:attrNameLst>
                                      </p:cBhvr>
                                      <p:to>
                                        <p:strVal val="true"/>
                                      </p:to>
                                    </p:set>
                                  </p:childTnLst>
                                </p:cTn>
                              </p:par>
                              <p:par>
                                <p:cTn id="81" presetID="1" presetClass="mediacall" presetSubtype="0" fill="hold" nodeType="withEffect">
                                  <p:stCondLst>
                                    <p:cond delay="100"/>
                                  </p:stCondLst>
                                  <p:childTnLst>
                                    <p:cmd type="call" cmd="playFrom(0.0)">
                                      <p:cBhvr>
                                        <p:cTn id="82" dur="3682" fill="hold"/>
                                        <p:tgtEl>
                                          <p:spTgt spid="8"/>
                                        </p:tgtEl>
                                      </p:cBhvr>
                                    </p:cmd>
                                  </p:childTnLst>
                                </p:cTn>
                              </p:par>
                            </p:childTnLst>
                          </p:cTn>
                        </p:par>
                      </p:childTnLst>
                    </p:cTn>
                  </p:par>
                </p:childTnLst>
              </p:cTn>
              <p:nextCondLst>
                <p:cond evt="onClick" delay="0">
                  <p:tgtEl>
                    <p:spTgt spid="45"/>
                  </p:tgtEl>
                </p:cond>
              </p:nextCondLst>
            </p:seq>
            <p:seq concurrent="1" nextAc="seek">
              <p:cTn id="83" restart="whenNotActive" fill="hold" evtFilter="cancelBubble" nodeType="interactiveSeq">
                <p:stCondLst>
                  <p:cond evt="onClick" delay="0">
                    <p:tgtEl>
                      <p:spTgt spid="46"/>
                    </p:tgtEl>
                  </p:cond>
                </p:stCondLst>
                <p:endSync evt="end" delay="0">
                  <p:rtn val="all"/>
                </p:endSync>
                <p:childTnLst>
                  <p:par>
                    <p:cTn id="84" fill="hold">
                      <p:stCondLst>
                        <p:cond delay="0"/>
                      </p:stCondLst>
                      <p:childTnLst>
                        <p:par>
                          <p:cTn id="85" fill="hold">
                            <p:stCondLst>
                              <p:cond delay="0"/>
                            </p:stCondLst>
                            <p:childTnLst>
                              <p:par>
                                <p:cTn id="86" presetID="1" presetClass="emph" presetSubtype="2" fill="hold" nodeType="clickEffect">
                                  <p:stCondLst>
                                    <p:cond delay="0"/>
                                  </p:stCondLst>
                                  <p:childTnLst>
                                    <p:animClr clrSpc="rgb" dir="cw">
                                      <p:cBhvr>
                                        <p:cTn id="87" dur="500" fill="hold"/>
                                        <p:tgtEl>
                                          <p:spTgt spid="46"/>
                                        </p:tgtEl>
                                        <p:attrNameLst>
                                          <p:attrName>fillcolor</p:attrName>
                                        </p:attrNameLst>
                                      </p:cBhvr>
                                      <p:to>
                                        <a:srgbClr val="FF5050"/>
                                      </p:to>
                                    </p:animClr>
                                    <p:set>
                                      <p:cBhvr>
                                        <p:cTn id="88" dur="500" fill="hold"/>
                                        <p:tgtEl>
                                          <p:spTgt spid="46"/>
                                        </p:tgtEl>
                                        <p:attrNameLst>
                                          <p:attrName>fill.type</p:attrName>
                                        </p:attrNameLst>
                                      </p:cBhvr>
                                      <p:to>
                                        <p:strVal val="solid"/>
                                      </p:to>
                                    </p:set>
                                    <p:set>
                                      <p:cBhvr>
                                        <p:cTn id="89" dur="500" fill="hold"/>
                                        <p:tgtEl>
                                          <p:spTgt spid="46"/>
                                        </p:tgtEl>
                                        <p:attrNameLst>
                                          <p:attrName>fill.on</p:attrName>
                                        </p:attrNameLst>
                                      </p:cBhvr>
                                      <p:to>
                                        <p:strVal val="true"/>
                                      </p:to>
                                    </p:set>
                                  </p:childTnLst>
                                </p:cTn>
                              </p:par>
                              <p:par>
                                <p:cTn id="90" presetID="1" presetClass="emph" presetSubtype="2" fill="hold" nodeType="withEffect">
                                  <p:stCondLst>
                                    <p:cond delay="0"/>
                                  </p:stCondLst>
                                  <p:childTnLst>
                                    <p:animClr clrSpc="rgb" dir="cw">
                                      <p:cBhvr>
                                        <p:cTn id="91" dur="500" fill="hold"/>
                                        <p:tgtEl>
                                          <p:spTgt spid="48"/>
                                        </p:tgtEl>
                                        <p:attrNameLst>
                                          <p:attrName>fillcolor</p:attrName>
                                        </p:attrNameLst>
                                      </p:cBhvr>
                                      <p:to>
                                        <a:srgbClr val="FF5050"/>
                                      </p:to>
                                    </p:animClr>
                                    <p:set>
                                      <p:cBhvr>
                                        <p:cTn id="92" dur="500" fill="hold"/>
                                        <p:tgtEl>
                                          <p:spTgt spid="48"/>
                                        </p:tgtEl>
                                        <p:attrNameLst>
                                          <p:attrName>fill.type</p:attrName>
                                        </p:attrNameLst>
                                      </p:cBhvr>
                                      <p:to>
                                        <p:strVal val="solid"/>
                                      </p:to>
                                    </p:set>
                                    <p:set>
                                      <p:cBhvr>
                                        <p:cTn id="93" dur="500" fill="hold"/>
                                        <p:tgtEl>
                                          <p:spTgt spid="48"/>
                                        </p:tgtEl>
                                        <p:attrNameLst>
                                          <p:attrName>fill.on</p:attrName>
                                        </p:attrNameLst>
                                      </p:cBhvr>
                                      <p:to>
                                        <p:strVal val="true"/>
                                      </p:to>
                                    </p:set>
                                  </p:childTnLst>
                                </p:cTn>
                              </p:par>
                              <p:par>
                                <p:cTn id="94" presetID="1" presetClass="emph" presetSubtype="2" fill="hold" nodeType="withEffect">
                                  <p:stCondLst>
                                    <p:cond delay="0"/>
                                  </p:stCondLst>
                                  <p:childTnLst>
                                    <p:animClr clrSpc="rgb" dir="cw">
                                      <p:cBhvr>
                                        <p:cTn id="95" dur="500" fill="hold"/>
                                        <p:tgtEl>
                                          <p:spTgt spid="47"/>
                                        </p:tgtEl>
                                        <p:attrNameLst>
                                          <p:attrName>fillcolor</p:attrName>
                                        </p:attrNameLst>
                                      </p:cBhvr>
                                      <p:to>
                                        <a:srgbClr val="FF5050"/>
                                      </p:to>
                                    </p:animClr>
                                    <p:set>
                                      <p:cBhvr>
                                        <p:cTn id="96" dur="500" fill="hold"/>
                                        <p:tgtEl>
                                          <p:spTgt spid="47"/>
                                        </p:tgtEl>
                                        <p:attrNameLst>
                                          <p:attrName>fill.type</p:attrName>
                                        </p:attrNameLst>
                                      </p:cBhvr>
                                      <p:to>
                                        <p:strVal val="solid"/>
                                      </p:to>
                                    </p:set>
                                    <p:set>
                                      <p:cBhvr>
                                        <p:cTn id="97" dur="500" fill="hold"/>
                                        <p:tgtEl>
                                          <p:spTgt spid="47"/>
                                        </p:tgtEl>
                                        <p:attrNameLst>
                                          <p:attrName>fill.on</p:attrName>
                                        </p:attrNameLst>
                                      </p:cBhvr>
                                      <p:to>
                                        <p:strVal val="true"/>
                                      </p:to>
                                    </p:set>
                                  </p:childTnLst>
                                </p:cTn>
                              </p:par>
                              <p:par>
                                <p:cTn id="98" presetID="1" presetClass="emph" presetSubtype="2" fill="hold" nodeType="withEffect">
                                  <p:stCondLst>
                                    <p:cond delay="0"/>
                                  </p:stCondLst>
                                  <p:childTnLst>
                                    <p:animClr clrSpc="rgb" dir="cw">
                                      <p:cBhvr>
                                        <p:cTn id="99" dur="500" fill="hold"/>
                                        <p:tgtEl>
                                          <p:spTgt spid="45"/>
                                        </p:tgtEl>
                                        <p:attrNameLst>
                                          <p:attrName>fillcolor</p:attrName>
                                        </p:attrNameLst>
                                      </p:cBhvr>
                                      <p:to>
                                        <a:srgbClr val="92D050"/>
                                      </p:to>
                                    </p:animClr>
                                    <p:set>
                                      <p:cBhvr>
                                        <p:cTn id="100" dur="500" fill="hold"/>
                                        <p:tgtEl>
                                          <p:spTgt spid="45"/>
                                        </p:tgtEl>
                                        <p:attrNameLst>
                                          <p:attrName>fill.type</p:attrName>
                                        </p:attrNameLst>
                                      </p:cBhvr>
                                      <p:to>
                                        <p:strVal val="solid"/>
                                      </p:to>
                                    </p:set>
                                    <p:set>
                                      <p:cBhvr>
                                        <p:cTn id="101" dur="500" fill="hold"/>
                                        <p:tgtEl>
                                          <p:spTgt spid="45"/>
                                        </p:tgtEl>
                                        <p:attrNameLst>
                                          <p:attrName>fill.on</p:attrName>
                                        </p:attrNameLst>
                                      </p:cBhvr>
                                      <p:to>
                                        <p:strVal val="true"/>
                                      </p:to>
                                    </p:set>
                                  </p:childTnLst>
                                </p:cTn>
                              </p:par>
                              <p:par>
                                <p:cTn id="102" presetID="1" presetClass="mediacall" presetSubtype="0" fill="hold" nodeType="withEffect">
                                  <p:stCondLst>
                                    <p:cond delay="100"/>
                                  </p:stCondLst>
                                  <p:childTnLst>
                                    <p:cmd type="call" cmd="playFrom(0.0)">
                                      <p:cBhvr>
                                        <p:cTn id="103" dur="1186" fill="hold"/>
                                        <p:tgtEl>
                                          <p:spTgt spid="9"/>
                                        </p:tgtEl>
                                      </p:cBhvr>
                                    </p:cmd>
                                  </p:childTnLst>
                                </p:cTn>
                              </p:par>
                            </p:childTnLst>
                          </p:cTn>
                        </p:par>
                      </p:childTnLst>
                    </p:cTn>
                  </p:par>
                </p:childTnLst>
              </p:cTn>
              <p:nextCondLst>
                <p:cond evt="onClick" delay="0">
                  <p:tgtEl>
                    <p:spTgt spid="46"/>
                  </p:tgtEl>
                </p:cond>
              </p:nextCondLst>
            </p:seq>
            <p:seq concurrent="1" nextAc="seek">
              <p:cTn id="104" restart="whenNotActive" fill="hold" evtFilter="cancelBubble" nodeType="interactiveSeq">
                <p:stCondLst>
                  <p:cond evt="onClick" delay="0">
                    <p:tgtEl>
                      <p:spTgt spid="48"/>
                    </p:tgtEl>
                  </p:cond>
                </p:stCondLst>
                <p:endSync evt="end" delay="0">
                  <p:rtn val="all"/>
                </p:endSync>
                <p:childTnLst>
                  <p:par>
                    <p:cTn id="105" fill="hold">
                      <p:stCondLst>
                        <p:cond delay="0"/>
                      </p:stCondLst>
                      <p:childTnLst>
                        <p:par>
                          <p:cTn id="106" fill="hold">
                            <p:stCondLst>
                              <p:cond delay="0"/>
                            </p:stCondLst>
                            <p:childTnLst>
                              <p:par>
                                <p:cTn id="107" presetID="1" presetClass="emph" presetSubtype="2" fill="hold" nodeType="clickEffect">
                                  <p:stCondLst>
                                    <p:cond delay="0"/>
                                  </p:stCondLst>
                                  <p:childTnLst>
                                    <p:animClr clrSpc="rgb" dir="cw">
                                      <p:cBhvr>
                                        <p:cTn id="108" dur="500" fill="hold"/>
                                        <p:tgtEl>
                                          <p:spTgt spid="48"/>
                                        </p:tgtEl>
                                        <p:attrNameLst>
                                          <p:attrName>fillcolor</p:attrName>
                                        </p:attrNameLst>
                                      </p:cBhvr>
                                      <p:to>
                                        <a:srgbClr val="FF5050"/>
                                      </p:to>
                                    </p:animClr>
                                    <p:set>
                                      <p:cBhvr>
                                        <p:cTn id="109" dur="500" fill="hold"/>
                                        <p:tgtEl>
                                          <p:spTgt spid="48"/>
                                        </p:tgtEl>
                                        <p:attrNameLst>
                                          <p:attrName>fill.type</p:attrName>
                                        </p:attrNameLst>
                                      </p:cBhvr>
                                      <p:to>
                                        <p:strVal val="solid"/>
                                      </p:to>
                                    </p:set>
                                    <p:set>
                                      <p:cBhvr>
                                        <p:cTn id="110" dur="500" fill="hold"/>
                                        <p:tgtEl>
                                          <p:spTgt spid="48"/>
                                        </p:tgtEl>
                                        <p:attrNameLst>
                                          <p:attrName>fill.on</p:attrName>
                                        </p:attrNameLst>
                                      </p:cBhvr>
                                      <p:to>
                                        <p:strVal val="true"/>
                                      </p:to>
                                    </p:set>
                                  </p:childTnLst>
                                </p:cTn>
                              </p:par>
                              <p:par>
                                <p:cTn id="111" presetID="1" presetClass="emph" presetSubtype="2" fill="hold" nodeType="withEffect">
                                  <p:stCondLst>
                                    <p:cond delay="0"/>
                                  </p:stCondLst>
                                  <p:childTnLst>
                                    <p:animClr clrSpc="rgb" dir="cw">
                                      <p:cBhvr>
                                        <p:cTn id="112" dur="500" fill="hold"/>
                                        <p:tgtEl>
                                          <p:spTgt spid="47"/>
                                        </p:tgtEl>
                                        <p:attrNameLst>
                                          <p:attrName>fillcolor</p:attrName>
                                        </p:attrNameLst>
                                      </p:cBhvr>
                                      <p:to>
                                        <a:srgbClr val="FF5050"/>
                                      </p:to>
                                    </p:animClr>
                                    <p:set>
                                      <p:cBhvr>
                                        <p:cTn id="113" dur="500" fill="hold"/>
                                        <p:tgtEl>
                                          <p:spTgt spid="47"/>
                                        </p:tgtEl>
                                        <p:attrNameLst>
                                          <p:attrName>fill.type</p:attrName>
                                        </p:attrNameLst>
                                      </p:cBhvr>
                                      <p:to>
                                        <p:strVal val="solid"/>
                                      </p:to>
                                    </p:set>
                                    <p:set>
                                      <p:cBhvr>
                                        <p:cTn id="114" dur="500" fill="hold"/>
                                        <p:tgtEl>
                                          <p:spTgt spid="47"/>
                                        </p:tgtEl>
                                        <p:attrNameLst>
                                          <p:attrName>fill.on</p:attrName>
                                        </p:attrNameLst>
                                      </p:cBhvr>
                                      <p:to>
                                        <p:strVal val="true"/>
                                      </p:to>
                                    </p:set>
                                  </p:childTnLst>
                                </p:cTn>
                              </p:par>
                              <p:par>
                                <p:cTn id="115" presetID="1" presetClass="emph" presetSubtype="2" fill="hold" nodeType="withEffect">
                                  <p:stCondLst>
                                    <p:cond delay="0"/>
                                  </p:stCondLst>
                                  <p:childTnLst>
                                    <p:animClr clrSpc="rgb" dir="cw">
                                      <p:cBhvr>
                                        <p:cTn id="116" dur="500" fill="hold"/>
                                        <p:tgtEl>
                                          <p:spTgt spid="46"/>
                                        </p:tgtEl>
                                        <p:attrNameLst>
                                          <p:attrName>fillcolor</p:attrName>
                                        </p:attrNameLst>
                                      </p:cBhvr>
                                      <p:to>
                                        <a:srgbClr val="FF5050"/>
                                      </p:to>
                                    </p:animClr>
                                    <p:set>
                                      <p:cBhvr>
                                        <p:cTn id="117" dur="500" fill="hold"/>
                                        <p:tgtEl>
                                          <p:spTgt spid="46"/>
                                        </p:tgtEl>
                                        <p:attrNameLst>
                                          <p:attrName>fill.type</p:attrName>
                                        </p:attrNameLst>
                                      </p:cBhvr>
                                      <p:to>
                                        <p:strVal val="solid"/>
                                      </p:to>
                                    </p:set>
                                    <p:set>
                                      <p:cBhvr>
                                        <p:cTn id="118" dur="500" fill="hold"/>
                                        <p:tgtEl>
                                          <p:spTgt spid="46"/>
                                        </p:tgtEl>
                                        <p:attrNameLst>
                                          <p:attrName>fill.on</p:attrName>
                                        </p:attrNameLst>
                                      </p:cBhvr>
                                      <p:to>
                                        <p:strVal val="true"/>
                                      </p:to>
                                    </p:set>
                                  </p:childTnLst>
                                </p:cTn>
                              </p:par>
                              <p:par>
                                <p:cTn id="119" presetID="1" presetClass="emph" presetSubtype="2" fill="hold" nodeType="withEffect">
                                  <p:stCondLst>
                                    <p:cond delay="0"/>
                                  </p:stCondLst>
                                  <p:childTnLst>
                                    <p:animClr clrSpc="rgb" dir="cw">
                                      <p:cBhvr>
                                        <p:cTn id="120" dur="500" fill="hold"/>
                                        <p:tgtEl>
                                          <p:spTgt spid="45"/>
                                        </p:tgtEl>
                                        <p:attrNameLst>
                                          <p:attrName>fillcolor</p:attrName>
                                        </p:attrNameLst>
                                      </p:cBhvr>
                                      <p:to>
                                        <a:srgbClr val="92D050"/>
                                      </p:to>
                                    </p:animClr>
                                    <p:set>
                                      <p:cBhvr>
                                        <p:cTn id="121" dur="500" fill="hold"/>
                                        <p:tgtEl>
                                          <p:spTgt spid="45"/>
                                        </p:tgtEl>
                                        <p:attrNameLst>
                                          <p:attrName>fill.type</p:attrName>
                                        </p:attrNameLst>
                                      </p:cBhvr>
                                      <p:to>
                                        <p:strVal val="solid"/>
                                      </p:to>
                                    </p:set>
                                    <p:set>
                                      <p:cBhvr>
                                        <p:cTn id="122" dur="500" fill="hold"/>
                                        <p:tgtEl>
                                          <p:spTgt spid="45"/>
                                        </p:tgtEl>
                                        <p:attrNameLst>
                                          <p:attrName>fill.on</p:attrName>
                                        </p:attrNameLst>
                                      </p:cBhvr>
                                      <p:to>
                                        <p:strVal val="true"/>
                                      </p:to>
                                    </p:set>
                                  </p:childTnLst>
                                </p:cTn>
                              </p:par>
                              <p:par>
                                <p:cTn id="123" presetID="1" presetClass="mediacall" presetSubtype="0" fill="hold" nodeType="withEffect">
                                  <p:stCondLst>
                                    <p:cond delay="100"/>
                                  </p:stCondLst>
                                  <p:childTnLst>
                                    <p:cmd type="call" cmd="playFrom(0.0)">
                                      <p:cBhvr>
                                        <p:cTn id="124" dur="1186" fill="hold"/>
                                        <p:tgtEl>
                                          <p:spTgt spid="9"/>
                                        </p:tgtEl>
                                      </p:cBhvr>
                                    </p:cmd>
                                  </p:childTnLst>
                                </p:cTn>
                              </p:par>
                            </p:childTnLst>
                          </p:cTn>
                        </p:par>
                      </p:childTnLst>
                    </p:cTn>
                  </p:par>
                </p:childTnLst>
              </p:cTn>
              <p:nextCondLst>
                <p:cond evt="onClick" delay="0">
                  <p:tgtEl>
                    <p:spTgt spid="48"/>
                  </p:tgtEl>
                </p:cond>
              </p:nextCondLst>
            </p:seq>
            <p:seq concurrent="1" nextAc="seek">
              <p:cTn id="125" restart="whenNotActive" fill="hold" evtFilter="cancelBubble" nodeType="interactiveSeq">
                <p:stCondLst>
                  <p:cond evt="onClick" delay="0">
                    <p:tgtEl>
                      <p:spTgt spid="47"/>
                    </p:tgtEl>
                  </p:cond>
                </p:stCondLst>
                <p:endSync evt="end" delay="0">
                  <p:rtn val="all"/>
                </p:endSync>
                <p:childTnLst>
                  <p:par>
                    <p:cTn id="126" fill="hold">
                      <p:stCondLst>
                        <p:cond delay="0"/>
                      </p:stCondLst>
                      <p:childTnLst>
                        <p:par>
                          <p:cTn id="127" fill="hold">
                            <p:stCondLst>
                              <p:cond delay="0"/>
                            </p:stCondLst>
                            <p:childTnLst>
                              <p:par>
                                <p:cTn id="128" presetID="1" presetClass="emph" presetSubtype="2" fill="hold" nodeType="clickEffect">
                                  <p:stCondLst>
                                    <p:cond delay="0"/>
                                  </p:stCondLst>
                                  <p:childTnLst>
                                    <p:animClr clrSpc="rgb" dir="cw">
                                      <p:cBhvr>
                                        <p:cTn id="129" dur="500" fill="hold"/>
                                        <p:tgtEl>
                                          <p:spTgt spid="47"/>
                                        </p:tgtEl>
                                        <p:attrNameLst>
                                          <p:attrName>fillcolor</p:attrName>
                                        </p:attrNameLst>
                                      </p:cBhvr>
                                      <p:to>
                                        <a:srgbClr val="FF5050"/>
                                      </p:to>
                                    </p:animClr>
                                    <p:set>
                                      <p:cBhvr>
                                        <p:cTn id="130" dur="500" fill="hold"/>
                                        <p:tgtEl>
                                          <p:spTgt spid="47"/>
                                        </p:tgtEl>
                                        <p:attrNameLst>
                                          <p:attrName>fill.type</p:attrName>
                                        </p:attrNameLst>
                                      </p:cBhvr>
                                      <p:to>
                                        <p:strVal val="solid"/>
                                      </p:to>
                                    </p:set>
                                    <p:set>
                                      <p:cBhvr>
                                        <p:cTn id="131" dur="500" fill="hold"/>
                                        <p:tgtEl>
                                          <p:spTgt spid="47"/>
                                        </p:tgtEl>
                                        <p:attrNameLst>
                                          <p:attrName>fill.on</p:attrName>
                                        </p:attrNameLst>
                                      </p:cBhvr>
                                      <p:to>
                                        <p:strVal val="true"/>
                                      </p:to>
                                    </p:set>
                                  </p:childTnLst>
                                </p:cTn>
                              </p:par>
                              <p:par>
                                <p:cTn id="132" presetID="1" presetClass="emph" presetSubtype="2" fill="hold" nodeType="withEffect">
                                  <p:stCondLst>
                                    <p:cond delay="0"/>
                                  </p:stCondLst>
                                  <p:childTnLst>
                                    <p:animClr clrSpc="rgb" dir="cw">
                                      <p:cBhvr>
                                        <p:cTn id="133" dur="500" fill="hold"/>
                                        <p:tgtEl>
                                          <p:spTgt spid="48"/>
                                        </p:tgtEl>
                                        <p:attrNameLst>
                                          <p:attrName>fillcolor</p:attrName>
                                        </p:attrNameLst>
                                      </p:cBhvr>
                                      <p:to>
                                        <a:srgbClr val="FF5050"/>
                                      </p:to>
                                    </p:animClr>
                                    <p:set>
                                      <p:cBhvr>
                                        <p:cTn id="134" dur="500" fill="hold"/>
                                        <p:tgtEl>
                                          <p:spTgt spid="48"/>
                                        </p:tgtEl>
                                        <p:attrNameLst>
                                          <p:attrName>fill.type</p:attrName>
                                        </p:attrNameLst>
                                      </p:cBhvr>
                                      <p:to>
                                        <p:strVal val="solid"/>
                                      </p:to>
                                    </p:set>
                                    <p:set>
                                      <p:cBhvr>
                                        <p:cTn id="135" dur="500" fill="hold"/>
                                        <p:tgtEl>
                                          <p:spTgt spid="48"/>
                                        </p:tgtEl>
                                        <p:attrNameLst>
                                          <p:attrName>fill.on</p:attrName>
                                        </p:attrNameLst>
                                      </p:cBhvr>
                                      <p:to>
                                        <p:strVal val="true"/>
                                      </p:to>
                                    </p:set>
                                  </p:childTnLst>
                                </p:cTn>
                              </p:par>
                              <p:par>
                                <p:cTn id="136" presetID="1" presetClass="emph" presetSubtype="2" fill="hold" nodeType="withEffect">
                                  <p:stCondLst>
                                    <p:cond delay="0"/>
                                  </p:stCondLst>
                                  <p:childTnLst>
                                    <p:animClr clrSpc="rgb" dir="cw">
                                      <p:cBhvr>
                                        <p:cTn id="137" dur="500" fill="hold"/>
                                        <p:tgtEl>
                                          <p:spTgt spid="46"/>
                                        </p:tgtEl>
                                        <p:attrNameLst>
                                          <p:attrName>fillcolor</p:attrName>
                                        </p:attrNameLst>
                                      </p:cBhvr>
                                      <p:to>
                                        <a:srgbClr val="FF5050"/>
                                      </p:to>
                                    </p:animClr>
                                    <p:set>
                                      <p:cBhvr>
                                        <p:cTn id="138" dur="500" fill="hold"/>
                                        <p:tgtEl>
                                          <p:spTgt spid="46"/>
                                        </p:tgtEl>
                                        <p:attrNameLst>
                                          <p:attrName>fill.type</p:attrName>
                                        </p:attrNameLst>
                                      </p:cBhvr>
                                      <p:to>
                                        <p:strVal val="solid"/>
                                      </p:to>
                                    </p:set>
                                    <p:set>
                                      <p:cBhvr>
                                        <p:cTn id="139" dur="500" fill="hold"/>
                                        <p:tgtEl>
                                          <p:spTgt spid="46"/>
                                        </p:tgtEl>
                                        <p:attrNameLst>
                                          <p:attrName>fill.on</p:attrName>
                                        </p:attrNameLst>
                                      </p:cBhvr>
                                      <p:to>
                                        <p:strVal val="true"/>
                                      </p:to>
                                    </p:set>
                                  </p:childTnLst>
                                </p:cTn>
                              </p:par>
                              <p:par>
                                <p:cTn id="140" presetID="1" presetClass="emph" presetSubtype="2" fill="hold" nodeType="withEffect">
                                  <p:stCondLst>
                                    <p:cond delay="0"/>
                                  </p:stCondLst>
                                  <p:childTnLst>
                                    <p:animClr clrSpc="rgb" dir="cw">
                                      <p:cBhvr>
                                        <p:cTn id="141" dur="500" fill="hold"/>
                                        <p:tgtEl>
                                          <p:spTgt spid="45"/>
                                        </p:tgtEl>
                                        <p:attrNameLst>
                                          <p:attrName>fillcolor</p:attrName>
                                        </p:attrNameLst>
                                      </p:cBhvr>
                                      <p:to>
                                        <a:srgbClr val="92D050"/>
                                      </p:to>
                                    </p:animClr>
                                    <p:set>
                                      <p:cBhvr>
                                        <p:cTn id="142" dur="500" fill="hold"/>
                                        <p:tgtEl>
                                          <p:spTgt spid="45"/>
                                        </p:tgtEl>
                                        <p:attrNameLst>
                                          <p:attrName>fill.type</p:attrName>
                                        </p:attrNameLst>
                                      </p:cBhvr>
                                      <p:to>
                                        <p:strVal val="solid"/>
                                      </p:to>
                                    </p:set>
                                    <p:set>
                                      <p:cBhvr>
                                        <p:cTn id="143" dur="500" fill="hold"/>
                                        <p:tgtEl>
                                          <p:spTgt spid="45"/>
                                        </p:tgtEl>
                                        <p:attrNameLst>
                                          <p:attrName>fill.on</p:attrName>
                                        </p:attrNameLst>
                                      </p:cBhvr>
                                      <p:to>
                                        <p:strVal val="true"/>
                                      </p:to>
                                    </p:set>
                                  </p:childTnLst>
                                </p:cTn>
                              </p:par>
                              <p:par>
                                <p:cTn id="144" presetID="1" presetClass="mediacall" presetSubtype="0" fill="hold" nodeType="withEffect">
                                  <p:stCondLst>
                                    <p:cond delay="100"/>
                                  </p:stCondLst>
                                  <p:childTnLst>
                                    <p:cmd type="call" cmd="playFrom(0.0)">
                                      <p:cBhvr>
                                        <p:cTn id="145" dur="1186" fill="hold"/>
                                        <p:tgtEl>
                                          <p:spTgt spid="9"/>
                                        </p:tgtEl>
                                      </p:cBhvr>
                                    </p:cmd>
                                  </p:childTnLst>
                                </p:cTn>
                              </p:par>
                            </p:childTnLst>
                          </p:cTn>
                        </p:par>
                      </p:childTnLst>
                    </p:cTn>
                  </p:par>
                </p:childTnLst>
              </p:cTn>
              <p:nextCondLst>
                <p:cond evt="onClick" delay="0">
                  <p:tgtEl>
                    <p:spTgt spid="47"/>
                  </p:tgtEl>
                </p:cond>
              </p:nextCondLst>
            </p:seq>
            <p:audio>
              <p:cMediaNode vol="80000">
                <p:cTn id="146" fill="hold" display="0">
                  <p:stCondLst>
                    <p:cond delay="indefinite"/>
                  </p:stCondLst>
                  <p:endCondLst>
                    <p:cond evt="onStopAudio" delay="0">
                      <p:tgtEl>
                        <p:sldTgt/>
                      </p:tgtEl>
                    </p:cond>
                  </p:endCondLst>
                </p:cTn>
                <p:tgtEl>
                  <p:spTgt spid="8"/>
                </p:tgtEl>
              </p:cMediaNode>
            </p:audio>
            <p:audio>
              <p:cMediaNode vol="80000">
                <p:cTn id="147" fill="hold" display="0">
                  <p:stCondLst>
                    <p:cond delay="indefinite"/>
                  </p:stCondLst>
                  <p:endCondLst>
                    <p:cond evt="onStopAudio" delay="0">
                      <p:tgtEl>
                        <p:sldTgt/>
                      </p:tgtEl>
                    </p:cond>
                  </p:endCondLst>
                </p:cTn>
                <p:tgtEl>
                  <p:spTgt spid="9"/>
                </p:tgtEl>
              </p:cMediaNode>
            </p:audio>
            <p:audio>
              <p:cMediaNode vol="80000">
                <p:cTn id="148" fill="hold" display="0">
                  <p:stCondLst>
                    <p:cond delay="indefinite"/>
                  </p:stCondLst>
                  <p:endCondLst>
                    <p:cond evt="onStopAudio" delay="0">
                      <p:tgtEl>
                        <p:sldTgt/>
                      </p:tgtEl>
                    </p:cond>
                  </p:endCondLst>
                </p:cTn>
                <p:tgtEl>
                  <p:spTgt spid="203"/>
                </p:tgtEl>
              </p:cMediaNode>
            </p:audio>
          </p:childTnLst>
        </p:cTn>
      </p:par>
    </p:tnLst>
    <p:bldLst>
      <p:bldP spid="47" grpId="0" animBg="1"/>
      <p:bldP spid="48" grpId="0" animBg="1"/>
      <p:bldP spid="46" grpId="0" animBg="1"/>
      <p:bldP spid="45" grpId="0" animBg="1"/>
      <p:bldP spid="2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id="{CF3EAF05-564B-4C1D-A70A-63FE915D7BCD}"/>
              </a:ext>
            </a:extLst>
          </p:cNvPr>
          <p:cNvGrpSpPr/>
          <p:nvPr/>
        </p:nvGrpSpPr>
        <p:grpSpPr>
          <a:xfrm>
            <a:off x="-136184"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25400" dir="15720000" sy="23000" kx="-1200000" algn="bl" rotWithShape="0">
              <a:prstClr val="black">
                <a:alpha val="20000"/>
              </a:prstClr>
            </a:outerShdw>
          </a:effectLst>
        </p:spPr>
      </p:pic>
      <p:grpSp>
        <p:nvGrpSpPr>
          <p:cNvPr id="73" name="Group 72">
            <a:extLst>
              <a:ext uri="{FF2B5EF4-FFF2-40B4-BE49-F238E27FC236}">
                <a16:creationId xmlns:a16="http://schemas.microsoft.com/office/drawing/2014/main" id="{DDAFA864-9D15-4210-9E17-94E9CFF69DDC}"/>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7">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8"/>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775EC830-3D7B-40B8-9520-896098CBF1EA}"/>
              </a:ext>
            </a:extLst>
          </p:cNvPr>
          <p:cNvGrpSpPr/>
          <p:nvPr/>
        </p:nvGrpSpPr>
        <p:grpSpPr>
          <a:xfrm rot="378975" flipH="1">
            <a:off x="2077121" y="160777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grpSp>
        <p:nvGrpSpPr>
          <p:cNvPr id="5" name="Group 4">
            <a:extLst>
              <a:ext uri="{FF2B5EF4-FFF2-40B4-BE49-F238E27FC236}">
                <a16:creationId xmlns:a16="http://schemas.microsoft.com/office/drawing/2014/main" id="{85C91827-2FDE-4834-84C0-0DE527E2C691}"/>
              </a:ext>
            </a:extLst>
          </p:cNvPr>
          <p:cNvGrpSpPr/>
          <p:nvPr/>
        </p:nvGrpSpPr>
        <p:grpSpPr>
          <a:xfrm>
            <a:off x="9001760" y="1725468"/>
            <a:ext cx="999448" cy="2344070"/>
            <a:chOff x="5276136" y="1752884"/>
            <a:chExt cx="1506104" cy="3532364"/>
          </a:xfrm>
          <a:effectLst>
            <a:outerShdw blurRad="76200" dir="18900000" sy="23000" kx="-1200000" algn="bl" rotWithShape="0">
              <a:prstClr val="black">
                <a:alpha val="20000"/>
              </a:prstClr>
            </a:outerShdw>
          </a:effectLst>
        </p:grpSpPr>
        <p:sp>
          <p:nvSpPr>
            <p:cNvPr id="6" name="Freeform: Shape 5">
              <a:extLst>
                <a:ext uri="{FF2B5EF4-FFF2-40B4-BE49-F238E27FC236}">
                  <a16:creationId xmlns:a16="http://schemas.microsoft.com/office/drawing/2014/main" id="{BB459566-5749-4840-8C1A-85A1E48F66B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9CF27F0C-4992-46F3-887E-867C003824EB}"/>
                </a:ext>
              </a:extLst>
            </p:cNvPr>
            <p:cNvSpPr/>
            <p:nvPr/>
          </p:nvSpPr>
          <p:spPr>
            <a:xfrm rot="21400803">
              <a:off x="6165337" y="4782476"/>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C0D7BA37-1B0C-4502-9D1F-CEF84390F2CD}"/>
                </a:ext>
              </a:extLst>
            </p:cNvPr>
            <p:cNvSpPr/>
            <p:nvPr/>
          </p:nvSpPr>
          <p:spPr>
            <a:xfrm>
              <a:off x="6120216"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ADC270E4-A44F-4DDD-B345-24E48E205234}"/>
                </a:ext>
              </a:extLst>
            </p:cNvPr>
            <p:cNvSpPr/>
            <p:nvPr/>
          </p:nvSpPr>
          <p:spPr>
            <a:xfrm>
              <a:off x="6029188" y="517297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28C55532-ECED-4879-8459-16BB5ADC926E}"/>
                </a:ext>
              </a:extLst>
            </p:cNvPr>
            <p:cNvSpPr/>
            <p:nvPr/>
          </p:nvSpPr>
          <p:spPr>
            <a:xfrm rot="601980">
              <a:off x="5582133" y="346747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12D80DA7-8F12-48A6-BE09-E8C54F93801A}"/>
                </a:ext>
              </a:extLst>
            </p:cNvPr>
            <p:cNvSpPr/>
            <p:nvPr/>
          </p:nvSpPr>
          <p:spPr>
            <a:xfrm rot="707906">
              <a:off x="5465707" y="3682178"/>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C4E65FC7-A014-4B2A-B93E-3157B30E4C84}"/>
                </a:ext>
              </a:extLst>
            </p:cNvPr>
            <p:cNvSpPr/>
            <p:nvPr/>
          </p:nvSpPr>
          <p:spPr>
            <a:xfrm rot="812774">
              <a:off x="5618034" y="321353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53B43A-99D4-4CAC-AEA2-C385CA75FBA6}"/>
                </a:ext>
              </a:extLst>
            </p:cNvPr>
            <p:cNvSpPr/>
            <p:nvPr/>
          </p:nvSpPr>
          <p:spPr>
            <a:xfrm>
              <a:off x="5798090" y="4782477"/>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BAABB538-0320-42FD-9B21-A09A572AA8E1}"/>
                </a:ext>
              </a:extLst>
            </p:cNvPr>
            <p:cNvSpPr/>
            <p:nvPr/>
          </p:nvSpPr>
          <p:spPr>
            <a:xfrm>
              <a:off x="5764915" y="4440410"/>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1C2DCFE3-D0E6-4A9C-AE18-BDAA993BC5E5}"/>
                </a:ext>
              </a:extLst>
            </p:cNvPr>
            <p:cNvSpPr/>
            <p:nvPr/>
          </p:nvSpPr>
          <p:spPr>
            <a:xfrm>
              <a:off x="5671039" y="4085587"/>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AB2B8E2-2AC0-49EA-9052-0C69DC5FDB61}"/>
                </a:ext>
              </a:extLst>
            </p:cNvPr>
            <p:cNvSpPr/>
            <p:nvPr/>
          </p:nvSpPr>
          <p:spPr>
            <a:xfrm rot="2138212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0011A5CB-0695-4F4A-94E0-66D21725E2BC}"/>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9CE16272-8287-4CE0-B3D1-EAC59CB585CE}"/>
                </a:ext>
              </a:extLst>
            </p:cNvPr>
            <p:cNvSpPr/>
            <p:nvPr/>
          </p:nvSpPr>
          <p:spPr>
            <a:xfrm rot="21346963">
              <a:off x="6371515" y="345784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FD8E324-AF48-444D-9238-978D32754AB6}"/>
                </a:ext>
              </a:extLst>
            </p:cNvPr>
            <p:cNvSpPr/>
            <p:nvPr/>
          </p:nvSpPr>
          <p:spPr>
            <a:xfrm>
              <a:off x="6344512" y="371901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AE6A84B-A311-431C-96BF-E1071CC6CB9A}"/>
                </a:ext>
              </a:extLst>
            </p:cNvPr>
            <p:cNvSpPr/>
            <p:nvPr/>
          </p:nvSpPr>
          <p:spPr>
            <a:xfrm rot="21263673">
              <a:off x="6291007" y="3196089"/>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23" name="Freeform: Shape 22">
              <a:extLst>
                <a:ext uri="{FF2B5EF4-FFF2-40B4-BE49-F238E27FC236}">
                  <a16:creationId xmlns:a16="http://schemas.microsoft.com/office/drawing/2014/main" id="{20905DE5-3C26-448A-A934-D39A63287EF8}"/>
                </a:ext>
              </a:extLst>
            </p:cNvPr>
            <p:cNvSpPr/>
            <p:nvPr/>
          </p:nvSpPr>
          <p:spPr>
            <a:xfrm>
              <a:off x="5653913" y="5172973"/>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65DE6FBB-6016-420F-B834-D587AF70EBF6}"/>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4251ED30-3065-4C2D-9E1D-ECE096369D1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C4D08027-3B2B-417F-A32D-39B11759D4BE}"/>
                </a:ext>
              </a:extLst>
            </p:cNvPr>
            <p:cNvSpPr/>
            <p:nvPr/>
          </p:nvSpPr>
          <p:spPr>
            <a:xfrm rot="19763345"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0B5AE8E-041E-4EA7-A9CF-C375B871ADE4}"/>
                </a:ext>
              </a:extLst>
            </p:cNvPr>
            <p:cNvSpPr/>
            <p:nvPr/>
          </p:nvSpPr>
          <p:spPr>
            <a:xfrm rot="2106070">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C0EE366A-36C9-4B72-8CDB-5F59BABAADBA}"/>
                </a:ext>
              </a:extLst>
            </p:cNvPr>
            <p:cNvSpPr/>
            <p:nvPr/>
          </p:nvSpPr>
          <p:spPr>
            <a:xfrm>
              <a:off x="5276136" y="1752884"/>
              <a:ext cx="1506104" cy="1039301"/>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28">
              <a:extLst>
                <a:ext uri="{FF2B5EF4-FFF2-40B4-BE49-F238E27FC236}">
                  <a16:creationId xmlns:a16="http://schemas.microsoft.com/office/drawing/2014/main" id="{869A72AE-DFCD-4F3A-B871-FB4C051431A9}"/>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31" name="Ink 30">
                  <a:extLst>
                    <a:ext uri="{FF2B5EF4-FFF2-40B4-BE49-F238E27FC236}">
                      <a16:creationId xmlns:a16="http://schemas.microsoft.com/office/drawing/2014/main" id="{A0C43635-DC1D-4CFC-9E95-F4CCA1DEBB97}"/>
                    </a:ext>
                  </a:extLst>
                </p14:cNvPr>
                <p14:cNvContentPartPr/>
                <p14:nvPr/>
              </p14:nvContentPartPr>
              <p14:xfrm>
                <a:off x="5800799" y="2815191"/>
                <a:ext cx="28440" cy="42480"/>
              </p14:xfrm>
            </p:contentPart>
          </mc:Choice>
          <mc:Fallback xmlns="">
            <p:pic>
              <p:nvPicPr>
                <p:cNvPr id="31" name="Ink 30">
                  <a:extLst>
                    <a:ext uri="{FF2B5EF4-FFF2-40B4-BE49-F238E27FC236}">
                      <a16:creationId xmlns:a16="http://schemas.microsoft.com/office/drawing/2014/main" id="{A0C43635-DC1D-4CFC-9E95-F4CCA1DEBB97}"/>
                    </a:ext>
                  </a:extLst>
                </p:cNvPr>
                <p:cNvPicPr/>
                <p:nvPr/>
              </p:nvPicPr>
              <p:blipFill>
                <a:blip r:embed="rId14"/>
                <a:stretch>
                  <a:fillRect/>
                </a:stretch>
              </p:blipFill>
              <p:spPr>
                <a:xfrm>
                  <a:off x="5787126" y="2801748"/>
                  <a:ext cx="55239" cy="68828"/>
                </a:xfrm>
                <a:prstGeom prst="rect">
                  <a:avLst/>
                </a:prstGeom>
              </p:spPr>
            </p:pic>
          </mc:Fallback>
        </mc:AlternateContent>
        <p:sp>
          <p:nvSpPr>
            <p:cNvPr id="32" name="Freeform: Shape 31">
              <a:extLst>
                <a:ext uri="{FF2B5EF4-FFF2-40B4-BE49-F238E27FC236}">
                  <a16:creationId xmlns:a16="http://schemas.microsoft.com/office/drawing/2014/main" id="{6EC9809D-F1BF-4FA0-BDF0-94F2C45D8AA3}"/>
                </a:ext>
              </a:extLst>
            </p:cNvPr>
            <p:cNvSpPr/>
            <p:nvPr/>
          </p:nvSpPr>
          <p:spPr>
            <a:xfrm flipV="1">
              <a:off x="5699340" y="2928560"/>
              <a:ext cx="270816" cy="45008"/>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97DC33AE-7976-45E0-9453-BD52CE046CC8}"/>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44" name="Picture 43" descr="A picture containing male, grate&#10;&#10;Description automatically generated">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26" name="Group 125">
            <a:extLst>
              <a:ext uri="{FF2B5EF4-FFF2-40B4-BE49-F238E27FC236}">
                <a16:creationId xmlns:a16="http://schemas.microsoft.com/office/drawing/2014/main" id="{E89A1D74-2363-4B07-85A5-609472BC1796}"/>
              </a:ext>
            </a:extLst>
          </p:cNvPr>
          <p:cNvGrpSpPr/>
          <p:nvPr/>
        </p:nvGrpSpPr>
        <p:grpSpPr>
          <a:xfrm flipH="1">
            <a:off x="2061777" y="1860714"/>
            <a:ext cx="1584343" cy="2299309"/>
            <a:chOff x="4865280" y="1734987"/>
            <a:chExt cx="2422016" cy="3514999"/>
          </a:xfrm>
          <a:scene3d>
            <a:camera prst="isometricOffAxis1Right"/>
            <a:lightRig rig="threePt" dir="t"/>
          </a:scene3d>
        </p:grpSpPr>
        <p:sp>
          <p:nvSpPr>
            <p:cNvPr id="127" name="Freeform: Shape 126">
              <a:extLst>
                <a:ext uri="{FF2B5EF4-FFF2-40B4-BE49-F238E27FC236}">
                  <a16:creationId xmlns:a16="http://schemas.microsoft.com/office/drawing/2014/main" id="{2D7F8580-7F58-40C6-B883-4D3CBE0688F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B46F7D61-FA8B-4198-8630-534279A057C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5FEE06E1-2B91-449B-A1C0-5A70F86662D8}"/>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39954E38-4898-461F-AA3E-5D7AA2125555}"/>
                </a:ext>
              </a:extLst>
            </p:cNvPr>
            <p:cNvSpPr/>
            <p:nvPr/>
          </p:nvSpPr>
          <p:spPr>
            <a:xfrm flipH="1">
              <a:off x="6130093" y="513771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00CD199F-9E48-4CEF-9A69-A87E31A06C18}"/>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FFBB573-A589-4961-8494-EB12710F7EEA}"/>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9C8ECEB3-A49C-4CFB-BA58-877D653C0011}"/>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Freeform: Shape 133">
              <a:extLst>
                <a:ext uri="{FF2B5EF4-FFF2-40B4-BE49-F238E27FC236}">
                  <a16:creationId xmlns:a16="http://schemas.microsoft.com/office/drawing/2014/main" id="{85CA54FC-352B-4E7C-AD8F-759FA4A30AA6}"/>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A48B3A8-2524-4A0E-86B5-04E2AF9D70A6}"/>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reeform: Shape 135">
              <a:extLst>
                <a:ext uri="{FF2B5EF4-FFF2-40B4-BE49-F238E27FC236}">
                  <a16:creationId xmlns:a16="http://schemas.microsoft.com/office/drawing/2014/main" id="{F8B1A7DB-7043-4D3D-9DFB-B0F6EFD9CAF6}"/>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Freeform: Shape 136">
              <a:extLst>
                <a:ext uri="{FF2B5EF4-FFF2-40B4-BE49-F238E27FC236}">
                  <a16:creationId xmlns:a16="http://schemas.microsoft.com/office/drawing/2014/main" id="{C3E7EF08-98AC-4B78-B874-23B56E622EB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Freeform: Shape 137">
              <a:extLst>
                <a:ext uri="{FF2B5EF4-FFF2-40B4-BE49-F238E27FC236}">
                  <a16:creationId xmlns:a16="http://schemas.microsoft.com/office/drawing/2014/main" id="{D8F6C2D3-05BA-4ABA-8CFD-CFF61C531329}"/>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434019C6-E6E3-4C03-BA7A-A68992AF9550}"/>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E3CFD9D5-E61A-43AF-BA28-BA82E6F22BD4}"/>
                </a:ext>
              </a:extLst>
            </p:cNvPr>
            <p:cNvSpPr/>
            <p:nvPr/>
          </p:nvSpPr>
          <p:spPr>
            <a:xfrm rot="14685398" flipH="1">
              <a:off x="6876857" y="27634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31AE1E1A-55CF-4335-9A22-6A3275327AED}"/>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42" name="Freeform: Shape 141">
              <a:extLst>
                <a:ext uri="{FF2B5EF4-FFF2-40B4-BE49-F238E27FC236}">
                  <a16:creationId xmlns:a16="http://schemas.microsoft.com/office/drawing/2014/main" id="{AFBDB184-AD0E-4943-85B9-BE051BB09CB9}"/>
                </a:ext>
              </a:extLst>
            </p:cNvPr>
            <p:cNvSpPr/>
            <p:nvPr/>
          </p:nvSpPr>
          <p:spPr>
            <a:xfrm>
              <a:off x="5600017" y="5131477"/>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36C949EF-56A3-4028-B273-472AB52C7F8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Oval 143">
              <a:extLst>
                <a:ext uri="{FF2B5EF4-FFF2-40B4-BE49-F238E27FC236}">
                  <a16:creationId xmlns:a16="http://schemas.microsoft.com/office/drawing/2014/main" id="{3FB589D1-A132-4251-88AC-C941F4D0CB2B}"/>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6E3841C4-EC53-4514-A7E6-9D265B776C3F}"/>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7CEAC1-C54F-4411-ADD7-0108A6FD1E90}"/>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6508A8D5-56AE-412D-B62E-2B95F6254FA2}"/>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Oval 147">
              <a:extLst>
                <a:ext uri="{FF2B5EF4-FFF2-40B4-BE49-F238E27FC236}">
                  <a16:creationId xmlns:a16="http://schemas.microsoft.com/office/drawing/2014/main" id="{6FA6221B-8E19-4E1B-975F-B1BA0DEFEFFE}"/>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149" name="Ink 148">
                  <a:extLst>
                    <a:ext uri="{FF2B5EF4-FFF2-40B4-BE49-F238E27FC236}">
                      <a16:creationId xmlns:a16="http://schemas.microsoft.com/office/drawing/2014/main" id="{B7F70E44-0886-42DF-822E-191327054536}"/>
                    </a:ext>
                  </a:extLst>
                </p14:cNvPr>
                <p14:cNvContentPartPr/>
                <p14:nvPr/>
              </p14:nvContentPartPr>
              <p14:xfrm>
                <a:off x="5800799" y="2815191"/>
                <a:ext cx="28440" cy="42480"/>
              </p14:xfrm>
            </p:contentPart>
          </mc:Choice>
          <mc:Fallback xmlns="">
            <p:pic>
              <p:nvPicPr>
                <p:cNvPr id="149" name="Ink 148">
                  <a:extLst>
                    <a:ext uri="{FF2B5EF4-FFF2-40B4-BE49-F238E27FC236}">
                      <a16:creationId xmlns:a16="http://schemas.microsoft.com/office/drawing/2014/main" id="{B7F70E44-0886-42DF-822E-191327054536}"/>
                    </a:ext>
                  </a:extLst>
                </p:cNvPr>
                <p:cNvPicPr/>
                <p:nvPr/>
              </p:nvPicPr>
              <p:blipFill>
                <a:blip r:embed="rId16"/>
                <a:stretch>
                  <a:fillRect/>
                </a:stretch>
              </p:blipFill>
              <p:spPr>
                <a:xfrm>
                  <a:off x="5786858" y="2801576"/>
                  <a:ext cx="55765" cy="69166"/>
                </a:xfrm>
                <a:prstGeom prst="rect">
                  <a:avLst/>
                </a:prstGeom>
              </p:spPr>
            </p:pic>
          </mc:Fallback>
        </mc:AlternateContent>
        <p:sp>
          <p:nvSpPr>
            <p:cNvPr id="150" name="Freeform: Shape 149">
              <a:extLst>
                <a:ext uri="{FF2B5EF4-FFF2-40B4-BE49-F238E27FC236}">
                  <a16:creationId xmlns:a16="http://schemas.microsoft.com/office/drawing/2014/main" id="{4163A2E6-B951-4490-9C2F-353D0A525B60}"/>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C9B39EB-7C02-4319-842B-20FBCD8632A1}"/>
                </a:ext>
              </a:extLst>
            </p:cNvPr>
            <p:cNvSpPr/>
            <p:nvPr/>
          </p:nvSpPr>
          <p:spPr>
            <a:xfrm rot="10641705" flipH="1">
              <a:off x="5686933" y="2942862"/>
              <a:ext cx="295361" cy="88849"/>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8" name="Rectangle 157">
            <a:extLst>
              <a:ext uri="{FF2B5EF4-FFF2-40B4-BE49-F238E27FC236}">
                <a16:creationId xmlns:a16="http://schemas.microsoft.com/office/drawing/2014/main" id="{7CC18054-58A4-4333-8C20-401396CA325B}"/>
              </a:ext>
            </a:extLst>
          </p:cNvPr>
          <p:cNvSpPr/>
          <p:nvPr/>
        </p:nvSpPr>
        <p:spPr>
          <a:xfrm>
            <a:off x="4249415" y="1625348"/>
            <a:ext cx="3701654" cy="1569660"/>
          </a:xfrm>
          <a:prstGeom prst="rect">
            <a:avLst/>
          </a:prstGeom>
          <a:noFill/>
        </p:spPr>
        <p:txBody>
          <a:bodyPr wrap="none" lIns="91440" tIns="45720" rIns="91440" bIns="45720">
            <a:spAutoFit/>
          </a:bodyPr>
          <a:lstStyle/>
          <a:p>
            <a:pPr algn="ctr"/>
            <a:r>
              <a:rPr lang="en-US" sz="9600" b="1" dirty="0" err="1">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Trượt</a:t>
            </a:r>
            <a:r>
              <a:rPr lang="en-US" sz="9600" b="1" dirty="0">
                <a:ln w="12700" cmpd="sng">
                  <a:noFill/>
                  <a:prstDash val="solid"/>
                </a:ln>
                <a:solidFill>
                  <a:schemeClr val="accent5">
                    <a:lumMod val="75000"/>
                  </a:schemeClr>
                </a:solidFill>
                <a:effectLst>
                  <a:glow rad="139700">
                    <a:schemeClr val="accent3">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sp>
        <p:nvSpPr>
          <p:cNvPr id="152" name="Isosceles Triangle 151">
            <a:hlinkClick r:id="" action="ppaction://hlinkshowjump?jump=lastslideviewed"/>
            <a:extLst>
              <a:ext uri="{FF2B5EF4-FFF2-40B4-BE49-F238E27FC236}">
                <a16:creationId xmlns:a16="http://schemas.microsoft.com/office/drawing/2014/main" id="{6373B963-9CB3-4EB5-9678-7D52BB5C05CF}"/>
              </a:ext>
            </a:extLst>
          </p:cNvPr>
          <p:cNvSpPr/>
          <p:nvPr/>
        </p:nvSpPr>
        <p:spPr>
          <a:xfrm rot="5400000">
            <a:off x="11226304"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818328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1029 -0.4831 " pathEditMode="relative" rAng="0" ptsTypes="AA">
                                      <p:cBhvr>
                                        <p:cTn id="17" dur="650" fill="hold"/>
                                        <p:tgtEl>
                                          <p:spTgt spid="30"/>
                                        </p:tgtEl>
                                        <p:attrNameLst>
                                          <p:attrName>ppt_x</p:attrName>
                                          <p:attrName>ppt_y</p:attrName>
                                        </p:attrNameLst>
                                      </p:cBhvr>
                                      <p:rCtr x="-23906" y="-601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100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650" fill="hold"/>
                                        <p:tgtEl>
                                          <p:spTgt spid="30"/>
                                        </p:tgtEl>
                                      </p:cBhvr>
                                      <p:by x="110000" y="110000"/>
                                    </p:animScale>
                                  </p:childTnLst>
                                </p:cTn>
                              </p:par>
                              <p:par>
                                <p:cTn id="22" presetID="42" presetClass="path" presetSubtype="0" accel="50000" decel="50000" fill="hold" nodeType="withEffect">
                                  <p:stCondLst>
                                    <p:cond delay="500"/>
                                  </p:stCondLst>
                                  <p:childTnLst>
                                    <p:animMotion origin="layout" path="M -0.61029 -0.4831 L -0.66185 -0.9824 " pathEditMode="relative" rAng="0" ptsTypes="AA">
                                      <p:cBhvr>
                                        <p:cTn id="23" dur="500" fill="hold"/>
                                        <p:tgtEl>
                                          <p:spTgt spid="30"/>
                                        </p:tgtEl>
                                        <p:attrNameLst>
                                          <p:attrName>ppt_x</p:attrName>
                                          <p:attrName>ppt_y</p:attrName>
                                        </p:attrNameLst>
                                      </p:cBhvr>
                                      <p:rCtr x="-2578" y="-24977"/>
                                    </p:animMotion>
                                  </p:childTnLst>
                                  <p:subTnLst>
                                    <p:audio>
                                      <p:cMediaNode>
                                        <p:cTn display="0" masterRel="sameClick">
                                          <p:stCondLst>
                                            <p:cond evt="begin" delay="0">
                                              <p:tn val="22"/>
                                            </p:cond>
                                          </p:stCondLst>
                                          <p:endCondLst>
                                            <p:cond evt="onStopAudio" delay="0">
                                              <p:tgtEl>
                                                <p:sldTgt/>
                                              </p:tgtEl>
                                            </p:cond>
                                          </p:endCondLst>
                                        </p:cTn>
                                        <p:tgtEl>
                                          <p:sndTgt r:embed="rId3" name="sut.wav"/>
                                        </p:tgtEl>
                                      </p:cMediaNode>
                                    </p:audio>
                                  </p:subTnLst>
                                </p:cTn>
                              </p:par>
                              <p:par>
                                <p:cTn id="24" presetID="42" presetClass="path" presetSubtype="0" accel="50000" decel="50000" fill="hold" nodeType="withEffect">
                                  <p:stCondLst>
                                    <p:cond delay="250"/>
                                  </p:stCondLst>
                                  <p:childTnLst>
                                    <p:animMotion origin="layout" path="M 2.91667E-6 -2.96296E-6 L 0.03008 -0.03565 " pathEditMode="relative" rAng="0" ptsTypes="AA">
                                      <p:cBhvr>
                                        <p:cTn id="25" dur="500" fill="hold"/>
                                        <p:tgtEl>
                                          <p:spTgt spid="73"/>
                                        </p:tgtEl>
                                        <p:attrNameLst>
                                          <p:attrName>ppt_x</p:attrName>
                                          <p:attrName>ppt_y</p:attrName>
                                        </p:attrNameLst>
                                      </p:cBhvr>
                                      <p:rCtr x="1497" y="-1782"/>
                                    </p:animMotion>
                                  </p:childTnLst>
                                </p:cTn>
                              </p:par>
                              <p:par>
                                <p:cTn id="26" presetID="1" presetClass="exit" presetSubtype="0" fill="hold" nodeType="withEffect">
                                  <p:stCondLst>
                                    <p:cond delay="650"/>
                                  </p:stCondLst>
                                  <p:childTnLst>
                                    <p:set>
                                      <p:cBhvr>
                                        <p:cTn id="27" dur="1" fill="hold">
                                          <p:stCondLst>
                                            <p:cond delay="0"/>
                                          </p:stCondLst>
                                        </p:cTn>
                                        <p:tgtEl>
                                          <p:spTgt spid="73"/>
                                        </p:tgtEl>
                                        <p:attrNameLst>
                                          <p:attrName>style.visibility</p:attrName>
                                        </p:attrNameLst>
                                      </p:cBhvr>
                                      <p:to>
                                        <p:strVal val="hidden"/>
                                      </p:to>
                                    </p:set>
                                  </p:childTnLst>
                                </p:cTn>
                              </p:par>
                              <p:par>
                                <p:cTn id="28" presetID="1" presetClass="entr" presetSubtype="0" fill="hold" nodeType="withEffect">
                                  <p:stCondLst>
                                    <p:cond delay="650"/>
                                  </p:stCondLst>
                                  <p:childTnLst>
                                    <p:set>
                                      <p:cBhvr>
                                        <p:cTn id="29" dur="1" fill="hold">
                                          <p:stCondLst>
                                            <p:cond delay="0"/>
                                          </p:stCondLst>
                                        </p:cTn>
                                        <p:tgtEl>
                                          <p:spTgt spid="100"/>
                                        </p:tgtEl>
                                        <p:attrNameLst>
                                          <p:attrName>style.visibility</p:attrName>
                                        </p:attrNameLst>
                                      </p:cBhvr>
                                      <p:to>
                                        <p:strVal val="visible"/>
                                      </p:to>
                                    </p:set>
                                  </p:childTnLst>
                                </p:cTn>
                              </p:par>
                            </p:childTnLst>
                          </p:cTn>
                        </p:par>
                        <p:par>
                          <p:cTn id="30" fill="hold">
                            <p:stCondLst>
                              <p:cond delay="3250"/>
                            </p:stCondLst>
                            <p:childTnLst>
                              <p:par>
                                <p:cTn id="31" presetID="1" presetClass="exit" presetSubtype="0" fill="hold" nodeType="afterEffect">
                                  <p:stCondLst>
                                    <p:cond delay="250"/>
                                  </p:stCondLst>
                                  <p:childTnLst>
                                    <p:set>
                                      <p:cBhvr>
                                        <p:cTn id="32" dur="1" fill="hold">
                                          <p:stCondLst>
                                            <p:cond delay="0"/>
                                          </p:stCondLst>
                                        </p:cTn>
                                        <p:tgtEl>
                                          <p:spTgt spid="100"/>
                                        </p:tgtEl>
                                        <p:attrNameLst>
                                          <p:attrName>style.visibility</p:attrName>
                                        </p:attrNameLst>
                                      </p:cBhvr>
                                      <p:to>
                                        <p:strVal val="hidden"/>
                                      </p:to>
                                    </p:set>
                                  </p:childTnLst>
                                </p:cTn>
                              </p:par>
                              <p:par>
                                <p:cTn id="33" presetID="1" presetClass="entr" presetSubtype="0" fill="hold" nodeType="withEffect">
                                  <p:stCondLst>
                                    <p:cond delay="250"/>
                                  </p:stCondLst>
                                  <p:childTnLst>
                                    <p:set>
                                      <p:cBhvr>
                                        <p:cTn id="34" dur="1" fill="hold">
                                          <p:stCondLst>
                                            <p:cond delay="0"/>
                                          </p:stCondLst>
                                        </p:cTn>
                                        <p:tgtEl>
                                          <p:spTgt spid="126"/>
                                        </p:tgtEl>
                                        <p:attrNameLst>
                                          <p:attrName>style.visibility</p:attrName>
                                        </p:attrNameLst>
                                      </p:cBhvr>
                                      <p:to>
                                        <p:strVal val="visible"/>
                                      </p:to>
                                    </p:set>
                                  </p:childTnLst>
                                </p:cTn>
                              </p:par>
                              <p:par>
                                <p:cTn id="35" presetID="1" presetClass="exit" presetSubtype="0" fill="hold" nodeType="withEffect">
                                  <p:stCondLst>
                                    <p:cond delay="250"/>
                                  </p:stCondLst>
                                  <p:childTnLst>
                                    <p:set>
                                      <p:cBhvr>
                                        <p:cTn id="36" dur="1" fill="hold">
                                          <p:stCondLst>
                                            <p:cond delay="0"/>
                                          </p:stCondLst>
                                        </p:cTn>
                                        <p:tgtEl>
                                          <p:spTgt spid="20"/>
                                        </p:tgtEl>
                                        <p:attrNameLst>
                                          <p:attrName>style.visibility</p:attrName>
                                        </p:attrNameLst>
                                      </p:cBhvr>
                                      <p:to>
                                        <p:strVal val="hidden"/>
                                      </p:to>
                                    </p:set>
                                  </p:childTnLst>
                                </p:cTn>
                              </p:par>
                              <p:par>
                                <p:cTn id="37" presetID="1" presetClass="entr" presetSubtype="0" fill="hold" nodeType="withEffect">
                                  <p:stCondLst>
                                    <p:cond delay="250"/>
                                  </p:stCondLst>
                                  <p:childTnLst>
                                    <p:set>
                                      <p:cBhvr>
                                        <p:cTn id="38" dur="1" fill="hold">
                                          <p:stCondLst>
                                            <p:cond delay="0"/>
                                          </p:stCondLst>
                                        </p:cTn>
                                        <p:tgtEl>
                                          <p:spTgt spid="5"/>
                                        </p:tgtEl>
                                        <p:attrNameLst>
                                          <p:attrName>style.visibility</p:attrName>
                                        </p:attrNameLst>
                                      </p:cBhvr>
                                      <p:to>
                                        <p:strVal val="visible"/>
                                      </p:to>
                                    </p:set>
                                  </p:childTnLst>
                                  <p:subTnLst>
                                    <p:audio>
                                      <p:cMediaNode>
                                        <p:cTn display="0" masterRel="sameClick">
                                          <p:stCondLst>
                                            <p:cond evt="begin" delay="0">
                                              <p:tn val="37"/>
                                            </p:cond>
                                          </p:stCondLst>
                                          <p:endCondLst>
                                            <p:cond evt="onStopAudio" delay="0">
                                              <p:tgtEl>
                                                <p:sldTgt/>
                                              </p:tgtEl>
                                            </p:cond>
                                          </p:endCondLst>
                                        </p:cTn>
                                        <p:tgtEl>
                                          <p:sndTgt r:embed="rId4" name="thua.wav"/>
                                        </p:tgtEl>
                                      </p:cMediaNode>
                                    </p:audio>
                                  </p:subTnLst>
                                </p:cTn>
                              </p:par>
                              <p:par>
                                <p:cTn id="39" presetID="53" presetClass="entr" presetSubtype="16" fill="hold" grpId="0" nodeType="withEffect">
                                  <p:stCondLst>
                                    <p:cond delay="250"/>
                                  </p:stCondLst>
                                  <p:childTnLst>
                                    <p:set>
                                      <p:cBhvr>
                                        <p:cTn id="40" dur="1" fill="hold">
                                          <p:stCondLst>
                                            <p:cond delay="0"/>
                                          </p:stCondLst>
                                        </p:cTn>
                                        <p:tgtEl>
                                          <p:spTgt spid="158"/>
                                        </p:tgtEl>
                                        <p:attrNameLst>
                                          <p:attrName>style.visibility</p:attrName>
                                        </p:attrNameLst>
                                      </p:cBhvr>
                                      <p:to>
                                        <p:strVal val="visible"/>
                                      </p:to>
                                    </p:set>
                                    <p:anim calcmode="lin" valueType="num">
                                      <p:cBhvr>
                                        <p:cTn id="41" dur="500" fill="hold"/>
                                        <p:tgtEl>
                                          <p:spTgt spid="158"/>
                                        </p:tgtEl>
                                        <p:attrNameLst>
                                          <p:attrName>ppt_w</p:attrName>
                                        </p:attrNameLst>
                                      </p:cBhvr>
                                      <p:tavLst>
                                        <p:tav tm="0">
                                          <p:val>
                                            <p:fltVal val="0"/>
                                          </p:val>
                                        </p:tav>
                                        <p:tav tm="100000">
                                          <p:val>
                                            <p:strVal val="#ppt_w"/>
                                          </p:val>
                                        </p:tav>
                                      </p:tavLst>
                                    </p:anim>
                                    <p:anim calcmode="lin" valueType="num">
                                      <p:cBhvr>
                                        <p:cTn id="42" dur="500" fill="hold"/>
                                        <p:tgtEl>
                                          <p:spTgt spid="158"/>
                                        </p:tgtEl>
                                        <p:attrNameLst>
                                          <p:attrName>ppt_h</p:attrName>
                                        </p:attrNameLst>
                                      </p:cBhvr>
                                      <p:tavLst>
                                        <p:tav tm="0">
                                          <p:val>
                                            <p:fltVal val="0"/>
                                          </p:val>
                                        </p:tav>
                                        <p:tav tm="100000">
                                          <p:val>
                                            <p:strVal val="#ppt_h"/>
                                          </p:val>
                                        </p:tav>
                                      </p:tavLst>
                                    </p:anim>
                                    <p:animEffect transition="in" filter="fade">
                                      <p:cBhvr>
                                        <p:cTn id="43" dur="500"/>
                                        <p:tgtEl>
                                          <p:spTgt spid="158"/>
                                        </p:tgtEl>
                                      </p:cBhvr>
                                    </p:animEffect>
                                  </p:childTnLst>
                                </p:cTn>
                              </p:par>
                              <p:par>
                                <p:cTn id="44" presetID="26" presetClass="emph" presetSubtype="0" repeatCount="indefinite" fill="hold" grpId="1" nodeType="withEffect">
                                  <p:stCondLst>
                                    <p:cond delay="250"/>
                                  </p:stCondLst>
                                  <p:childTnLst>
                                    <p:animEffect transition="out" filter="fade">
                                      <p:cBhvr>
                                        <p:cTn id="45" dur="1000" tmFilter="0, 0; .2, .5; .8, .5; 1, 0"/>
                                        <p:tgtEl>
                                          <p:spTgt spid="158"/>
                                        </p:tgtEl>
                                      </p:cBhvr>
                                    </p:animEffect>
                                    <p:animScale>
                                      <p:cBhvr>
                                        <p:cTn id="46" dur="500" autoRev="1" fill="hold"/>
                                        <p:tgtEl>
                                          <p:spTgt spid="15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 grpId="0"/>
      <p:bldP spid="158"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 name="Picture 155" descr="Shape, arrow&#10;&#10;Description automatically generated">
            <a:extLst>
              <a:ext uri="{FF2B5EF4-FFF2-40B4-BE49-F238E27FC236}">
                <a16:creationId xmlns:a16="http://schemas.microsoft.com/office/drawing/2014/main" id="{A886C8CA-3AF5-4589-B175-DE8D9223C8B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8685"/>
          <a:stretch/>
        </p:blipFill>
        <p:spPr>
          <a:xfrm>
            <a:off x="0" y="0"/>
            <a:ext cx="12192000" cy="5196598"/>
          </a:xfrm>
          <a:prstGeom prst="rect">
            <a:avLst/>
          </a:prstGeom>
        </p:spPr>
      </p:pic>
      <p:grpSp>
        <p:nvGrpSpPr>
          <p:cNvPr id="35" name="Group 34">
            <a:extLst>
              <a:ext uri="{FF2B5EF4-FFF2-40B4-BE49-F238E27FC236}">
                <a16:creationId xmlns:a16="http://schemas.microsoft.com/office/drawing/2014/main" id="{CF3EAF05-564B-4C1D-A70A-63FE915D7BCD}"/>
              </a:ext>
            </a:extLst>
          </p:cNvPr>
          <p:cNvGrpSpPr/>
          <p:nvPr/>
        </p:nvGrpSpPr>
        <p:grpSpPr>
          <a:xfrm>
            <a:off x="-136184" y="2747963"/>
            <a:ext cx="12340399" cy="4110038"/>
            <a:chOff x="-136186" y="2747963"/>
            <a:chExt cx="12340399" cy="4110038"/>
          </a:xfrm>
        </p:grpSpPr>
        <p:grpSp>
          <p:nvGrpSpPr>
            <p:cNvPr id="36" name="Group 35">
              <a:extLst>
                <a:ext uri="{FF2B5EF4-FFF2-40B4-BE49-F238E27FC236}">
                  <a16:creationId xmlns:a16="http://schemas.microsoft.com/office/drawing/2014/main" id="{537C6AF0-C4CE-438C-922C-012F2700F0B1}"/>
                </a:ext>
              </a:extLst>
            </p:cNvPr>
            <p:cNvGrpSpPr/>
            <p:nvPr/>
          </p:nvGrpSpPr>
          <p:grpSpPr>
            <a:xfrm>
              <a:off x="-136186" y="2747963"/>
              <a:ext cx="12340399" cy="4110038"/>
              <a:chOff x="-136186" y="2747963"/>
              <a:chExt cx="12340399" cy="4110038"/>
            </a:xfrm>
          </p:grpSpPr>
          <p:sp>
            <p:nvSpPr>
              <p:cNvPr id="38" name="Rectangle 37">
                <a:extLst>
                  <a:ext uri="{FF2B5EF4-FFF2-40B4-BE49-F238E27FC236}">
                    <a16:creationId xmlns:a16="http://schemas.microsoft.com/office/drawing/2014/main" id="{08C48BC8-3715-4B8F-9836-585F21B0C5A5}"/>
                  </a:ext>
                </a:extLst>
              </p:cNvPr>
              <p:cNvSpPr/>
              <p:nvPr/>
            </p:nvSpPr>
            <p:spPr>
              <a:xfrm>
                <a:off x="0" y="2747963"/>
                <a:ext cx="12192000" cy="4110038"/>
              </a:xfrm>
              <a:prstGeom prst="rect">
                <a:avLst/>
              </a:prstGeom>
              <a:solidFill>
                <a:srgbClr val="6DD3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allelogram 38">
                <a:extLst>
                  <a:ext uri="{FF2B5EF4-FFF2-40B4-BE49-F238E27FC236}">
                    <a16:creationId xmlns:a16="http://schemas.microsoft.com/office/drawing/2014/main" id="{277ED640-C5F4-416C-AB1F-236C55E784C8}"/>
                  </a:ext>
                </a:extLst>
              </p:cNvPr>
              <p:cNvSpPr/>
              <p:nvPr/>
            </p:nvSpPr>
            <p:spPr>
              <a:xfrm>
                <a:off x="-136186" y="2891231"/>
                <a:ext cx="3988339" cy="2848087"/>
              </a:xfrm>
              <a:prstGeom prst="parallelogram">
                <a:avLst>
                  <a:gd name="adj" fmla="val 1365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Parallelogram 39">
                <a:extLst>
                  <a:ext uri="{FF2B5EF4-FFF2-40B4-BE49-F238E27FC236}">
                    <a16:creationId xmlns:a16="http://schemas.microsoft.com/office/drawing/2014/main" id="{97BAA9B5-7C4F-47A3-9BF4-81B9CF732524}"/>
                  </a:ext>
                </a:extLst>
              </p:cNvPr>
              <p:cNvSpPr/>
              <p:nvPr/>
            </p:nvSpPr>
            <p:spPr>
              <a:xfrm flipV="1">
                <a:off x="3761549" y="2891231"/>
                <a:ext cx="8442664" cy="45719"/>
              </a:xfrm>
              <a:prstGeom prst="parallelogram">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Parallelogram 40">
                <a:extLst>
                  <a:ext uri="{FF2B5EF4-FFF2-40B4-BE49-F238E27FC236}">
                    <a16:creationId xmlns:a16="http://schemas.microsoft.com/office/drawing/2014/main" id="{A5292BCF-770F-4BA8-83A0-43C73DC1C754}"/>
                  </a:ext>
                </a:extLst>
              </p:cNvPr>
              <p:cNvSpPr/>
              <p:nvPr/>
            </p:nvSpPr>
            <p:spPr>
              <a:xfrm>
                <a:off x="1006174" y="4908085"/>
                <a:ext cx="2738136" cy="61994"/>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Parallelogram 41">
                <a:extLst>
                  <a:ext uri="{FF2B5EF4-FFF2-40B4-BE49-F238E27FC236}">
                    <a16:creationId xmlns:a16="http://schemas.microsoft.com/office/drawing/2014/main" id="{BBFEB853-1039-4223-B0A7-026BAECBD372}"/>
                  </a:ext>
                </a:extLst>
              </p:cNvPr>
              <p:cNvSpPr/>
              <p:nvPr/>
            </p:nvSpPr>
            <p:spPr>
              <a:xfrm>
                <a:off x="2862187" y="3508905"/>
                <a:ext cx="2373535" cy="45719"/>
              </a:xfrm>
              <a:prstGeom prst="parallelogram">
                <a:avLst>
                  <a:gd name="adj" fmla="val 1426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Parallelogram 42">
                <a:extLst>
                  <a:ext uri="{FF2B5EF4-FFF2-40B4-BE49-F238E27FC236}">
                    <a16:creationId xmlns:a16="http://schemas.microsoft.com/office/drawing/2014/main" id="{CEA748EC-AA0C-4382-9562-CCAD1F34B3A8}"/>
                  </a:ext>
                </a:extLst>
              </p:cNvPr>
              <p:cNvSpPr/>
              <p:nvPr/>
            </p:nvSpPr>
            <p:spPr>
              <a:xfrm>
                <a:off x="3578535" y="3508905"/>
                <a:ext cx="1678727" cy="1461175"/>
              </a:xfrm>
              <a:prstGeom prst="parallelogram">
                <a:avLst>
                  <a:gd name="adj" fmla="val 10742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 name="Block Arc 36">
              <a:extLst>
                <a:ext uri="{FF2B5EF4-FFF2-40B4-BE49-F238E27FC236}">
                  <a16:creationId xmlns:a16="http://schemas.microsoft.com/office/drawing/2014/main" id="{E954F917-7174-4181-AE36-94287DF90CCC}"/>
                </a:ext>
              </a:extLst>
            </p:cNvPr>
            <p:cNvSpPr/>
            <p:nvPr/>
          </p:nvSpPr>
          <p:spPr>
            <a:xfrm rot="3704227">
              <a:off x="4056684" y="3569040"/>
              <a:ext cx="749561" cy="1206514"/>
            </a:xfrm>
            <a:prstGeom prst="blockArc">
              <a:avLst>
                <a:gd name="adj1" fmla="val 15469952"/>
                <a:gd name="adj2" fmla="val 4256132"/>
                <a:gd name="adj3" fmla="val 971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6" name="Picture 15" descr="A picture containing male, grate&#10;&#10;Description automatically generated">
            <a:extLst>
              <a:ext uri="{FF2B5EF4-FFF2-40B4-BE49-F238E27FC236}">
                <a16:creationId xmlns:a16="http://schemas.microsoft.com/office/drawing/2014/main" id="{BBDCF3AB-C970-4807-A10D-28B83BF7098E}"/>
              </a:ext>
            </a:extLst>
          </p:cNvPr>
          <p:cNvPicPr>
            <a:picLocks noChangeAspect="1"/>
          </p:cNvPicPr>
          <p:nvPr/>
        </p:nvPicPr>
        <p:blipFill>
          <a:blip r:embed="rId6">
            <a:duotone>
              <a:prstClr val="black"/>
              <a:schemeClr val="bg1">
                <a:tint val="45000"/>
                <a:satMod val="400000"/>
              </a:schemeClr>
            </a:duotone>
            <a:extLst>
              <a:ext uri="{28A0092B-C50C-407E-A947-70E740481C1C}">
                <a14:useLocalDpi xmlns:a14="http://schemas.microsoft.com/office/drawing/2010/main" val="0"/>
              </a:ext>
            </a:extLst>
          </a:blip>
          <a:stretch>
            <a:fillRect/>
          </a:stretch>
        </p:blipFill>
        <p:spPr>
          <a:xfrm>
            <a:off x="97972" y="1489897"/>
            <a:ext cx="2545197" cy="2982653"/>
          </a:xfrm>
          <a:prstGeom prst="rect">
            <a:avLst/>
          </a:prstGeom>
          <a:effectLst>
            <a:outerShdw blurRad="25400" dir="15720000" sy="23000" kx="-1200000" algn="bl" rotWithShape="0">
              <a:prstClr val="black">
                <a:alpha val="20000"/>
              </a:prstClr>
            </a:outerShdw>
          </a:effectLst>
        </p:spPr>
      </p:pic>
      <p:pic>
        <p:nvPicPr>
          <p:cNvPr id="20" name="Picture 19" descr="A picture containing toy, doll&#10;&#10;Description automatically generated">
            <a:extLst>
              <a:ext uri="{FF2B5EF4-FFF2-40B4-BE49-F238E27FC236}">
                <a16:creationId xmlns:a16="http://schemas.microsoft.com/office/drawing/2014/main" id="{D6E54D78-26B4-4B75-950B-243F32036C6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1540" y="2334877"/>
            <a:ext cx="2604569" cy="4380411"/>
          </a:xfrm>
          <a:prstGeom prst="rect">
            <a:avLst/>
          </a:prstGeom>
          <a:effectLst>
            <a:outerShdw blurRad="76200" dir="18900000" sy="23000" kx="-1200000" algn="bl" rotWithShape="0">
              <a:prstClr val="black">
                <a:alpha val="20000"/>
              </a:prstClr>
            </a:outerShdw>
          </a:effectLst>
        </p:spPr>
      </p:pic>
      <p:pic>
        <p:nvPicPr>
          <p:cNvPr id="30" name="Picture 29" descr="Icon&#10;&#10;Description automatically generated">
            <a:extLst>
              <a:ext uri="{FF2B5EF4-FFF2-40B4-BE49-F238E27FC236}">
                <a16:creationId xmlns:a16="http://schemas.microsoft.com/office/drawing/2014/main" id="{37718F46-7F62-42B8-834B-2291A97CDA0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072329" y="5892491"/>
            <a:ext cx="824171" cy="822797"/>
          </a:xfrm>
          <a:prstGeom prst="rect">
            <a:avLst/>
          </a:prstGeom>
          <a:effectLst>
            <a:outerShdw blurRad="63500" sx="102000" sy="102000" algn="ctr" rotWithShape="0">
              <a:prstClr val="black">
                <a:alpha val="40000"/>
              </a:prstClr>
            </a:outerShdw>
          </a:effectLst>
        </p:spPr>
      </p:pic>
      <p:pic>
        <p:nvPicPr>
          <p:cNvPr id="44" name="Picture 43" descr="A picture containing male, grate&#10;&#10;Description automatically generated">
            <a:extLst>
              <a:ext uri="{FF2B5EF4-FFF2-40B4-BE49-F238E27FC236}">
                <a16:creationId xmlns:a16="http://schemas.microsoft.com/office/drawing/2014/main" id="{69C632CE-D5B7-4B57-B1BF-E60DC6CAAA61}"/>
              </a:ext>
            </a:extLst>
          </p:cNvPr>
          <p:cNvPicPr>
            <a:picLocks noChangeAspect="1"/>
          </p:cNvPicPr>
          <p:nvPr/>
        </p:nvPicPr>
        <p:blipFill rotWithShape="1">
          <a:blip r:embed="rId6">
            <a:duotone>
              <a:prstClr val="black"/>
              <a:schemeClr val="bg1">
                <a:tint val="45000"/>
                <a:satMod val="400000"/>
              </a:schemeClr>
            </a:duotone>
            <a:extLst>
              <a:ext uri="{28A0092B-C50C-407E-A947-70E740481C1C}">
                <a14:useLocalDpi xmlns:a14="http://schemas.microsoft.com/office/drawing/2010/main" val="0"/>
              </a:ext>
            </a:extLst>
          </a:blip>
          <a:srcRect r="37218"/>
          <a:stretch/>
        </p:blipFill>
        <p:spPr>
          <a:xfrm>
            <a:off x="97973" y="1489896"/>
            <a:ext cx="1597931" cy="2982653"/>
          </a:xfrm>
          <a:prstGeom prst="rect">
            <a:avLst/>
          </a:prstGeom>
          <a:effectLst/>
        </p:spPr>
      </p:pic>
      <p:grpSp>
        <p:nvGrpSpPr>
          <p:cNvPr id="100" name="Group 99">
            <a:extLst>
              <a:ext uri="{FF2B5EF4-FFF2-40B4-BE49-F238E27FC236}">
                <a16:creationId xmlns:a16="http://schemas.microsoft.com/office/drawing/2014/main" id="{775EC830-3D7B-40B8-9520-896098CBF1EA}"/>
              </a:ext>
            </a:extLst>
          </p:cNvPr>
          <p:cNvGrpSpPr/>
          <p:nvPr/>
        </p:nvGrpSpPr>
        <p:grpSpPr>
          <a:xfrm flipH="1">
            <a:off x="1251373" y="2143054"/>
            <a:ext cx="1427603" cy="2492713"/>
            <a:chOff x="4865280" y="1734987"/>
            <a:chExt cx="2033270" cy="3550258"/>
          </a:xfrm>
          <a:effectLst>
            <a:outerShdw blurRad="76200" dir="13500000" sy="23000" kx="1200000" algn="br" rotWithShape="0">
              <a:prstClr val="black">
                <a:alpha val="20000"/>
              </a:prstClr>
            </a:outerShdw>
          </a:effectLst>
          <a:scene3d>
            <a:camera prst="isometricOffAxis1Right"/>
            <a:lightRig rig="threePt" dir="t"/>
          </a:scene3d>
        </p:grpSpPr>
        <p:sp>
          <p:nvSpPr>
            <p:cNvPr id="101" name="Freeform: Shape 100">
              <a:extLst>
                <a:ext uri="{FF2B5EF4-FFF2-40B4-BE49-F238E27FC236}">
                  <a16:creationId xmlns:a16="http://schemas.microsoft.com/office/drawing/2014/main" id="{22349A27-1A8E-4531-A3F1-E54B2B6A4497}"/>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B63AFEFB-14A2-4FBF-8A16-8CAE6D31B49B}"/>
                </a:ext>
              </a:extLst>
            </p:cNvPr>
            <p:cNvSpPr/>
            <p:nvPr/>
          </p:nvSpPr>
          <p:spPr>
            <a:xfrm rot="193909">
              <a:off x="6138594"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C3D02680-2B83-44A7-8469-5427F0EC5603}"/>
                </a:ext>
              </a:extLst>
            </p:cNvPr>
            <p:cNvSpPr/>
            <p:nvPr/>
          </p:nvSpPr>
          <p:spPr>
            <a:xfrm>
              <a:off x="6111232" y="438169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113CBB2-914B-4C01-B69F-F9E4095C8EB1}"/>
                </a:ext>
              </a:extLst>
            </p:cNvPr>
            <p:cNvSpPr/>
            <p:nvPr/>
          </p:nvSpPr>
          <p:spPr>
            <a:xfrm rot="1344846" flipH="1">
              <a:off x="6099519" y="5160202"/>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BA4EA24-1DCD-4E7B-9DEC-1CDB289F3253}"/>
                </a:ext>
              </a:extLst>
            </p:cNvPr>
            <p:cNvSpPr/>
            <p:nvPr/>
          </p:nvSpPr>
          <p:spPr>
            <a:xfrm rot="3871900">
              <a:off x="5461514" y="3221846"/>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51BDFEA5-399F-46DC-A199-44B7EFBBF5DF}"/>
                </a:ext>
              </a:extLst>
            </p:cNvPr>
            <p:cNvSpPr/>
            <p:nvPr/>
          </p:nvSpPr>
          <p:spPr>
            <a:xfrm rot="6770682">
              <a:off x="5078152" y="303324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3DBC0A99-C55E-47E3-ACA8-0CFCDE69D5D0}"/>
                </a:ext>
              </a:extLst>
            </p:cNvPr>
            <p:cNvSpPr/>
            <p:nvPr/>
          </p:nvSpPr>
          <p:spPr>
            <a:xfrm rot="3967150">
              <a:off x="5651675" y="3087751"/>
              <a:ext cx="226497" cy="458247"/>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34AC4640-22EC-4483-86B0-FFEBCE12B905}"/>
                </a:ext>
              </a:extLst>
            </p:cNvPr>
            <p:cNvSpPr/>
            <p:nvPr/>
          </p:nvSpPr>
          <p:spPr>
            <a:xfrm>
              <a:off x="5742838" y="4737242"/>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77C27252-0DD2-4BAD-B985-6A0E7C09E039}"/>
                </a:ext>
              </a:extLst>
            </p:cNvPr>
            <p:cNvSpPr/>
            <p:nvPr/>
          </p:nvSpPr>
          <p:spPr>
            <a:xfrm rot="21283471">
              <a:off x="5702588" y="4388648"/>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3D546D93-5EF1-448B-9270-93F62C4ACB15}"/>
                </a:ext>
              </a:extLst>
            </p:cNvPr>
            <p:cNvSpPr/>
            <p:nvPr/>
          </p:nvSpPr>
          <p:spPr>
            <a:xfrm>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590425F6-9E1E-485E-A024-AD977448021C}"/>
                </a:ext>
              </a:extLst>
            </p:cNvPr>
            <p:cNvSpPr/>
            <p:nvPr/>
          </p:nvSpPr>
          <p:spPr>
            <a:xfrm>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6844F5D1-2B39-444F-AEBF-71680DB1232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C5B5AB4C-9302-4A1D-8977-13A3EE2E578F}"/>
                </a:ext>
              </a:extLst>
            </p:cNvPr>
            <p:cNvSpPr/>
            <p:nvPr/>
          </p:nvSpPr>
          <p:spPr>
            <a:xfrm rot="15094660">
              <a:off x="6544377" y="308503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3B13B69D-1BA7-404F-A9B9-D41D211B02D5}"/>
                </a:ext>
              </a:extLst>
            </p:cNvPr>
            <p:cNvSpPr/>
            <p:nvPr/>
          </p:nvSpPr>
          <p:spPr>
            <a:xfrm rot="11984028" flipH="1">
              <a:off x="6700982" y="2653874"/>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F4842C86-522D-42EA-8DAA-266CB1E436C9}"/>
                </a:ext>
              </a:extLst>
            </p:cNvPr>
            <p:cNvSpPr/>
            <p:nvPr/>
          </p:nvSpPr>
          <p:spPr>
            <a:xfrm rot="15776057">
              <a:off x="6290791" y="3113048"/>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16" name="Freeform: Shape 115">
              <a:extLst>
                <a:ext uri="{FF2B5EF4-FFF2-40B4-BE49-F238E27FC236}">
                  <a16:creationId xmlns:a16="http://schemas.microsoft.com/office/drawing/2014/main" id="{04E0DFDD-751F-4887-9B56-CDEBA15C4A30}"/>
                </a:ext>
              </a:extLst>
            </p:cNvPr>
            <p:cNvSpPr/>
            <p:nvPr/>
          </p:nvSpPr>
          <p:spPr>
            <a:xfrm rot="19548597">
              <a:off x="5644252" y="5172970"/>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30B9A15B-72A1-486C-9CCB-83FF63D151C7}"/>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BB2553F4-8673-48AD-94D5-32A8207935BC}"/>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B2775F28-70DB-47A9-91F8-10DCB14CD4D4}"/>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EE6D7605-3FAE-4AA1-B8BF-71B0EB23D136}"/>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9B67C705-C669-458B-AC8B-A63438596303}"/>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a:extLst>
                <a:ext uri="{FF2B5EF4-FFF2-40B4-BE49-F238E27FC236}">
                  <a16:creationId xmlns:a16="http://schemas.microsoft.com/office/drawing/2014/main" id="{688D6EDF-287A-49D9-8483-A33A856E7ED1}"/>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9">
              <p14:nvContentPartPr>
                <p14:cNvPr id="123" name="Ink 122">
                  <a:extLst>
                    <a:ext uri="{FF2B5EF4-FFF2-40B4-BE49-F238E27FC236}">
                      <a16:creationId xmlns:a16="http://schemas.microsoft.com/office/drawing/2014/main" id="{96C06EB6-AAF1-4154-9938-61FC0C443C09}"/>
                    </a:ext>
                  </a:extLst>
                </p14:cNvPr>
                <p14:cNvContentPartPr/>
                <p14:nvPr/>
              </p14:nvContentPartPr>
              <p14:xfrm>
                <a:off x="5800799" y="2815191"/>
                <a:ext cx="28440" cy="42480"/>
              </p14:xfrm>
            </p:contentPart>
          </mc:Choice>
          <mc:Fallback xmlns="">
            <p:pic>
              <p:nvPicPr>
                <p:cNvPr id="123" name="Ink 122">
                  <a:extLst>
                    <a:ext uri="{FF2B5EF4-FFF2-40B4-BE49-F238E27FC236}">
                      <a16:creationId xmlns:a16="http://schemas.microsoft.com/office/drawing/2014/main" id="{96C06EB6-AAF1-4154-9938-61FC0C443C09}"/>
                    </a:ext>
                  </a:extLst>
                </p:cNvPr>
                <p:cNvPicPr/>
                <p:nvPr/>
              </p:nvPicPr>
              <p:blipFill>
                <a:blip r:embed="rId10"/>
                <a:stretch>
                  <a:fillRect/>
                </a:stretch>
              </p:blipFill>
              <p:spPr>
                <a:xfrm>
                  <a:off x="5787872" y="2802396"/>
                  <a:ext cx="53777" cy="67559"/>
                </a:xfrm>
                <a:prstGeom prst="rect">
                  <a:avLst/>
                </a:prstGeom>
              </p:spPr>
            </p:pic>
          </mc:Fallback>
        </mc:AlternateContent>
        <p:sp>
          <p:nvSpPr>
            <p:cNvPr id="124" name="Freeform: Shape 123">
              <a:extLst>
                <a:ext uri="{FF2B5EF4-FFF2-40B4-BE49-F238E27FC236}">
                  <a16:creationId xmlns:a16="http://schemas.microsoft.com/office/drawing/2014/main" id="{8A1AE331-F1FA-4038-94AB-FCBD1A99069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87436CD9-B5AE-4885-AA98-937D1030DE06}"/>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DDAFA864-9D15-4210-9E17-94E9CFF69DDC}"/>
              </a:ext>
            </a:extLst>
          </p:cNvPr>
          <p:cNvGrpSpPr/>
          <p:nvPr/>
        </p:nvGrpSpPr>
        <p:grpSpPr>
          <a:xfrm flipH="1">
            <a:off x="1633059" y="1887529"/>
            <a:ext cx="1413804" cy="2403612"/>
            <a:chOff x="4992235" y="1734987"/>
            <a:chExt cx="2088261" cy="3550259"/>
          </a:xfrm>
          <a:effectLst>
            <a:outerShdw blurRad="76200" dir="13500000" sy="23000" kx="1200000" algn="br" rotWithShape="0">
              <a:prstClr val="black">
                <a:alpha val="20000"/>
              </a:prstClr>
            </a:outerShdw>
          </a:effectLst>
          <a:scene3d>
            <a:camera prst="isometricOffAxis1Right"/>
            <a:lightRig rig="threePt" dir="t"/>
          </a:scene3d>
        </p:grpSpPr>
        <p:sp>
          <p:nvSpPr>
            <p:cNvPr id="48" name="Freeform: Shape 47">
              <a:extLst>
                <a:ext uri="{FF2B5EF4-FFF2-40B4-BE49-F238E27FC236}">
                  <a16:creationId xmlns:a16="http://schemas.microsoft.com/office/drawing/2014/main" id="{04228A0F-62B7-406C-BB60-854B4DD84BE2}"/>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0CA430FB-0369-452C-9FDA-35D4352B93A2}"/>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4DA24507-C4AA-4325-9ED0-813BD9CBB08B}"/>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2B65205-74F7-4057-8C99-027E5BCF3C64}"/>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8024E349-B38E-42C2-8386-909529E73852}"/>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3C789D23-D0F0-4E2A-99F2-C0FBE16EED08}"/>
                </a:ext>
              </a:extLst>
            </p:cNvPr>
            <p:cNvSpPr/>
            <p:nvPr/>
          </p:nvSpPr>
          <p:spPr>
            <a:xfrm rot="4070481">
              <a:off x="5205107" y="344038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C343E889-7390-4E83-B440-A74985965AB8}"/>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46AB6A3C-3317-4780-B244-FC93935BDED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CCC6CA55-6088-41AE-BC7E-EC0E444AC396}"/>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21F925-A158-45A5-9040-BBC064D037E3}"/>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A100096-F013-4A87-9BE2-D523CB84532D}"/>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C0D1DCA4-430F-4609-BB1D-635549350983}"/>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71FDF05B-0F3D-4818-B306-677EC30D13DD}"/>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FADDAD11-0D35-45AD-85E9-723E8615DF13}"/>
                </a:ext>
              </a:extLst>
            </p:cNvPr>
            <p:cNvSpPr/>
            <p:nvPr/>
          </p:nvSpPr>
          <p:spPr>
            <a:xfrm rot="16884503" flipH="1">
              <a:off x="6670057" y="3390701"/>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CD680AE8-B8A1-466E-84CE-9ACDF1FEA230}"/>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3" name="Freeform: Shape 62">
              <a:extLst>
                <a:ext uri="{FF2B5EF4-FFF2-40B4-BE49-F238E27FC236}">
                  <a16:creationId xmlns:a16="http://schemas.microsoft.com/office/drawing/2014/main" id="{9A3C4ACE-FACE-49F0-A32E-13CA8D35DEF9}"/>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8FA0440E-5609-488C-B100-7CA178268895}"/>
                </a:ext>
              </a:extLst>
            </p:cNvPr>
            <p:cNvSpPr/>
            <p:nvPr/>
          </p:nvSpPr>
          <p:spPr>
            <a:xfrm>
              <a:off x="5356335" y="1844882"/>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E5516D9B-F9B9-4BC4-AEDA-39F1D4D83DA3}"/>
                </a:ext>
              </a:extLst>
            </p:cNvPr>
            <p:cNvSpPr/>
            <p:nvPr/>
          </p:nvSpPr>
          <p:spPr>
            <a:xfrm>
              <a:off x="607998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D3ED2F9-565F-4CB8-AFE0-8082505AA0A8}"/>
                </a:ext>
              </a:extLst>
            </p:cNvPr>
            <p:cNvSpPr/>
            <p:nvPr/>
          </p:nvSpPr>
          <p:spPr>
            <a:xfrm rot="285439" flipH="1">
              <a:off x="5469989" y="2430186"/>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316DE230-9E8A-45FE-8910-8F00AC7A0403}"/>
                </a:ext>
              </a:extLst>
            </p:cNvPr>
            <p:cNvSpPr/>
            <p:nvPr/>
          </p:nvSpPr>
          <p:spPr>
            <a:xfrm>
              <a:off x="6018610" y="2436401"/>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C5F4C13F-092D-4F58-B95D-1828F3AEB3D6}"/>
                </a:ext>
              </a:extLst>
            </p:cNvPr>
            <p:cNvSpPr/>
            <p:nvPr/>
          </p:nvSpPr>
          <p:spPr>
            <a:xfrm>
              <a:off x="5276136" y="1734987"/>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615DC9CA-5EFE-416E-80A3-358C5A98BBD6}"/>
                </a:ext>
              </a:extLst>
            </p:cNvPr>
            <p:cNvSpPr/>
            <p:nvPr/>
          </p:nvSpPr>
          <p:spPr>
            <a:xfrm>
              <a:off x="5536155" y="2556320"/>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1">
              <p14:nvContentPartPr>
                <p14:cNvPr id="70" name="Ink 69">
                  <a:extLst>
                    <a:ext uri="{FF2B5EF4-FFF2-40B4-BE49-F238E27FC236}">
                      <a16:creationId xmlns:a16="http://schemas.microsoft.com/office/drawing/2014/main" id="{A9C5B037-6540-4973-A7A2-FF46427137A9}"/>
                    </a:ext>
                  </a:extLst>
                </p14:cNvPr>
                <p14:cNvContentPartPr/>
                <p14:nvPr/>
              </p14:nvContentPartPr>
              <p14:xfrm>
                <a:off x="5800799" y="2815191"/>
                <a:ext cx="28440" cy="42480"/>
              </p14:xfrm>
            </p:contentPart>
          </mc:Choice>
          <mc:Fallback xmlns="">
            <p:pic>
              <p:nvPicPr>
                <p:cNvPr id="70" name="Ink 69">
                  <a:extLst>
                    <a:ext uri="{FF2B5EF4-FFF2-40B4-BE49-F238E27FC236}">
                      <a16:creationId xmlns:a16="http://schemas.microsoft.com/office/drawing/2014/main" id="{A9C5B037-6540-4973-A7A2-FF46427137A9}"/>
                    </a:ext>
                  </a:extLst>
                </p:cNvPr>
                <p:cNvPicPr/>
                <p:nvPr/>
              </p:nvPicPr>
              <p:blipFill>
                <a:blip r:embed="rId12"/>
                <a:stretch>
                  <a:fillRect/>
                </a:stretch>
              </p:blipFill>
              <p:spPr>
                <a:xfrm>
                  <a:off x="5787384" y="2801916"/>
                  <a:ext cx="54734" cy="68499"/>
                </a:xfrm>
                <a:prstGeom prst="rect">
                  <a:avLst/>
                </a:prstGeom>
              </p:spPr>
            </p:pic>
          </mc:Fallback>
        </mc:AlternateContent>
        <p:sp>
          <p:nvSpPr>
            <p:cNvPr id="71" name="Freeform: Shape 70">
              <a:extLst>
                <a:ext uri="{FF2B5EF4-FFF2-40B4-BE49-F238E27FC236}">
                  <a16:creationId xmlns:a16="http://schemas.microsoft.com/office/drawing/2014/main" id="{ACC06885-430C-4639-BDB2-ED1883DAAADB}"/>
                </a:ext>
              </a:extLst>
            </p:cNvPr>
            <p:cNvSpPr/>
            <p:nvPr/>
          </p:nvSpPr>
          <p:spPr>
            <a:xfrm>
              <a:off x="6505457" y="2702496"/>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975FD21-741E-4054-B3B7-3BCAEDCE506D}"/>
                </a:ext>
              </a:extLst>
            </p:cNvPr>
            <p:cNvSpPr/>
            <p:nvPr/>
          </p:nvSpPr>
          <p:spPr>
            <a:xfrm>
              <a:off x="5691343" y="2958546"/>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2" name="Group 151">
            <a:extLst>
              <a:ext uri="{FF2B5EF4-FFF2-40B4-BE49-F238E27FC236}">
                <a16:creationId xmlns:a16="http://schemas.microsoft.com/office/drawing/2014/main" id="{1C7ECBE4-76B7-467F-8D8B-E351A782FC07}"/>
              </a:ext>
            </a:extLst>
          </p:cNvPr>
          <p:cNvGrpSpPr/>
          <p:nvPr/>
        </p:nvGrpSpPr>
        <p:grpSpPr>
          <a:xfrm flipH="1">
            <a:off x="1693303" y="2206300"/>
            <a:ext cx="1076327" cy="2406844"/>
            <a:chOff x="5042762" y="1780368"/>
            <a:chExt cx="1567362" cy="3504878"/>
          </a:xfrm>
          <a:effectLst>
            <a:outerShdw blurRad="76200" dir="13500000" sy="23000" kx="1200000" algn="br" rotWithShape="0">
              <a:prstClr val="black">
                <a:alpha val="20000"/>
              </a:prstClr>
            </a:outerShdw>
          </a:effectLst>
          <a:scene3d>
            <a:camera prst="isometricOffAxis1Right"/>
            <a:lightRig rig="threePt" dir="t"/>
          </a:scene3d>
        </p:grpSpPr>
        <p:sp>
          <p:nvSpPr>
            <p:cNvPr id="153" name="Freeform: Shape 152">
              <a:extLst>
                <a:ext uri="{FF2B5EF4-FFF2-40B4-BE49-F238E27FC236}">
                  <a16:creationId xmlns:a16="http://schemas.microsoft.com/office/drawing/2014/main" id="{41ED7BFD-C924-4CE7-99E0-DA51A0C6E1D8}"/>
                </a:ext>
              </a:extLst>
            </p:cNvPr>
            <p:cNvSpPr/>
            <p:nvPr/>
          </p:nvSpPr>
          <p:spPr>
            <a:xfrm>
              <a:off x="5904330" y="2974546"/>
              <a:ext cx="191670" cy="282309"/>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934C1CEF-6F57-4AFE-B91C-2FC026BF0EB0}"/>
                </a:ext>
              </a:extLst>
            </p:cNvPr>
            <p:cNvSpPr/>
            <p:nvPr/>
          </p:nvSpPr>
          <p:spPr>
            <a:xfrm>
              <a:off x="6198411" y="4772314"/>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BFA9780-5D08-4D5C-80D0-2A6006D3BDF2}"/>
                </a:ext>
              </a:extLst>
            </p:cNvPr>
            <p:cNvSpPr/>
            <p:nvPr/>
          </p:nvSpPr>
          <p:spPr>
            <a:xfrm rot="20929297">
              <a:off x="6145923" y="4408694"/>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8C35288-7A48-4FC0-90D3-1197A25C7200}"/>
                </a:ext>
              </a:extLst>
            </p:cNvPr>
            <p:cNvSpPr/>
            <p:nvPr/>
          </p:nvSpPr>
          <p:spPr>
            <a:xfrm flipH="1">
              <a:off x="6211229"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3D8EB666-88EB-4CEB-831C-EB21DE346D85}"/>
                </a:ext>
              </a:extLst>
            </p:cNvPr>
            <p:cNvSpPr/>
            <p:nvPr/>
          </p:nvSpPr>
          <p:spPr>
            <a:xfrm rot="1604664">
              <a:off x="5540402" y="3364060"/>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7121D892-5C67-4282-BEFD-4598BFDCCC39}"/>
                </a:ext>
              </a:extLst>
            </p:cNvPr>
            <p:cNvSpPr/>
            <p:nvPr/>
          </p:nvSpPr>
          <p:spPr>
            <a:xfrm flipH="1">
              <a:off x="5478574" y="3603569"/>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2906FF4-CEE6-43DC-A2D9-A276DE9E1766}"/>
                </a:ext>
              </a:extLst>
            </p:cNvPr>
            <p:cNvSpPr/>
            <p:nvPr/>
          </p:nvSpPr>
          <p:spPr>
            <a:xfrm rot="1847590">
              <a:off x="5606478" y="319837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4636EC9C-3254-49C1-9B66-500AA7D1ED2D}"/>
                </a:ext>
              </a:extLst>
            </p:cNvPr>
            <p:cNvSpPr/>
            <p:nvPr/>
          </p:nvSpPr>
          <p:spPr>
            <a:xfrm>
              <a:off x="5669692" y="4759558"/>
              <a:ext cx="145269" cy="446633"/>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4D174CA8-518D-4A29-927B-63913E9548D7}"/>
                </a:ext>
              </a:extLst>
            </p:cNvPr>
            <p:cNvSpPr/>
            <p:nvPr/>
          </p:nvSpPr>
          <p:spPr>
            <a:xfrm rot="800781">
              <a:off x="5677611" y="4410411"/>
              <a:ext cx="186924" cy="432800"/>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DEBFCDFD-3CAD-40D0-AEF1-1EBFFD7A9B5A}"/>
                </a:ext>
              </a:extLst>
            </p:cNvPr>
            <p:cNvSpPr/>
            <p:nvPr/>
          </p:nvSpPr>
          <p:spPr>
            <a:xfrm rot="879496">
              <a:off x="5638394" y="4091925"/>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7C9C04F4-8795-4D0C-8E2C-3F27F58F2F2E}"/>
                </a:ext>
              </a:extLst>
            </p:cNvPr>
            <p:cNvSpPr/>
            <p:nvPr/>
          </p:nvSpPr>
          <p:spPr>
            <a:xfrm rot="20611956">
              <a:off x="5984182" y="4085586"/>
              <a:ext cx="393406" cy="535863"/>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bg2">
                <a:lumMod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EFDAF4CC-ECE0-40CB-8BA3-C1617B0C7B88}"/>
                </a:ext>
              </a:extLst>
            </p:cNvPr>
            <p:cNvSpPr/>
            <p:nvPr/>
          </p:nvSpPr>
          <p:spPr>
            <a:xfrm>
              <a:off x="5625516" y="3156849"/>
              <a:ext cx="818288" cy="1112412"/>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05879F87-4715-4C93-AB8C-109F73E9C7E1}"/>
                </a:ext>
              </a:extLst>
            </p:cNvPr>
            <p:cNvSpPr/>
            <p:nvPr/>
          </p:nvSpPr>
          <p:spPr>
            <a:xfrm rot="20402773">
              <a:off x="6397019" y="3379391"/>
              <a:ext cx="143560" cy="356577"/>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E22EBE7C-8AD0-4417-9C88-914AB9076D9C}"/>
                </a:ext>
              </a:extLst>
            </p:cNvPr>
            <p:cNvSpPr/>
            <p:nvPr/>
          </p:nvSpPr>
          <p:spPr>
            <a:xfrm rot="21410233">
              <a:off x="6412556" y="3623066"/>
              <a:ext cx="197568" cy="623311"/>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C5483427-F8C0-4DEC-BC04-B83677BF9857}"/>
                </a:ext>
              </a:extLst>
            </p:cNvPr>
            <p:cNvSpPr/>
            <p:nvPr/>
          </p:nvSpPr>
          <p:spPr>
            <a:xfrm rot="20791884">
              <a:off x="6298385" y="3186196"/>
              <a:ext cx="226497" cy="384246"/>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chemeClr val="accent6">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70" name="Freeform: Shape 169">
              <a:extLst>
                <a:ext uri="{FF2B5EF4-FFF2-40B4-BE49-F238E27FC236}">
                  <a16:creationId xmlns:a16="http://schemas.microsoft.com/office/drawing/2014/main" id="{836DD10E-992F-4DB7-91B8-EE45DEA19BE2}"/>
                </a:ext>
              </a:extLst>
            </p:cNvPr>
            <p:cNvSpPr/>
            <p:nvPr/>
          </p:nvSpPr>
          <p:spPr>
            <a:xfrm>
              <a:off x="5506571" y="5172971"/>
              <a:ext cx="294228" cy="11227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E8DAC201-B448-47C9-A91A-9405229A92BD}"/>
                </a:ext>
              </a:extLst>
            </p:cNvPr>
            <p:cNvSpPr/>
            <p:nvPr/>
          </p:nvSpPr>
          <p:spPr>
            <a:xfrm rot="20800008">
              <a:off x="5175259" y="1887124"/>
              <a:ext cx="1320257" cy="1287989"/>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Oval 171">
              <a:extLst>
                <a:ext uri="{FF2B5EF4-FFF2-40B4-BE49-F238E27FC236}">
                  <a16:creationId xmlns:a16="http://schemas.microsoft.com/office/drawing/2014/main" id="{D1E5F92A-C811-4F24-A36C-1357E36A9D86}"/>
                </a:ext>
              </a:extLst>
            </p:cNvPr>
            <p:cNvSpPr/>
            <p:nvPr/>
          </p:nvSpPr>
          <p:spPr>
            <a:xfrm rot="20800008">
              <a:off x="5929892" y="2562319"/>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D34CC809-F398-4AAB-9B81-5A289FEB21B0}"/>
                </a:ext>
              </a:extLst>
            </p:cNvPr>
            <p:cNvSpPr/>
            <p:nvPr/>
          </p:nvSpPr>
          <p:spPr>
            <a:xfrm rot="18151149" flipH="1">
              <a:off x="5297582" y="2569419"/>
              <a:ext cx="25446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1DE23496-7028-4BA1-87B4-03ED7091B09C}"/>
                </a:ext>
              </a:extLst>
            </p:cNvPr>
            <p:cNvSpPr/>
            <p:nvPr/>
          </p:nvSpPr>
          <p:spPr>
            <a:xfrm rot="1866254">
              <a:off x="5832509" y="2446043"/>
              <a:ext cx="279650" cy="94565"/>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66E9177D-8C27-4E7F-B480-0E4A1F97E8F6}"/>
                </a:ext>
              </a:extLst>
            </p:cNvPr>
            <p:cNvSpPr/>
            <p:nvPr/>
          </p:nvSpPr>
          <p:spPr>
            <a:xfrm rot="20800008">
              <a:off x="5042762" y="1780368"/>
              <a:ext cx="1506104" cy="105719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507635 w 1791907"/>
                <a:gd name="connsiteY0" fmla="*/ 585116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278537 w 1791907"/>
                <a:gd name="connsiteY54" fmla="*/ 495310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72685 w 1791907"/>
                <a:gd name="connsiteY53" fmla="*/ 668665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02847 w 1791907"/>
                <a:gd name="connsiteY54" fmla="*/ 507283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50110 w 1791907"/>
                <a:gd name="connsiteY55" fmla="*/ 498847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36502 w 1791907"/>
                <a:gd name="connsiteY53" fmla="*/ 671658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48657 w 1791907"/>
                <a:gd name="connsiteY53" fmla="*/ 620772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20892 w 1791907"/>
                <a:gd name="connsiteY2" fmla="*/ 479252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59876 w 1791907"/>
                <a:gd name="connsiteY32" fmla="*/ 103420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5116 h 1217958"/>
                <a:gd name="connsiteX1" fmla="*/ 543149 w 1791907"/>
                <a:gd name="connsiteY1" fmla="*/ 513272 h 1217958"/>
                <a:gd name="connsiteX2" fmla="*/ 611776 w 1791907"/>
                <a:gd name="connsiteY2" fmla="*/ 491225 h 1217958"/>
                <a:gd name="connsiteX3" fmla="*/ 629057 w 1791907"/>
                <a:gd name="connsiteY3" fmla="*/ 577225 h 1217958"/>
                <a:gd name="connsiteX4" fmla="*/ 669062 w 1791907"/>
                <a:gd name="connsiteY4" fmla="*/ 762010 h 1217958"/>
                <a:gd name="connsiteX5" fmla="*/ 754921 w 1791907"/>
                <a:gd name="connsiteY5" fmla="*/ 917403 h 1217958"/>
                <a:gd name="connsiteX6" fmla="*/ 750977 w 1791907"/>
                <a:gd name="connsiteY6" fmla="*/ 718195 h 1217958"/>
                <a:gd name="connsiteX7" fmla="*/ 777647 w 1791907"/>
                <a:gd name="connsiteY7" fmla="*/ 582940 h 1217958"/>
                <a:gd name="connsiteX8" fmla="*/ 925060 w 1791907"/>
                <a:gd name="connsiteY8" fmla="*/ 711952 h 1217958"/>
                <a:gd name="connsiteX9" fmla="*/ 1055505 w 1791907"/>
                <a:gd name="connsiteY9" fmla="*/ 930461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31606 w 1791907"/>
                <a:gd name="connsiteY31" fmla="*/ 128731 h 1217958"/>
                <a:gd name="connsiteX32" fmla="*/ 1532527 w 1791907"/>
                <a:gd name="connsiteY32" fmla="*/ 142332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43782 w 1791907"/>
                <a:gd name="connsiteY49" fmla="*/ 990610 h 1217958"/>
                <a:gd name="connsiteX50" fmla="*/ 175667 w 1791907"/>
                <a:gd name="connsiteY50" fmla="*/ 866785 h 1217958"/>
                <a:gd name="connsiteX51" fmla="*/ 238758 w 1791907"/>
                <a:gd name="connsiteY51" fmla="*/ 710849 h 1217958"/>
                <a:gd name="connsiteX52" fmla="*/ 248057 w 1791907"/>
                <a:gd name="connsiteY52" fmla="*/ 889645 h 1217958"/>
                <a:gd name="connsiteX53" fmla="*/ 321306 w 1791907"/>
                <a:gd name="connsiteY53" fmla="*/ 644719 h 1217958"/>
                <a:gd name="connsiteX54" fmla="*/ 333236 w 1791907"/>
                <a:gd name="connsiteY54" fmla="*/ 528236 h 1217958"/>
                <a:gd name="connsiteX55" fmla="*/ 377461 w 1791907"/>
                <a:gd name="connsiteY55" fmla="*/ 513813 h 1217958"/>
                <a:gd name="connsiteX56" fmla="*/ 507635 w 1791907"/>
                <a:gd name="connsiteY56" fmla="*/ 585116 h 1217958"/>
                <a:gd name="connsiteX0" fmla="*/ 507635 w 1791907"/>
                <a:gd name="connsiteY0" fmla="*/ 589156 h 1221998"/>
                <a:gd name="connsiteX1" fmla="*/ 543149 w 1791907"/>
                <a:gd name="connsiteY1" fmla="*/ 517312 h 1221998"/>
                <a:gd name="connsiteX2" fmla="*/ 611776 w 1791907"/>
                <a:gd name="connsiteY2" fmla="*/ 495265 h 1221998"/>
                <a:gd name="connsiteX3" fmla="*/ 629057 w 1791907"/>
                <a:gd name="connsiteY3" fmla="*/ 581265 h 1221998"/>
                <a:gd name="connsiteX4" fmla="*/ 669062 w 1791907"/>
                <a:gd name="connsiteY4" fmla="*/ 766050 h 1221998"/>
                <a:gd name="connsiteX5" fmla="*/ 754921 w 1791907"/>
                <a:gd name="connsiteY5" fmla="*/ 921443 h 1221998"/>
                <a:gd name="connsiteX6" fmla="*/ 750977 w 1791907"/>
                <a:gd name="connsiteY6" fmla="*/ 722235 h 1221998"/>
                <a:gd name="connsiteX7" fmla="*/ 777647 w 1791907"/>
                <a:gd name="connsiteY7" fmla="*/ 586980 h 1221998"/>
                <a:gd name="connsiteX8" fmla="*/ 925060 w 1791907"/>
                <a:gd name="connsiteY8" fmla="*/ 715992 h 1221998"/>
                <a:gd name="connsiteX9" fmla="*/ 1055505 w 1791907"/>
                <a:gd name="connsiteY9" fmla="*/ 934501 h 1221998"/>
                <a:gd name="connsiteX10" fmla="*/ 992912 w 1791907"/>
                <a:gd name="connsiteY10" fmla="*/ 727950 h 1221998"/>
                <a:gd name="connsiteX11" fmla="*/ 1194842 w 1791907"/>
                <a:gd name="connsiteY11" fmla="*/ 975600 h 1221998"/>
                <a:gd name="connsiteX12" fmla="*/ 1170077 w 1791907"/>
                <a:gd name="connsiteY12" fmla="*/ 853680 h 1221998"/>
                <a:gd name="connsiteX13" fmla="*/ 1295807 w 1791907"/>
                <a:gd name="connsiteY13" fmla="*/ 962265 h 1221998"/>
                <a:gd name="connsiteX14" fmla="*/ 1341527 w 1791907"/>
                <a:gd name="connsiteY14" fmla="*/ 1126095 h 1221998"/>
                <a:gd name="connsiteX15" fmla="*/ 1364387 w 1791907"/>
                <a:gd name="connsiteY15" fmla="*/ 1000365 h 1221998"/>
                <a:gd name="connsiteX16" fmla="*/ 1396242 w 1791907"/>
                <a:gd name="connsiteY16" fmla="*/ 1220148 h 1221998"/>
                <a:gd name="connsiteX17" fmla="*/ 1457887 w 1791907"/>
                <a:gd name="connsiteY17" fmla="*/ 1102371 h 1221998"/>
                <a:gd name="connsiteX18" fmla="*/ 1528727 w 1791907"/>
                <a:gd name="connsiteY18" fmla="*/ 1041213 h 1221998"/>
                <a:gd name="connsiteX19" fmla="*/ 1603606 w 1791907"/>
                <a:gd name="connsiteY19" fmla="*/ 1039648 h 1221998"/>
                <a:gd name="connsiteX20" fmla="*/ 1663804 w 1791907"/>
                <a:gd name="connsiteY20" fmla="*/ 1095417 h 1221998"/>
                <a:gd name="connsiteX21" fmla="*/ 1671424 w 1791907"/>
                <a:gd name="connsiteY21" fmla="*/ 908925 h 1221998"/>
                <a:gd name="connsiteX22" fmla="*/ 1670561 w 1791907"/>
                <a:gd name="connsiteY22" fmla="*/ 828207 h 1221998"/>
                <a:gd name="connsiteX23" fmla="*/ 1741577 w 1791907"/>
                <a:gd name="connsiteY23" fmla="*/ 893685 h 1221998"/>
                <a:gd name="connsiteX24" fmla="*/ 1701572 w 1791907"/>
                <a:gd name="connsiteY24" fmla="*/ 720330 h 1221998"/>
                <a:gd name="connsiteX25" fmla="*/ 1701572 w 1791907"/>
                <a:gd name="connsiteY25" fmla="*/ 619365 h 1221998"/>
                <a:gd name="connsiteX26" fmla="*/ 1781582 w 1791907"/>
                <a:gd name="connsiteY26" fmla="*/ 680325 h 1221998"/>
                <a:gd name="connsiteX27" fmla="*/ 1733957 w 1791907"/>
                <a:gd name="connsiteY27" fmla="*/ 550785 h 1221998"/>
                <a:gd name="connsiteX28" fmla="*/ 1667282 w 1791907"/>
                <a:gd name="connsiteY28" fmla="*/ 400290 h 1221998"/>
                <a:gd name="connsiteX29" fmla="*/ 1497737 w 1791907"/>
                <a:gd name="connsiteY29" fmla="*/ 223125 h 1221998"/>
                <a:gd name="connsiteX30" fmla="*/ 1364387 w 1791907"/>
                <a:gd name="connsiteY30" fmla="*/ 133590 h 1221998"/>
                <a:gd name="connsiteX31" fmla="*/ 1431606 w 1791907"/>
                <a:gd name="connsiteY31" fmla="*/ 132771 h 1221998"/>
                <a:gd name="connsiteX32" fmla="*/ 1532527 w 1791907"/>
                <a:gd name="connsiteY32" fmla="*/ 146372 h 1221998"/>
                <a:gd name="connsiteX33" fmla="*/ 1339622 w 1791907"/>
                <a:gd name="connsiteY33" fmla="*/ 66915 h 1221998"/>
                <a:gd name="connsiteX34" fmla="*/ 1128167 w 1791907"/>
                <a:gd name="connsiteY34" fmla="*/ 21195 h 1221998"/>
                <a:gd name="connsiteX35" fmla="*/ 918617 w 1791907"/>
                <a:gd name="connsiteY35" fmla="*/ 4050 h 1221998"/>
                <a:gd name="connsiteX36" fmla="*/ 668245 w 1791907"/>
                <a:gd name="connsiteY36" fmla="*/ 5140 h 1221998"/>
                <a:gd name="connsiteX37" fmla="*/ 480467 w 1791907"/>
                <a:gd name="connsiteY37" fmla="*/ 59295 h 1221998"/>
                <a:gd name="connsiteX38" fmla="*/ 352832 w 1791907"/>
                <a:gd name="connsiteY38" fmla="*/ 148830 h 1221998"/>
                <a:gd name="connsiteX39" fmla="*/ 301397 w 1791907"/>
                <a:gd name="connsiteY39" fmla="*/ 219315 h 1221998"/>
                <a:gd name="connsiteX40" fmla="*/ 227102 w 1791907"/>
                <a:gd name="connsiteY40" fmla="*/ 282180 h 1221998"/>
                <a:gd name="connsiteX41" fmla="*/ 160427 w 1791907"/>
                <a:gd name="connsiteY41" fmla="*/ 335520 h 1221998"/>
                <a:gd name="connsiteX42" fmla="*/ 82322 w 1791907"/>
                <a:gd name="connsiteY42" fmla="*/ 489825 h 1221998"/>
                <a:gd name="connsiteX43" fmla="*/ 17552 w 1791907"/>
                <a:gd name="connsiteY43" fmla="*/ 678420 h 1221998"/>
                <a:gd name="connsiteX44" fmla="*/ 2312 w 1791907"/>
                <a:gd name="connsiteY44" fmla="*/ 739380 h 1221998"/>
                <a:gd name="connsiteX45" fmla="*/ 57557 w 1791907"/>
                <a:gd name="connsiteY45" fmla="*/ 682230 h 1221998"/>
                <a:gd name="connsiteX46" fmla="*/ 55652 w 1791907"/>
                <a:gd name="connsiteY46" fmla="*/ 914640 h 1221998"/>
                <a:gd name="connsiteX47" fmla="*/ 68987 w 1791907"/>
                <a:gd name="connsiteY47" fmla="*/ 992745 h 1221998"/>
                <a:gd name="connsiteX48" fmla="*/ 97562 w 1791907"/>
                <a:gd name="connsiteY48" fmla="*/ 895590 h 1221998"/>
                <a:gd name="connsiteX49" fmla="*/ 143782 w 1791907"/>
                <a:gd name="connsiteY49" fmla="*/ 994650 h 1221998"/>
                <a:gd name="connsiteX50" fmla="*/ 175667 w 1791907"/>
                <a:gd name="connsiteY50" fmla="*/ 870825 h 1221998"/>
                <a:gd name="connsiteX51" fmla="*/ 238758 w 1791907"/>
                <a:gd name="connsiteY51" fmla="*/ 714889 h 1221998"/>
                <a:gd name="connsiteX52" fmla="*/ 248057 w 1791907"/>
                <a:gd name="connsiteY52" fmla="*/ 893685 h 1221998"/>
                <a:gd name="connsiteX53" fmla="*/ 321306 w 1791907"/>
                <a:gd name="connsiteY53" fmla="*/ 648759 h 1221998"/>
                <a:gd name="connsiteX54" fmla="*/ 333236 w 1791907"/>
                <a:gd name="connsiteY54" fmla="*/ 532276 h 1221998"/>
                <a:gd name="connsiteX55" fmla="*/ 377461 w 1791907"/>
                <a:gd name="connsiteY55" fmla="*/ 517853 h 1221998"/>
                <a:gd name="connsiteX56" fmla="*/ 507635 w 1791907"/>
                <a:gd name="connsiteY56" fmla="*/ 589156 h 1221998"/>
                <a:gd name="connsiteX0" fmla="*/ 507635 w 1791907"/>
                <a:gd name="connsiteY0" fmla="*/ 606435 h 1239277"/>
                <a:gd name="connsiteX1" fmla="*/ 543149 w 1791907"/>
                <a:gd name="connsiteY1" fmla="*/ 534591 h 1239277"/>
                <a:gd name="connsiteX2" fmla="*/ 611776 w 1791907"/>
                <a:gd name="connsiteY2" fmla="*/ 512544 h 1239277"/>
                <a:gd name="connsiteX3" fmla="*/ 629057 w 1791907"/>
                <a:gd name="connsiteY3" fmla="*/ 598544 h 1239277"/>
                <a:gd name="connsiteX4" fmla="*/ 669062 w 1791907"/>
                <a:gd name="connsiteY4" fmla="*/ 783329 h 1239277"/>
                <a:gd name="connsiteX5" fmla="*/ 754921 w 1791907"/>
                <a:gd name="connsiteY5" fmla="*/ 938722 h 1239277"/>
                <a:gd name="connsiteX6" fmla="*/ 750977 w 1791907"/>
                <a:gd name="connsiteY6" fmla="*/ 739514 h 1239277"/>
                <a:gd name="connsiteX7" fmla="*/ 777647 w 1791907"/>
                <a:gd name="connsiteY7" fmla="*/ 604259 h 1239277"/>
                <a:gd name="connsiteX8" fmla="*/ 925060 w 1791907"/>
                <a:gd name="connsiteY8" fmla="*/ 733271 h 1239277"/>
                <a:gd name="connsiteX9" fmla="*/ 1055505 w 1791907"/>
                <a:gd name="connsiteY9" fmla="*/ 951780 h 1239277"/>
                <a:gd name="connsiteX10" fmla="*/ 992912 w 1791907"/>
                <a:gd name="connsiteY10" fmla="*/ 745229 h 1239277"/>
                <a:gd name="connsiteX11" fmla="*/ 1194842 w 1791907"/>
                <a:gd name="connsiteY11" fmla="*/ 992879 h 1239277"/>
                <a:gd name="connsiteX12" fmla="*/ 1170077 w 1791907"/>
                <a:gd name="connsiteY12" fmla="*/ 870959 h 1239277"/>
                <a:gd name="connsiteX13" fmla="*/ 1295807 w 1791907"/>
                <a:gd name="connsiteY13" fmla="*/ 979544 h 1239277"/>
                <a:gd name="connsiteX14" fmla="*/ 1341527 w 1791907"/>
                <a:gd name="connsiteY14" fmla="*/ 1143374 h 1239277"/>
                <a:gd name="connsiteX15" fmla="*/ 1364387 w 1791907"/>
                <a:gd name="connsiteY15" fmla="*/ 1017644 h 1239277"/>
                <a:gd name="connsiteX16" fmla="*/ 1396242 w 1791907"/>
                <a:gd name="connsiteY16" fmla="*/ 1237427 h 1239277"/>
                <a:gd name="connsiteX17" fmla="*/ 1457887 w 1791907"/>
                <a:gd name="connsiteY17" fmla="*/ 1119650 h 1239277"/>
                <a:gd name="connsiteX18" fmla="*/ 1528727 w 1791907"/>
                <a:gd name="connsiteY18" fmla="*/ 1058492 h 1239277"/>
                <a:gd name="connsiteX19" fmla="*/ 1603606 w 1791907"/>
                <a:gd name="connsiteY19" fmla="*/ 1056927 h 1239277"/>
                <a:gd name="connsiteX20" fmla="*/ 1663804 w 1791907"/>
                <a:gd name="connsiteY20" fmla="*/ 1112696 h 1239277"/>
                <a:gd name="connsiteX21" fmla="*/ 1671424 w 1791907"/>
                <a:gd name="connsiteY21" fmla="*/ 926204 h 1239277"/>
                <a:gd name="connsiteX22" fmla="*/ 1670561 w 1791907"/>
                <a:gd name="connsiteY22" fmla="*/ 845486 h 1239277"/>
                <a:gd name="connsiteX23" fmla="*/ 1741577 w 1791907"/>
                <a:gd name="connsiteY23" fmla="*/ 910964 h 1239277"/>
                <a:gd name="connsiteX24" fmla="*/ 1701572 w 1791907"/>
                <a:gd name="connsiteY24" fmla="*/ 737609 h 1239277"/>
                <a:gd name="connsiteX25" fmla="*/ 1701572 w 1791907"/>
                <a:gd name="connsiteY25" fmla="*/ 636644 h 1239277"/>
                <a:gd name="connsiteX26" fmla="*/ 1781582 w 1791907"/>
                <a:gd name="connsiteY26" fmla="*/ 697604 h 1239277"/>
                <a:gd name="connsiteX27" fmla="*/ 1733957 w 1791907"/>
                <a:gd name="connsiteY27" fmla="*/ 568064 h 1239277"/>
                <a:gd name="connsiteX28" fmla="*/ 1667282 w 1791907"/>
                <a:gd name="connsiteY28" fmla="*/ 417569 h 1239277"/>
                <a:gd name="connsiteX29" fmla="*/ 1497737 w 1791907"/>
                <a:gd name="connsiteY29" fmla="*/ 240404 h 1239277"/>
                <a:gd name="connsiteX30" fmla="*/ 1364387 w 1791907"/>
                <a:gd name="connsiteY30" fmla="*/ 150869 h 1239277"/>
                <a:gd name="connsiteX31" fmla="*/ 1431606 w 1791907"/>
                <a:gd name="connsiteY31" fmla="*/ 150050 h 1239277"/>
                <a:gd name="connsiteX32" fmla="*/ 1532527 w 1791907"/>
                <a:gd name="connsiteY32" fmla="*/ 163651 h 1239277"/>
                <a:gd name="connsiteX33" fmla="*/ 1339622 w 1791907"/>
                <a:gd name="connsiteY33" fmla="*/ 84194 h 1239277"/>
                <a:gd name="connsiteX34" fmla="*/ 1128167 w 1791907"/>
                <a:gd name="connsiteY34" fmla="*/ 38474 h 1239277"/>
                <a:gd name="connsiteX35" fmla="*/ 933812 w 1791907"/>
                <a:gd name="connsiteY35" fmla="*/ 377 h 1239277"/>
                <a:gd name="connsiteX36" fmla="*/ 668245 w 1791907"/>
                <a:gd name="connsiteY36" fmla="*/ 22419 h 1239277"/>
                <a:gd name="connsiteX37" fmla="*/ 480467 w 1791907"/>
                <a:gd name="connsiteY37" fmla="*/ 76574 h 1239277"/>
                <a:gd name="connsiteX38" fmla="*/ 352832 w 1791907"/>
                <a:gd name="connsiteY38" fmla="*/ 166109 h 1239277"/>
                <a:gd name="connsiteX39" fmla="*/ 301397 w 1791907"/>
                <a:gd name="connsiteY39" fmla="*/ 236594 h 1239277"/>
                <a:gd name="connsiteX40" fmla="*/ 227102 w 1791907"/>
                <a:gd name="connsiteY40" fmla="*/ 299459 h 1239277"/>
                <a:gd name="connsiteX41" fmla="*/ 160427 w 1791907"/>
                <a:gd name="connsiteY41" fmla="*/ 352799 h 1239277"/>
                <a:gd name="connsiteX42" fmla="*/ 82322 w 1791907"/>
                <a:gd name="connsiteY42" fmla="*/ 507104 h 1239277"/>
                <a:gd name="connsiteX43" fmla="*/ 17552 w 1791907"/>
                <a:gd name="connsiteY43" fmla="*/ 695699 h 1239277"/>
                <a:gd name="connsiteX44" fmla="*/ 2312 w 1791907"/>
                <a:gd name="connsiteY44" fmla="*/ 756659 h 1239277"/>
                <a:gd name="connsiteX45" fmla="*/ 57557 w 1791907"/>
                <a:gd name="connsiteY45" fmla="*/ 699509 h 1239277"/>
                <a:gd name="connsiteX46" fmla="*/ 55652 w 1791907"/>
                <a:gd name="connsiteY46" fmla="*/ 931919 h 1239277"/>
                <a:gd name="connsiteX47" fmla="*/ 68987 w 1791907"/>
                <a:gd name="connsiteY47" fmla="*/ 1010024 h 1239277"/>
                <a:gd name="connsiteX48" fmla="*/ 97562 w 1791907"/>
                <a:gd name="connsiteY48" fmla="*/ 912869 h 1239277"/>
                <a:gd name="connsiteX49" fmla="*/ 143782 w 1791907"/>
                <a:gd name="connsiteY49" fmla="*/ 1011929 h 1239277"/>
                <a:gd name="connsiteX50" fmla="*/ 175667 w 1791907"/>
                <a:gd name="connsiteY50" fmla="*/ 888104 h 1239277"/>
                <a:gd name="connsiteX51" fmla="*/ 238758 w 1791907"/>
                <a:gd name="connsiteY51" fmla="*/ 732168 h 1239277"/>
                <a:gd name="connsiteX52" fmla="*/ 248057 w 1791907"/>
                <a:gd name="connsiteY52" fmla="*/ 910964 h 1239277"/>
                <a:gd name="connsiteX53" fmla="*/ 321306 w 1791907"/>
                <a:gd name="connsiteY53" fmla="*/ 666038 h 1239277"/>
                <a:gd name="connsiteX54" fmla="*/ 333236 w 1791907"/>
                <a:gd name="connsiteY54" fmla="*/ 549555 h 1239277"/>
                <a:gd name="connsiteX55" fmla="*/ 377461 w 1791907"/>
                <a:gd name="connsiteY55" fmla="*/ 535132 h 1239277"/>
                <a:gd name="connsiteX56" fmla="*/ 507635 w 1791907"/>
                <a:gd name="connsiteY56" fmla="*/ 606435 h 1239277"/>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7282 w 1791907"/>
                <a:gd name="connsiteY28" fmla="*/ 417224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41527 w 1791907"/>
                <a:gd name="connsiteY14" fmla="*/ 1143029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95807 w 1791907"/>
                <a:gd name="connsiteY13" fmla="*/ 979199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1055505 w 1791907"/>
                <a:gd name="connsiteY9" fmla="*/ 951435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992912 w 1791907"/>
                <a:gd name="connsiteY10" fmla="*/ 744884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85612 w 1791907"/>
                <a:gd name="connsiteY9" fmla="*/ 927490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70614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94842 w 1791907"/>
                <a:gd name="connsiteY11" fmla="*/ 992534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925060 w 1791907"/>
                <a:gd name="connsiteY8" fmla="*/ 73292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35457 w 1791907"/>
                <a:gd name="connsiteY10" fmla="*/ 759849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70077 w 1791907"/>
                <a:gd name="connsiteY12" fmla="*/ 834695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329371 w 1791907"/>
                <a:gd name="connsiteY14" fmla="*/ 1068198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9339 w 1791907"/>
                <a:gd name="connsiteY13" fmla="*/ 934301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606090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606090 h 1238932"/>
                <a:gd name="connsiteX0" fmla="*/ 507635 w 1791907"/>
                <a:gd name="connsiteY0" fmla="*/ 866504 h 1238932"/>
                <a:gd name="connsiteX1" fmla="*/ 543149 w 1791907"/>
                <a:gd name="connsiteY1" fmla="*/ 534246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77461 w 1791907"/>
                <a:gd name="connsiteY55" fmla="*/ 53478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429121 w 1791907"/>
                <a:gd name="connsiteY55" fmla="*/ 693429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33236 w 1791907"/>
                <a:gd name="connsiteY54" fmla="*/ 549210 h 1238932"/>
                <a:gd name="connsiteX55" fmla="*/ 398732 w 1791907"/>
                <a:gd name="connsiteY55" fmla="*/ 699417 h 1238932"/>
                <a:gd name="connsiteX56" fmla="*/ 507635 w 1791907"/>
                <a:gd name="connsiteY56" fmla="*/ 866504 h 1238932"/>
                <a:gd name="connsiteX0" fmla="*/ 507635 w 1791907"/>
                <a:gd name="connsiteY0" fmla="*/ 866504 h 1238932"/>
                <a:gd name="connsiteX1" fmla="*/ 521877 w 1791907"/>
                <a:gd name="connsiteY1" fmla="*/ 683909 h 1238932"/>
                <a:gd name="connsiteX2" fmla="*/ 611776 w 1791907"/>
                <a:gd name="connsiteY2" fmla="*/ 512199 h 1238932"/>
                <a:gd name="connsiteX3" fmla="*/ 629057 w 1791907"/>
                <a:gd name="connsiteY3" fmla="*/ 598199 h 1238932"/>
                <a:gd name="connsiteX4" fmla="*/ 669062 w 1791907"/>
                <a:gd name="connsiteY4" fmla="*/ 782984 h 1238932"/>
                <a:gd name="connsiteX5" fmla="*/ 754921 w 1791907"/>
                <a:gd name="connsiteY5" fmla="*/ 938377 h 1238932"/>
                <a:gd name="connsiteX6" fmla="*/ 750977 w 1791907"/>
                <a:gd name="connsiteY6" fmla="*/ 739169 h 1238932"/>
                <a:gd name="connsiteX7" fmla="*/ 777647 w 1791907"/>
                <a:gd name="connsiteY7" fmla="*/ 603914 h 1238932"/>
                <a:gd name="connsiteX8" fmla="*/ 885555 w 1791907"/>
                <a:gd name="connsiteY8" fmla="*/ 697006 h 1238932"/>
                <a:gd name="connsiteX9" fmla="*/ 955223 w 1791907"/>
                <a:gd name="connsiteY9" fmla="*/ 915516 h 1238932"/>
                <a:gd name="connsiteX10" fmla="*/ 1002029 w 1791907"/>
                <a:gd name="connsiteY10" fmla="*/ 726924 h 1238932"/>
                <a:gd name="connsiteX11" fmla="*/ 1112793 w 1791907"/>
                <a:gd name="connsiteY11" fmla="*/ 947635 h 1238932"/>
                <a:gd name="connsiteX12" fmla="*/ 1167039 w 1791907"/>
                <a:gd name="connsiteY12" fmla="*/ 771837 h 1238932"/>
                <a:gd name="connsiteX13" fmla="*/ 1250222 w 1791907"/>
                <a:gd name="connsiteY13" fmla="*/ 892396 h 1238932"/>
                <a:gd name="connsiteX14" fmla="*/ 1274672 w 1791907"/>
                <a:gd name="connsiteY14" fmla="*/ 1074184 h 1238932"/>
                <a:gd name="connsiteX15" fmla="*/ 1364387 w 1791907"/>
                <a:gd name="connsiteY15" fmla="*/ 1017299 h 1238932"/>
                <a:gd name="connsiteX16" fmla="*/ 1396242 w 1791907"/>
                <a:gd name="connsiteY16" fmla="*/ 1237082 h 1238932"/>
                <a:gd name="connsiteX17" fmla="*/ 1457887 w 1791907"/>
                <a:gd name="connsiteY17" fmla="*/ 1119305 h 1238932"/>
                <a:gd name="connsiteX18" fmla="*/ 1528727 w 1791907"/>
                <a:gd name="connsiteY18" fmla="*/ 1058147 h 1238932"/>
                <a:gd name="connsiteX19" fmla="*/ 1603606 w 1791907"/>
                <a:gd name="connsiteY19" fmla="*/ 1056582 h 1238932"/>
                <a:gd name="connsiteX20" fmla="*/ 1663804 w 1791907"/>
                <a:gd name="connsiteY20" fmla="*/ 1112351 h 1238932"/>
                <a:gd name="connsiteX21" fmla="*/ 1671424 w 1791907"/>
                <a:gd name="connsiteY21" fmla="*/ 925859 h 1238932"/>
                <a:gd name="connsiteX22" fmla="*/ 1670561 w 1791907"/>
                <a:gd name="connsiteY22" fmla="*/ 845141 h 1238932"/>
                <a:gd name="connsiteX23" fmla="*/ 1741577 w 1791907"/>
                <a:gd name="connsiteY23" fmla="*/ 910619 h 1238932"/>
                <a:gd name="connsiteX24" fmla="*/ 1701572 w 1791907"/>
                <a:gd name="connsiteY24" fmla="*/ 737264 h 1238932"/>
                <a:gd name="connsiteX25" fmla="*/ 1701572 w 1791907"/>
                <a:gd name="connsiteY25" fmla="*/ 636299 h 1238932"/>
                <a:gd name="connsiteX26" fmla="*/ 1781582 w 1791907"/>
                <a:gd name="connsiteY26" fmla="*/ 697259 h 1238932"/>
                <a:gd name="connsiteX27" fmla="*/ 1733957 w 1791907"/>
                <a:gd name="connsiteY27" fmla="*/ 567719 h 1238932"/>
                <a:gd name="connsiteX28" fmla="*/ 1661204 w 1791907"/>
                <a:gd name="connsiteY28" fmla="*/ 414231 h 1238932"/>
                <a:gd name="connsiteX29" fmla="*/ 1497737 w 1791907"/>
                <a:gd name="connsiteY29" fmla="*/ 240059 h 1238932"/>
                <a:gd name="connsiteX30" fmla="*/ 1364387 w 1791907"/>
                <a:gd name="connsiteY30" fmla="*/ 150524 h 1238932"/>
                <a:gd name="connsiteX31" fmla="*/ 1431606 w 1791907"/>
                <a:gd name="connsiteY31" fmla="*/ 149705 h 1238932"/>
                <a:gd name="connsiteX32" fmla="*/ 1532527 w 1791907"/>
                <a:gd name="connsiteY32" fmla="*/ 163306 h 1238932"/>
                <a:gd name="connsiteX33" fmla="*/ 1339622 w 1791907"/>
                <a:gd name="connsiteY33" fmla="*/ 83849 h 1238932"/>
                <a:gd name="connsiteX34" fmla="*/ 1161594 w 1791907"/>
                <a:gd name="connsiteY34" fmla="*/ 26155 h 1238932"/>
                <a:gd name="connsiteX35" fmla="*/ 933812 w 1791907"/>
                <a:gd name="connsiteY35" fmla="*/ 32 h 1238932"/>
                <a:gd name="connsiteX36" fmla="*/ 668245 w 1791907"/>
                <a:gd name="connsiteY36" fmla="*/ 22074 h 1238932"/>
                <a:gd name="connsiteX37" fmla="*/ 480467 w 1791907"/>
                <a:gd name="connsiteY37" fmla="*/ 76229 h 1238932"/>
                <a:gd name="connsiteX38" fmla="*/ 352832 w 1791907"/>
                <a:gd name="connsiteY38" fmla="*/ 165764 h 1238932"/>
                <a:gd name="connsiteX39" fmla="*/ 301397 w 1791907"/>
                <a:gd name="connsiteY39" fmla="*/ 236249 h 1238932"/>
                <a:gd name="connsiteX40" fmla="*/ 227102 w 1791907"/>
                <a:gd name="connsiteY40" fmla="*/ 299114 h 1238932"/>
                <a:gd name="connsiteX41" fmla="*/ 160427 w 1791907"/>
                <a:gd name="connsiteY41" fmla="*/ 352454 h 1238932"/>
                <a:gd name="connsiteX42" fmla="*/ 82322 w 1791907"/>
                <a:gd name="connsiteY42" fmla="*/ 506759 h 1238932"/>
                <a:gd name="connsiteX43" fmla="*/ 17552 w 1791907"/>
                <a:gd name="connsiteY43" fmla="*/ 695354 h 1238932"/>
                <a:gd name="connsiteX44" fmla="*/ 2312 w 1791907"/>
                <a:gd name="connsiteY44" fmla="*/ 756314 h 1238932"/>
                <a:gd name="connsiteX45" fmla="*/ 57557 w 1791907"/>
                <a:gd name="connsiteY45" fmla="*/ 699164 h 1238932"/>
                <a:gd name="connsiteX46" fmla="*/ 55652 w 1791907"/>
                <a:gd name="connsiteY46" fmla="*/ 931574 h 1238932"/>
                <a:gd name="connsiteX47" fmla="*/ 68987 w 1791907"/>
                <a:gd name="connsiteY47" fmla="*/ 1009679 h 1238932"/>
                <a:gd name="connsiteX48" fmla="*/ 97562 w 1791907"/>
                <a:gd name="connsiteY48" fmla="*/ 912524 h 1238932"/>
                <a:gd name="connsiteX49" fmla="*/ 143782 w 1791907"/>
                <a:gd name="connsiteY49" fmla="*/ 1011584 h 1238932"/>
                <a:gd name="connsiteX50" fmla="*/ 175667 w 1791907"/>
                <a:gd name="connsiteY50" fmla="*/ 887759 h 1238932"/>
                <a:gd name="connsiteX51" fmla="*/ 238758 w 1791907"/>
                <a:gd name="connsiteY51" fmla="*/ 731823 h 1238932"/>
                <a:gd name="connsiteX52" fmla="*/ 248057 w 1791907"/>
                <a:gd name="connsiteY52" fmla="*/ 910619 h 1238932"/>
                <a:gd name="connsiteX53" fmla="*/ 321306 w 1791907"/>
                <a:gd name="connsiteY53" fmla="*/ 665693 h 1238932"/>
                <a:gd name="connsiteX54" fmla="*/ 360586 w 1791907"/>
                <a:gd name="connsiteY54" fmla="*/ 567170 h 1238932"/>
                <a:gd name="connsiteX55" fmla="*/ 398732 w 1791907"/>
                <a:gd name="connsiteY55" fmla="*/ 699417 h 1238932"/>
                <a:gd name="connsiteX56" fmla="*/ 507635 w 1791907"/>
                <a:gd name="connsiteY56" fmla="*/ 866504 h 12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38932">
                  <a:moveTo>
                    <a:pt x="507635" y="866504"/>
                  </a:moveTo>
                  <a:cubicBezTo>
                    <a:pt x="528159" y="863919"/>
                    <a:pt x="504520" y="742960"/>
                    <a:pt x="521877" y="683909"/>
                  </a:cubicBezTo>
                  <a:cubicBezTo>
                    <a:pt x="539234" y="624858"/>
                    <a:pt x="593913" y="526484"/>
                    <a:pt x="611776" y="512199"/>
                  </a:cubicBezTo>
                  <a:cubicBezTo>
                    <a:pt x="629639" y="497914"/>
                    <a:pt x="619509" y="553068"/>
                    <a:pt x="629057" y="598199"/>
                  </a:cubicBezTo>
                  <a:cubicBezTo>
                    <a:pt x="638605" y="643330"/>
                    <a:pt x="648085" y="726288"/>
                    <a:pt x="669062" y="782984"/>
                  </a:cubicBezTo>
                  <a:cubicBezTo>
                    <a:pt x="690039" y="839680"/>
                    <a:pt x="741269" y="945679"/>
                    <a:pt x="754921" y="938377"/>
                  </a:cubicBezTo>
                  <a:cubicBezTo>
                    <a:pt x="768573" y="931075"/>
                    <a:pt x="747189" y="794913"/>
                    <a:pt x="750977" y="739169"/>
                  </a:cubicBezTo>
                  <a:cubicBezTo>
                    <a:pt x="754765" y="683425"/>
                    <a:pt x="755217" y="610941"/>
                    <a:pt x="777647" y="603914"/>
                  </a:cubicBezTo>
                  <a:cubicBezTo>
                    <a:pt x="800077" y="596887"/>
                    <a:pt x="855959" y="645072"/>
                    <a:pt x="885555" y="697006"/>
                  </a:cubicBezTo>
                  <a:cubicBezTo>
                    <a:pt x="915151" y="748940"/>
                    <a:pt x="935811" y="910530"/>
                    <a:pt x="955223" y="915516"/>
                  </a:cubicBezTo>
                  <a:cubicBezTo>
                    <a:pt x="974635" y="920502"/>
                    <a:pt x="975767" y="721571"/>
                    <a:pt x="1002029" y="726924"/>
                  </a:cubicBezTo>
                  <a:cubicBezTo>
                    <a:pt x="1028291" y="732277"/>
                    <a:pt x="1085291" y="940150"/>
                    <a:pt x="1112793" y="947635"/>
                  </a:cubicBezTo>
                  <a:cubicBezTo>
                    <a:pt x="1140295" y="955121"/>
                    <a:pt x="1144134" y="781044"/>
                    <a:pt x="1167039" y="771837"/>
                  </a:cubicBezTo>
                  <a:cubicBezTo>
                    <a:pt x="1189944" y="762631"/>
                    <a:pt x="1232283" y="842005"/>
                    <a:pt x="1250222" y="892396"/>
                  </a:cubicBezTo>
                  <a:cubicBezTo>
                    <a:pt x="1268161" y="942787"/>
                    <a:pt x="1255645" y="1053367"/>
                    <a:pt x="1274672" y="1074184"/>
                  </a:cubicBezTo>
                  <a:cubicBezTo>
                    <a:pt x="1293699" y="1095001"/>
                    <a:pt x="1344125" y="990149"/>
                    <a:pt x="1364387" y="1017299"/>
                  </a:cubicBezTo>
                  <a:cubicBezTo>
                    <a:pt x="1384649" y="1044449"/>
                    <a:pt x="1380659" y="1220081"/>
                    <a:pt x="1396242" y="1237082"/>
                  </a:cubicBezTo>
                  <a:cubicBezTo>
                    <a:pt x="1411825" y="1254083"/>
                    <a:pt x="1435806" y="1149127"/>
                    <a:pt x="1457887" y="1119305"/>
                  </a:cubicBezTo>
                  <a:cubicBezTo>
                    <a:pt x="1479968" y="1089483"/>
                    <a:pt x="1504441" y="1068601"/>
                    <a:pt x="1528727" y="1058147"/>
                  </a:cubicBezTo>
                  <a:cubicBezTo>
                    <a:pt x="1553013" y="1047693"/>
                    <a:pt x="1553404" y="1039242"/>
                    <a:pt x="1603606" y="1056582"/>
                  </a:cubicBezTo>
                  <a:cubicBezTo>
                    <a:pt x="1653808" y="1073922"/>
                    <a:pt x="1652501" y="1134138"/>
                    <a:pt x="1663804" y="1112351"/>
                  </a:cubicBezTo>
                  <a:cubicBezTo>
                    <a:pt x="1675107" y="1090564"/>
                    <a:pt x="1670298" y="970394"/>
                    <a:pt x="1671424" y="925859"/>
                  </a:cubicBezTo>
                  <a:cubicBezTo>
                    <a:pt x="1672550" y="881324"/>
                    <a:pt x="1658869" y="847681"/>
                    <a:pt x="1670561" y="845141"/>
                  </a:cubicBezTo>
                  <a:cubicBezTo>
                    <a:pt x="1682253" y="842601"/>
                    <a:pt x="1736409" y="928598"/>
                    <a:pt x="1741577" y="910619"/>
                  </a:cubicBezTo>
                  <a:cubicBezTo>
                    <a:pt x="1746745" y="892640"/>
                    <a:pt x="1708240" y="782984"/>
                    <a:pt x="1701572" y="737264"/>
                  </a:cubicBezTo>
                  <a:cubicBezTo>
                    <a:pt x="1694905" y="691544"/>
                    <a:pt x="1688237" y="642966"/>
                    <a:pt x="1701572" y="636299"/>
                  </a:cubicBezTo>
                  <a:cubicBezTo>
                    <a:pt x="1714907" y="629632"/>
                    <a:pt x="1825715" y="765839"/>
                    <a:pt x="1781582" y="697259"/>
                  </a:cubicBezTo>
                  <a:cubicBezTo>
                    <a:pt x="1737449" y="628679"/>
                    <a:pt x="1754020" y="614890"/>
                    <a:pt x="1733957" y="567719"/>
                  </a:cubicBezTo>
                  <a:cubicBezTo>
                    <a:pt x="1713894" y="520548"/>
                    <a:pt x="1700574" y="468841"/>
                    <a:pt x="1661204" y="414231"/>
                  </a:cubicBezTo>
                  <a:cubicBezTo>
                    <a:pt x="1621834" y="359621"/>
                    <a:pt x="1547206" y="284010"/>
                    <a:pt x="1497737" y="240059"/>
                  </a:cubicBezTo>
                  <a:cubicBezTo>
                    <a:pt x="1448268" y="196108"/>
                    <a:pt x="1375409" y="165583"/>
                    <a:pt x="1364387" y="150524"/>
                  </a:cubicBezTo>
                  <a:cubicBezTo>
                    <a:pt x="1353365" y="135465"/>
                    <a:pt x="1403583" y="147575"/>
                    <a:pt x="1431606" y="149705"/>
                  </a:cubicBezTo>
                  <a:cubicBezTo>
                    <a:pt x="1459629" y="151835"/>
                    <a:pt x="1547858" y="174282"/>
                    <a:pt x="1532527" y="163306"/>
                  </a:cubicBezTo>
                  <a:cubicBezTo>
                    <a:pt x="1517196" y="152330"/>
                    <a:pt x="1401444" y="106707"/>
                    <a:pt x="1339622" y="83849"/>
                  </a:cubicBezTo>
                  <a:cubicBezTo>
                    <a:pt x="1277800" y="60991"/>
                    <a:pt x="1229229" y="40124"/>
                    <a:pt x="1161594" y="26155"/>
                  </a:cubicBezTo>
                  <a:cubicBezTo>
                    <a:pt x="1093959" y="12186"/>
                    <a:pt x="1016037" y="712"/>
                    <a:pt x="933812" y="32"/>
                  </a:cubicBezTo>
                  <a:cubicBezTo>
                    <a:pt x="851587" y="-648"/>
                    <a:pt x="743803" y="9374"/>
                    <a:pt x="668245" y="22074"/>
                  </a:cubicBezTo>
                  <a:cubicBezTo>
                    <a:pt x="592688" y="34774"/>
                    <a:pt x="533036" y="52281"/>
                    <a:pt x="480467" y="76229"/>
                  </a:cubicBezTo>
                  <a:cubicBezTo>
                    <a:pt x="427898" y="100177"/>
                    <a:pt x="382677" y="139094"/>
                    <a:pt x="352832" y="165764"/>
                  </a:cubicBezTo>
                  <a:cubicBezTo>
                    <a:pt x="322987" y="192434"/>
                    <a:pt x="322352" y="214024"/>
                    <a:pt x="301397" y="236249"/>
                  </a:cubicBezTo>
                  <a:cubicBezTo>
                    <a:pt x="280442" y="258474"/>
                    <a:pt x="250597" y="279747"/>
                    <a:pt x="227102" y="299114"/>
                  </a:cubicBezTo>
                  <a:cubicBezTo>
                    <a:pt x="203607" y="318481"/>
                    <a:pt x="184557" y="317846"/>
                    <a:pt x="160427" y="352454"/>
                  </a:cubicBezTo>
                  <a:cubicBezTo>
                    <a:pt x="136297" y="387062"/>
                    <a:pt x="106134" y="449609"/>
                    <a:pt x="82322" y="506759"/>
                  </a:cubicBezTo>
                  <a:cubicBezTo>
                    <a:pt x="58510" y="563909"/>
                    <a:pt x="30887" y="653762"/>
                    <a:pt x="17552" y="695354"/>
                  </a:cubicBezTo>
                  <a:cubicBezTo>
                    <a:pt x="4217" y="736946"/>
                    <a:pt x="-4355" y="755679"/>
                    <a:pt x="2312" y="756314"/>
                  </a:cubicBezTo>
                  <a:cubicBezTo>
                    <a:pt x="8979" y="756949"/>
                    <a:pt x="48667" y="669954"/>
                    <a:pt x="57557" y="699164"/>
                  </a:cubicBezTo>
                  <a:cubicBezTo>
                    <a:pt x="66447" y="728374"/>
                    <a:pt x="53747" y="879822"/>
                    <a:pt x="55652" y="931574"/>
                  </a:cubicBezTo>
                  <a:cubicBezTo>
                    <a:pt x="57557" y="983326"/>
                    <a:pt x="62002" y="1012854"/>
                    <a:pt x="68987" y="1009679"/>
                  </a:cubicBezTo>
                  <a:cubicBezTo>
                    <a:pt x="75972" y="1006504"/>
                    <a:pt x="85096" y="912207"/>
                    <a:pt x="97562" y="912524"/>
                  </a:cubicBezTo>
                  <a:cubicBezTo>
                    <a:pt x="110028" y="912841"/>
                    <a:pt x="130764" y="1015712"/>
                    <a:pt x="143782" y="1011584"/>
                  </a:cubicBezTo>
                  <a:cubicBezTo>
                    <a:pt x="156799" y="1007457"/>
                    <a:pt x="159838" y="934386"/>
                    <a:pt x="175667" y="887759"/>
                  </a:cubicBezTo>
                  <a:cubicBezTo>
                    <a:pt x="191496" y="841132"/>
                    <a:pt x="226693" y="728013"/>
                    <a:pt x="238758" y="731823"/>
                  </a:cubicBezTo>
                  <a:cubicBezTo>
                    <a:pt x="250823" y="735633"/>
                    <a:pt x="234299" y="921641"/>
                    <a:pt x="248057" y="910619"/>
                  </a:cubicBezTo>
                  <a:cubicBezTo>
                    <a:pt x="261815" y="899597"/>
                    <a:pt x="302551" y="722934"/>
                    <a:pt x="321306" y="665693"/>
                  </a:cubicBezTo>
                  <a:cubicBezTo>
                    <a:pt x="340061" y="608452"/>
                    <a:pt x="344076" y="593840"/>
                    <a:pt x="360586" y="567170"/>
                  </a:cubicBezTo>
                  <a:cubicBezTo>
                    <a:pt x="377096" y="540500"/>
                    <a:pt x="374224" y="649528"/>
                    <a:pt x="398732" y="699417"/>
                  </a:cubicBezTo>
                  <a:cubicBezTo>
                    <a:pt x="423240" y="749306"/>
                    <a:pt x="487111" y="869089"/>
                    <a:pt x="507635" y="866504"/>
                  </a:cubicBezTo>
                  <a:close/>
                </a:path>
              </a:pathLst>
            </a:custGeom>
            <a:solidFill>
              <a:schemeClr val="accent4">
                <a:lumMod val="50000"/>
              </a:schemeClr>
            </a:solidFill>
            <a:ln>
              <a:noFill/>
            </a:ln>
            <a:effectLst/>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Oval 175">
              <a:extLst>
                <a:ext uri="{FF2B5EF4-FFF2-40B4-BE49-F238E27FC236}">
                  <a16:creationId xmlns:a16="http://schemas.microsoft.com/office/drawing/2014/main" id="{F66AE129-8927-4EA3-B8DD-1BD0259547F7}"/>
                </a:ext>
              </a:extLst>
            </p:cNvPr>
            <p:cNvSpPr/>
            <p:nvPr/>
          </p:nvSpPr>
          <p:spPr>
            <a:xfrm rot="20800008">
              <a:off x="5400721" y="2687734"/>
              <a:ext cx="152057" cy="16644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3">
              <p14:nvContentPartPr>
                <p14:cNvPr id="177" name="Ink 176">
                  <a:extLst>
                    <a:ext uri="{FF2B5EF4-FFF2-40B4-BE49-F238E27FC236}">
                      <a16:creationId xmlns:a16="http://schemas.microsoft.com/office/drawing/2014/main" id="{2DE2E14F-C14C-431B-9D64-B5AF74628097}"/>
                    </a:ext>
                  </a:extLst>
                </p14:cNvPr>
                <p14:cNvContentPartPr/>
                <p14:nvPr/>
              </p14:nvContentPartPr>
              <p14:xfrm rot="20800008">
                <a:off x="5705303" y="2894521"/>
                <a:ext cx="28440" cy="42480"/>
              </p14:xfrm>
            </p:contentPart>
          </mc:Choice>
          <mc:Fallback xmlns="">
            <p:pic>
              <p:nvPicPr>
                <p:cNvPr id="177" name="Ink 176">
                  <a:extLst>
                    <a:ext uri="{FF2B5EF4-FFF2-40B4-BE49-F238E27FC236}">
                      <a16:creationId xmlns:a16="http://schemas.microsoft.com/office/drawing/2014/main" id="{2DE2E14F-C14C-431B-9D64-B5AF74628097}"/>
                    </a:ext>
                  </a:extLst>
                </p:cNvPr>
                <p:cNvPicPr/>
                <p:nvPr/>
              </p:nvPicPr>
              <p:blipFill>
                <a:blip r:embed="rId14"/>
                <a:stretch>
                  <a:fillRect/>
                </a:stretch>
              </p:blipFill>
              <p:spPr>
                <a:xfrm rot="20800008">
                  <a:off x="5692136" y="2881410"/>
                  <a:ext cx="54247" cy="68178"/>
                </a:xfrm>
                <a:prstGeom prst="rect">
                  <a:avLst/>
                </a:prstGeom>
              </p:spPr>
            </p:pic>
          </mc:Fallback>
        </mc:AlternateContent>
        <p:sp>
          <p:nvSpPr>
            <p:cNvPr id="178" name="Freeform: Shape 177">
              <a:extLst>
                <a:ext uri="{FF2B5EF4-FFF2-40B4-BE49-F238E27FC236}">
                  <a16:creationId xmlns:a16="http://schemas.microsoft.com/office/drawing/2014/main" id="{17029FB0-BC38-4D79-879B-142A1C45C80F}"/>
                </a:ext>
              </a:extLst>
            </p:cNvPr>
            <p:cNvSpPr/>
            <p:nvPr/>
          </p:nvSpPr>
          <p:spPr>
            <a:xfrm rot="20800008">
              <a:off x="6377909" y="2611068"/>
              <a:ext cx="112118" cy="164403"/>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24E1AB3F-2FA4-4604-B66D-98001523E2C2}"/>
                </a:ext>
              </a:extLst>
            </p:cNvPr>
            <p:cNvSpPr/>
            <p:nvPr/>
          </p:nvSpPr>
          <p:spPr>
            <a:xfrm rot="20800008">
              <a:off x="5627084" y="3028614"/>
              <a:ext cx="295361" cy="32281"/>
            </a:xfrm>
            <a:custGeom>
              <a:avLst/>
              <a:gdLst>
                <a:gd name="connsiteX0" fmla="*/ 3794 w 295361"/>
                <a:gd name="connsiteY0" fmla="*/ 31237 h 32281"/>
                <a:gd name="connsiteX1" fmla="*/ 284755 w 295361"/>
                <a:gd name="connsiteY1" fmla="*/ 23574 h 32281"/>
                <a:gd name="connsiteX2" fmla="*/ 226009 w 295361"/>
                <a:gd name="connsiteY2" fmla="*/ 8249 h 32281"/>
                <a:gd name="connsiteX3" fmla="*/ 128950 w 295361"/>
                <a:gd name="connsiteY3" fmla="*/ 586 h 32281"/>
                <a:gd name="connsiteX4" fmla="*/ 3794 w 295361"/>
                <a:gd name="connsiteY4" fmla="*/ 31237 h 3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61" h="32281">
                  <a:moveTo>
                    <a:pt x="3794" y="31237"/>
                  </a:moveTo>
                  <a:cubicBezTo>
                    <a:pt x="29761" y="35068"/>
                    <a:pt x="247719" y="27405"/>
                    <a:pt x="284755" y="23574"/>
                  </a:cubicBezTo>
                  <a:cubicBezTo>
                    <a:pt x="321791" y="19743"/>
                    <a:pt x="251976" y="12080"/>
                    <a:pt x="226009" y="8249"/>
                  </a:cubicBezTo>
                  <a:cubicBezTo>
                    <a:pt x="200042" y="4418"/>
                    <a:pt x="165560" y="-1968"/>
                    <a:pt x="128950" y="586"/>
                  </a:cubicBezTo>
                  <a:cubicBezTo>
                    <a:pt x="92340" y="3140"/>
                    <a:pt x="-22173" y="27406"/>
                    <a:pt x="3794" y="31237"/>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Rectangle 179">
            <a:extLst>
              <a:ext uri="{FF2B5EF4-FFF2-40B4-BE49-F238E27FC236}">
                <a16:creationId xmlns:a16="http://schemas.microsoft.com/office/drawing/2014/main" id="{EF8C8545-C7D3-4CA8-9C39-A8C48F94DF1B}"/>
              </a:ext>
            </a:extLst>
          </p:cNvPr>
          <p:cNvSpPr/>
          <p:nvPr/>
        </p:nvSpPr>
        <p:spPr>
          <a:xfrm>
            <a:off x="4742341" y="1625348"/>
            <a:ext cx="2715807" cy="1569660"/>
          </a:xfrm>
          <a:prstGeom prst="rect">
            <a:avLst/>
          </a:prstGeom>
          <a:noFill/>
        </p:spPr>
        <p:txBody>
          <a:bodyPr wrap="none" lIns="91440" tIns="45720" rIns="91440" bIns="45720">
            <a:spAutoFit/>
          </a:bodyPr>
          <a:lstStyle/>
          <a:p>
            <a:pPr algn="ctr"/>
            <a:r>
              <a:rPr lang="en-US" sz="9600" b="1" dirty="0" err="1">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Vào</a:t>
            </a:r>
            <a:r>
              <a:rPr lang="en-US" sz="9600" b="1" dirty="0">
                <a:ln w="12700" cmpd="sng">
                  <a:solidFill>
                    <a:srgbClr val="FFFF00"/>
                  </a:solidFill>
                  <a:prstDash val="solid"/>
                </a:ln>
                <a:solidFill>
                  <a:srgbClr val="FFFF00"/>
                </a:solidFill>
                <a:effectLst>
                  <a:glow rad="139700">
                    <a:schemeClr val="accent4">
                      <a:satMod val="175000"/>
                      <a:alpha val="40000"/>
                    </a:schemeClr>
                  </a:glow>
                  <a:outerShdw blurRad="50800" dist="38100" dir="5400000" algn="t" rotWithShape="0">
                    <a:prstClr val="black">
                      <a:alpha val="40000"/>
                    </a:prstClr>
                  </a:outerShdw>
                </a:effectLst>
                <a:latin typeface="UTM Banque" panose="02040603050506020204" pitchFamily="18" charset="0"/>
              </a:rPr>
              <a:t>!</a:t>
            </a:r>
          </a:p>
        </p:txBody>
      </p:sp>
      <p:grpSp>
        <p:nvGrpSpPr>
          <p:cNvPr id="181" name="Group 180">
            <a:extLst>
              <a:ext uri="{FF2B5EF4-FFF2-40B4-BE49-F238E27FC236}">
                <a16:creationId xmlns:a16="http://schemas.microsoft.com/office/drawing/2014/main" id="{5A400794-7524-4187-A9EF-EAD739A69979}"/>
              </a:ext>
            </a:extLst>
          </p:cNvPr>
          <p:cNvGrpSpPr/>
          <p:nvPr/>
        </p:nvGrpSpPr>
        <p:grpSpPr>
          <a:xfrm>
            <a:off x="8732497" y="1725468"/>
            <a:ext cx="1355671" cy="2296074"/>
            <a:chOff x="8732491" y="1725468"/>
            <a:chExt cx="1355671" cy="2296074"/>
          </a:xfrm>
          <a:effectLst>
            <a:outerShdw blurRad="76200" dir="18900000" sy="23000" kx="-1200000" algn="bl" rotWithShape="0">
              <a:prstClr val="black">
                <a:alpha val="20000"/>
              </a:prstClr>
            </a:outerShdw>
          </a:effectLst>
        </p:grpSpPr>
        <p:sp>
          <p:nvSpPr>
            <p:cNvPr id="182" name="Freeform: Shape 181">
              <a:extLst>
                <a:ext uri="{FF2B5EF4-FFF2-40B4-BE49-F238E27FC236}">
                  <a16:creationId xmlns:a16="http://schemas.microsoft.com/office/drawing/2014/main" id="{7306317C-6870-4197-9031-D7154E3C8990}"/>
                </a:ext>
              </a:extLst>
            </p:cNvPr>
            <p:cNvSpPr/>
            <p:nvPr/>
          </p:nvSpPr>
          <p:spPr>
            <a:xfrm>
              <a:off x="9418628" y="2536161"/>
              <a:ext cx="127192" cy="187340"/>
            </a:xfrm>
            <a:custGeom>
              <a:avLst/>
              <a:gdLst>
                <a:gd name="connsiteX0" fmla="*/ 4310 w 182122"/>
                <a:gd name="connsiteY0" fmla="*/ 193373 h 276739"/>
                <a:gd name="connsiteX1" fmla="*/ 2173 w 182122"/>
                <a:gd name="connsiteY1" fmla="*/ 80141 h 276739"/>
                <a:gd name="connsiteX2" fmla="*/ 27810 w 182122"/>
                <a:gd name="connsiteY2" fmla="*/ 9639 h 276739"/>
                <a:gd name="connsiteX3" fmla="*/ 102586 w 182122"/>
                <a:gd name="connsiteY3" fmla="*/ 1093 h 276739"/>
                <a:gd name="connsiteX4" fmla="*/ 151724 w 182122"/>
                <a:gd name="connsiteY4" fmla="*/ 13911 h 276739"/>
                <a:gd name="connsiteX5" fmla="*/ 173089 w 182122"/>
                <a:gd name="connsiteY5" fmla="*/ 122870 h 276739"/>
                <a:gd name="connsiteX6" fmla="*/ 177362 w 182122"/>
                <a:gd name="connsiteY6" fmla="*/ 204055 h 276739"/>
                <a:gd name="connsiteX7" fmla="*/ 106859 w 182122"/>
                <a:gd name="connsiteY7" fmla="*/ 268149 h 276739"/>
                <a:gd name="connsiteX8" fmla="*/ 27810 w 182122"/>
                <a:gd name="connsiteY8" fmla="*/ 272422 h 276739"/>
                <a:gd name="connsiteX9" fmla="*/ 4310 w 182122"/>
                <a:gd name="connsiteY9" fmla="*/ 193373 h 276739"/>
                <a:gd name="connsiteX0" fmla="*/ 4310 w 182122"/>
                <a:gd name="connsiteY0" fmla="*/ 194146 h 277512"/>
                <a:gd name="connsiteX1" fmla="*/ 2173 w 182122"/>
                <a:gd name="connsiteY1" fmla="*/ 80914 h 277512"/>
                <a:gd name="connsiteX2" fmla="*/ 27810 w 182122"/>
                <a:gd name="connsiteY2" fmla="*/ 10412 h 277512"/>
                <a:gd name="connsiteX3" fmla="*/ 102586 w 182122"/>
                <a:gd name="connsiteY3" fmla="*/ 1866 h 277512"/>
                <a:gd name="connsiteX4" fmla="*/ 151724 w 182122"/>
                <a:gd name="connsiteY4" fmla="*/ 25366 h 277512"/>
                <a:gd name="connsiteX5" fmla="*/ 173089 w 182122"/>
                <a:gd name="connsiteY5" fmla="*/ 123643 h 277512"/>
                <a:gd name="connsiteX6" fmla="*/ 177362 w 182122"/>
                <a:gd name="connsiteY6" fmla="*/ 204828 h 277512"/>
                <a:gd name="connsiteX7" fmla="*/ 106859 w 182122"/>
                <a:gd name="connsiteY7" fmla="*/ 268922 h 277512"/>
                <a:gd name="connsiteX8" fmla="*/ 27810 w 182122"/>
                <a:gd name="connsiteY8" fmla="*/ 273195 h 277512"/>
                <a:gd name="connsiteX9" fmla="*/ 4310 w 182122"/>
                <a:gd name="connsiteY9" fmla="*/ 194146 h 277512"/>
                <a:gd name="connsiteX0" fmla="*/ 4310 w 182122"/>
                <a:gd name="connsiteY0" fmla="*/ 197554 h 280920"/>
                <a:gd name="connsiteX1" fmla="*/ 2173 w 182122"/>
                <a:gd name="connsiteY1" fmla="*/ 84322 h 280920"/>
                <a:gd name="connsiteX2" fmla="*/ 27810 w 182122"/>
                <a:gd name="connsiteY2" fmla="*/ 13820 h 280920"/>
                <a:gd name="connsiteX3" fmla="*/ 91904 w 182122"/>
                <a:gd name="connsiteY3" fmla="*/ 1001 h 280920"/>
                <a:gd name="connsiteX4" fmla="*/ 151724 w 182122"/>
                <a:gd name="connsiteY4" fmla="*/ 28774 h 280920"/>
                <a:gd name="connsiteX5" fmla="*/ 173089 w 182122"/>
                <a:gd name="connsiteY5" fmla="*/ 127051 h 280920"/>
                <a:gd name="connsiteX6" fmla="*/ 177362 w 182122"/>
                <a:gd name="connsiteY6" fmla="*/ 208236 h 280920"/>
                <a:gd name="connsiteX7" fmla="*/ 106859 w 182122"/>
                <a:gd name="connsiteY7" fmla="*/ 272330 h 280920"/>
                <a:gd name="connsiteX8" fmla="*/ 27810 w 182122"/>
                <a:gd name="connsiteY8" fmla="*/ 276603 h 280920"/>
                <a:gd name="connsiteX9" fmla="*/ 4310 w 182122"/>
                <a:gd name="connsiteY9" fmla="*/ 197554 h 280920"/>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750 w 181562"/>
                <a:gd name="connsiteY0" fmla="*/ 197554 h 279818"/>
                <a:gd name="connsiteX1" fmla="*/ 1613 w 181562"/>
                <a:gd name="connsiteY1" fmla="*/ 84322 h 279818"/>
                <a:gd name="connsiteX2" fmla="*/ 27250 w 181562"/>
                <a:gd name="connsiteY2" fmla="*/ 13820 h 279818"/>
                <a:gd name="connsiteX3" fmla="*/ 91344 w 181562"/>
                <a:gd name="connsiteY3" fmla="*/ 1001 h 279818"/>
                <a:gd name="connsiteX4" fmla="*/ 151164 w 181562"/>
                <a:gd name="connsiteY4" fmla="*/ 28774 h 279818"/>
                <a:gd name="connsiteX5" fmla="*/ 172529 w 181562"/>
                <a:gd name="connsiteY5" fmla="*/ 127051 h 279818"/>
                <a:gd name="connsiteX6" fmla="*/ 176802 w 181562"/>
                <a:gd name="connsiteY6" fmla="*/ 208236 h 279818"/>
                <a:gd name="connsiteX7" fmla="*/ 106299 w 181562"/>
                <a:gd name="connsiteY7" fmla="*/ 272330 h 279818"/>
                <a:gd name="connsiteX8" fmla="*/ 10158 w 181562"/>
                <a:gd name="connsiteY8" fmla="*/ 274467 h 279818"/>
                <a:gd name="connsiteX9" fmla="*/ 3750 w 181562"/>
                <a:gd name="connsiteY9" fmla="*/ 197554 h 279818"/>
                <a:gd name="connsiteX0" fmla="*/ 395 w 186753"/>
                <a:gd name="connsiteY0" fmla="*/ 199691 h 282309"/>
                <a:gd name="connsiteX1" fmla="*/ 6804 w 186753"/>
                <a:gd name="connsiteY1" fmla="*/ 84322 h 282309"/>
                <a:gd name="connsiteX2" fmla="*/ 32441 w 186753"/>
                <a:gd name="connsiteY2" fmla="*/ 13820 h 282309"/>
                <a:gd name="connsiteX3" fmla="*/ 96535 w 186753"/>
                <a:gd name="connsiteY3" fmla="*/ 1001 h 282309"/>
                <a:gd name="connsiteX4" fmla="*/ 156355 w 186753"/>
                <a:gd name="connsiteY4" fmla="*/ 28774 h 282309"/>
                <a:gd name="connsiteX5" fmla="*/ 177720 w 186753"/>
                <a:gd name="connsiteY5" fmla="*/ 127051 h 282309"/>
                <a:gd name="connsiteX6" fmla="*/ 181993 w 186753"/>
                <a:gd name="connsiteY6" fmla="*/ 208236 h 282309"/>
                <a:gd name="connsiteX7" fmla="*/ 111490 w 186753"/>
                <a:gd name="connsiteY7" fmla="*/ 272330 h 282309"/>
                <a:gd name="connsiteX8" fmla="*/ 15349 w 186753"/>
                <a:gd name="connsiteY8" fmla="*/ 274467 h 282309"/>
                <a:gd name="connsiteX9" fmla="*/ 395 w 186753"/>
                <a:gd name="connsiteY9" fmla="*/ 199691 h 282309"/>
                <a:gd name="connsiteX0" fmla="*/ 5312 w 191670"/>
                <a:gd name="connsiteY0" fmla="*/ 199691 h 282309"/>
                <a:gd name="connsiteX1" fmla="*/ 11721 w 191670"/>
                <a:gd name="connsiteY1" fmla="*/ 84322 h 282309"/>
                <a:gd name="connsiteX2" fmla="*/ 37358 w 191670"/>
                <a:gd name="connsiteY2" fmla="*/ 13820 h 282309"/>
                <a:gd name="connsiteX3" fmla="*/ 101452 w 191670"/>
                <a:gd name="connsiteY3" fmla="*/ 1001 h 282309"/>
                <a:gd name="connsiteX4" fmla="*/ 161272 w 191670"/>
                <a:gd name="connsiteY4" fmla="*/ 28774 h 282309"/>
                <a:gd name="connsiteX5" fmla="*/ 182637 w 191670"/>
                <a:gd name="connsiteY5" fmla="*/ 127051 h 282309"/>
                <a:gd name="connsiteX6" fmla="*/ 186910 w 191670"/>
                <a:gd name="connsiteY6" fmla="*/ 208236 h 282309"/>
                <a:gd name="connsiteX7" fmla="*/ 116407 w 191670"/>
                <a:gd name="connsiteY7" fmla="*/ 272330 h 282309"/>
                <a:gd name="connsiteX8" fmla="*/ 20266 w 191670"/>
                <a:gd name="connsiteY8" fmla="*/ 274467 h 282309"/>
                <a:gd name="connsiteX9" fmla="*/ 5312 w 191670"/>
                <a:gd name="connsiteY9" fmla="*/ 199691 h 28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670" h="282309">
                  <a:moveTo>
                    <a:pt x="5312" y="199691"/>
                  </a:moveTo>
                  <a:cubicBezTo>
                    <a:pt x="16707" y="161591"/>
                    <a:pt x="6380" y="115301"/>
                    <a:pt x="11721" y="84322"/>
                  </a:cubicBezTo>
                  <a:cubicBezTo>
                    <a:pt x="17062" y="53344"/>
                    <a:pt x="22403" y="27707"/>
                    <a:pt x="37358" y="13820"/>
                  </a:cubicBezTo>
                  <a:cubicBezTo>
                    <a:pt x="52313" y="-67"/>
                    <a:pt x="80800" y="-1491"/>
                    <a:pt x="101452" y="1001"/>
                  </a:cubicBezTo>
                  <a:cubicBezTo>
                    <a:pt x="122104" y="3493"/>
                    <a:pt x="147741" y="7766"/>
                    <a:pt x="161272" y="28774"/>
                  </a:cubicBezTo>
                  <a:cubicBezTo>
                    <a:pt x="174803" y="49782"/>
                    <a:pt x="178364" y="97141"/>
                    <a:pt x="182637" y="127051"/>
                  </a:cubicBezTo>
                  <a:cubicBezTo>
                    <a:pt x="186910" y="156961"/>
                    <a:pt x="197948" y="184023"/>
                    <a:pt x="186910" y="208236"/>
                  </a:cubicBezTo>
                  <a:cubicBezTo>
                    <a:pt x="175872" y="232449"/>
                    <a:pt x="141332" y="260936"/>
                    <a:pt x="116407" y="272330"/>
                  </a:cubicBezTo>
                  <a:cubicBezTo>
                    <a:pt x="91482" y="283724"/>
                    <a:pt x="38782" y="286573"/>
                    <a:pt x="20266" y="274467"/>
                  </a:cubicBezTo>
                  <a:cubicBezTo>
                    <a:pt x="1750" y="262361"/>
                    <a:pt x="-6083" y="237791"/>
                    <a:pt x="5312" y="199691"/>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Freeform: Shape 182">
              <a:extLst>
                <a:ext uri="{FF2B5EF4-FFF2-40B4-BE49-F238E27FC236}">
                  <a16:creationId xmlns:a16="http://schemas.microsoft.com/office/drawing/2014/main" id="{7AEF7C96-F853-4555-A725-01BD81017ADB}"/>
                </a:ext>
              </a:extLst>
            </p:cNvPr>
            <p:cNvSpPr/>
            <p:nvPr/>
          </p:nvSpPr>
          <p:spPr>
            <a:xfrm rot="17231717">
              <a:off x="9679242" y="3634252"/>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5CB3A4A-B9E9-4735-A6D8-C5F086AE4C0C}"/>
                </a:ext>
              </a:extLst>
            </p:cNvPr>
            <p:cNvSpPr/>
            <p:nvPr/>
          </p:nvSpPr>
          <p:spPr>
            <a:xfrm>
              <a:off x="9561890"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Freeform: Shape 184">
              <a:extLst>
                <a:ext uri="{FF2B5EF4-FFF2-40B4-BE49-F238E27FC236}">
                  <a16:creationId xmlns:a16="http://schemas.microsoft.com/office/drawing/2014/main" id="{C9387177-F1DB-46D6-9591-620A37E4894D}"/>
                </a:ext>
              </a:extLst>
            </p:cNvPr>
            <p:cNvSpPr/>
            <p:nvPr/>
          </p:nvSpPr>
          <p:spPr>
            <a:xfrm rot="17267607">
              <a:off x="9765502" y="3846839"/>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6" name="Freeform: Shape 185">
              <a:extLst>
                <a:ext uri="{FF2B5EF4-FFF2-40B4-BE49-F238E27FC236}">
                  <a16:creationId xmlns:a16="http://schemas.microsoft.com/office/drawing/2014/main" id="{E93187E3-0ACB-4127-A5C3-A8DCC895E6FD}"/>
                </a:ext>
              </a:extLst>
            </p:cNvPr>
            <p:cNvSpPr/>
            <p:nvPr/>
          </p:nvSpPr>
          <p:spPr>
            <a:xfrm rot="3960558">
              <a:off x="9108578" y="2727227"/>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Freeform: Shape 186">
              <a:extLst>
                <a:ext uri="{FF2B5EF4-FFF2-40B4-BE49-F238E27FC236}">
                  <a16:creationId xmlns:a16="http://schemas.microsoft.com/office/drawing/2014/main" id="{2572A38A-89D1-4BFA-9FD0-B6C7965D8F39}"/>
                </a:ext>
              </a:extLst>
            </p:cNvPr>
            <p:cNvSpPr/>
            <p:nvPr/>
          </p:nvSpPr>
          <p:spPr>
            <a:xfrm rot="7657645">
              <a:off x="8873752" y="2558118"/>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Freeform: Shape 187">
              <a:extLst>
                <a:ext uri="{FF2B5EF4-FFF2-40B4-BE49-F238E27FC236}">
                  <a16:creationId xmlns:a16="http://schemas.microsoft.com/office/drawing/2014/main" id="{4D580D94-12F0-46B3-8138-3566D5ACAAF4}"/>
                </a:ext>
              </a:extLst>
            </p:cNvPr>
            <p:cNvSpPr/>
            <p:nvPr/>
          </p:nvSpPr>
          <p:spPr>
            <a:xfrm rot="3691782">
              <a:off x="9224364" y="2651056"/>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73CD0471-0E70-4EB5-8A29-6A33B8A5E0BD}"/>
                </a:ext>
              </a:extLst>
            </p:cNvPr>
            <p:cNvSpPr/>
            <p:nvPr/>
          </p:nvSpPr>
          <p:spPr>
            <a:xfrm rot="17844940">
              <a:off x="9434024" y="3655417"/>
              <a:ext cx="96400" cy="29638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 name="connsiteX0" fmla="*/ 6496 w 140748"/>
                <a:gd name="connsiteY0" fmla="*/ 42636 h 364378"/>
                <a:gd name="connsiteX1" fmla="*/ 8067 w 140748"/>
                <a:gd name="connsiteY1" fmla="*/ 310013 h 364378"/>
                <a:gd name="connsiteX2" fmla="*/ 70905 w 140748"/>
                <a:gd name="connsiteY2" fmla="*/ 364185 h 364378"/>
                <a:gd name="connsiteX3" fmla="*/ 129409 w 140748"/>
                <a:gd name="connsiteY3" fmla="*/ 303514 h 364378"/>
                <a:gd name="connsiteX4" fmla="*/ 131576 w 140748"/>
                <a:gd name="connsiteY4" fmla="*/ 60829 h 364378"/>
                <a:gd name="connsiteX5" fmla="*/ 60071 w 140748"/>
                <a:gd name="connsiteY5" fmla="*/ 2324 h 364378"/>
                <a:gd name="connsiteX6" fmla="*/ 6496 w 140748"/>
                <a:gd name="connsiteY6" fmla="*/ 42636 h 364378"/>
                <a:gd name="connsiteX0" fmla="*/ 6496 w 136138"/>
                <a:gd name="connsiteY0" fmla="*/ 45571 h 367313"/>
                <a:gd name="connsiteX1" fmla="*/ 8067 w 136138"/>
                <a:gd name="connsiteY1" fmla="*/ 312948 h 367313"/>
                <a:gd name="connsiteX2" fmla="*/ 70905 w 136138"/>
                <a:gd name="connsiteY2" fmla="*/ 367120 h 367313"/>
                <a:gd name="connsiteX3" fmla="*/ 129409 w 136138"/>
                <a:gd name="connsiteY3" fmla="*/ 306449 h 367313"/>
                <a:gd name="connsiteX4" fmla="*/ 123956 w 136138"/>
                <a:gd name="connsiteY4" fmla="*/ 37094 h 367313"/>
                <a:gd name="connsiteX5" fmla="*/ 60071 w 136138"/>
                <a:gd name="connsiteY5" fmla="*/ 5259 h 367313"/>
                <a:gd name="connsiteX6" fmla="*/ 6496 w 136138"/>
                <a:gd name="connsiteY6" fmla="*/ 45571 h 367313"/>
                <a:gd name="connsiteX0" fmla="*/ 6991 w 136633"/>
                <a:gd name="connsiteY0" fmla="*/ 56469 h 378211"/>
                <a:gd name="connsiteX1" fmla="*/ 8562 w 136633"/>
                <a:gd name="connsiteY1" fmla="*/ 323846 h 378211"/>
                <a:gd name="connsiteX2" fmla="*/ 71400 w 136633"/>
                <a:gd name="connsiteY2" fmla="*/ 378018 h 378211"/>
                <a:gd name="connsiteX3" fmla="*/ 129904 w 136633"/>
                <a:gd name="connsiteY3" fmla="*/ 317347 h 378211"/>
                <a:gd name="connsiteX4" fmla="*/ 124451 w 136633"/>
                <a:gd name="connsiteY4" fmla="*/ 47992 h 378211"/>
                <a:gd name="connsiteX5" fmla="*/ 68186 w 136633"/>
                <a:gd name="connsiteY5" fmla="*/ 917 h 378211"/>
                <a:gd name="connsiteX6" fmla="*/ 6991 w 136633"/>
                <a:gd name="connsiteY6" fmla="*/ 56469 h 378211"/>
                <a:gd name="connsiteX0" fmla="*/ 3871 w 133513"/>
                <a:gd name="connsiteY0" fmla="*/ 56469 h 378103"/>
                <a:gd name="connsiteX1" fmla="*/ 13062 w 133513"/>
                <a:gd name="connsiteY1" fmla="*/ 321941 h 378103"/>
                <a:gd name="connsiteX2" fmla="*/ 68280 w 133513"/>
                <a:gd name="connsiteY2" fmla="*/ 378018 h 378103"/>
                <a:gd name="connsiteX3" fmla="*/ 126784 w 133513"/>
                <a:gd name="connsiteY3" fmla="*/ 317347 h 378103"/>
                <a:gd name="connsiteX4" fmla="*/ 121331 w 133513"/>
                <a:gd name="connsiteY4" fmla="*/ 47992 h 378103"/>
                <a:gd name="connsiteX5" fmla="*/ 65066 w 133513"/>
                <a:gd name="connsiteY5" fmla="*/ 917 h 378103"/>
                <a:gd name="connsiteX6" fmla="*/ 3871 w 133513"/>
                <a:gd name="connsiteY6" fmla="*/ 56469 h 378103"/>
                <a:gd name="connsiteX0" fmla="*/ 3871 w 130834"/>
                <a:gd name="connsiteY0" fmla="*/ 56469 h 378482"/>
                <a:gd name="connsiteX1" fmla="*/ 13062 w 130834"/>
                <a:gd name="connsiteY1" fmla="*/ 321941 h 378482"/>
                <a:gd name="connsiteX2" fmla="*/ 68280 w 130834"/>
                <a:gd name="connsiteY2" fmla="*/ 378018 h 378482"/>
                <a:gd name="connsiteX3" fmla="*/ 121069 w 130834"/>
                <a:gd name="connsiteY3" fmla="*/ 307822 h 378482"/>
                <a:gd name="connsiteX4" fmla="*/ 121331 w 130834"/>
                <a:gd name="connsiteY4" fmla="*/ 47992 h 378482"/>
                <a:gd name="connsiteX5" fmla="*/ 65066 w 130834"/>
                <a:gd name="connsiteY5" fmla="*/ 917 h 378482"/>
                <a:gd name="connsiteX6" fmla="*/ 3871 w 130834"/>
                <a:gd name="connsiteY6" fmla="*/ 56469 h 378482"/>
                <a:gd name="connsiteX0" fmla="*/ 3747 w 130911"/>
                <a:gd name="connsiteY0" fmla="*/ 56469 h 374836"/>
                <a:gd name="connsiteX1" fmla="*/ 12938 w 130911"/>
                <a:gd name="connsiteY1" fmla="*/ 321941 h 374836"/>
                <a:gd name="connsiteX2" fmla="*/ 64346 w 130911"/>
                <a:gd name="connsiteY2" fmla="*/ 374208 h 374836"/>
                <a:gd name="connsiteX3" fmla="*/ 120945 w 130911"/>
                <a:gd name="connsiteY3" fmla="*/ 307822 h 374836"/>
                <a:gd name="connsiteX4" fmla="*/ 121207 w 130911"/>
                <a:gd name="connsiteY4" fmla="*/ 47992 h 374836"/>
                <a:gd name="connsiteX5" fmla="*/ 64942 w 130911"/>
                <a:gd name="connsiteY5" fmla="*/ 917 h 374836"/>
                <a:gd name="connsiteX6" fmla="*/ 3747 w 130911"/>
                <a:gd name="connsiteY6" fmla="*/ 56469 h 37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11" h="374836">
                  <a:moveTo>
                    <a:pt x="3747" y="56469"/>
                  </a:moveTo>
                  <a:cubicBezTo>
                    <a:pt x="-4920" y="109973"/>
                    <a:pt x="2838" y="268985"/>
                    <a:pt x="12938" y="321941"/>
                  </a:cubicBezTo>
                  <a:cubicBezTo>
                    <a:pt x="23038" y="374897"/>
                    <a:pt x="46345" y="376561"/>
                    <a:pt x="64346" y="374208"/>
                  </a:cubicBezTo>
                  <a:cubicBezTo>
                    <a:pt x="82347" y="371855"/>
                    <a:pt x="111468" y="362191"/>
                    <a:pt x="120945" y="307822"/>
                  </a:cubicBezTo>
                  <a:cubicBezTo>
                    <a:pt x="130422" y="253453"/>
                    <a:pt x="137458" y="102524"/>
                    <a:pt x="121207" y="47992"/>
                  </a:cubicBezTo>
                  <a:cubicBezTo>
                    <a:pt x="104956" y="-6540"/>
                    <a:pt x="84519" y="-496"/>
                    <a:pt x="64942" y="917"/>
                  </a:cubicBezTo>
                  <a:cubicBezTo>
                    <a:pt x="45365" y="2330"/>
                    <a:pt x="12414" y="2965"/>
                    <a:pt x="3747" y="56469"/>
                  </a:cubicBezTo>
                  <a:close/>
                </a:path>
              </a:pathLst>
            </a:custGeom>
            <a:solidFill>
              <a:srgbClr val="D632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Freeform: Shape 189">
              <a:extLst>
                <a:ext uri="{FF2B5EF4-FFF2-40B4-BE49-F238E27FC236}">
                  <a16:creationId xmlns:a16="http://schemas.microsoft.com/office/drawing/2014/main" id="{072E825B-4731-4153-80C6-F8F5D94092AD}"/>
                </a:ext>
              </a:extLst>
            </p:cNvPr>
            <p:cNvSpPr/>
            <p:nvPr/>
          </p:nvSpPr>
          <p:spPr>
            <a:xfrm>
              <a:off x="9326113" y="3508905"/>
              <a:ext cx="124042" cy="287205"/>
            </a:xfrm>
            <a:custGeom>
              <a:avLst/>
              <a:gdLst>
                <a:gd name="connsiteX0" fmla="*/ 5859 w 185874"/>
                <a:gd name="connsiteY0" fmla="*/ 56783 h 399366"/>
                <a:gd name="connsiteX1" fmla="*/ 14526 w 185874"/>
                <a:gd name="connsiteY1" fmla="*/ 312468 h 399366"/>
                <a:gd name="connsiteX2" fmla="*/ 96865 w 185874"/>
                <a:gd name="connsiteY2" fmla="*/ 399141 h 399366"/>
                <a:gd name="connsiteX3" fmla="*/ 174871 w 185874"/>
                <a:gd name="connsiteY3" fmla="*/ 327636 h 399366"/>
                <a:gd name="connsiteX4" fmla="*/ 174871 w 185874"/>
                <a:gd name="connsiteY4" fmla="*/ 65450 h 399366"/>
                <a:gd name="connsiteX5" fmla="*/ 77364 w 185874"/>
                <a:gd name="connsiteY5" fmla="*/ 445 h 399366"/>
                <a:gd name="connsiteX6" fmla="*/ 5859 w 185874"/>
                <a:gd name="connsiteY6" fmla="*/ 56783 h 399366"/>
                <a:gd name="connsiteX0" fmla="*/ 6653 w 186668"/>
                <a:gd name="connsiteY0" fmla="*/ 56783 h 399366"/>
                <a:gd name="connsiteX1" fmla="*/ 15320 w 186668"/>
                <a:gd name="connsiteY1" fmla="*/ 312468 h 399366"/>
                <a:gd name="connsiteX2" fmla="*/ 97659 w 186668"/>
                <a:gd name="connsiteY2" fmla="*/ 399141 h 399366"/>
                <a:gd name="connsiteX3" fmla="*/ 175665 w 186668"/>
                <a:gd name="connsiteY3" fmla="*/ 327636 h 399366"/>
                <a:gd name="connsiteX4" fmla="*/ 175665 w 186668"/>
                <a:gd name="connsiteY4" fmla="*/ 65450 h 399366"/>
                <a:gd name="connsiteX5" fmla="*/ 88992 w 186668"/>
                <a:gd name="connsiteY5" fmla="*/ 445 h 399366"/>
                <a:gd name="connsiteX6" fmla="*/ 6653 w 186668"/>
                <a:gd name="connsiteY6" fmla="*/ 56783 h 399366"/>
                <a:gd name="connsiteX0" fmla="*/ 6970 w 186985"/>
                <a:gd name="connsiteY0" fmla="*/ 56783 h 399366"/>
                <a:gd name="connsiteX1" fmla="*/ 15637 w 186985"/>
                <a:gd name="connsiteY1" fmla="*/ 312468 h 399366"/>
                <a:gd name="connsiteX2" fmla="*/ 97976 w 186985"/>
                <a:gd name="connsiteY2" fmla="*/ 399141 h 399366"/>
                <a:gd name="connsiteX3" fmla="*/ 175982 w 186985"/>
                <a:gd name="connsiteY3" fmla="*/ 327636 h 399366"/>
                <a:gd name="connsiteX4" fmla="*/ 175982 w 186985"/>
                <a:gd name="connsiteY4" fmla="*/ 65450 h 399366"/>
                <a:gd name="connsiteX5" fmla="*/ 93643 w 186985"/>
                <a:gd name="connsiteY5" fmla="*/ 445 h 399366"/>
                <a:gd name="connsiteX6" fmla="*/ 6970 w 186985"/>
                <a:gd name="connsiteY6" fmla="*/ 56783 h 399366"/>
                <a:gd name="connsiteX0" fmla="*/ 5948 w 190296"/>
                <a:gd name="connsiteY0" fmla="*/ 67181 h 398930"/>
                <a:gd name="connsiteX1" fmla="*/ 18948 w 190296"/>
                <a:gd name="connsiteY1" fmla="*/ 312032 h 398930"/>
                <a:gd name="connsiteX2" fmla="*/ 101287 w 190296"/>
                <a:gd name="connsiteY2" fmla="*/ 398705 h 398930"/>
                <a:gd name="connsiteX3" fmla="*/ 179293 w 190296"/>
                <a:gd name="connsiteY3" fmla="*/ 327200 h 398930"/>
                <a:gd name="connsiteX4" fmla="*/ 179293 w 190296"/>
                <a:gd name="connsiteY4" fmla="*/ 65014 h 398930"/>
                <a:gd name="connsiteX5" fmla="*/ 96954 w 190296"/>
                <a:gd name="connsiteY5" fmla="*/ 9 h 398930"/>
                <a:gd name="connsiteX6" fmla="*/ 5948 w 190296"/>
                <a:gd name="connsiteY6" fmla="*/ 67181 h 398930"/>
                <a:gd name="connsiteX0" fmla="*/ 8303 w 183984"/>
                <a:gd name="connsiteY0" fmla="*/ 58598 h 399015"/>
                <a:gd name="connsiteX1" fmla="*/ 12636 w 183984"/>
                <a:gd name="connsiteY1" fmla="*/ 312117 h 399015"/>
                <a:gd name="connsiteX2" fmla="*/ 94975 w 183984"/>
                <a:gd name="connsiteY2" fmla="*/ 398790 h 399015"/>
                <a:gd name="connsiteX3" fmla="*/ 172981 w 183984"/>
                <a:gd name="connsiteY3" fmla="*/ 327285 h 399015"/>
                <a:gd name="connsiteX4" fmla="*/ 172981 w 183984"/>
                <a:gd name="connsiteY4" fmla="*/ 65099 h 399015"/>
                <a:gd name="connsiteX5" fmla="*/ 90642 w 183984"/>
                <a:gd name="connsiteY5" fmla="*/ 94 h 399015"/>
                <a:gd name="connsiteX6" fmla="*/ 8303 w 183984"/>
                <a:gd name="connsiteY6" fmla="*/ 58598 h 399015"/>
                <a:gd name="connsiteX0" fmla="*/ 8303 w 178777"/>
                <a:gd name="connsiteY0" fmla="*/ 58504 h 398932"/>
                <a:gd name="connsiteX1" fmla="*/ 12636 w 178777"/>
                <a:gd name="connsiteY1" fmla="*/ 312023 h 398932"/>
                <a:gd name="connsiteX2" fmla="*/ 94975 w 178777"/>
                <a:gd name="connsiteY2" fmla="*/ 398696 h 398932"/>
                <a:gd name="connsiteX3" fmla="*/ 172981 w 178777"/>
                <a:gd name="connsiteY3" fmla="*/ 327191 h 398932"/>
                <a:gd name="connsiteX4" fmla="*/ 162147 w 178777"/>
                <a:gd name="connsiteY4" fmla="*/ 58505 h 398932"/>
                <a:gd name="connsiteX5" fmla="*/ 90642 w 178777"/>
                <a:gd name="connsiteY5" fmla="*/ 0 h 398932"/>
                <a:gd name="connsiteX6" fmla="*/ 8303 w 178777"/>
                <a:gd name="connsiteY6" fmla="*/ 58504 h 398932"/>
                <a:gd name="connsiteX0" fmla="*/ 17753 w 170893"/>
                <a:gd name="connsiteY0" fmla="*/ 50263 h 399358"/>
                <a:gd name="connsiteX1" fmla="*/ 4752 w 170893"/>
                <a:gd name="connsiteY1" fmla="*/ 312449 h 399358"/>
                <a:gd name="connsiteX2" fmla="*/ 87091 w 170893"/>
                <a:gd name="connsiteY2" fmla="*/ 399122 h 399358"/>
                <a:gd name="connsiteX3" fmla="*/ 165097 w 170893"/>
                <a:gd name="connsiteY3" fmla="*/ 327617 h 399358"/>
                <a:gd name="connsiteX4" fmla="*/ 154263 w 170893"/>
                <a:gd name="connsiteY4" fmla="*/ 58931 h 399358"/>
                <a:gd name="connsiteX5" fmla="*/ 82758 w 170893"/>
                <a:gd name="connsiteY5" fmla="*/ 426 h 399358"/>
                <a:gd name="connsiteX6" fmla="*/ 17753 w 170893"/>
                <a:gd name="connsiteY6" fmla="*/ 50263 h 399358"/>
                <a:gd name="connsiteX0" fmla="*/ 6182 w 159322"/>
                <a:gd name="connsiteY0" fmla="*/ 50243 h 399400"/>
                <a:gd name="connsiteX1" fmla="*/ 10516 w 159322"/>
                <a:gd name="connsiteY1" fmla="*/ 310262 h 399400"/>
                <a:gd name="connsiteX2" fmla="*/ 75520 w 159322"/>
                <a:gd name="connsiteY2" fmla="*/ 399102 h 399400"/>
                <a:gd name="connsiteX3" fmla="*/ 153526 w 159322"/>
                <a:gd name="connsiteY3" fmla="*/ 327597 h 399400"/>
                <a:gd name="connsiteX4" fmla="*/ 142692 w 159322"/>
                <a:gd name="connsiteY4" fmla="*/ 58911 h 399400"/>
                <a:gd name="connsiteX5" fmla="*/ 71187 w 159322"/>
                <a:gd name="connsiteY5" fmla="*/ 406 h 399400"/>
                <a:gd name="connsiteX6" fmla="*/ 6182 w 159322"/>
                <a:gd name="connsiteY6" fmla="*/ 50243 h 399400"/>
                <a:gd name="connsiteX0" fmla="*/ 6182 w 156451"/>
                <a:gd name="connsiteY0" fmla="*/ 50243 h 399102"/>
                <a:gd name="connsiteX1" fmla="*/ 10516 w 156451"/>
                <a:gd name="connsiteY1" fmla="*/ 310262 h 399102"/>
                <a:gd name="connsiteX2" fmla="*/ 75520 w 156451"/>
                <a:gd name="connsiteY2" fmla="*/ 399102 h 399102"/>
                <a:gd name="connsiteX3" fmla="*/ 149193 w 156451"/>
                <a:gd name="connsiteY3" fmla="*/ 310263 h 399102"/>
                <a:gd name="connsiteX4" fmla="*/ 142692 w 156451"/>
                <a:gd name="connsiteY4" fmla="*/ 58911 h 399102"/>
                <a:gd name="connsiteX5" fmla="*/ 71187 w 156451"/>
                <a:gd name="connsiteY5" fmla="*/ 406 h 399102"/>
                <a:gd name="connsiteX6" fmla="*/ 6182 w 156451"/>
                <a:gd name="connsiteY6" fmla="*/ 50243 h 399102"/>
                <a:gd name="connsiteX0" fmla="*/ 6073 w 156494"/>
                <a:gd name="connsiteY0" fmla="*/ 50243 h 377434"/>
                <a:gd name="connsiteX1" fmla="*/ 10407 w 156494"/>
                <a:gd name="connsiteY1" fmla="*/ 310262 h 377434"/>
                <a:gd name="connsiteX2" fmla="*/ 73245 w 156494"/>
                <a:gd name="connsiteY2" fmla="*/ 377434 h 377434"/>
                <a:gd name="connsiteX3" fmla="*/ 149084 w 156494"/>
                <a:gd name="connsiteY3" fmla="*/ 310263 h 377434"/>
                <a:gd name="connsiteX4" fmla="*/ 142583 w 156494"/>
                <a:gd name="connsiteY4" fmla="*/ 58911 h 377434"/>
                <a:gd name="connsiteX5" fmla="*/ 71078 w 156494"/>
                <a:gd name="connsiteY5" fmla="*/ 406 h 377434"/>
                <a:gd name="connsiteX6" fmla="*/ 6073 w 156494"/>
                <a:gd name="connsiteY6" fmla="*/ 50243 h 377434"/>
                <a:gd name="connsiteX0" fmla="*/ 6073 w 156494"/>
                <a:gd name="connsiteY0" fmla="*/ 49900 h 377091"/>
                <a:gd name="connsiteX1" fmla="*/ 10407 w 156494"/>
                <a:gd name="connsiteY1" fmla="*/ 309919 h 377091"/>
                <a:gd name="connsiteX2" fmla="*/ 73245 w 156494"/>
                <a:gd name="connsiteY2" fmla="*/ 377091 h 377091"/>
                <a:gd name="connsiteX3" fmla="*/ 149084 w 156494"/>
                <a:gd name="connsiteY3" fmla="*/ 309920 h 377091"/>
                <a:gd name="connsiteX4" fmla="*/ 142583 w 156494"/>
                <a:gd name="connsiteY4" fmla="*/ 58568 h 377091"/>
                <a:gd name="connsiteX5" fmla="*/ 71078 w 156494"/>
                <a:gd name="connsiteY5" fmla="*/ 63 h 377091"/>
                <a:gd name="connsiteX6" fmla="*/ 6073 w 156494"/>
                <a:gd name="connsiteY6" fmla="*/ 49900 h 377091"/>
                <a:gd name="connsiteX0" fmla="*/ 3203 w 153624"/>
                <a:gd name="connsiteY0" fmla="*/ 49900 h 377097"/>
                <a:gd name="connsiteX1" fmla="*/ 16204 w 153624"/>
                <a:gd name="connsiteY1" fmla="*/ 307752 h 377097"/>
                <a:gd name="connsiteX2" fmla="*/ 70375 w 153624"/>
                <a:gd name="connsiteY2" fmla="*/ 377091 h 377097"/>
                <a:gd name="connsiteX3" fmla="*/ 146214 w 153624"/>
                <a:gd name="connsiteY3" fmla="*/ 309920 h 377097"/>
                <a:gd name="connsiteX4" fmla="*/ 139713 w 153624"/>
                <a:gd name="connsiteY4" fmla="*/ 58568 h 377097"/>
                <a:gd name="connsiteX5" fmla="*/ 68208 w 153624"/>
                <a:gd name="connsiteY5" fmla="*/ 63 h 377097"/>
                <a:gd name="connsiteX6" fmla="*/ 3203 w 153624"/>
                <a:gd name="connsiteY6" fmla="*/ 49900 h 377097"/>
                <a:gd name="connsiteX0" fmla="*/ 3203 w 149322"/>
                <a:gd name="connsiteY0" fmla="*/ 49900 h 377097"/>
                <a:gd name="connsiteX1" fmla="*/ 16204 w 149322"/>
                <a:gd name="connsiteY1" fmla="*/ 307752 h 377097"/>
                <a:gd name="connsiteX2" fmla="*/ 70375 w 149322"/>
                <a:gd name="connsiteY2" fmla="*/ 377091 h 377097"/>
                <a:gd name="connsiteX3" fmla="*/ 137546 w 149322"/>
                <a:gd name="connsiteY3" fmla="*/ 309920 h 377097"/>
                <a:gd name="connsiteX4" fmla="*/ 139713 w 149322"/>
                <a:gd name="connsiteY4" fmla="*/ 58568 h 377097"/>
                <a:gd name="connsiteX5" fmla="*/ 68208 w 149322"/>
                <a:gd name="connsiteY5" fmla="*/ 63 h 377097"/>
                <a:gd name="connsiteX6" fmla="*/ 3203 w 149322"/>
                <a:gd name="connsiteY6" fmla="*/ 49900 h 377097"/>
                <a:gd name="connsiteX0" fmla="*/ 3488 w 149064"/>
                <a:gd name="connsiteY0" fmla="*/ 49900 h 366272"/>
                <a:gd name="connsiteX1" fmla="*/ 16489 w 149064"/>
                <a:gd name="connsiteY1" fmla="*/ 307752 h 366272"/>
                <a:gd name="connsiteX2" fmla="*/ 81494 w 149064"/>
                <a:gd name="connsiteY2" fmla="*/ 366257 h 366272"/>
                <a:gd name="connsiteX3" fmla="*/ 137831 w 149064"/>
                <a:gd name="connsiteY3" fmla="*/ 309920 h 366272"/>
                <a:gd name="connsiteX4" fmla="*/ 139998 w 149064"/>
                <a:gd name="connsiteY4" fmla="*/ 58568 h 366272"/>
                <a:gd name="connsiteX5" fmla="*/ 68493 w 149064"/>
                <a:gd name="connsiteY5" fmla="*/ 63 h 366272"/>
                <a:gd name="connsiteX6" fmla="*/ 3488 w 149064"/>
                <a:gd name="connsiteY6" fmla="*/ 49900 h 366272"/>
                <a:gd name="connsiteX0" fmla="*/ 3429 w 149111"/>
                <a:gd name="connsiteY0" fmla="*/ 49900 h 361956"/>
                <a:gd name="connsiteX1" fmla="*/ 16430 w 149111"/>
                <a:gd name="connsiteY1" fmla="*/ 307752 h 361956"/>
                <a:gd name="connsiteX2" fmla="*/ 79268 w 149111"/>
                <a:gd name="connsiteY2" fmla="*/ 361924 h 361956"/>
                <a:gd name="connsiteX3" fmla="*/ 137772 w 149111"/>
                <a:gd name="connsiteY3" fmla="*/ 309920 h 361956"/>
                <a:gd name="connsiteX4" fmla="*/ 139939 w 149111"/>
                <a:gd name="connsiteY4" fmla="*/ 58568 h 361956"/>
                <a:gd name="connsiteX5" fmla="*/ 68434 w 149111"/>
                <a:gd name="connsiteY5" fmla="*/ 63 h 361956"/>
                <a:gd name="connsiteX6" fmla="*/ 3429 w 149111"/>
                <a:gd name="connsiteY6" fmla="*/ 49900 h 361956"/>
                <a:gd name="connsiteX0" fmla="*/ 3429 w 149111"/>
                <a:gd name="connsiteY0" fmla="*/ 49900 h 362079"/>
                <a:gd name="connsiteX1" fmla="*/ 16430 w 149111"/>
                <a:gd name="connsiteY1" fmla="*/ 307752 h 362079"/>
                <a:gd name="connsiteX2" fmla="*/ 79268 w 149111"/>
                <a:gd name="connsiteY2" fmla="*/ 361924 h 362079"/>
                <a:gd name="connsiteX3" fmla="*/ 137772 w 149111"/>
                <a:gd name="connsiteY3" fmla="*/ 301253 h 362079"/>
                <a:gd name="connsiteX4" fmla="*/ 139939 w 149111"/>
                <a:gd name="connsiteY4" fmla="*/ 58568 h 362079"/>
                <a:gd name="connsiteX5" fmla="*/ 68434 w 149111"/>
                <a:gd name="connsiteY5" fmla="*/ 63 h 362079"/>
                <a:gd name="connsiteX6" fmla="*/ 3429 w 149111"/>
                <a:gd name="connsiteY6" fmla="*/ 49900 h 36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111" h="362079">
                  <a:moveTo>
                    <a:pt x="3429" y="49900"/>
                  </a:moveTo>
                  <a:cubicBezTo>
                    <a:pt x="-5238" y="101182"/>
                    <a:pt x="3790" y="255748"/>
                    <a:pt x="16430" y="307752"/>
                  </a:cubicBezTo>
                  <a:cubicBezTo>
                    <a:pt x="29070" y="359756"/>
                    <a:pt x="59044" y="363007"/>
                    <a:pt x="79268" y="361924"/>
                  </a:cubicBezTo>
                  <a:cubicBezTo>
                    <a:pt x="99492" y="360841"/>
                    <a:pt x="127660" y="351812"/>
                    <a:pt x="137772" y="301253"/>
                  </a:cubicBezTo>
                  <a:cubicBezTo>
                    <a:pt x="147884" y="250694"/>
                    <a:pt x="156190" y="113100"/>
                    <a:pt x="139939" y="58568"/>
                  </a:cubicBezTo>
                  <a:cubicBezTo>
                    <a:pt x="123688" y="4036"/>
                    <a:pt x="86852" y="-658"/>
                    <a:pt x="68434" y="63"/>
                  </a:cubicBezTo>
                  <a:cubicBezTo>
                    <a:pt x="50016" y="784"/>
                    <a:pt x="12096" y="-1382"/>
                    <a:pt x="3429" y="49900"/>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Freeform: Shape 190">
              <a:extLst>
                <a:ext uri="{FF2B5EF4-FFF2-40B4-BE49-F238E27FC236}">
                  <a16:creationId xmlns:a16="http://schemas.microsoft.com/office/drawing/2014/main" id="{F2EB5416-5D9C-4F3F-86C5-A8F42D73435A}"/>
                </a:ext>
              </a:extLst>
            </p:cNvPr>
            <p:cNvSpPr/>
            <p:nvPr/>
          </p:nvSpPr>
          <p:spPr>
            <a:xfrm>
              <a:off x="9263817"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Freeform: Shape 191">
              <a:extLst>
                <a:ext uri="{FF2B5EF4-FFF2-40B4-BE49-F238E27FC236}">
                  <a16:creationId xmlns:a16="http://schemas.microsoft.com/office/drawing/2014/main" id="{179FFF1C-F61F-421B-83B8-FCB7E739B70F}"/>
                </a:ext>
              </a:extLst>
            </p:cNvPr>
            <p:cNvSpPr/>
            <p:nvPr/>
          </p:nvSpPr>
          <p:spPr>
            <a:xfrm rot="21382126">
              <a:off x="9471618" y="3273445"/>
              <a:ext cx="261064" cy="355598"/>
            </a:xfrm>
            <a:custGeom>
              <a:avLst/>
              <a:gdLst>
                <a:gd name="connsiteX0" fmla="*/ 11215 w 427713"/>
                <a:gd name="connsiteY0" fmla="*/ 118649 h 561918"/>
                <a:gd name="connsiteX1" fmla="*/ 27755 w 427713"/>
                <a:gd name="connsiteY1" fmla="*/ 364379 h 561918"/>
                <a:gd name="connsiteX2" fmla="*/ 32481 w 427713"/>
                <a:gd name="connsiteY2" fmla="*/ 522686 h 561918"/>
                <a:gd name="connsiteX3" fmla="*/ 190788 w 427713"/>
                <a:gd name="connsiteY3" fmla="*/ 543951 h 561918"/>
                <a:gd name="connsiteX4" fmla="*/ 405802 w 427713"/>
                <a:gd name="connsiteY4" fmla="*/ 543951 h 561918"/>
                <a:gd name="connsiteX5" fmla="*/ 417615 w 427713"/>
                <a:gd name="connsiteY5" fmla="*/ 312398 h 561918"/>
                <a:gd name="connsiteX6" fmla="*/ 410527 w 427713"/>
                <a:gd name="connsiteY6" fmla="*/ 76119 h 561918"/>
                <a:gd name="connsiteX7" fmla="*/ 216778 w 427713"/>
                <a:gd name="connsiteY7" fmla="*/ 509 h 561918"/>
                <a:gd name="connsiteX8" fmla="*/ 11215 w 427713"/>
                <a:gd name="connsiteY8" fmla="*/ 118649 h 561918"/>
                <a:gd name="connsiteX0" fmla="*/ 11560 w 425696"/>
                <a:gd name="connsiteY0" fmla="*/ 87530 h 561515"/>
                <a:gd name="connsiteX1" fmla="*/ 25738 w 425696"/>
                <a:gd name="connsiteY1" fmla="*/ 363976 h 561515"/>
                <a:gd name="connsiteX2" fmla="*/ 30464 w 425696"/>
                <a:gd name="connsiteY2" fmla="*/ 522283 h 561515"/>
                <a:gd name="connsiteX3" fmla="*/ 188771 w 425696"/>
                <a:gd name="connsiteY3" fmla="*/ 543548 h 561515"/>
                <a:gd name="connsiteX4" fmla="*/ 403785 w 425696"/>
                <a:gd name="connsiteY4" fmla="*/ 543548 h 561515"/>
                <a:gd name="connsiteX5" fmla="*/ 415598 w 425696"/>
                <a:gd name="connsiteY5" fmla="*/ 311995 h 561515"/>
                <a:gd name="connsiteX6" fmla="*/ 408510 w 425696"/>
                <a:gd name="connsiteY6" fmla="*/ 75716 h 561515"/>
                <a:gd name="connsiteX7" fmla="*/ 214761 w 425696"/>
                <a:gd name="connsiteY7" fmla="*/ 106 h 561515"/>
                <a:gd name="connsiteX8" fmla="*/ 11560 w 425696"/>
                <a:gd name="connsiteY8" fmla="*/ 87530 h 561515"/>
                <a:gd name="connsiteX0" fmla="*/ 10883 w 425019"/>
                <a:gd name="connsiteY0" fmla="*/ 85178 h 559163"/>
                <a:gd name="connsiteX1" fmla="*/ 25061 w 425019"/>
                <a:gd name="connsiteY1" fmla="*/ 361624 h 559163"/>
                <a:gd name="connsiteX2" fmla="*/ 29787 w 425019"/>
                <a:gd name="connsiteY2" fmla="*/ 519931 h 559163"/>
                <a:gd name="connsiteX3" fmla="*/ 188094 w 425019"/>
                <a:gd name="connsiteY3" fmla="*/ 541196 h 559163"/>
                <a:gd name="connsiteX4" fmla="*/ 403108 w 425019"/>
                <a:gd name="connsiteY4" fmla="*/ 541196 h 559163"/>
                <a:gd name="connsiteX5" fmla="*/ 414921 w 425019"/>
                <a:gd name="connsiteY5" fmla="*/ 309643 h 559163"/>
                <a:gd name="connsiteX6" fmla="*/ 407833 w 425019"/>
                <a:gd name="connsiteY6" fmla="*/ 73364 h 559163"/>
                <a:gd name="connsiteX7" fmla="*/ 204633 w 425019"/>
                <a:gd name="connsiteY7" fmla="*/ 116 h 559163"/>
                <a:gd name="connsiteX8" fmla="*/ 10883 w 425019"/>
                <a:gd name="connsiteY8" fmla="*/ 85178 h 559163"/>
                <a:gd name="connsiteX0" fmla="*/ 10883 w 431603"/>
                <a:gd name="connsiteY0" fmla="*/ 85178 h 559163"/>
                <a:gd name="connsiteX1" fmla="*/ 25061 w 431603"/>
                <a:gd name="connsiteY1" fmla="*/ 361624 h 559163"/>
                <a:gd name="connsiteX2" fmla="*/ 29787 w 431603"/>
                <a:gd name="connsiteY2" fmla="*/ 519931 h 559163"/>
                <a:gd name="connsiteX3" fmla="*/ 188094 w 431603"/>
                <a:gd name="connsiteY3" fmla="*/ 541196 h 559163"/>
                <a:gd name="connsiteX4" fmla="*/ 403108 w 431603"/>
                <a:gd name="connsiteY4" fmla="*/ 541196 h 559163"/>
                <a:gd name="connsiteX5" fmla="*/ 429098 w 431603"/>
                <a:gd name="connsiteY5" fmla="*/ 309643 h 559163"/>
                <a:gd name="connsiteX6" fmla="*/ 407833 w 431603"/>
                <a:gd name="connsiteY6" fmla="*/ 73364 h 559163"/>
                <a:gd name="connsiteX7" fmla="*/ 204633 w 431603"/>
                <a:gd name="connsiteY7" fmla="*/ 116 h 559163"/>
                <a:gd name="connsiteX8" fmla="*/ 10883 w 431603"/>
                <a:gd name="connsiteY8" fmla="*/ 85178 h 559163"/>
                <a:gd name="connsiteX0" fmla="*/ 16874 w 437594"/>
                <a:gd name="connsiteY0" fmla="*/ 85178 h 559163"/>
                <a:gd name="connsiteX1" fmla="*/ 12150 w 437594"/>
                <a:gd name="connsiteY1" fmla="*/ 361624 h 559163"/>
                <a:gd name="connsiteX2" fmla="*/ 35778 w 437594"/>
                <a:gd name="connsiteY2" fmla="*/ 519931 h 559163"/>
                <a:gd name="connsiteX3" fmla="*/ 194085 w 437594"/>
                <a:gd name="connsiteY3" fmla="*/ 541196 h 559163"/>
                <a:gd name="connsiteX4" fmla="*/ 409099 w 437594"/>
                <a:gd name="connsiteY4" fmla="*/ 541196 h 559163"/>
                <a:gd name="connsiteX5" fmla="*/ 435089 w 437594"/>
                <a:gd name="connsiteY5" fmla="*/ 309643 h 559163"/>
                <a:gd name="connsiteX6" fmla="*/ 413824 w 437594"/>
                <a:gd name="connsiteY6" fmla="*/ 73364 h 559163"/>
                <a:gd name="connsiteX7" fmla="*/ 210624 w 437594"/>
                <a:gd name="connsiteY7" fmla="*/ 116 h 559163"/>
                <a:gd name="connsiteX8" fmla="*/ 16874 w 437594"/>
                <a:gd name="connsiteY8" fmla="*/ 85178 h 559163"/>
                <a:gd name="connsiteX0" fmla="*/ 16874 w 437594"/>
                <a:gd name="connsiteY0" fmla="*/ 85178 h 563991"/>
                <a:gd name="connsiteX1" fmla="*/ 12150 w 437594"/>
                <a:gd name="connsiteY1" fmla="*/ 361624 h 563991"/>
                <a:gd name="connsiteX2" fmla="*/ 35778 w 437594"/>
                <a:gd name="connsiteY2" fmla="*/ 519931 h 563991"/>
                <a:gd name="connsiteX3" fmla="*/ 205899 w 437594"/>
                <a:gd name="connsiteY3" fmla="*/ 553010 h 563991"/>
                <a:gd name="connsiteX4" fmla="*/ 409099 w 437594"/>
                <a:gd name="connsiteY4" fmla="*/ 541196 h 563991"/>
                <a:gd name="connsiteX5" fmla="*/ 435089 w 437594"/>
                <a:gd name="connsiteY5" fmla="*/ 309643 h 563991"/>
                <a:gd name="connsiteX6" fmla="*/ 413824 w 437594"/>
                <a:gd name="connsiteY6" fmla="*/ 73364 h 563991"/>
                <a:gd name="connsiteX7" fmla="*/ 210624 w 437594"/>
                <a:gd name="connsiteY7" fmla="*/ 116 h 563991"/>
                <a:gd name="connsiteX8" fmla="*/ 16874 w 437594"/>
                <a:gd name="connsiteY8" fmla="*/ 85178 h 563991"/>
                <a:gd name="connsiteX0" fmla="*/ 16874 w 437594"/>
                <a:gd name="connsiteY0" fmla="*/ 85178 h 554236"/>
                <a:gd name="connsiteX1" fmla="*/ 12150 w 437594"/>
                <a:gd name="connsiteY1" fmla="*/ 361624 h 554236"/>
                <a:gd name="connsiteX2" fmla="*/ 35778 w 437594"/>
                <a:gd name="connsiteY2" fmla="*/ 519931 h 554236"/>
                <a:gd name="connsiteX3" fmla="*/ 205899 w 437594"/>
                <a:gd name="connsiteY3" fmla="*/ 553010 h 554236"/>
                <a:gd name="connsiteX4" fmla="*/ 409099 w 437594"/>
                <a:gd name="connsiteY4" fmla="*/ 522294 h 554236"/>
                <a:gd name="connsiteX5" fmla="*/ 435089 w 437594"/>
                <a:gd name="connsiteY5" fmla="*/ 309643 h 554236"/>
                <a:gd name="connsiteX6" fmla="*/ 413824 w 437594"/>
                <a:gd name="connsiteY6" fmla="*/ 73364 h 554236"/>
                <a:gd name="connsiteX7" fmla="*/ 210624 w 437594"/>
                <a:gd name="connsiteY7" fmla="*/ 116 h 554236"/>
                <a:gd name="connsiteX8" fmla="*/ 16874 w 437594"/>
                <a:gd name="connsiteY8" fmla="*/ 85178 h 554236"/>
                <a:gd name="connsiteX0" fmla="*/ 16874 w 437594"/>
                <a:gd name="connsiteY0" fmla="*/ 85178 h 558187"/>
                <a:gd name="connsiteX1" fmla="*/ 12150 w 437594"/>
                <a:gd name="connsiteY1" fmla="*/ 361624 h 558187"/>
                <a:gd name="connsiteX2" fmla="*/ 35778 w 437594"/>
                <a:gd name="connsiteY2" fmla="*/ 519931 h 558187"/>
                <a:gd name="connsiteX3" fmla="*/ 215350 w 437594"/>
                <a:gd name="connsiteY3" fmla="*/ 557736 h 558187"/>
                <a:gd name="connsiteX4" fmla="*/ 409099 w 437594"/>
                <a:gd name="connsiteY4" fmla="*/ 522294 h 558187"/>
                <a:gd name="connsiteX5" fmla="*/ 435089 w 437594"/>
                <a:gd name="connsiteY5" fmla="*/ 309643 h 558187"/>
                <a:gd name="connsiteX6" fmla="*/ 413824 w 437594"/>
                <a:gd name="connsiteY6" fmla="*/ 73364 h 558187"/>
                <a:gd name="connsiteX7" fmla="*/ 210624 w 437594"/>
                <a:gd name="connsiteY7" fmla="*/ 116 h 558187"/>
                <a:gd name="connsiteX8" fmla="*/ 16874 w 437594"/>
                <a:gd name="connsiteY8" fmla="*/ 85178 h 558187"/>
                <a:gd name="connsiteX0" fmla="*/ 20067 w 440787"/>
                <a:gd name="connsiteY0" fmla="*/ 85178 h 558187"/>
                <a:gd name="connsiteX1" fmla="*/ 8255 w 440787"/>
                <a:gd name="connsiteY1" fmla="*/ 361624 h 558187"/>
                <a:gd name="connsiteX2" fmla="*/ 38971 w 440787"/>
                <a:gd name="connsiteY2" fmla="*/ 519931 h 558187"/>
                <a:gd name="connsiteX3" fmla="*/ 218543 w 440787"/>
                <a:gd name="connsiteY3" fmla="*/ 557736 h 558187"/>
                <a:gd name="connsiteX4" fmla="*/ 412292 w 440787"/>
                <a:gd name="connsiteY4" fmla="*/ 522294 h 558187"/>
                <a:gd name="connsiteX5" fmla="*/ 438282 w 440787"/>
                <a:gd name="connsiteY5" fmla="*/ 309643 h 558187"/>
                <a:gd name="connsiteX6" fmla="*/ 417017 w 440787"/>
                <a:gd name="connsiteY6" fmla="*/ 73364 h 558187"/>
                <a:gd name="connsiteX7" fmla="*/ 213817 w 440787"/>
                <a:gd name="connsiteY7" fmla="*/ 116 h 558187"/>
                <a:gd name="connsiteX8" fmla="*/ 20067 w 440787"/>
                <a:gd name="connsiteY8" fmla="*/ 85178 h 558187"/>
                <a:gd name="connsiteX0" fmla="*/ 20067 w 442342"/>
                <a:gd name="connsiteY0" fmla="*/ 85178 h 558345"/>
                <a:gd name="connsiteX1" fmla="*/ 8255 w 442342"/>
                <a:gd name="connsiteY1" fmla="*/ 361624 h 558345"/>
                <a:gd name="connsiteX2" fmla="*/ 38971 w 442342"/>
                <a:gd name="connsiteY2" fmla="*/ 519931 h 558345"/>
                <a:gd name="connsiteX3" fmla="*/ 218543 w 442342"/>
                <a:gd name="connsiteY3" fmla="*/ 557736 h 558345"/>
                <a:gd name="connsiteX4" fmla="*/ 412292 w 442342"/>
                <a:gd name="connsiteY4" fmla="*/ 522294 h 558345"/>
                <a:gd name="connsiteX5" fmla="*/ 440644 w 442342"/>
                <a:gd name="connsiteY5" fmla="*/ 302555 h 558345"/>
                <a:gd name="connsiteX6" fmla="*/ 417017 w 442342"/>
                <a:gd name="connsiteY6" fmla="*/ 73364 h 558345"/>
                <a:gd name="connsiteX7" fmla="*/ 213817 w 442342"/>
                <a:gd name="connsiteY7" fmla="*/ 116 h 558345"/>
                <a:gd name="connsiteX8" fmla="*/ 20067 w 442342"/>
                <a:gd name="connsiteY8" fmla="*/ 85178 h 558345"/>
                <a:gd name="connsiteX0" fmla="*/ 21288 w 443563"/>
                <a:gd name="connsiteY0" fmla="*/ 85178 h 558345"/>
                <a:gd name="connsiteX1" fmla="*/ 7113 w 443563"/>
                <a:gd name="connsiteY1" fmla="*/ 356898 h 558345"/>
                <a:gd name="connsiteX2" fmla="*/ 40192 w 443563"/>
                <a:gd name="connsiteY2" fmla="*/ 519931 h 558345"/>
                <a:gd name="connsiteX3" fmla="*/ 219764 w 443563"/>
                <a:gd name="connsiteY3" fmla="*/ 557736 h 558345"/>
                <a:gd name="connsiteX4" fmla="*/ 413513 w 443563"/>
                <a:gd name="connsiteY4" fmla="*/ 522294 h 558345"/>
                <a:gd name="connsiteX5" fmla="*/ 441865 w 443563"/>
                <a:gd name="connsiteY5" fmla="*/ 302555 h 558345"/>
                <a:gd name="connsiteX6" fmla="*/ 418238 w 443563"/>
                <a:gd name="connsiteY6" fmla="*/ 73364 h 558345"/>
                <a:gd name="connsiteX7" fmla="*/ 215038 w 443563"/>
                <a:gd name="connsiteY7" fmla="*/ 116 h 558345"/>
                <a:gd name="connsiteX8" fmla="*/ 21288 w 443563"/>
                <a:gd name="connsiteY8" fmla="*/ 85178 h 558345"/>
                <a:gd name="connsiteX0" fmla="*/ 45611 w 437169"/>
                <a:gd name="connsiteY0" fmla="*/ 66265 h 558335"/>
                <a:gd name="connsiteX1" fmla="*/ 719 w 437169"/>
                <a:gd name="connsiteY1" fmla="*/ 356888 h 558335"/>
                <a:gd name="connsiteX2" fmla="*/ 33798 w 437169"/>
                <a:gd name="connsiteY2" fmla="*/ 519921 h 558335"/>
                <a:gd name="connsiteX3" fmla="*/ 213370 w 437169"/>
                <a:gd name="connsiteY3" fmla="*/ 557726 h 558335"/>
                <a:gd name="connsiteX4" fmla="*/ 407119 w 437169"/>
                <a:gd name="connsiteY4" fmla="*/ 522284 h 558335"/>
                <a:gd name="connsiteX5" fmla="*/ 435471 w 437169"/>
                <a:gd name="connsiteY5" fmla="*/ 302545 h 558335"/>
                <a:gd name="connsiteX6" fmla="*/ 411844 w 437169"/>
                <a:gd name="connsiteY6" fmla="*/ 73354 h 558335"/>
                <a:gd name="connsiteX7" fmla="*/ 208644 w 437169"/>
                <a:gd name="connsiteY7" fmla="*/ 106 h 558335"/>
                <a:gd name="connsiteX8" fmla="*/ 45611 w 437169"/>
                <a:gd name="connsiteY8" fmla="*/ 66265 h 558335"/>
                <a:gd name="connsiteX0" fmla="*/ 37761 w 429319"/>
                <a:gd name="connsiteY0" fmla="*/ 66214 h 558284"/>
                <a:gd name="connsiteX1" fmla="*/ 2320 w 429319"/>
                <a:gd name="connsiteY1" fmla="*/ 297767 h 558284"/>
                <a:gd name="connsiteX2" fmla="*/ 25948 w 429319"/>
                <a:gd name="connsiteY2" fmla="*/ 519870 h 558284"/>
                <a:gd name="connsiteX3" fmla="*/ 205520 w 429319"/>
                <a:gd name="connsiteY3" fmla="*/ 557675 h 558284"/>
                <a:gd name="connsiteX4" fmla="*/ 399269 w 429319"/>
                <a:gd name="connsiteY4" fmla="*/ 522233 h 558284"/>
                <a:gd name="connsiteX5" fmla="*/ 427621 w 429319"/>
                <a:gd name="connsiteY5" fmla="*/ 302494 h 558284"/>
                <a:gd name="connsiteX6" fmla="*/ 403994 w 429319"/>
                <a:gd name="connsiteY6" fmla="*/ 73303 h 558284"/>
                <a:gd name="connsiteX7" fmla="*/ 200794 w 429319"/>
                <a:gd name="connsiteY7" fmla="*/ 55 h 558284"/>
                <a:gd name="connsiteX8" fmla="*/ 37761 w 429319"/>
                <a:gd name="connsiteY8" fmla="*/ 66214 h 558284"/>
                <a:gd name="connsiteX0" fmla="*/ 36275 w 427833"/>
                <a:gd name="connsiteY0" fmla="*/ 66214 h 558958"/>
                <a:gd name="connsiteX1" fmla="*/ 834 w 427833"/>
                <a:gd name="connsiteY1" fmla="*/ 297767 h 558958"/>
                <a:gd name="connsiteX2" fmla="*/ 29188 w 427833"/>
                <a:gd name="connsiteY2" fmla="*/ 510418 h 558958"/>
                <a:gd name="connsiteX3" fmla="*/ 204034 w 427833"/>
                <a:gd name="connsiteY3" fmla="*/ 557675 h 558958"/>
                <a:gd name="connsiteX4" fmla="*/ 397783 w 427833"/>
                <a:gd name="connsiteY4" fmla="*/ 522233 h 558958"/>
                <a:gd name="connsiteX5" fmla="*/ 426135 w 427833"/>
                <a:gd name="connsiteY5" fmla="*/ 302494 h 558958"/>
                <a:gd name="connsiteX6" fmla="*/ 402508 w 427833"/>
                <a:gd name="connsiteY6" fmla="*/ 73303 h 558958"/>
                <a:gd name="connsiteX7" fmla="*/ 199308 w 427833"/>
                <a:gd name="connsiteY7" fmla="*/ 55 h 558958"/>
                <a:gd name="connsiteX8" fmla="*/ 36275 w 427833"/>
                <a:gd name="connsiteY8" fmla="*/ 66214 h 558958"/>
                <a:gd name="connsiteX0" fmla="*/ 36275 w 428528"/>
                <a:gd name="connsiteY0" fmla="*/ 66214 h 558440"/>
                <a:gd name="connsiteX1" fmla="*/ 834 w 428528"/>
                <a:gd name="connsiteY1" fmla="*/ 297767 h 558440"/>
                <a:gd name="connsiteX2" fmla="*/ 29188 w 428528"/>
                <a:gd name="connsiteY2" fmla="*/ 510418 h 558440"/>
                <a:gd name="connsiteX3" fmla="*/ 204034 w 428528"/>
                <a:gd name="connsiteY3" fmla="*/ 557675 h 558440"/>
                <a:gd name="connsiteX4" fmla="*/ 388332 w 428528"/>
                <a:gd name="connsiteY4" fmla="*/ 519870 h 558440"/>
                <a:gd name="connsiteX5" fmla="*/ 426135 w 428528"/>
                <a:gd name="connsiteY5" fmla="*/ 302494 h 558440"/>
                <a:gd name="connsiteX6" fmla="*/ 402508 w 428528"/>
                <a:gd name="connsiteY6" fmla="*/ 73303 h 558440"/>
                <a:gd name="connsiteX7" fmla="*/ 199308 w 428528"/>
                <a:gd name="connsiteY7" fmla="*/ 55 h 558440"/>
                <a:gd name="connsiteX8" fmla="*/ 36275 w 428528"/>
                <a:gd name="connsiteY8" fmla="*/ 66214 h 558440"/>
                <a:gd name="connsiteX0" fmla="*/ 37760 w 430013"/>
                <a:gd name="connsiteY0" fmla="*/ 66214 h 557901"/>
                <a:gd name="connsiteX1" fmla="*/ 2319 w 430013"/>
                <a:gd name="connsiteY1" fmla="*/ 297767 h 557901"/>
                <a:gd name="connsiteX2" fmla="*/ 25948 w 430013"/>
                <a:gd name="connsiteY2" fmla="*/ 519869 h 557901"/>
                <a:gd name="connsiteX3" fmla="*/ 205519 w 430013"/>
                <a:gd name="connsiteY3" fmla="*/ 557675 h 557901"/>
                <a:gd name="connsiteX4" fmla="*/ 389817 w 430013"/>
                <a:gd name="connsiteY4" fmla="*/ 519870 h 557901"/>
                <a:gd name="connsiteX5" fmla="*/ 427620 w 430013"/>
                <a:gd name="connsiteY5" fmla="*/ 302494 h 557901"/>
                <a:gd name="connsiteX6" fmla="*/ 403993 w 430013"/>
                <a:gd name="connsiteY6" fmla="*/ 73303 h 557901"/>
                <a:gd name="connsiteX7" fmla="*/ 200793 w 430013"/>
                <a:gd name="connsiteY7" fmla="*/ 55 h 557901"/>
                <a:gd name="connsiteX8" fmla="*/ 37760 w 430013"/>
                <a:gd name="connsiteY8" fmla="*/ 66214 h 557901"/>
                <a:gd name="connsiteX0" fmla="*/ 40684 w 432937"/>
                <a:gd name="connsiteY0" fmla="*/ 66214 h 557831"/>
                <a:gd name="connsiteX1" fmla="*/ 5243 w 432937"/>
                <a:gd name="connsiteY1" fmla="*/ 297767 h 557831"/>
                <a:gd name="connsiteX2" fmla="*/ 28872 w 432937"/>
                <a:gd name="connsiteY2" fmla="*/ 519869 h 557831"/>
                <a:gd name="connsiteX3" fmla="*/ 208443 w 432937"/>
                <a:gd name="connsiteY3" fmla="*/ 557675 h 557831"/>
                <a:gd name="connsiteX4" fmla="*/ 392741 w 432937"/>
                <a:gd name="connsiteY4" fmla="*/ 519870 h 557831"/>
                <a:gd name="connsiteX5" fmla="*/ 430544 w 432937"/>
                <a:gd name="connsiteY5" fmla="*/ 302494 h 557831"/>
                <a:gd name="connsiteX6" fmla="*/ 406917 w 432937"/>
                <a:gd name="connsiteY6" fmla="*/ 73303 h 557831"/>
                <a:gd name="connsiteX7" fmla="*/ 203717 w 432937"/>
                <a:gd name="connsiteY7" fmla="*/ 55 h 557831"/>
                <a:gd name="connsiteX8" fmla="*/ 40684 w 432937"/>
                <a:gd name="connsiteY8" fmla="*/ 66214 h 557831"/>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7280 w 429533"/>
                <a:gd name="connsiteY0" fmla="*/ 66214 h 537990"/>
                <a:gd name="connsiteX1" fmla="*/ 1839 w 429533"/>
                <a:gd name="connsiteY1" fmla="*/ 297767 h 537990"/>
                <a:gd name="connsiteX2" fmla="*/ 25468 w 429533"/>
                <a:gd name="connsiteY2" fmla="*/ 519869 h 537990"/>
                <a:gd name="connsiteX3" fmla="*/ 193225 w 429533"/>
                <a:gd name="connsiteY3" fmla="*/ 524596 h 537990"/>
                <a:gd name="connsiteX4" fmla="*/ 389337 w 429533"/>
                <a:gd name="connsiteY4" fmla="*/ 519870 h 537990"/>
                <a:gd name="connsiteX5" fmla="*/ 427140 w 429533"/>
                <a:gd name="connsiteY5" fmla="*/ 302494 h 537990"/>
                <a:gd name="connsiteX6" fmla="*/ 403513 w 429533"/>
                <a:gd name="connsiteY6" fmla="*/ 73303 h 537990"/>
                <a:gd name="connsiteX7" fmla="*/ 200313 w 429533"/>
                <a:gd name="connsiteY7" fmla="*/ 55 h 537990"/>
                <a:gd name="connsiteX8" fmla="*/ 37280 w 429533"/>
                <a:gd name="connsiteY8" fmla="*/ 66214 h 537990"/>
                <a:gd name="connsiteX0" fmla="*/ 36557 w 428810"/>
                <a:gd name="connsiteY0" fmla="*/ 66214 h 531376"/>
                <a:gd name="connsiteX1" fmla="*/ 1116 w 428810"/>
                <a:gd name="connsiteY1" fmla="*/ 297767 h 531376"/>
                <a:gd name="connsiteX2" fmla="*/ 27108 w 428810"/>
                <a:gd name="connsiteY2" fmla="*/ 510418 h 531376"/>
                <a:gd name="connsiteX3" fmla="*/ 192502 w 428810"/>
                <a:gd name="connsiteY3" fmla="*/ 524596 h 531376"/>
                <a:gd name="connsiteX4" fmla="*/ 388614 w 428810"/>
                <a:gd name="connsiteY4" fmla="*/ 519870 h 531376"/>
                <a:gd name="connsiteX5" fmla="*/ 426417 w 428810"/>
                <a:gd name="connsiteY5" fmla="*/ 302494 h 531376"/>
                <a:gd name="connsiteX6" fmla="*/ 402790 w 428810"/>
                <a:gd name="connsiteY6" fmla="*/ 73303 h 531376"/>
                <a:gd name="connsiteX7" fmla="*/ 199590 w 428810"/>
                <a:gd name="connsiteY7" fmla="*/ 55 h 531376"/>
                <a:gd name="connsiteX8" fmla="*/ 36557 w 428810"/>
                <a:gd name="connsiteY8" fmla="*/ 66214 h 531376"/>
                <a:gd name="connsiteX0" fmla="*/ 36557 w 422272"/>
                <a:gd name="connsiteY0" fmla="*/ 66214 h 538568"/>
                <a:gd name="connsiteX1" fmla="*/ 1116 w 422272"/>
                <a:gd name="connsiteY1" fmla="*/ 297767 h 538568"/>
                <a:gd name="connsiteX2" fmla="*/ 27108 w 422272"/>
                <a:gd name="connsiteY2" fmla="*/ 510418 h 538568"/>
                <a:gd name="connsiteX3" fmla="*/ 192502 w 422272"/>
                <a:gd name="connsiteY3" fmla="*/ 524596 h 538568"/>
                <a:gd name="connsiteX4" fmla="*/ 388614 w 422272"/>
                <a:gd name="connsiteY4" fmla="*/ 519870 h 538568"/>
                <a:gd name="connsiteX5" fmla="*/ 414603 w 422272"/>
                <a:gd name="connsiteY5" fmla="*/ 295406 h 538568"/>
                <a:gd name="connsiteX6" fmla="*/ 402790 w 422272"/>
                <a:gd name="connsiteY6" fmla="*/ 73303 h 538568"/>
                <a:gd name="connsiteX7" fmla="*/ 199590 w 422272"/>
                <a:gd name="connsiteY7" fmla="*/ 55 h 538568"/>
                <a:gd name="connsiteX8" fmla="*/ 36557 w 422272"/>
                <a:gd name="connsiteY8" fmla="*/ 66214 h 538568"/>
                <a:gd name="connsiteX0" fmla="*/ 36557 w 416127"/>
                <a:gd name="connsiteY0" fmla="*/ 66159 h 538513"/>
                <a:gd name="connsiteX1" fmla="*/ 1116 w 416127"/>
                <a:gd name="connsiteY1" fmla="*/ 297712 h 538513"/>
                <a:gd name="connsiteX2" fmla="*/ 27108 w 416127"/>
                <a:gd name="connsiteY2" fmla="*/ 510363 h 538513"/>
                <a:gd name="connsiteX3" fmla="*/ 192502 w 416127"/>
                <a:gd name="connsiteY3" fmla="*/ 524541 h 538513"/>
                <a:gd name="connsiteX4" fmla="*/ 388614 w 416127"/>
                <a:gd name="connsiteY4" fmla="*/ 519815 h 538513"/>
                <a:gd name="connsiteX5" fmla="*/ 414603 w 416127"/>
                <a:gd name="connsiteY5" fmla="*/ 295351 h 538513"/>
                <a:gd name="connsiteX6" fmla="*/ 390976 w 416127"/>
                <a:gd name="connsiteY6" fmla="*/ 66160 h 538513"/>
                <a:gd name="connsiteX7" fmla="*/ 199590 w 416127"/>
                <a:gd name="connsiteY7" fmla="*/ 0 h 538513"/>
                <a:gd name="connsiteX8" fmla="*/ 36557 w 416127"/>
                <a:gd name="connsiteY8" fmla="*/ 66159 h 538513"/>
                <a:gd name="connsiteX0" fmla="*/ 36557 w 416962"/>
                <a:gd name="connsiteY0" fmla="*/ 66159 h 533540"/>
                <a:gd name="connsiteX1" fmla="*/ 1116 w 416962"/>
                <a:gd name="connsiteY1" fmla="*/ 297712 h 533540"/>
                <a:gd name="connsiteX2" fmla="*/ 27108 w 416962"/>
                <a:gd name="connsiteY2" fmla="*/ 510363 h 533540"/>
                <a:gd name="connsiteX3" fmla="*/ 192502 w 416962"/>
                <a:gd name="connsiteY3" fmla="*/ 524541 h 533540"/>
                <a:gd name="connsiteX4" fmla="*/ 390977 w 416962"/>
                <a:gd name="connsiteY4" fmla="*/ 512727 h 533540"/>
                <a:gd name="connsiteX5" fmla="*/ 414603 w 416962"/>
                <a:gd name="connsiteY5" fmla="*/ 295351 h 533540"/>
                <a:gd name="connsiteX6" fmla="*/ 390976 w 416962"/>
                <a:gd name="connsiteY6" fmla="*/ 66160 h 533540"/>
                <a:gd name="connsiteX7" fmla="*/ 199590 w 416962"/>
                <a:gd name="connsiteY7" fmla="*/ 0 h 533540"/>
                <a:gd name="connsiteX8" fmla="*/ 36557 w 416962"/>
                <a:gd name="connsiteY8" fmla="*/ 66159 h 533540"/>
                <a:gd name="connsiteX0" fmla="*/ 36557 w 415953"/>
                <a:gd name="connsiteY0" fmla="*/ 66159 h 531703"/>
                <a:gd name="connsiteX1" fmla="*/ 1116 w 415953"/>
                <a:gd name="connsiteY1" fmla="*/ 297712 h 531703"/>
                <a:gd name="connsiteX2" fmla="*/ 27108 w 415953"/>
                <a:gd name="connsiteY2" fmla="*/ 510363 h 531703"/>
                <a:gd name="connsiteX3" fmla="*/ 192502 w 415953"/>
                <a:gd name="connsiteY3" fmla="*/ 524541 h 531703"/>
                <a:gd name="connsiteX4" fmla="*/ 390977 w 415953"/>
                <a:gd name="connsiteY4" fmla="*/ 512727 h 531703"/>
                <a:gd name="connsiteX5" fmla="*/ 414603 w 415953"/>
                <a:gd name="connsiteY5" fmla="*/ 295351 h 531703"/>
                <a:gd name="connsiteX6" fmla="*/ 390976 w 415953"/>
                <a:gd name="connsiteY6" fmla="*/ 66160 h 531703"/>
                <a:gd name="connsiteX7" fmla="*/ 199590 w 415953"/>
                <a:gd name="connsiteY7" fmla="*/ 0 h 531703"/>
                <a:gd name="connsiteX8" fmla="*/ 36557 w 415953"/>
                <a:gd name="connsiteY8" fmla="*/ 66159 h 531703"/>
                <a:gd name="connsiteX0" fmla="*/ 38202 w 417598"/>
                <a:gd name="connsiteY0" fmla="*/ 66159 h 527065"/>
                <a:gd name="connsiteX1" fmla="*/ 2761 w 417598"/>
                <a:gd name="connsiteY1" fmla="*/ 297712 h 527065"/>
                <a:gd name="connsiteX2" fmla="*/ 28753 w 417598"/>
                <a:gd name="connsiteY2" fmla="*/ 510363 h 527065"/>
                <a:gd name="connsiteX3" fmla="*/ 194147 w 417598"/>
                <a:gd name="connsiteY3" fmla="*/ 524541 h 527065"/>
                <a:gd name="connsiteX4" fmla="*/ 392622 w 417598"/>
                <a:gd name="connsiteY4" fmla="*/ 512727 h 527065"/>
                <a:gd name="connsiteX5" fmla="*/ 416248 w 417598"/>
                <a:gd name="connsiteY5" fmla="*/ 295351 h 527065"/>
                <a:gd name="connsiteX6" fmla="*/ 392621 w 417598"/>
                <a:gd name="connsiteY6" fmla="*/ 66160 h 527065"/>
                <a:gd name="connsiteX7" fmla="*/ 201235 w 417598"/>
                <a:gd name="connsiteY7" fmla="*/ 0 h 527065"/>
                <a:gd name="connsiteX8" fmla="*/ 38202 w 417598"/>
                <a:gd name="connsiteY8" fmla="*/ 66159 h 527065"/>
                <a:gd name="connsiteX0" fmla="*/ 36212 w 415608"/>
                <a:gd name="connsiteY0" fmla="*/ 66159 h 527065"/>
                <a:gd name="connsiteX1" fmla="*/ 771 w 415608"/>
                <a:gd name="connsiteY1" fmla="*/ 297712 h 527065"/>
                <a:gd name="connsiteX2" fmla="*/ 55116 w 415608"/>
                <a:gd name="connsiteY2" fmla="*/ 510363 h 527065"/>
                <a:gd name="connsiteX3" fmla="*/ 192157 w 415608"/>
                <a:gd name="connsiteY3" fmla="*/ 524541 h 527065"/>
                <a:gd name="connsiteX4" fmla="*/ 390632 w 415608"/>
                <a:gd name="connsiteY4" fmla="*/ 512727 h 527065"/>
                <a:gd name="connsiteX5" fmla="*/ 414258 w 415608"/>
                <a:gd name="connsiteY5" fmla="*/ 295351 h 527065"/>
                <a:gd name="connsiteX6" fmla="*/ 390631 w 415608"/>
                <a:gd name="connsiteY6" fmla="*/ 66160 h 527065"/>
                <a:gd name="connsiteX7" fmla="*/ 199245 w 415608"/>
                <a:gd name="connsiteY7" fmla="*/ 0 h 527065"/>
                <a:gd name="connsiteX8" fmla="*/ 36212 w 415608"/>
                <a:gd name="connsiteY8" fmla="*/ 66159 h 527065"/>
                <a:gd name="connsiteX0" fmla="*/ 15687 w 395083"/>
                <a:gd name="connsiteY0" fmla="*/ 66159 h 531379"/>
                <a:gd name="connsiteX1" fmla="*/ 8600 w 395083"/>
                <a:gd name="connsiteY1" fmla="*/ 302438 h 531379"/>
                <a:gd name="connsiteX2" fmla="*/ 34591 w 395083"/>
                <a:gd name="connsiteY2" fmla="*/ 510363 h 531379"/>
                <a:gd name="connsiteX3" fmla="*/ 171632 w 395083"/>
                <a:gd name="connsiteY3" fmla="*/ 524541 h 531379"/>
                <a:gd name="connsiteX4" fmla="*/ 370107 w 395083"/>
                <a:gd name="connsiteY4" fmla="*/ 512727 h 531379"/>
                <a:gd name="connsiteX5" fmla="*/ 393733 w 395083"/>
                <a:gd name="connsiteY5" fmla="*/ 295351 h 531379"/>
                <a:gd name="connsiteX6" fmla="*/ 370106 w 395083"/>
                <a:gd name="connsiteY6" fmla="*/ 66160 h 531379"/>
                <a:gd name="connsiteX7" fmla="*/ 178720 w 395083"/>
                <a:gd name="connsiteY7" fmla="*/ 0 h 531379"/>
                <a:gd name="connsiteX8" fmla="*/ 15687 w 395083"/>
                <a:gd name="connsiteY8" fmla="*/ 66159 h 531379"/>
                <a:gd name="connsiteX0" fmla="*/ 16810 w 396206"/>
                <a:gd name="connsiteY0" fmla="*/ 66159 h 532029"/>
                <a:gd name="connsiteX1" fmla="*/ 7361 w 396206"/>
                <a:gd name="connsiteY1" fmla="*/ 292987 h 532029"/>
                <a:gd name="connsiteX2" fmla="*/ 35714 w 396206"/>
                <a:gd name="connsiteY2" fmla="*/ 510363 h 532029"/>
                <a:gd name="connsiteX3" fmla="*/ 172755 w 396206"/>
                <a:gd name="connsiteY3" fmla="*/ 524541 h 532029"/>
                <a:gd name="connsiteX4" fmla="*/ 371230 w 396206"/>
                <a:gd name="connsiteY4" fmla="*/ 512727 h 532029"/>
                <a:gd name="connsiteX5" fmla="*/ 394856 w 396206"/>
                <a:gd name="connsiteY5" fmla="*/ 295351 h 532029"/>
                <a:gd name="connsiteX6" fmla="*/ 371229 w 396206"/>
                <a:gd name="connsiteY6" fmla="*/ 66160 h 532029"/>
                <a:gd name="connsiteX7" fmla="*/ 179843 w 396206"/>
                <a:gd name="connsiteY7" fmla="*/ 0 h 532029"/>
                <a:gd name="connsiteX8" fmla="*/ 16810 w 396206"/>
                <a:gd name="connsiteY8" fmla="*/ 66159 h 532029"/>
                <a:gd name="connsiteX0" fmla="*/ 17622 w 397018"/>
                <a:gd name="connsiteY0" fmla="*/ 66159 h 532029"/>
                <a:gd name="connsiteX1" fmla="*/ 8173 w 397018"/>
                <a:gd name="connsiteY1" fmla="*/ 292987 h 532029"/>
                <a:gd name="connsiteX2" fmla="*/ 36526 w 397018"/>
                <a:gd name="connsiteY2" fmla="*/ 510363 h 532029"/>
                <a:gd name="connsiteX3" fmla="*/ 173567 w 397018"/>
                <a:gd name="connsiteY3" fmla="*/ 524541 h 532029"/>
                <a:gd name="connsiteX4" fmla="*/ 372042 w 397018"/>
                <a:gd name="connsiteY4" fmla="*/ 512727 h 532029"/>
                <a:gd name="connsiteX5" fmla="*/ 395668 w 397018"/>
                <a:gd name="connsiteY5" fmla="*/ 295351 h 532029"/>
                <a:gd name="connsiteX6" fmla="*/ 372041 w 397018"/>
                <a:gd name="connsiteY6" fmla="*/ 66160 h 532029"/>
                <a:gd name="connsiteX7" fmla="*/ 180655 w 397018"/>
                <a:gd name="connsiteY7" fmla="*/ 0 h 532029"/>
                <a:gd name="connsiteX8" fmla="*/ 17622 w 397018"/>
                <a:gd name="connsiteY8" fmla="*/ 66159 h 532029"/>
                <a:gd name="connsiteX0" fmla="*/ 16811 w 396207"/>
                <a:gd name="connsiteY0" fmla="*/ 66159 h 529127"/>
                <a:gd name="connsiteX1" fmla="*/ 7362 w 396207"/>
                <a:gd name="connsiteY1" fmla="*/ 292987 h 529127"/>
                <a:gd name="connsiteX2" fmla="*/ 35715 w 396207"/>
                <a:gd name="connsiteY2" fmla="*/ 505637 h 529127"/>
                <a:gd name="connsiteX3" fmla="*/ 172756 w 396207"/>
                <a:gd name="connsiteY3" fmla="*/ 524541 h 529127"/>
                <a:gd name="connsiteX4" fmla="*/ 371231 w 396207"/>
                <a:gd name="connsiteY4" fmla="*/ 512727 h 529127"/>
                <a:gd name="connsiteX5" fmla="*/ 394857 w 396207"/>
                <a:gd name="connsiteY5" fmla="*/ 295351 h 529127"/>
                <a:gd name="connsiteX6" fmla="*/ 371230 w 396207"/>
                <a:gd name="connsiteY6" fmla="*/ 66160 h 529127"/>
                <a:gd name="connsiteX7" fmla="*/ 179844 w 396207"/>
                <a:gd name="connsiteY7" fmla="*/ 0 h 529127"/>
                <a:gd name="connsiteX8" fmla="*/ 16811 w 396207"/>
                <a:gd name="connsiteY8" fmla="*/ 66159 h 529127"/>
                <a:gd name="connsiteX0" fmla="*/ 16811 w 397772"/>
                <a:gd name="connsiteY0" fmla="*/ 66159 h 528841"/>
                <a:gd name="connsiteX1" fmla="*/ 7362 w 397772"/>
                <a:gd name="connsiteY1" fmla="*/ 292987 h 528841"/>
                <a:gd name="connsiteX2" fmla="*/ 35715 w 397772"/>
                <a:gd name="connsiteY2" fmla="*/ 505637 h 528841"/>
                <a:gd name="connsiteX3" fmla="*/ 172756 w 397772"/>
                <a:gd name="connsiteY3" fmla="*/ 524541 h 528841"/>
                <a:gd name="connsiteX4" fmla="*/ 349966 w 397772"/>
                <a:gd name="connsiteY4" fmla="*/ 517453 h 528841"/>
                <a:gd name="connsiteX5" fmla="*/ 394857 w 397772"/>
                <a:gd name="connsiteY5" fmla="*/ 295351 h 528841"/>
                <a:gd name="connsiteX6" fmla="*/ 371230 w 397772"/>
                <a:gd name="connsiteY6" fmla="*/ 66160 h 528841"/>
                <a:gd name="connsiteX7" fmla="*/ 179844 w 397772"/>
                <a:gd name="connsiteY7" fmla="*/ 0 h 528841"/>
                <a:gd name="connsiteX8" fmla="*/ 16811 w 397772"/>
                <a:gd name="connsiteY8" fmla="*/ 66159 h 528841"/>
                <a:gd name="connsiteX0" fmla="*/ 16811 w 386281"/>
                <a:gd name="connsiteY0" fmla="*/ 66159 h 536037"/>
                <a:gd name="connsiteX1" fmla="*/ 7362 w 386281"/>
                <a:gd name="connsiteY1" fmla="*/ 292987 h 536037"/>
                <a:gd name="connsiteX2" fmla="*/ 35715 w 386281"/>
                <a:gd name="connsiteY2" fmla="*/ 505637 h 536037"/>
                <a:gd name="connsiteX3" fmla="*/ 172756 w 386281"/>
                <a:gd name="connsiteY3" fmla="*/ 524541 h 536037"/>
                <a:gd name="connsiteX4" fmla="*/ 349966 w 386281"/>
                <a:gd name="connsiteY4" fmla="*/ 517453 h 536037"/>
                <a:gd name="connsiteX5" fmla="*/ 368866 w 386281"/>
                <a:gd name="connsiteY5" fmla="*/ 292988 h 536037"/>
                <a:gd name="connsiteX6" fmla="*/ 371230 w 386281"/>
                <a:gd name="connsiteY6" fmla="*/ 66160 h 536037"/>
                <a:gd name="connsiteX7" fmla="*/ 179844 w 386281"/>
                <a:gd name="connsiteY7" fmla="*/ 0 h 536037"/>
                <a:gd name="connsiteX8" fmla="*/ 16811 w 386281"/>
                <a:gd name="connsiteY8" fmla="*/ 66159 h 536037"/>
                <a:gd name="connsiteX0" fmla="*/ 16811 w 390120"/>
                <a:gd name="connsiteY0" fmla="*/ 66159 h 535863"/>
                <a:gd name="connsiteX1" fmla="*/ 7362 w 390120"/>
                <a:gd name="connsiteY1" fmla="*/ 292987 h 535863"/>
                <a:gd name="connsiteX2" fmla="*/ 35715 w 390120"/>
                <a:gd name="connsiteY2" fmla="*/ 505637 h 535863"/>
                <a:gd name="connsiteX3" fmla="*/ 172756 w 390120"/>
                <a:gd name="connsiteY3" fmla="*/ 524541 h 535863"/>
                <a:gd name="connsiteX4" fmla="*/ 349966 w 390120"/>
                <a:gd name="connsiteY4" fmla="*/ 517453 h 535863"/>
                <a:gd name="connsiteX5" fmla="*/ 380680 w 390120"/>
                <a:gd name="connsiteY5" fmla="*/ 295351 h 535863"/>
                <a:gd name="connsiteX6" fmla="*/ 371230 w 390120"/>
                <a:gd name="connsiteY6" fmla="*/ 66160 h 535863"/>
                <a:gd name="connsiteX7" fmla="*/ 179844 w 390120"/>
                <a:gd name="connsiteY7" fmla="*/ 0 h 535863"/>
                <a:gd name="connsiteX8" fmla="*/ 16811 w 390120"/>
                <a:gd name="connsiteY8" fmla="*/ 66159 h 535863"/>
                <a:gd name="connsiteX0" fmla="*/ 16811 w 393406"/>
                <a:gd name="connsiteY0" fmla="*/ 66159 h 535863"/>
                <a:gd name="connsiteX1" fmla="*/ 7362 w 393406"/>
                <a:gd name="connsiteY1" fmla="*/ 292987 h 535863"/>
                <a:gd name="connsiteX2" fmla="*/ 35715 w 393406"/>
                <a:gd name="connsiteY2" fmla="*/ 505637 h 535863"/>
                <a:gd name="connsiteX3" fmla="*/ 172756 w 393406"/>
                <a:gd name="connsiteY3" fmla="*/ 524541 h 535863"/>
                <a:gd name="connsiteX4" fmla="*/ 349966 w 393406"/>
                <a:gd name="connsiteY4" fmla="*/ 517453 h 535863"/>
                <a:gd name="connsiteX5" fmla="*/ 387769 w 393406"/>
                <a:gd name="connsiteY5" fmla="*/ 295351 h 535863"/>
                <a:gd name="connsiteX6" fmla="*/ 371230 w 393406"/>
                <a:gd name="connsiteY6" fmla="*/ 66160 h 535863"/>
                <a:gd name="connsiteX7" fmla="*/ 179844 w 393406"/>
                <a:gd name="connsiteY7" fmla="*/ 0 h 535863"/>
                <a:gd name="connsiteX8" fmla="*/ 16811 w 393406"/>
                <a:gd name="connsiteY8" fmla="*/ 66159 h 53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06" h="535863">
                  <a:moveTo>
                    <a:pt x="16811" y="66159"/>
                  </a:moveTo>
                  <a:cubicBezTo>
                    <a:pt x="-11936" y="114990"/>
                    <a:pt x="4211" y="219741"/>
                    <a:pt x="7362" y="292987"/>
                  </a:cubicBezTo>
                  <a:cubicBezTo>
                    <a:pt x="10513" y="366233"/>
                    <a:pt x="8149" y="467045"/>
                    <a:pt x="35715" y="505637"/>
                  </a:cubicBezTo>
                  <a:cubicBezTo>
                    <a:pt x="63281" y="544229"/>
                    <a:pt x="120381" y="522572"/>
                    <a:pt x="172756" y="524541"/>
                  </a:cubicBezTo>
                  <a:cubicBezTo>
                    <a:pt x="231826" y="522178"/>
                    <a:pt x="314131" y="555651"/>
                    <a:pt x="349966" y="517453"/>
                  </a:cubicBezTo>
                  <a:cubicBezTo>
                    <a:pt x="385802" y="479255"/>
                    <a:pt x="384225" y="370566"/>
                    <a:pt x="387769" y="295351"/>
                  </a:cubicBezTo>
                  <a:cubicBezTo>
                    <a:pt x="391313" y="220136"/>
                    <a:pt x="404703" y="118141"/>
                    <a:pt x="371230" y="66160"/>
                  </a:cubicBezTo>
                  <a:cubicBezTo>
                    <a:pt x="337757" y="14179"/>
                    <a:pt x="238914" y="0"/>
                    <a:pt x="179844" y="0"/>
                  </a:cubicBezTo>
                  <a:cubicBezTo>
                    <a:pt x="120774" y="0"/>
                    <a:pt x="45558" y="17328"/>
                    <a:pt x="16811" y="66159"/>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Freeform: Shape 192">
              <a:extLst>
                <a:ext uri="{FF2B5EF4-FFF2-40B4-BE49-F238E27FC236}">
                  <a16:creationId xmlns:a16="http://schemas.microsoft.com/office/drawing/2014/main" id="{657A9268-FFC4-4052-AFC9-BF9D5995A77F}"/>
                </a:ext>
              </a:extLst>
            </p:cNvPr>
            <p:cNvSpPr/>
            <p:nvPr/>
          </p:nvSpPr>
          <p:spPr>
            <a:xfrm>
              <a:off x="9233608" y="2657136"/>
              <a:ext cx="543014" cy="738194"/>
            </a:xfrm>
            <a:custGeom>
              <a:avLst/>
              <a:gdLst>
                <a:gd name="connsiteX0" fmla="*/ 833039 w 833102"/>
                <a:gd name="connsiteY0" fmla="*/ 76519 h 1128109"/>
                <a:gd name="connsiteX1" fmla="*/ 721944 w 833102"/>
                <a:gd name="connsiteY1" fmla="*/ 29517 h 1128109"/>
                <a:gd name="connsiteX2" fmla="*/ 580938 w 833102"/>
                <a:gd name="connsiteY2" fmla="*/ 3880 h 1128109"/>
                <a:gd name="connsiteX3" fmla="*/ 471980 w 833102"/>
                <a:gd name="connsiteY3" fmla="*/ 6016 h 1128109"/>
                <a:gd name="connsiteX4" fmla="*/ 433524 w 833102"/>
                <a:gd name="connsiteY4" fmla="*/ 59428 h 1128109"/>
                <a:gd name="connsiteX5" fmla="*/ 358748 w 833102"/>
                <a:gd name="connsiteY5" fmla="*/ 78656 h 1128109"/>
                <a:gd name="connsiteX6" fmla="*/ 309610 w 833102"/>
                <a:gd name="connsiteY6" fmla="*/ 53018 h 1128109"/>
                <a:gd name="connsiteX7" fmla="*/ 309610 w 833102"/>
                <a:gd name="connsiteY7" fmla="*/ 6016 h 1128109"/>
                <a:gd name="connsiteX8" fmla="*/ 228424 w 833102"/>
                <a:gd name="connsiteY8" fmla="*/ 27381 h 1128109"/>
                <a:gd name="connsiteX9" fmla="*/ 108783 w 833102"/>
                <a:gd name="connsiteY9" fmla="*/ 91474 h 1128109"/>
                <a:gd name="connsiteX10" fmla="*/ 74600 w 833102"/>
                <a:gd name="connsiteY10" fmla="*/ 258117 h 1128109"/>
                <a:gd name="connsiteX11" fmla="*/ 38281 w 833102"/>
                <a:gd name="connsiteY11" fmla="*/ 719590 h 1128109"/>
                <a:gd name="connsiteX12" fmla="*/ 51099 w 833102"/>
                <a:gd name="connsiteY12" fmla="*/ 1093469 h 1128109"/>
                <a:gd name="connsiteX13" fmla="*/ 666396 w 833102"/>
                <a:gd name="connsiteY13" fmla="*/ 1104151 h 1128109"/>
                <a:gd name="connsiteX14" fmla="*/ 762537 w 833102"/>
                <a:gd name="connsiteY14" fmla="*/ 1027239 h 1128109"/>
                <a:gd name="connsiteX15" fmla="*/ 706989 w 833102"/>
                <a:gd name="connsiteY15" fmla="*/ 407669 h 1128109"/>
                <a:gd name="connsiteX16" fmla="*/ 833039 w 833102"/>
                <a:gd name="connsiteY16" fmla="*/ 76519 h 1128109"/>
                <a:gd name="connsiteX0" fmla="*/ 833039 w 833102"/>
                <a:gd name="connsiteY0" fmla="*/ 75792 h 1127382"/>
                <a:gd name="connsiteX1" fmla="*/ 721944 w 833102"/>
                <a:gd name="connsiteY1" fmla="*/ 15972 h 1127382"/>
                <a:gd name="connsiteX2" fmla="*/ 580938 w 833102"/>
                <a:gd name="connsiteY2" fmla="*/ 3153 h 1127382"/>
                <a:gd name="connsiteX3" fmla="*/ 471980 w 833102"/>
                <a:gd name="connsiteY3" fmla="*/ 5289 h 1127382"/>
                <a:gd name="connsiteX4" fmla="*/ 433524 w 833102"/>
                <a:gd name="connsiteY4" fmla="*/ 58701 h 1127382"/>
                <a:gd name="connsiteX5" fmla="*/ 358748 w 833102"/>
                <a:gd name="connsiteY5" fmla="*/ 77929 h 1127382"/>
                <a:gd name="connsiteX6" fmla="*/ 309610 w 833102"/>
                <a:gd name="connsiteY6" fmla="*/ 52291 h 1127382"/>
                <a:gd name="connsiteX7" fmla="*/ 309610 w 833102"/>
                <a:gd name="connsiteY7" fmla="*/ 5289 h 1127382"/>
                <a:gd name="connsiteX8" fmla="*/ 228424 w 833102"/>
                <a:gd name="connsiteY8" fmla="*/ 26654 h 1127382"/>
                <a:gd name="connsiteX9" fmla="*/ 108783 w 833102"/>
                <a:gd name="connsiteY9" fmla="*/ 90747 h 1127382"/>
                <a:gd name="connsiteX10" fmla="*/ 74600 w 833102"/>
                <a:gd name="connsiteY10" fmla="*/ 257390 h 1127382"/>
                <a:gd name="connsiteX11" fmla="*/ 38281 w 833102"/>
                <a:gd name="connsiteY11" fmla="*/ 718863 h 1127382"/>
                <a:gd name="connsiteX12" fmla="*/ 51099 w 833102"/>
                <a:gd name="connsiteY12" fmla="*/ 1092742 h 1127382"/>
                <a:gd name="connsiteX13" fmla="*/ 666396 w 833102"/>
                <a:gd name="connsiteY13" fmla="*/ 1103424 h 1127382"/>
                <a:gd name="connsiteX14" fmla="*/ 762537 w 833102"/>
                <a:gd name="connsiteY14" fmla="*/ 1026512 h 1127382"/>
                <a:gd name="connsiteX15" fmla="*/ 706989 w 833102"/>
                <a:gd name="connsiteY15" fmla="*/ 406942 h 1127382"/>
                <a:gd name="connsiteX16" fmla="*/ 833039 w 833102"/>
                <a:gd name="connsiteY16" fmla="*/ 75792 h 1127382"/>
                <a:gd name="connsiteX0" fmla="*/ 833039 w 833055"/>
                <a:gd name="connsiteY0" fmla="*/ 75792 h 1127382"/>
                <a:gd name="connsiteX1" fmla="*/ 721944 w 833055"/>
                <a:gd name="connsiteY1" fmla="*/ 15972 h 1127382"/>
                <a:gd name="connsiteX2" fmla="*/ 580938 w 833055"/>
                <a:gd name="connsiteY2" fmla="*/ 3153 h 1127382"/>
                <a:gd name="connsiteX3" fmla="*/ 471980 w 833055"/>
                <a:gd name="connsiteY3" fmla="*/ 5289 h 1127382"/>
                <a:gd name="connsiteX4" fmla="*/ 433524 w 833055"/>
                <a:gd name="connsiteY4" fmla="*/ 58701 h 1127382"/>
                <a:gd name="connsiteX5" fmla="*/ 358748 w 833055"/>
                <a:gd name="connsiteY5" fmla="*/ 77929 h 1127382"/>
                <a:gd name="connsiteX6" fmla="*/ 309610 w 833055"/>
                <a:gd name="connsiteY6" fmla="*/ 52291 h 1127382"/>
                <a:gd name="connsiteX7" fmla="*/ 309610 w 833055"/>
                <a:gd name="connsiteY7" fmla="*/ 5289 h 1127382"/>
                <a:gd name="connsiteX8" fmla="*/ 228424 w 833055"/>
                <a:gd name="connsiteY8" fmla="*/ 26654 h 1127382"/>
                <a:gd name="connsiteX9" fmla="*/ 108783 w 833055"/>
                <a:gd name="connsiteY9" fmla="*/ 90747 h 1127382"/>
                <a:gd name="connsiteX10" fmla="*/ 74600 w 833055"/>
                <a:gd name="connsiteY10" fmla="*/ 257390 h 1127382"/>
                <a:gd name="connsiteX11" fmla="*/ 38281 w 833055"/>
                <a:gd name="connsiteY11" fmla="*/ 718863 h 1127382"/>
                <a:gd name="connsiteX12" fmla="*/ 51099 w 833055"/>
                <a:gd name="connsiteY12" fmla="*/ 1092742 h 1127382"/>
                <a:gd name="connsiteX13" fmla="*/ 666396 w 833055"/>
                <a:gd name="connsiteY13" fmla="*/ 1103424 h 1127382"/>
                <a:gd name="connsiteX14" fmla="*/ 762537 w 833055"/>
                <a:gd name="connsiteY14" fmla="*/ 1026512 h 1127382"/>
                <a:gd name="connsiteX15" fmla="*/ 730490 w 833055"/>
                <a:gd name="connsiteY15" fmla="*/ 409079 h 1127382"/>
                <a:gd name="connsiteX16" fmla="*/ 833039 w 833055"/>
                <a:gd name="connsiteY16" fmla="*/ 75792 h 1127382"/>
                <a:gd name="connsiteX0" fmla="*/ 833039 w 833110"/>
                <a:gd name="connsiteY0" fmla="*/ 75792 h 1127382"/>
                <a:gd name="connsiteX1" fmla="*/ 721944 w 833110"/>
                <a:gd name="connsiteY1" fmla="*/ 15972 h 1127382"/>
                <a:gd name="connsiteX2" fmla="*/ 580938 w 833110"/>
                <a:gd name="connsiteY2" fmla="*/ 3153 h 1127382"/>
                <a:gd name="connsiteX3" fmla="*/ 471980 w 833110"/>
                <a:gd name="connsiteY3" fmla="*/ 5289 h 1127382"/>
                <a:gd name="connsiteX4" fmla="*/ 433524 w 833110"/>
                <a:gd name="connsiteY4" fmla="*/ 58701 h 1127382"/>
                <a:gd name="connsiteX5" fmla="*/ 358748 w 833110"/>
                <a:gd name="connsiteY5" fmla="*/ 77929 h 1127382"/>
                <a:gd name="connsiteX6" fmla="*/ 309610 w 833110"/>
                <a:gd name="connsiteY6" fmla="*/ 52291 h 1127382"/>
                <a:gd name="connsiteX7" fmla="*/ 309610 w 833110"/>
                <a:gd name="connsiteY7" fmla="*/ 5289 h 1127382"/>
                <a:gd name="connsiteX8" fmla="*/ 228424 w 833110"/>
                <a:gd name="connsiteY8" fmla="*/ 26654 h 1127382"/>
                <a:gd name="connsiteX9" fmla="*/ 108783 w 833110"/>
                <a:gd name="connsiteY9" fmla="*/ 90747 h 1127382"/>
                <a:gd name="connsiteX10" fmla="*/ 74600 w 833110"/>
                <a:gd name="connsiteY10" fmla="*/ 257390 h 1127382"/>
                <a:gd name="connsiteX11" fmla="*/ 38281 w 833110"/>
                <a:gd name="connsiteY11" fmla="*/ 718863 h 1127382"/>
                <a:gd name="connsiteX12" fmla="*/ 51099 w 833110"/>
                <a:gd name="connsiteY12" fmla="*/ 1092742 h 1127382"/>
                <a:gd name="connsiteX13" fmla="*/ 666396 w 833110"/>
                <a:gd name="connsiteY13" fmla="*/ 1103424 h 1127382"/>
                <a:gd name="connsiteX14" fmla="*/ 762537 w 833110"/>
                <a:gd name="connsiteY14" fmla="*/ 1026512 h 1127382"/>
                <a:gd name="connsiteX15" fmla="*/ 739036 w 833110"/>
                <a:gd name="connsiteY15" fmla="*/ 411215 h 1127382"/>
                <a:gd name="connsiteX16" fmla="*/ 833039 w 833110"/>
                <a:gd name="connsiteY16" fmla="*/ 75792 h 1127382"/>
                <a:gd name="connsiteX0" fmla="*/ 845955 w 846026"/>
                <a:gd name="connsiteY0" fmla="*/ 75792 h 1131873"/>
                <a:gd name="connsiteX1" fmla="*/ 734860 w 846026"/>
                <a:gd name="connsiteY1" fmla="*/ 15972 h 1131873"/>
                <a:gd name="connsiteX2" fmla="*/ 593854 w 846026"/>
                <a:gd name="connsiteY2" fmla="*/ 3153 h 1131873"/>
                <a:gd name="connsiteX3" fmla="*/ 484896 w 846026"/>
                <a:gd name="connsiteY3" fmla="*/ 5289 h 1131873"/>
                <a:gd name="connsiteX4" fmla="*/ 446440 w 846026"/>
                <a:gd name="connsiteY4" fmla="*/ 58701 h 1131873"/>
                <a:gd name="connsiteX5" fmla="*/ 371664 w 846026"/>
                <a:gd name="connsiteY5" fmla="*/ 77929 h 1131873"/>
                <a:gd name="connsiteX6" fmla="*/ 322526 w 846026"/>
                <a:gd name="connsiteY6" fmla="*/ 52291 h 1131873"/>
                <a:gd name="connsiteX7" fmla="*/ 322526 w 846026"/>
                <a:gd name="connsiteY7" fmla="*/ 5289 h 1131873"/>
                <a:gd name="connsiteX8" fmla="*/ 241340 w 846026"/>
                <a:gd name="connsiteY8" fmla="*/ 26654 h 1131873"/>
                <a:gd name="connsiteX9" fmla="*/ 121699 w 846026"/>
                <a:gd name="connsiteY9" fmla="*/ 90747 h 1131873"/>
                <a:gd name="connsiteX10" fmla="*/ 87516 w 846026"/>
                <a:gd name="connsiteY10" fmla="*/ 257390 h 1131873"/>
                <a:gd name="connsiteX11" fmla="*/ 51197 w 846026"/>
                <a:gd name="connsiteY11" fmla="*/ 718863 h 1131873"/>
                <a:gd name="connsiteX12" fmla="*/ 46923 w 846026"/>
                <a:gd name="connsiteY12" fmla="*/ 1099151 h 1131873"/>
                <a:gd name="connsiteX13" fmla="*/ 679312 w 846026"/>
                <a:gd name="connsiteY13" fmla="*/ 1103424 h 1131873"/>
                <a:gd name="connsiteX14" fmla="*/ 775453 w 846026"/>
                <a:gd name="connsiteY14" fmla="*/ 1026512 h 1131873"/>
                <a:gd name="connsiteX15" fmla="*/ 751952 w 846026"/>
                <a:gd name="connsiteY15" fmla="*/ 411215 h 1131873"/>
                <a:gd name="connsiteX16" fmla="*/ 845955 w 846026"/>
                <a:gd name="connsiteY16" fmla="*/ 75792 h 1131873"/>
                <a:gd name="connsiteX0" fmla="*/ 845955 w 846026"/>
                <a:gd name="connsiteY0" fmla="*/ 75792 h 1106808"/>
                <a:gd name="connsiteX1" fmla="*/ 734860 w 846026"/>
                <a:gd name="connsiteY1" fmla="*/ 15972 h 1106808"/>
                <a:gd name="connsiteX2" fmla="*/ 593854 w 846026"/>
                <a:gd name="connsiteY2" fmla="*/ 3153 h 1106808"/>
                <a:gd name="connsiteX3" fmla="*/ 484896 w 846026"/>
                <a:gd name="connsiteY3" fmla="*/ 5289 h 1106808"/>
                <a:gd name="connsiteX4" fmla="*/ 446440 w 846026"/>
                <a:gd name="connsiteY4" fmla="*/ 58701 h 1106808"/>
                <a:gd name="connsiteX5" fmla="*/ 371664 w 846026"/>
                <a:gd name="connsiteY5" fmla="*/ 77929 h 1106808"/>
                <a:gd name="connsiteX6" fmla="*/ 322526 w 846026"/>
                <a:gd name="connsiteY6" fmla="*/ 52291 h 1106808"/>
                <a:gd name="connsiteX7" fmla="*/ 322526 w 846026"/>
                <a:gd name="connsiteY7" fmla="*/ 5289 h 1106808"/>
                <a:gd name="connsiteX8" fmla="*/ 241340 w 846026"/>
                <a:gd name="connsiteY8" fmla="*/ 26654 h 1106808"/>
                <a:gd name="connsiteX9" fmla="*/ 121699 w 846026"/>
                <a:gd name="connsiteY9" fmla="*/ 90747 h 1106808"/>
                <a:gd name="connsiteX10" fmla="*/ 87516 w 846026"/>
                <a:gd name="connsiteY10" fmla="*/ 257390 h 1106808"/>
                <a:gd name="connsiteX11" fmla="*/ 51197 w 846026"/>
                <a:gd name="connsiteY11" fmla="*/ 718863 h 1106808"/>
                <a:gd name="connsiteX12" fmla="*/ 46923 w 846026"/>
                <a:gd name="connsiteY12" fmla="*/ 1099151 h 1106808"/>
                <a:gd name="connsiteX13" fmla="*/ 679312 w 846026"/>
                <a:gd name="connsiteY13" fmla="*/ 1103424 h 1106808"/>
                <a:gd name="connsiteX14" fmla="*/ 775453 w 846026"/>
                <a:gd name="connsiteY14" fmla="*/ 1026512 h 1106808"/>
                <a:gd name="connsiteX15" fmla="*/ 751952 w 846026"/>
                <a:gd name="connsiteY15" fmla="*/ 411215 h 1106808"/>
                <a:gd name="connsiteX16" fmla="*/ 845955 w 846026"/>
                <a:gd name="connsiteY16" fmla="*/ 75792 h 1106808"/>
                <a:gd name="connsiteX0" fmla="*/ 825374 w 825445"/>
                <a:gd name="connsiteY0" fmla="*/ 75792 h 1110041"/>
                <a:gd name="connsiteX1" fmla="*/ 714279 w 825445"/>
                <a:gd name="connsiteY1" fmla="*/ 15972 h 1110041"/>
                <a:gd name="connsiteX2" fmla="*/ 573273 w 825445"/>
                <a:gd name="connsiteY2" fmla="*/ 3153 h 1110041"/>
                <a:gd name="connsiteX3" fmla="*/ 464315 w 825445"/>
                <a:gd name="connsiteY3" fmla="*/ 5289 h 1110041"/>
                <a:gd name="connsiteX4" fmla="*/ 425859 w 825445"/>
                <a:gd name="connsiteY4" fmla="*/ 58701 h 1110041"/>
                <a:gd name="connsiteX5" fmla="*/ 351083 w 825445"/>
                <a:gd name="connsiteY5" fmla="*/ 77929 h 1110041"/>
                <a:gd name="connsiteX6" fmla="*/ 301945 w 825445"/>
                <a:gd name="connsiteY6" fmla="*/ 52291 h 1110041"/>
                <a:gd name="connsiteX7" fmla="*/ 301945 w 825445"/>
                <a:gd name="connsiteY7" fmla="*/ 5289 h 1110041"/>
                <a:gd name="connsiteX8" fmla="*/ 220759 w 825445"/>
                <a:gd name="connsiteY8" fmla="*/ 26654 h 1110041"/>
                <a:gd name="connsiteX9" fmla="*/ 101118 w 825445"/>
                <a:gd name="connsiteY9" fmla="*/ 90747 h 1110041"/>
                <a:gd name="connsiteX10" fmla="*/ 66935 w 825445"/>
                <a:gd name="connsiteY10" fmla="*/ 257390 h 1110041"/>
                <a:gd name="connsiteX11" fmla="*/ 30616 w 825445"/>
                <a:gd name="connsiteY11" fmla="*/ 718863 h 1110041"/>
                <a:gd name="connsiteX12" fmla="*/ 54116 w 825445"/>
                <a:gd name="connsiteY12" fmla="*/ 1109834 h 1110041"/>
                <a:gd name="connsiteX13" fmla="*/ 658731 w 825445"/>
                <a:gd name="connsiteY13" fmla="*/ 1103424 h 1110041"/>
                <a:gd name="connsiteX14" fmla="*/ 754872 w 825445"/>
                <a:gd name="connsiteY14" fmla="*/ 1026512 h 1110041"/>
                <a:gd name="connsiteX15" fmla="*/ 731371 w 825445"/>
                <a:gd name="connsiteY15" fmla="*/ 411215 h 1110041"/>
                <a:gd name="connsiteX16" fmla="*/ 825374 w 825445"/>
                <a:gd name="connsiteY16" fmla="*/ 75792 h 1110041"/>
                <a:gd name="connsiteX0" fmla="*/ 825681 w 825752"/>
                <a:gd name="connsiteY0" fmla="*/ 75792 h 1139039"/>
                <a:gd name="connsiteX1" fmla="*/ 714586 w 825752"/>
                <a:gd name="connsiteY1" fmla="*/ 15972 h 1139039"/>
                <a:gd name="connsiteX2" fmla="*/ 573580 w 825752"/>
                <a:gd name="connsiteY2" fmla="*/ 3153 h 1139039"/>
                <a:gd name="connsiteX3" fmla="*/ 464622 w 825752"/>
                <a:gd name="connsiteY3" fmla="*/ 5289 h 1139039"/>
                <a:gd name="connsiteX4" fmla="*/ 426166 w 825752"/>
                <a:gd name="connsiteY4" fmla="*/ 58701 h 1139039"/>
                <a:gd name="connsiteX5" fmla="*/ 351390 w 825752"/>
                <a:gd name="connsiteY5" fmla="*/ 77929 h 1139039"/>
                <a:gd name="connsiteX6" fmla="*/ 302252 w 825752"/>
                <a:gd name="connsiteY6" fmla="*/ 52291 h 1139039"/>
                <a:gd name="connsiteX7" fmla="*/ 302252 w 825752"/>
                <a:gd name="connsiteY7" fmla="*/ 5289 h 1139039"/>
                <a:gd name="connsiteX8" fmla="*/ 221066 w 825752"/>
                <a:gd name="connsiteY8" fmla="*/ 26654 h 1139039"/>
                <a:gd name="connsiteX9" fmla="*/ 101425 w 825752"/>
                <a:gd name="connsiteY9" fmla="*/ 90747 h 1139039"/>
                <a:gd name="connsiteX10" fmla="*/ 67242 w 825752"/>
                <a:gd name="connsiteY10" fmla="*/ 257390 h 1139039"/>
                <a:gd name="connsiteX11" fmla="*/ 30923 w 825752"/>
                <a:gd name="connsiteY11" fmla="*/ 718863 h 1139039"/>
                <a:gd name="connsiteX12" fmla="*/ 54423 w 825752"/>
                <a:gd name="connsiteY12" fmla="*/ 1109834 h 1139039"/>
                <a:gd name="connsiteX13" fmla="*/ 663311 w 825752"/>
                <a:gd name="connsiteY13" fmla="*/ 1101287 h 1139039"/>
                <a:gd name="connsiteX14" fmla="*/ 755179 w 825752"/>
                <a:gd name="connsiteY14" fmla="*/ 1026512 h 1139039"/>
                <a:gd name="connsiteX15" fmla="*/ 731678 w 825752"/>
                <a:gd name="connsiteY15" fmla="*/ 411215 h 1139039"/>
                <a:gd name="connsiteX16" fmla="*/ 825681 w 825752"/>
                <a:gd name="connsiteY16" fmla="*/ 75792 h 1139039"/>
                <a:gd name="connsiteX0" fmla="*/ 825681 w 825752"/>
                <a:gd name="connsiteY0" fmla="*/ 75792 h 1135490"/>
                <a:gd name="connsiteX1" fmla="*/ 714586 w 825752"/>
                <a:gd name="connsiteY1" fmla="*/ 15972 h 1135490"/>
                <a:gd name="connsiteX2" fmla="*/ 573580 w 825752"/>
                <a:gd name="connsiteY2" fmla="*/ 3153 h 1135490"/>
                <a:gd name="connsiteX3" fmla="*/ 464622 w 825752"/>
                <a:gd name="connsiteY3" fmla="*/ 5289 h 1135490"/>
                <a:gd name="connsiteX4" fmla="*/ 426166 w 825752"/>
                <a:gd name="connsiteY4" fmla="*/ 58701 h 1135490"/>
                <a:gd name="connsiteX5" fmla="*/ 351390 w 825752"/>
                <a:gd name="connsiteY5" fmla="*/ 77929 h 1135490"/>
                <a:gd name="connsiteX6" fmla="*/ 302252 w 825752"/>
                <a:gd name="connsiteY6" fmla="*/ 52291 h 1135490"/>
                <a:gd name="connsiteX7" fmla="*/ 302252 w 825752"/>
                <a:gd name="connsiteY7" fmla="*/ 5289 h 1135490"/>
                <a:gd name="connsiteX8" fmla="*/ 221066 w 825752"/>
                <a:gd name="connsiteY8" fmla="*/ 26654 h 1135490"/>
                <a:gd name="connsiteX9" fmla="*/ 101425 w 825752"/>
                <a:gd name="connsiteY9" fmla="*/ 90747 h 1135490"/>
                <a:gd name="connsiteX10" fmla="*/ 67242 w 825752"/>
                <a:gd name="connsiteY10" fmla="*/ 257390 h 1135490"/>
                <a:gd name="connsiteX11" fmla="*/ 30923 w 825752"/>
                <a:gd name="connsiteY11" fmla="*/ 718863 h 1135490"/>
                <a:gd name="connsiteX12" fmla="*/ 54423 w 825752"/>
                <a:gd name="connsiteY12" fmla="*/ 1109834 h 1135490"/>
                <a:gd name="connsiteX13" fmla="*/ 663311 w 825752"/>
                <a:gd name="connsiteY13" fmla="*/ 1101287 h 1135490"/>
                <a:gd name="connsiteX14" fmla="*/ 755179 w 825752"/>
                <a:gd name="connsiteY14" fmla="*/ 1026512 h 1135490"/>
                <a:gd name="connsiteX15" fmla="*/ 731678 w 825752"/>
                <a:gd name="connsiteY15" fmla="*/ 411215 h 1135490"/>
                <a:gd name="connsiteX16" fmla="*/ 825681 w 825752"/>
                <a:gd name="connsiteY16" fmla="*/ 75792 h 1135490"/>
                <a:gd name="connsiteX0" fmla="*/ 825681 w 825749"/>
                <a:gd name="connsiteY0" fmla="*/ 75792 h 1140469"/>
                <a:gd name="connsiteX1" fmla="*/ 714586 w 825749"/>
                <a:gd name="connsiteY1" fmla="*/ 15972 h 1140469"/>
                <a:gd name="connsiteX2" fmla="*/ 573580 w 825749"/>
                <a:gd name="connsiteY2" fmla="*/ 3153 h 1140469"/>
                <a:gd name="connsiteX3" fmla="*/ 464622 w 825749"/>
                <a:gd name="connsiteY3" fmla="*/ 5289 h 1140469"/>
                <a:gd name="connsiteX4" fmla="*/ 426166 w 825749"/>
                <a:gd name="connsiteY4" fmla="*/ 58701 h 1140469"/>
                <a:gd name="connsiteX5" fmla="*/ 351390 w 825749"/>
                <a:gd name="connsiteY5" fmla="*/ 77929 h 1140469"/>
                <a:gd name="connsiteX6" fmla="*/ 302252 w 825749"/>
                <a:gd name="connsiteY6" fmla="*/ 52291 h 1140469"/>
                <a:gd name="connsiteX7" fmla="*/ 302252 w 825749"/>
                <a:gd name="connsiteY7" fmla="*/ 5289 h 1140469"/>
                <a:gd name="connsiteX8" fmla="*/ 221066 w 825749"/>
                <a:gd name="connsiteY8" fmla="*/ 26654 h 1140469"/>
                <a:gd name="connsiteX9" fmla="*/ 101425 w 825749"/>
                <a:gd name="connsiteY9" fmla="*/ 90747 h 1140469"/>
                <a:gd name="connsiteX10" fmla="*/ 67242 w 825749"/>
                <a:gd name="connsiteY10" fmla="*/ 257390 h 1140469"/>
                <a:gd name="connsiteX11" fmla="*/ 30923 w 825749"/>
                <a:gd name="connsiteY11" fmla="*/ 718863 h 1140469"/>
                <a:gd name="connsiteX12" fmla="*/ 54423 w 825749"/>
                <a:gd name="connsiteY12" fmla="*/ 1109834 h 1140469"/>
                <a:gd name="connsiteX13" fmla="*/ 663311 w 825749"/>
                <a:gd name="connsiteY13" fmla="*/ 1101287 h 1140469"/>
                <a:gd name="connsiteX14" fmla="*/ 765861 w 825749"/>
                <a:gd name="connsiteY14" fmla="*/ 990192 h 1140469"/>
                <a:gd name="connsiteX15" fmla="*/ 731678 w 825749"/>
                <a:gd name="connsiteY15" fmla="*/ 411215 h 1140469"/>
                <a:gd name="connsiteX16" fmla="*/ 825681 w 825749"/>
                <a:gd name="connsiteY16" fmla="*/ 75792 h 1140469"/>
                <a:gd name="connsiteX0" fmla="*/ 821257 w 821325"/>
                <a:gd name="connsiteY0" fmla="*/ 75792 h 1134194"/>
                <a:gd name="connsiteX1" fmla="*/ 710162 w 821325"/>
                <a:gd name="connsiteY1" fmla="*/ 15972 h 1134194"/>
                <a:gd name="connsiteX2" fmla="*/ 569156 w 821325"/>
                <a:gd name="connsiteY2" fmla="*/ 3153 h 1134194"/>
                <a:gd name="connsiteX3" fmla="*/ 460198 w 821325"/>
                <a:gd name="connsiteY3" fmla="*/ 5289 h 1134194"/>
                <a:gd name="connsiteX4" fmla="*/ 421742 w 821325"/>
                <a:gd name="connsiteY4" fmla="*/ 58701 h 1134194"/>
                <a:gd name="connsiteX5" fmla="*/ 346966 w 821325"/>
                <a:gd name="connsiteY5" fmla="*/ 77929 h 1134194"/>
                <a:gd name="connsiteX6" fmla="*/ 297828 w 821325"/>
                <a:gd name="connsiteY6" fmla="*/ 52291 h 1134194"/>
                <a:gd name="connsiteX7" fmla="*/ 297828 w 821325"/>
                <a:gd name="connsiteY7" fmla="*/ 5289 h 1134194"/>
                <a:gd name="connsiteX8" fmla="*/ 216642 w 821325"/>
                <a:gd name="connsiteY8" fmla="*/ 26654 h 1134194"/>
                <a:gd name="connsiteX9" fmla="*/ 97001 w 821325"/>
                <a:gd name="connsiteY9" fmla="*/ 90747 h 1134194"/>
                <a:gd name="connsiteX10" fmla="*/ 62818 w 821325"/>
                <a:gd name="connsiteY10" fmla="*/ 257390 h 1134194"/>
                <a:gd name="connsiteX11" fmla="*/ 26499 w 821325"/>
                <a:gd name="connsiteY11" fmla="*/ 718863 h 1134194"/>
                <a:gd name="connsiteX12" fmla="*/ 56409 w 821325"/>
                <a:gd name="connsiteY12" fmla="*/ 1101288 h 1134194"/>
                <a:gd name="connsiteX13" fmla="*/ 658887 w 821325"/>
                <a:gd name="connsiteY13" fmla="*/ 1101287 h 1134194"/>
                <a:gd name="connsiteX14" fmla="*/ 761437 w 821325"/>
                <a:gd name="connsiteY14" fmla="*/ 990192 h 1134194"/>
                <a:gd name="connsiteX15" fmla="*/ 727254 w 821325"/>
                <a:gd name="connsiteY15" fmla="*/ 411215 h 1134194"/>
                <a:gd name="connsiteX16" fmla="*/ 821257 w 821325"/>
                <a:gd name="connsiteY16" fmla="*/ 75792 h 1134194"/>
                <a:gd name="connsiteX0" fmla="*/ 827676 w 827744"/>
                <a:gd name="connsiteY0" fmla="*/ 75792 h 1125854"/>
                <a:gd name="connsiteX1" fmla="*/ 716581 w 827744"/>
                <a:gd name="connsiteY1" fmla="*/ 15972 h 1125854"/>
                <a:gd name="connsiteX2" fmla="*/ 575575 w 827744"/>
                <a:gd name="connsiteY2" fmla="*/ 3153 h 1125854"/>
                <a:gd name="connsiteX3" fmla="*/ 466617 w 827744"/>
                <a:gd name="connsiteY3" fmla="*/ 5289 h 1125854"/>
                <a:gd name="connsiteX4" fmla="*/ 428161 w 827744"/>
                <a:gd name="connsiteY4" fmla="*/ 58701 h 1125854"/>
                <a:gd name="connsiteX5" fmla="*/ 353385 w 827744"/>
                <a:gd name="connsiteY5" fmla="*/ 77929 h 1125854"/>
                <a:gd name="connsiteX6" fmla="*/ 304247 w 827744"/>
                <a:gd name="connsiteY6" fmla="*/ 52291 h 1125854"/>
                <a:gd name="connsiteX7" fmla="*/ 304247 w 827744"/>
                <a:gd name="connsiteY7" fmla="*/ 5289 h 1125854"/>
                <a:gd name="connsiteX8" fmla="*/ 223061 w 827744"/>
                <a:gd name="connsiteY8" fmla="*/ 26654 h 1125854"/>
                <a:gd name="connsiteX9" fmla="*/ 103420 w 827744"/>
                <a:gd name="connsiteY9" fmla="*/ 90747 h 1125854"/>
                <a:gd name="connsiteX10" fmla="*/ 69237 w 827744"/>
                <a:gd name="connsiteY10" fmla="*/ 257390 h 1125854"/>
                <a:gd name="connsiteX11" fmla="*/ 32918 w 827744"/>
                <a:gd name="connsiteY11" fmla="*/ 718863 h 1125854"/>
                <a:gd name="connsiteX12" fmla="*/ 62828 w 827744"/>
                <a:gd name="connsiteY12" fmla="*/ 1101288 h 1125854"/>
                <a:gd name="connsiteX13" fmla="*/ 665306 w 827744"/>
                <a:gd name="connsiteY13" fmla="*/ 1101287 h 1125854"/>
                <a:gd name="connsiteX14" fmla="*/ 767856 w 827744"/>
                <a:gd name="connsiteY14" fmla="*/ 990192 h 1125854"/>
                <a:gd name="connsiteX15" fmla="*/ 733673 w 827744"/>
                <a:gd name="connsiteY15" fmla="*/ 411215 h 1125854"/>
                <a:gd name="connsiteX16" fmla="*/ 827676 w 827744"/>
                <a:gd name="connsiteY16" fmla="*/ 75792 h 1125854"/>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9074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304"/>
                <a:gd name="connsiteY0" fmla="*/ 75792 h 1128463"/>
                <a:gd name="connsiteX1" fmla="*/ 715141 w 826304"/>
                <a:gd name="connsiteY1" fmla="*/ 15972 h 1128463"/>
                <a:gd name="connsiteX2" fmla="*/ 574135 w 826304"/>
                <a:gd name="connsiteY2" fmla="*/ 3153 h 1128463"/>
                <a:gd name="connsiteX3" fmla="*/ 465177 w 826304"/>
                <a:gd name="connsiteY3" fmla="*/ 5289 h 1128463"/>
                <a:gd name="connsiteX4" fmla="*/ 426721 w 826304"/>
                <a:gd name="connsiteY4" fmla="*/ 58701 h 1128463"/>
                <a:gd name="connsiteX5" fmla="*/ 351945 w 826304"/>
                <a:gd name="connsiteY5" fmla="*/ 77929 h 1128463"/>
                <a:gd name="connsiteX6" fmla="*/ 302807 w 826304"/>
                <a:gd name="connsiteY6" fmla="*/ 52291 h 1128463"/>
                <a:gd name="connsiteX7" fmla="*/ 302807 w 826304"/>
                <a:gd name="connsiteY7" fmla="*/ 5289 h 1128463"/>
                <a:gd name="connsiteX8" fmla="*/ 221621 w 826304"/>
                <a:gd name="connsiteY8" fmla="*/ 26654 h 1128463"/>
                <a:gd name="connsiteX9" fmla="*/ 101980 w 826304"/>
                <a:gd name="connsiteY9" fmla="*/ 84337 h 1128463"/>
                <a:gd name="connsiteX10" fmla="*/ 67797 w 826304"/>
                <a:gd name="connsiteY10" fmla="*/ 257390 h 1128463"/>
                <a:gd name="connsiteX11" fmla="*/ 20796 w 826304"/>
                <a:gd name="connsiteY11" fmla="*/ 797912 h 1128463"/>
                <a:gd name="connsiteX12" fmla="*/ 61388 w 826304"/>
                <a:gd name="connsiteY12" fmla="*/ 1101288 h 1128463"/>
                <a:gd name="connsiteX13" fmla="*/ 663866 w 826304"/>
                <a:gd name="connsiteY13" fmla="*/ 1101287 h 1128463"/>
                <a:gd name="connsiteX14" fmla="*/ 766416 w 826304"/>
                <a:gd name="connsiteY14" fmla="*/ 990192 h 1128463"/>
                <a:gd name="connsiteX15" fmla="*/ 732233 w 826304"/>
                <a:gd name="connsiteY15" fmla="*/ 411215 h 1128463"/>
                <a:gd name="connsiteX16" fmla="*/ 826236 w 826304"/>
                <a:gd name="connsiteY16" fmla="*/ 75792 h 112846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6236 w 826263"/>
                <a:gd name="connsiteY0" fmla="*/ 75462 h 1128133"/>
                <a:gd name="connsiteX1" fmla="*/ 721550 w 826263"/>
                <a:gd name="connsiteY1" fmla="*/ 9232 h 1128133"/>
                <a:gd name="connsiteX2" fmla="*/ 574135 w 826263"/>
                <a:gd name="connsiteY2" fmla="*/ 2823 h 1128133"/>
                <a:gd name="connsiteX3" fmla="*/ 465177 w 826263"/>
                <a:gd name="connsiteY3" fmla="*/ 4959 h 1128133"/>
                <a:gd name="connsiteX4" fmla="*/ 426721 w 826263"/>
                <a:gd name="connsiteY4" fmla="*/ 58371 h 1128133"/>
                <a:gd name="connsiteX5" fmla="*/ 351945 w 826263"/>
                <a:gd name="connsiteY5" fmla="*/ 77599 h 1128133"/>
                <a:gd name="connsiteX6" fmla="*/ 302807 w 826263"/>
                <a:gd name="connsiteY6" fmla="*/ 51961 h 1128133"/>
                <a:gd name="connsiteX7" fmla="*/ 302807 w 826263"/>
                <a:gd name="connsiteY7" fmla="*/ 4959 h 1128133"/>
                <a:gd name="connsiteX8" fmla="*/ 221621 w 826263"/>
                <a:gd name="connsiteY8" fmla="*/ 26324 h 1128133"/>
                <a:gd name="connsiteX9" fmla="*/ 101980 w 826263"/>
                <a:gd name="connsiteY9" fmla="*/ 84007 h 1128133"/>
                <a:gd name="connsiteX10" fmla="*/ 67797 w 826263"/>
                <a:gd name="connsiteY10" fmla="*/ 257060 h 1128133"/>
                <a:gd name="connsiteX11" fmla="*/ 20796 w 826263"/>
                <a:gd name="connsiteY11" fmla="*/ 797582 h 1128133"/>
                <a:gd name="connsiteX12" fmla="*/ 61388 w 826263"/>
                <a:gd name="connsiteY12" fmla="*/ 1100958 h 1128133"/>
                <a:gd name="connsiteX13" fmla="*/ 663866 w 826263"/>
                <a:gd name="connsiteY13" fmla="*/ 1100957 h 1128133"/>
                <a:gd name="connsiteX14" fmla="*/ 766416 w 826263"/>
                <a:gd name="connsiteY14" fmla="*/ 989862 h 1128133"/>
                <a:gd name="connsiteX15" fmla="*/ 732233 w 826263"/>
                <a:gd name="connsiteY15" fmla="*/ 410885 h 1128133"/>
                <a:gd name="connsiteX16" fmla="*/ 826236 w 826263"/>
                <a:gd name="connsiteY16" fmla="*/ 75462 h 1128133"/>
                <a:gd name="connsiteX0" fmla="*/ 821963 w 821991"/>
                <a:gd name="connsiteY0" fmla="*/ 79735 h 1128133"/>
                <a:gd name="connsiteX1" fmla="*/ 721550 w 821991"/>
                <a:gd name="connsiteY1" fmla="*/ 9232 h 1128133"/>
                <a:gd name="connsiteX2" fmla="*/ 574135 w 821991"/>
                <a:gd name="connsiteY2" fmla="*/ 2823 h 1128133"/>
                <a:gd name="connsiteX3" fmla="*/ 465177 w 821991"/>
                <a:gd name="connsiteY3" fmla="*/ 4959 h 1128133"/>
                <a:gd name="connsiteX4" fmla="*/ 426721 w 821991"/>
                <a:gd name="connsiteY4" fmla="*/ 58371 h 1128133"/>
                <a:gd name="connsiteX5" fmla="*/ 351945 w 821991"/>
                <a:gd name="connsiteY5" fmla="*/ 77599 h 1128133"/>
                <a:gd name="connsiteX6" fmla="*/ 302807 w 821991"/>
                <a:gd name="connsiteY6" fmla="*/ 51961 h 1128133"/>
                <a:gd name="connsiteX7" fmla="*/ 302807 w 821991"/>
                <a:gd name="connsiteY7" fmla="*/ 4959 h 1128133"/>
                <a:gd name="connsiteX8" fmla="*/ 221621 w 821991"/>
                <a:gd name="connsiteY8" fmla="*/ 26324 h 1128133"/>
                <a:gd name="connsiteX9" fmla="*/ 101980 w 821991"/>
                <a:gd name="connsiteY9" fmla="*/ 84007 h 1128133"/>
                <a:gd name="connsiteX10" fmla="*/ 67797 w 821991"/>
                <a:gd name="connsiteY10" fmla="*/ 257060 h 1128133"/>
                <a:gd name="connsiteX11" fmla="*/ 20796 w 821991"/>
                <a:gd name="connsiteY11" fmla="*/ 797582 h 1128133"/>
                <a:gd name="connsiteX12" fmla="*/ 61388 w 821991"/>
                <a:gd name="connsiteY12" fmla="*/ 1100958 h 1128133"/>
                <a:gd name="connsiteX13" fmla="*/ 663866 w 821991"/>
                <a:gd name="connsiteY13" fmla="*/ 1100957 h 1128133"/>
                <a:gd name="connsiteX14" fmla="*/ 766416 w 821991"/>
                <a:gd name="connsiteY14" fmla="*/ 989862 h 1128133"/>
                <a:gd name="connsiteX15" fmla="*/ 732233 w 821991"/>
                <a:gd name="connsiteY15" fmla="*/ 410885 h 1128133"/>
                <a:gd name="connsiteX16" fmla="*/ 821963 w 821991"/>
                <a:gd name="connsiteY16" fmla="*/ 79735 h 1128133"/>
                <a:gd name="connsiteX0" fmla="*/ 830509 w 830535"/>
                <a:gd name="connsiteY0" fmla="*/ 86144 h 1128133"/>
                <a:gd name="connsiteX1" fmla="*/ 721550 w 830535"/>
                <a:gd name="connsiteY1" fmla="*/ 9232 h 1128133"/>
                <a:gd name="connsiteX2" fmla="*/ 574135 w 830535"/>
                <a:gd name="connsiteY2" fmla="*/ 2823 h 1128133"/>
                <a:gd name="connsiteX3" fmla="*/ 465177 w 830535"/>
                <a:gd name="connsiteY3" fmla="*/ 4959 h 1128133"/>
                <a:gd name="connsiteX4" fmla="*/ 426721 w 830535"/>
                <a:gd name="connsiteY4" fmla="*/ 58371 h 1128133"/>
                <a:gd name="connsiteX5" fmla="*/ 351945 w 830535"/>
                <a:gd name="connsiteY5" fmla="*/ 77599 h 1128133"/>
                <a:gd name="connsiteX6" fmla="*/ 302807 w 830535"/>
                <a:gd name="connsiteY6" fmla="*/ 51961 h 1128133"/>
                <a:gd name="connsiteX7" fmla="*/ 302807 w 830535"/>
                <a:gd name="connsiteY7" fmla="*/ 4959 h 1128133"/>
                <a:gd name="connsiteX8" fmla="*/ 221621 w 830535"/>
                <a:gd name="connsiteY8" fmla="*/ 26324 h 1128133"/>
                <a:gd name="connsiteX9" fmla="*/ 101980 w 830535"/>
                <a:gd name="connsiteY9" fmla="*/ 84007 h 1128133"/>
                <a:gd name="connsiteX10" fmla="*/ 67797 w 830535"/>
                <a:gd name="connsiteY10" fmla="*/ 257060 h 1128133"/>
                <a:gd name="connsiteX11" fmla="*/ 20796 w 830535"/>
                <a:gd name="connsiteY11" fmla="*/ 797582 h 1128133"/>
                <a:gd name="connsiteX12" fmla="*/ 61388 w 830535"/>
                <a:gd name="connsiteY12" fmla="*/ 1100958 h 1128133"/>
                <a:gd name="connsiteX13" fmla="*/ 663866 w 830535"/>
                <a:gd name="connsiteY13" fmla="*/ 1100957 h 1128133"/>
                <a:gd name="connsiteX14" fmla="*/ 766416 w 830535"/>
                <a:gd name="connsiteY14" fmla="*/ 989862 h 1128133"/>
                <a:gd name="connsiteX15" fmla="*/ 732233 w 830535"/>
                <a:gd name="connsiteY15" fmla="*/ 410885 h 1128133"/>
                <a:gd name="connsiteX16" fmla="*/ 830509 w 830535"/>
                <a:gd name="connsiteY16" fmla="*/ 86144 h 1128133"/>
                <a:gd name="connsiteX0" fmla="*/ 830509 w 834188"/>
                <a:gd name="connsiteY0" fmla="*/ 86144 h 1128133"/>
                <a:gd name="connsiteX1" fmla="*/ 721550 w 834188"/>
                <a:gd name="connsiteY1" fmla="*/ 9232 h 1128133"/>
                <a:gd name="connsiteX2" fmla="*/ 574135 w 834188"/>
                <a:gd name="connsiteY2" fmla="*/ 2823 h 1128133"/>
                <a:gd name="connsiteX3" fmla="*/ 465177 w 834188"/>
                <a:gd name="connsiteY3" fmla="*/ 4959 h 1128133"/>
                <a:gd name="connsiteX4" fmla="*/ 426721 w 834188"/>
                <a:gd name="connsiteY4" fmla="*/ 58371 h 1128133"/>
                <a:gd name="connsiteX5" fmla="*/ 351945 w 834188"/>
                <a:gd name="connsiteY5" fmla="*/ 77599 h 1128133"/>
                <a:gd name="connsiteX6" fmla="*/ 302807 w 834188"/>
                <a:gd name="connsiteY6" fmla="*/ 51961 h 1128133"/>
                <a:gd name="connsiteX7" fmla="*/ 302807 w 834188"/>
                <a:gd name="connsiteY7" fmla="*/ 4959 h 1128133"/>
                <a:gd name="connsiteX8" fmla="*/ 221621 w 834188"/>
                <a:gd name="connsiteY8" fmla="*/ 26324 h 1128133"/>
                <a:gd name="connsiteX9" fmla="*/ 101980 w 834188"/>
                <a:gd name="connsiteY9" fmla="*/ 84007 h 1128133"/>
                <a:gd name="connsiteX10" fmla="*/ 67797 w 834188"/>
                <a:gd name="connsiteY10" fmla="*/ 257060 h 1128133"/>
                <a:gd name="connsiteX11" fmla="*/ 20796 w 834188"/>
                <a:gd name="connsiteY11" fmla="*/ 797582 h 1128133"/>
                <a:gd name="connsiteX12" fmla="*/ 61388 w 834188"/>
                <a:gd name="connsiteY12" fmla="*/ 1100958 h 1128133"/>
                <a:gd name="connsiteX13" fmla="*/ 663866 w 834188"/>
                <a:gd name="connsiteY13" fmla="*/ 1100957 h 1128133"/>
                <a:gd name="connsiteX14" fmla="*/ 766416 w 834188"/>
                <a:gd name="connsiteY14" fmla="*/ 989862 h 1128133"/>
                <a:gd name="connsiteX15" fmla="*/ 732233 w 834188"/>
                <a:gd name="connsiteY15" fmla="*/ 410885 h 1128133"/>
                <a:gd name="connsiteX16" fmla="*/ 830509 w 834188"/>
                <a:gd name="connsiteY16" fmla="*/ 86144 h 1128133"/>
                <a:gd name="connsiteX0" fmla="*/ 830509 w 834131"/>
                <a:gd name="connsiteY0" fmla="*/ 86144 h 1128133"/>
                <a:gd name="connsiteX1" fmla="*/ 721550 w 834131"/>
                <a:gd name="connsiteY1" fmla="*/ 9232 h 1128133"/>
                <a:gd name="connsiteX2" fmla="*/ 574135 w 834131"/>
                <a:gd name="connsiteY2" fmla="*/ 2823 h 1128133"/>
                <a:gd name="connsiteX3" fmla="*/ 465177 w 834131"/>
                <a:gd name="connsiteY3" fmla="*/ 4959 h 1128133"/>
                <a:gd name="connsiteX4" fmla="*/ 426721 w 834131"/>
                <a:gd name="connsiteY4" fmla="*/ 58371 h 1128133"/>
                <a:gd name="connsiteX5" fmla="*/ 351945 w 834131"/>
                <a:gd name="connsiteY5" fmla="*/ 77599 h 1128133"/>
                <a:gd name="connsiteX6" fmla="*/ 302807 w 834131"/>
                <a:gd name="connsiteY6" fmla="*/ 51961 h 1128133"/>
                <a:gd name="connsiteX7" fmla="*/ 302807 w 834131"/>
                <a:gd name="connsiteY7" fmla="*/ 4959 h 1128133"/>
                <a:gd name="connsiteX8" fmla="*/ 221621 w 834131"/>
                <a:gd name="connsiteY8" fmla="*/ 26324 h 1128133"/>
                <a:gd name="connsiteX9" fmla="*/ 101980 w 834131"/>
                <a:gd name="connsiteY9" fmla="*/ 84007 h 1128133"/>
                <a:gd name="connsiteX10" fmla="*/ 67797 w 834131"/>
                <a:gd name="connsiteY10" fmla="*/ 257060 h 1128133"/>
                <a:gd name="connsiteX11" fmla="*/ 20796 w 834131"/>
                <a:gd name="connsiteY11" fmla="*/ 797582 h 1128133"/>
                <a:gd name="connsiteX12" fmla="*/ 61388 w 834131"/>
                <a:gd name="connsiteY12" fmla="*/ 1100958 h 1128133"/>
                <a:gd name="connsiteX13" fmla="*/ 663866 w 834131"/>
                <a:gd name="connsiteY13" fmla="*/ 1100957 h 1128133"/>
                <a:gd name="connsiteX14" fmla="*/ 766416 w 834131"/>
                <a:gd name="connsiteY14" fmla="*/ 989862 h 1128133"/>
                <a:gd name="connsiteX15" fmla="*/ 732233 w 834131"/>
                <a:gd name="connsiteY15" fmla="*/ 410885 h 1128133"/>
                <a:gd name="connsiteX16" fmla="*/ 830509 w 834131"/>
                <a:gd name="connsiteY16" fmla="*/ 86144 h 1128133"/>
                <a:gd name="connsiteX0" fmla="*/ 830509 w 830708"/>
                <a:gd name="connsiteY0" fmla="*/ 86144 h 1128133"/>
                <a:gd name="connsiteX1" fmla="*/ 721550 w 830708"/>
                <a:gd name="connsiteY1" fmla="*/ 9232 h 1128133"/>
                <a:gd name="connsiteX2" fmla="*/ 574135 w 830708"/>
                <a:gd name="connsiteY2" fmla="*/ 2823 h 1128133"/>
                <a:gd name="connsiteX3" fmla="*/ 465177 w 830708"/>
                <a:gd name="connsiteY3" fmla="*/ 4959 h 1128133"/>
                <a:gd name="connsiteX4" fmla="*/ 426721 w 830708"/>
                <a:gd name="connsiteY4" fmla="*/ 58371 h 1128133"/>
                <a:gd name="connsiteX5" fmla="*/ 351945 w 830708"/>
                <a:gd name="connsiteY5" fmla="*/ 77599 h 1128133"/>
                <a:gd name="connsiteX6" fmla="*/ 302807 w 830708"/>
                <a:gd name="connsiteY6" fmla="*/ 51961 h 1128133"/>
                <a:gd name="connsiteX7" fmla="*/ 302807 w 830708"/>
                <a:gd name="connsiteY7" fmla="*/ 4959 h 1128133"/>
                <a:gd name="connsiteX8" fmla="*/ 221621 w 830708"/>
                <a:gd name="connsiteY8" fmla="*/ 26324 h 1128133"/>
                <a:gd name="connsiteX9" fmla="*/ 101980 w 830708"/>
                <a:gd name="connsiteY9" fmla="*/ 84007 h 1128133"/>
                <a:gd name="connsiteX10" fmla="*/ 67797 w 830708"/>
                <a:gd name="connsiteY10" fmla="*/ 257060 h 1128133"/>
                <a:gd name="connsiteX11" fmla="*/ 20796 w 830708"/>
                <a:gd name="connsiteY11" fmla="*/ 797582 h 1128133"/>
                <a:gd name="connsiteX12" fmla="*/ 61388 w 830708"/>
                <a:gd name="connsiteY12" fmla="*/ 1100958 h 1128133"/>
                <a:gd name="connsiteX13" fmla="*/ 663866 w 830708"/>
                <a:gd name="connsiteY13" fmla="*/ 1100957 h 1128133"/>
                <a:gd name="connsiteX14" fmla="*/ 766416 w 830708"/>
                <a:gd name="connsiteY14" fmla="*/ 989862 h 1128133"/>
                <a:gd name="connsiteX15" fmla="*/ 749325 w 830708"/>
                <a:gd name="connsiteY15" fmla="*/ 410885 h 1128133"/>
                <a:gd name="connsiteX16" fmla="*/ 830509 w 830708"/>
                <a:gd name="connsiteY16" fmla="*/ 86144 h 1128133"/>
                <a:gd name="connsiteX0" fmla="*/ 830509 w 830714"/>
                <a:gd name="connsiteY0" fmla="*/ 107900 h 1128524"/>
                <a:gd name="connsiteX1" fmla="*/ 721550 w 830714"/>
                <a:gd name="connsiteY1" fmla="*/ 9623 h 1128524"/>
                <a:gd name="connsiteX2" fmla="*/ 574135 w 830714"/>
                <a:gd name="connsiteY2" fmla="*/ 3214 h 1128524"/>
                <a:gd name="connsiteX3" fmla="*/ 465177 w 830714"/>
                <a:gd name="connsiteY3" fmla="*/ 5350 h 1128524"/>
                <a:gd name="connsiteX4" fmla="*/ 426721 w 830714"/>
                <a:gd name="connsiteY4" fmla="*/ 58762 h 1128524"/>
                <a:gd name="connsiteX5" fmla="*/ 351945 w 830714"/>
                <a:gd name="connsiteY5" fmla="*/ 77990 h 1128524"/>
                <a:gd name="connsiteX6" fmla="*/ 302807 w 830714"/>
                <a:gd name="connsiteY6" fmla="*/ 52352 h 1128524"/>
                <a:gd name="connsiteX7" fmla="*/ 302807 w 830714"/>
                <a:gd name="connsiteY7" fmla="*/ 5350 h 1128524"/>
                <a:gd name="connsiteX8" fmla="*/ 221621 w 830714"/>
                <a:gd name="connsiteY8" fmla="*/ 26715 h 1128524"/>
                <a:gd name="connsiteX9" fmla="*/ 101980 w 830714"/>
                <a:gd name="connsiteY9" fmla="*/ 84398 h 1128524"/>
                <a:gd name="connsiteX10" fmla="*/ 67797 w 830714"/>
                <a:gd name="connsiteY10" fmla="*/ 257451 h 1128524"/>
                <a:gd name="connsiteX11" fmla="*/ 20796 w 830714"/>
                <a:gd name="connsiteY11" fmla="*/ 797973 h 1128524"/>
                <a:gd name="connsiteX12" fmla="*/ 61388 w 830714"/>
                <a:gd name="connsiteY12" fmla="*/ 1101349 h 1128524"/>
                <a:gd name="connsiteX13" fmla="*/ 663866 w 830714"/>
                <a:gd name="connsiteY13" fmla="*/ 1101348 h 1128524"/>
                <a:gd name="connsiteX14" fmla="*/ 766416 w 830714"/>
                <a:gd name="connsiteY14" fmla="*/ 990253 h 1128524"/>
                <a:gd name="connsiteX15" fmla="*/ 749325 w 830714"/>
                <a:gd name="connsiteY15" fmla="*/ 411276 h 1128524"/>
                <a:gd name="connsiteX16" fmla="*/ 830509 w 830714"/>
                <a:gd name="connsiteY16" fmla="*/ 107900 h 1128524"/>
                <a:gd name="connsiteX0" fmla="*/ 830509 w 830714"/>
                <a:gd name="connsiteY0" fmla="*/ 111611 h 1132235"/>
                <a:gd name="connsiteX1" fmla="*/ 721550 w 830714"/>
                <a:gd name="connsiteY1" fmla="*/ 13334 h 1132235"/>
                <a:gd name="connsiteX2" fmla="*/ 571999 w 830714"/>
                <a:gd name="connsiteY2" fmla="*/ 515 h 1132235"/>
                <a:gd name="connsiteX3" fmla="*/ 465177 w 830714"/>
                <a:gd name="connsiteY3" fmla="*/ 9061 h 1132235"/>
                <a:gd name="connsiteX4" fmla="*/ 426721 w 830714"/>
                <a:gd name="connsiteY4" fmla="*/ 62473 h 1132235"/>
                <a:gd name="connsiteX5" fmla="*/ 351945 w 830714"/>
                <a:gd name="connsiteY5" fmla="*/ 81701 h 1132235"/>
                <a:gd name="connsiteX6" fmla="*/ 302807 w 830714"/>
                <a:gd name="connsiteY6" fmla="*/ 56063 h 1132235"/>
                <a:gd name="connsiteX7" fmla="*/ 302807 w 830714"/>
                <a:gd name="connsiteY7" fmla="*/ 9061 h 1132235"/>
                <a:gd name="connsiteX8" fmla="*/ 221621 w 830714"/>
                <a:gd name="connsiteY8" fmla="*/ 30426 h 1132235"/>
                <a:gd name="connsiteX9" fmla="*/ 101980 w 830714"/>
                <a:gd name="connsiteY9" fmla="*/ 88109 h 1132235"/>
                <a:gd name="connsiteX10" fmla="*/ 67797 w 830714"/>
                <a:gd name="connsiteY10" fmla="*/ 261162 h 1132235"/>
                <a:gd name="connsiteX11" fmla="*/ 20796 w 830714"/>
                <a:gd name="connsiteY11" fmla="*/ 801684 h 1132235"/>
                <a:gd name="connsiteX12" fmla="*/ 61388 w 830714"/>
                <a:gd name="connsiteY12" fmla="*/ 1105060 h 1132235"/>
                <a:gd name="connsiteX13" fmla="*/ 663866 w 830714"/>
                <a:gd name="connsiteY13" fmla="*/ 1105059 h 1132235"/>
                <a:gd name="connsiteX14" fmla="*/ 766416 w 830714"/>
                <a:gd name="connsiteY14" fmla="*/ 993964 h 1132235"/>
                <a:gd name="connsiteX15" fmla="*/ 749325 w 830714"/>
                <a:gd name="connsiteY15" fmla="*/ 414987 h 1132235"/>
                <a:gd name="connsiteX16" fmla="*/ 830509 w 830714"/>
                <a:gd name="connsiteY16" fmla="*/ 111611 h 1132235"/>
                <a:gd name="connsiteX0" fmla="*/ 830509 w 831255"/>
                <a:gd name="connsiteY0" fmla="*/ 113776 h 1134400"/>
                <a:gd name="connsiteX1" fmla="*/ 693776 w 831255"/>
                <a:gd name="connsiteY1" fmla="*/ 11226 h 1134400"/>
                <a:gd name="connsiteX2" fmla="*/ 571999 w 831255"/>
                <a:gd name="connsiteY2" fmla="*/ 2680 h 1134400"/>
                <a:gd name="connsiteX3" fmla="*/ 465177 w 831255"/>
                <a:gd name="connsiteY3" fmla="*/ 11226 h 1134400"/>
                <a:gd name="connsiteX4" fmla="*/ 426721 w 831255"/>
                <a:gd name="connsiteY4" fmla="*/ 64638 h 1134400"/>
                <a:gd name="connsiteX5" fmla="*/ 351945 w 831255"/>
                <a:gd name="connsiteY5" fmla="*/ 83866 h 1134400"/>
                <a:gd name="connsiteX6" fmla="*/ 302807 w 831255"/>
                <a:gd name="connsiteY6" fmla="*/ 58228 h 1134400"/>
                <a:gd name="connsiteX7" fmla="*/ 302807 w 831255"/>
                <a:gd name="connsiteY7" fmla="*/ 11226 h 1134400"/>
                <a:gd name="connsiteX8" fmla="*/ 221621 w 831255"/>
                <a:gd name="connsiteY8" fmla="*/ 32591 h 1134400"/>
                <a:gd name="connsiteX9" fmla="*/ 101980 w 831255"/>
                <a:gd name="connsiteY9" fmla="*/ 90274 h 1134400"/>
                <a:gd name="connsiteX10" fmla="*/ 67797 w 831255"/>
                <a:gd name="connsiteY10" fmla="*/ 263327 h 1134400"/>
                <a:gd name="connsiteX11" fmla="*/ 20796 w 831255"/>
                <a:gd name="connsiteY11" fmla="*/ 803849 h 1134400"/>
                <a:gd name="connsiteX12" fmla="*/ 61388 w 831255"/>
                <a:gd name="connsiteY12" fmla="*/ 1107225 h 1134400"/>
                <a:gd name="connsiteX13" fmla="*/ 663866 w 831255"/>
                <a:gd name="connsiteY13" fmla="*/ 1107224 h 1134400"/>
                <a:gd name="connsiteX14" fmla="*/ 766416 w 831255"/>
                <a:gd name="connsiteY14" fmla="*/ 996129 h 1134400"/>
                <a:gd name="connsiteX15" fmla="*/ 749325 w 831255"/>
                <a:gd name="connsiteY15" fmla="*/ 417152 h 1134400"/>
                <a:gd name="connsiteX16" fmla="*/ 830509 w 831255"/>
                <a:gd name="connsiteY16" fmla="*/ 113776 h 1134400"/>
                <a:gd name="connsiteX0" fmla="*/ 830509 w 831255"/>
                <a:gd name="connsiteY0" fmla="*/ 112222 h 1132846"/>
                <a:gd name="connsiteX1" fmla="*/ 693776 w 831255"/>
                <a:gd name="connsiteY1" fmla="*/ 9672 h 1132846"/>
                <a:gd name="connsiteX2" fmla="*/ 571999 w 831255"/>
                <a:gd name="connsiteY2" fmla="*/ 1126 h 1132846"/>
                <a:gd name="connsiteX3" fmla="*/ 465177 w 831255"/>
                <a:gd name="connsiteY3" fmla="*/ 9672 h 1132846"/>
                <a:gd name="connsiteX4" fmla="*/ 426721 w 831255"/>
                <a:gd name="connsiteY4" fmla="*/ 63084 h 1132846"/>
                <a:gd name="connsiteX5" fmla="*/ 351945 w 831255"/>
                <a:gd name="connsiteY5" fmla="*/ 82312 h 1132846"/>
                <a:gd name="connsiteX6" fmla="*/ 302807 w 831255"/>
                <a:gd name="connsiteY6" fmla="*/ 56674 h 1132846"/>
                <a:gd name="connsiteX7" fmla="*/ 302807 w 831255"/>
                <a:gd name="connsiteY7" fmla="*/ 9672 h 1132846"/>
                <a:gd name="connsiteX8" fmla="*/ 221621 w 831255"/>
                <a:gd name="connsiteY8" fmla="*/ 31037 h 1132846"/>
                <a:gd name="connsiteX9" fmla="*/ 101980 w 831255"/>
                <a:gd name="connsiteY9" fmla="*/ 88720 h 1132846"/>
                <a:gd name="connsiteX10" fmla="*/ 67797 w 831255"/>
                <a:gd name="connsiteY10" fmla="*/ 261773 h 1132846"/>
                <a:gd name="connsiteX11" fmla="*/ 20796 w 831255"/>
                <a:gd name="connsiteY11" fmla="*/ 802295 h 1132846"/>
                <a:gd name="connsiteX12" fmla="*/ 61388 w 831255"/>
                <a:gd name="connsiteY12" fmla="*/ 1105671 h 1132846"/>
                <a:gd name="connsiteX13" fmla="*/ 663866 w 831255"/>
                <a:gd name="connsiteY13" fmla="*/ 1105670 h 1132846"/>
                <a:gd name="connsiteX14" fmla="*/ 766416 w 831255"/>
                <a:gd name="connsiteY14" fmla="*/ 994575 h 1132846"/>
                <a:gd name="connsiteX15" fmla="*/ 749325 w 831255"/>
                <a:gd name="connsiteY15" fmla="*/ 415598 h 1132846"/>
                <a:gd name="connsiteX16" fmla="*/ 830509 w 831255"/>
                <a:gd name="connsiteY16" fmla="*/ 112222 h 1132846"/>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21621 w 831153"/>
                <a:gd name="connsiteY8" fmla="*/ 30646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509 w 831153"/>
                <a:gd name="connsiteY0" fmla="*/ 111831 h 1132455"/>
                <a:gd name="connsiteX1" fmla="*/ 698049 w 831153"/>
                <a:gd name="connsiteY1" fmla="*/ 17827 h 1132455"/>
                <a:gd name="connsiteX2" fmla="*/ 571999 w 831153"/>
                <a:gd name="connsiteY2" fmla="*/ 735 h 1132455"/>
                <a:gd name="connsiteX3" fmla="*/ 465177 w 831153"/>
                <a:gd name="connsiteY3" fmla="*/ 9281 h 1132455"/>
                <a:gd name="connsiteX4" fmla="*/ 426721 w 831153"/>
                <a:gd name="connsiteY4" fmla="*/ 62693 h 1132455"/>
                <a:gd name="connsiteX5" fmla="*/ 351945 w 831153"/>
                <a:gd name="connsiteY5" fmla="*/ 81921 h 1132455"/>
                <a:gd name="connsiteX6" fmla="*/ 302807 w 831153"/>
                <a:gd name="connsiteY6" fmla="*/ 56283 h 1132455"/>
                <a:gd name="connsiteX7" fmla="*/ 302807 w 831153"/>
                <a:gd name="connsiteY7" fmla="*/ 9281 h 1132455"/>
                <a:gd name="connsiteX8" fmla="*/ 213075 w 831153"/>
                <a:gd name="connsiteY8" fmla="*/ 24237 h 1132455"/>
                <a:gd name="connsiteX9" fmla="*/ 101980 w 831153"/>
                <a:gd name="connsiteY9" fmla="*/ 88329 h 1132455"/>
                <a:gd name="connsiteX10" fmla="*/ 67797 w 831153"/>
                <a:gd name="connsiteY10" fmla="*/ 261382 h 1132455"/>
                <a:gd name="connsiteX11" fmla="*/ 20796 w 831153"/>
                <a:gd name="connsiteY11" fmla="*/ 801904 h 1132455"/>
                <a:gd name="connsiteX12" fmla="*/ 61388 w 831153"/>
                <a:gd name="connsiteY12" fmla="*/ 1105280 h 1132455"/>
                <a:gd name="connsiteX13" fmla="*/ 663866 w 831153"/>
                <a:gd name="connsiteY13" fmla="*/ 1105279 h 1132455"/>
                <a:gd name="connsiteX14" fmla="*/ 766416 w 831153"/>
                <a:gd name="connsiteY14" fmla="*/ 994184 h 1132455"/>
                <a:gd name="connsiteX15" fmla="*/ 749325 w 831153"/>
                <a:gd name="connsiteY15" fmla="*/ 415207 h 1132455"/>
                <a:gd name="connsiteX16" fmla="*/ 830509 w 831153"/>
                <a:gd name="connsiteY16" fmla="*/ 111831 h 1132455"/>
                <a:gd name="connsiteX0" fmla="*/ 830627 w 831271"/>
                <a:gd name="connsiteY0" fmla="*/ 111831 h 1132455"/>
                <a:gd name="connsiteX1" fmla="*/ 698167 w 831271"/>
                <a:gd name="connsiteY1" fmla="*/ 17827 h 1132455"/>
                <a:gd name="connsiteX2" fmla="*/ 572117 w 831271"/>
                <a:gd name="connsiteY2" fmla="*/ 735 h 1132455"/>
                <a:gd name="connsiteX3" fmla="*/ 465295 w 831271"/>
                <a:gd name="connsiteY3" fmla="*/ 9281 h 1132455"/>
                <a:gd name="connsiteX4" fmla="*/ 426839 w 831271"/>
                <a:gd name="connsiteY4" fmla="*/ 62693 h 1132455"/>
                <a:gd name="connsiteX5" fmla="*/ 352063 w 831271"/>
                <a:gd name="connsiteY5" fmla="*/ 81921 h 1132455"/>
                <a:gd name="connsiteX6" fmla="*/ 302925 w 831271"/>
                <a:gd name="connsiteY6" fmla="*/ 56283 h 1132455"/>
                <a:gd name="connsiteX7" fmla="*/ 302925 w 831271"/>
                <a:gd name="connsiteY7" fmla="*/ 9281 h 1132455"/>
                <a:gd name="connsiteX8" fmla="*/ 213193 w 831271"/>
                <a:gd name="connsiteY8" fmla="*/ 24237 h 1132455"/>
                <a:gd name="connsiteX9" fmla="*/ 102098 w 831271"/>
                <a:gd name="connsiteY9" fmla="*/ 88329 h 1132455"/>
                <a:gd name="connsiteX10" fmla="*/ 70051 w 831271"/>
                <a:gd name="connsiteY10" fmla="*/ 348976 h 1132455"/>
                <a:gd name="connsiteX11" fmla="*/ 20914 w 831271"/>
                <a:gd name="connsiteY11" fmla="*/ 801904 h 1132455"/>
                <a:gd name="connsiteX12" fmla="*/ 61506 w 831271"/>
                <a:gd name="connsiteY12" fmla="*/ 1105280 h 1132455"/>
                <a:gd name="connsiteX13" fmla="*/ 663984 w 831271"/>
                <a:gd name="connsiteY13" fmla="*/ 1105279 h 1132455"/>
                <a:gd name="connsiteX14" fmla="*/ 766534 w 831271"/>
                <a:gd name="connsiteY14" fmla="*/ 994184 h 1132455"/>
                <a:gd name="connsiteX15" fmla="*/ 749443 w 831271"/>
                <a:gd name="connsiteY15" fmla="*/ 415207 h 1132455"/>
                <a:gd name="connsiteX16" fmla="*/ 830627 w 831271"/>
                <a:gd name="connsiteY16" fmla="*/ 111831 h 1132455"/>
                <a:gd name="connsiteX0" fmla="*/ 829803 w 830447"/>
                <a:gd name="connsiteY0" fmla="*/ 111831 h 1132455"/>
                <a:gd name="connsiteX1" fmla="*/ 697343 w 830447"/>
                <a:gd name="connsiteY1" fmla="*/ 17827 h 1132455"/>
                <a:gd name="connsiteX2" fmla="*/ 571293 w 830447"/>
                <a:gd name="connsiteY2" fmla="*/ 735 h 1132455"/>
                <a:gd name="connsiteX3" fmla="*/ 464471 w 830447"/>
                <a:gd name="connsiteY3" fmla="*/ 9281 h 1132455"/>
                <a:gd name="connsiteX4" fmla="*/ 426015 w 830447"/>
                <a:gd name="connsiteY4" fmla="*/ 62693 h 1132455"/>
                <a:gd name="connsiteX5" fmla="*/ 351239 w 830447"/>
                <a:gd name="connsiteY5" fmla="*/ 81921 h 1132455"/>
                <a:gd name="connsiteX6" fmla="*/ 302101 w 830447"/>
                <a:gd name="connsiteY6" fmla="*/ 56283 h 1132455"/>
                <a:gd name="connsiteX7" fmla="*/ 302101 w 830447"/>
                <a:gd name="connsiteY7" fmla="*/ 9281 h 1132455"/>
                <a:gd name="connsiteX8" fmla="*/ 212369 w 830447"/>
                <a:gd name="connsiteY8" fmla="*/ 24237 h 1132455"/>
                <a:gd name="connsiteX9" fmla="*/ 101274 w 830447"/>
                <a:gd name="connsiteY9" fmla="*/ 88329 h 1132455"/>
                <a:gd name="connsiteX10" fmla="*/ 54272 w 830447"/>
                <a:gd name="connsiteY10" fmla="*/ 344703 h 1132455"/>
                <a:gd name="connsiteX11" fmla="*/ 20090 w 830447"/>
                <a:gd name="connsiteY11" fmla="*/ 801904 h 1132455"/>
                <a:gd name="connsiteX12" fmla="*/ 60682 w 830447"/>
                <a:gd name="connsiteY12" fmla="*/ 1105280 h 1132455"/>
                <a:gd name="connsiteX13" fmla="*/ 663160 w 830447"/>
                <a:gd name="connsiteY13" fmla="*/ 1105279 h 1132455"/>
                <a:gd name="connsiteX14" fmla="*/ 765710 w 830447"/>
                <a:gd name="connsiteY14" fmla="*/ 994184 h 1132455"/>
                <a:gd name="connsiteX15" fmla="*/ 748619 w 830447"/>
                <a:gd name="connsiteY15" fmla="*/ 415207 h 1132455"/>
                <a:gd name="connsiteX16" fmla="*/ 829803 w 830447"/>
                <a:gd name="connsiteY16" fmla="*/ 111831 h 1132455"/>
                <a:gd name="connsiteX0" fmla="*/ 829949 w 830593"/>
                <a:gd name="connsiteY0" fmla="*/ 111831 h 1130717"/>
                <a:gd name="connsiteX1" fmla="*/ 697489 w 830593"/>
                <a:gd name="connsiteY1" fmla="*/ 17827 h 1130717"/>
                <a:gd name="connsiteX2" fmla="*/ 571439 w 830593"/>
                <a:gd name="connsiteY2" fmla="*/ 735 h 1130717"/>
                <a:gd name="connsiteX3" fmla="*/ 464617 w 830593"/>
                <a:gd name="connsiteY3" fmla="*/ 9281 h 1130717"/>
                <a:gd name="connsiteX4" fmla="*/ 426161 w 830593"/>
                <a:gd name="connsiteY4" fmla="*/ 62693 h 1130717"/>
                <a:gd name="connsiteX5" fmla="*/ 351385 w 830593"/>
                <a:gd name="connsiteY5" fmla="*/ 81921 h 1130717"/>
                <a:gd name="connsiteX6" fmla="*/ 302247 w 830593"/>
                <a:gd name="connsiteY6" fmla="*/ 56283 h 1130717"/>
                <a:gd name="connsiteX7" fmla="*/ 302247 w 830593"/>
                <a:gd name="connsiteY7" fmla="*/ 9281 h 1130717"/>
                <a:gd name="connsiteX8" fmla="*/ 212515 w 830593"/>
                <a:gd name="connsiteY8" fmla="*/ 24237 h 1130717"/>
                <a:gd name="connsiteX9" fmla="*/ 101420 w 830593"/>
                <a:gd name="connsiteY9" fmla="*/ 88329 h 1130717"/>
                <a:gd name="connsiteX10" fmla="*/ 54418 w 830593"/>
                <a:gd name="connsiteY10" fmla="*/ 344703 h 1130717"/>
                <a:gd name="connsiteX11" fmla="*/ 20236 w 830593"/>
                <a:gd name="connsiteY11" fmla="*/ 801904 h 1130717"/>
                <a:gd name="connsiteX12" fmla="*/ 60828 w 830593"/>
                <a:gd name="connsiteY12" fmla="*/ 1105280 h 1130717"/>
                <a:gd name="connsiteX13" fmla="*/ 665442 w 830593"/>
                <a:gd name="connsiteY13" fmla="*/ 1101007 h 1130717"/>
                <a:gd name="connsiteX14" fmla="*/ 765856 w 830593"/>
                <a:gd name="connsiteY14" fmla="*/ 994184 h 1130717"/>
                <a:gd name="connsiteX15" fmla="*/ 748765 w 830593"/>
                <a:gd name="connsiteY15" fmla="*/ 415207 h 1130717"/>
                <a:gd name="connsiteX16" fmla="*/ 829949 w 830593"/>
                <a:gd name="connsiteY16" fmla="*/ 111831 h 1130717"/>
                <a:gd name="connsiteX0" fmla="*/ 822145 w 822789"/>
                <a:gd name="connsiteY0" fmla="*/ 111831 h 1130717"/>
                <a:gd name="connsiteX1" fmla="*/ 689685 w 822789"/>
                <a:gd name="connsiteY1" fmla="*/ 17827 h 1130717"/>
                <a:gd name="connsiteX2" fmla="*/ 563635 w 822789"/>
                <a:gd name="connsiteY2" fmla="*/ 735 h 1130717"/>
                <a:gd name="connsiteX3" fmla="*/ 456813 w 822789"/>
                <a:gd name="connsiteY3" fmla="*/ 9281 h 1130717"/>
                <a:gd name="connsiteX4" fmla="*/ 418357 w 822789"/>
                <a:gd name="connsiteY4" fmla="*/ 62693 h 1130717"/>
                <a:gd name="connsiteX5" fmla="*/ 343581 w 822789"/>
                <a:gd name="connsiteY5" fmla="*/ 81921 h 1130717"/>
                <a:gd name="connsiteX6" fmla="*/ 294443 w 822789"/>
                <a:gd name="connsiteY6" fmla="*/ 56283 h 1130717"/>
                <a:gd name="connsiteX7" fmla="*/ 294443 w 822789"/>
                <a:gd name="connsiteY7" fmla="*/ 9281 h 1130717"/>
                <a:gd name="connsiteX8" fmla="*/ 204711 w 822789"/>
                <a:gd name="connsiteY8" fmla="*/ 24237 h 1130717"/>
                <a:gd name="connsiteX9" fmla="*/ 93616 w 822789"/>
                <a:gd name="connsiteY9" fmla="*/ 88329 h 1130717"/>
                <a:gd name="connsiteX10" fmla="*/ 46614 w 822789"/>
                <a:gd name="connsiteY10" fmla="*/ 344703 h 1130717"/>
                <a:gd name="connsiteX11" fmla="*/ 12432 w 822789"/>
                <a:gd name="connsiteY11" fmla="*/ 801904 h 1130717"/>
                <a:gd name="connsiteX12" fmla="*/ 65843 w 822789"/>
                <a:gd name="connsiteY12" fmla="*/ 1105280 h 1130717"/>
                <a:gd name="connsiteX13" fmla="*/ 657638 w 822789"/>
                <a:gd name="connsiteY13" fmla="*/ 1101007 h 1130717"/>
                <a:gd name="connsiteX14" fmla="*/ 758052 w 822789"/>
                <a:gd name="connsiteY14" fmla="*/ 994184 h 1130717"/>
                <a:gd name="connsiteX15" fmla="*/ 740961 w 822789"/>
                <a:gd name="connsiteY15" fmla="*/ 415207 h 1130717"/>
                <a:gd name="connsiteX16" fmla="*/ 822145 w 822789"/>
                <a:gd name="connsiteY16" fmla="*/ 111831 h 1130717"/>
                <a:gd name="connsiteX0" fmla="*/ 817456 w 818100"/>
                <a:gd name="connsiteY0" fmla="*/ 111831 h 1124738"/>
                <a:gd name="connsiteX1" fmla="*/ 684996 w 818100"/>
                <a:gd name="connsiteY1" fmla="*/ 17827 h 1124738"/>
                <a:gd name="connsiteX2" fmla="*/ 558946 w 818100"/>
                <a:gd name="connsiteY2" fmla="*/ 735 h 1124738"/>
                <a:gd name="connsiteX3" fmla="*/ 452124 w 818100"/>
                <a:gd name="connsiteY3" fmla="*/ 9281 h 1124738"/>
                <a:gd name="connsiteX4" fmla="*/ 413668 w 818100"/>
                <a:gd name="connsiteY4" fmla="*/ 62693 h 1124738"/>
                <a:gd name="connsiteX5" fmla="*/ 338892 w 818100"/>
                <a:gd name="connsiteY5" fmla="*/ 81921 h 1124738"/>
                <a:gd name="connsiteX6" fmla="*/ 289754 w 818100"/>
                <a:gd name="connsiteY6" fmla="*/ 56283 h 1124738"/>
                <a:gd name="connsiteX7" fmla="*/ 289754 w 818100"/>
                <a:gd name="connsiteY7" fmla="*/ 9281 h 1124738"/>
                <a:gd name="connsiteX8" fmla="*/ 200022 w 818100"/>
                <a:gd name="connsiteY8" fmla="*/ 24237 h 1124738"/>
                <a:gd name="connsiteX9" fmla="*/ 88927 w 818100"/>
                <a:gd name="connsiteY9" fmla="*/ 88329 h 1124738"/>
                <a:gd name="connsiteX10" fmla="*/ 41925 w 818100"/>
                <a:gd name="connsiteY10" fmla="*/ 344703 h 1124738"/>
                <a:gd name="connsiteX11" fmla="*/ 7743 w 818100"/>
                <a:gd name="connsiteY11" fmla="*/ 801904 h 1124738"/>
                <a:gd name="connsiteX12" fmla="*/ 69700 w 818100"/>
                <a:gd name="connsiteY12" fmla="*/ 1096734 h 1124738"/>
                <a:gd name="connsiteX13" fmla="*/ 652949 w 818100"/>
                <a:gd name="connsiteY13" fmla="*/ 1101007 h 1124738"/>
                <a:gd name="connsiteX14" fmla="*/ 753363 w 818100"/>
                <a:gd name="connsiteY14" fmla="*/ 994184 h 1124738"/>
                <a:gd name="connsiteX15" fmla="*/ 736272 w 818100"/>
                <a:gd name="connsiteY15" fmla="*/ 415207 h 1124738"/>
                <a:gd name="connsiteX16" fmla="*/ 817456 w 818100"/>
                <a:gd name="connsiteY16" fmla="*/ 111831 h 1124738"/>
                <a:gd name="connsiteX0" fmla="*/ 816712 w 817356"/>
                <a:gd name="connsiteY0" fmla="*/ 111831 h 1112840"/>
                <a:gd name="connsiteX1" fmla="*/ 684252 w 817356"/>
                <a:gd name="connsiteY1" fmla="*/ 17827 h 1112840"/>
                <a:gd name="connsiteX2" fmla="*/ 558202 w 817356"/>
                <a:gd name="connsiteY2" fmla="*/ 735 h 1112840"/>
                <a:gd name="connsiteX3" fmla="*/ 451380 w 817356"/>
                <a:gd name="connsiteY3" fmla="*/ 9281 h 1112840"/>
                <a:gd name="connsiteX4" fmla="*/ 412924 w 817356"/>
                <a:gd name="connsiteY4" fmla="*/ 62693 h 1112840"/>
                <a:gd name="connsiteX5" fmla="*/ 338148 w 817356"/>
                <a:gd name="connsiteY5" fmla="*/ 81921 h 1112840"/>
                <a:gd name="connsiteX6" fmla="*/ 289010 w 817356"/>
                <a:gd name="connsiteY6" fmla="*/ 56283 h 1112840"/>
                <a:gd name="connsiteX7" fmla="*/ 289010 w 817356"/>
                <a:gd name="connsiteY7" fmla="*/ 9281 h 1112840"/>
                <a:gd name="connsiteX8" fmla="*/ 199278 w 817356"/>
                <a:gd name="connsiteY8" fmla="*/ 24237 h 1112840"/>
                <a:gd name="connsiteX9" fmla="*/ 88183 w 817356"/>
                <a:gd name="connsiteY9" fmla="*/ 88329 h 1112840"/>
                <a:gd name="connsiteX10" fmla="*/ 41181 w 817356"/>
                <a:gd name="connsiteY10" fmla="*/ 344703 h 1112840"/>
                <a:gd name="connsiteX11" fmla="*/ 6999 w 817356"/>
                <a:gd name="connsiteY11" fmla="*/ 801904 h 1112840"/>
                <a:gd name="connsiteX12" fmla="*/ 68956 w 817356"/>
                <a:gd name="connsiteY12" fmla="*/ 1096734 h 1112840"/>
                <a:gd name="connsiteX13" fmla="*/ 652205 w 817356"/>
                <a:gd name="connsiteY13" fmla="*/ 1101007 h 1112840"/>
                <a:gd name="connsiteX14" fmla="*/ 752619 w 817356"/>
                <a:gd name="connsiteY14" fmla="*/ 994184 h 1112840"/>
                <a:gd name="connsiteX15" fmla="*/ 735528 w 817356"/>
                <a:gd name="connsiteY15" fmla="*/ 415207 h 1112840"/>
                <a:gd name="connsiteX16" fmla="*/ 816712 w 817356"/>
                <a:gd name="connsiteY16" fmla="*/ 111831 h 1112840"/>
                <a:gd name="connsiteX0" fmla="*/ 816712 w 818869"/>
                <a:gd name="connsiteY0" fmla="*/ 111831 h 1112840"/>
                <a:gd name="connsiteX1" fmla="*/ 684252 w 818869"/>
                <a:gd name="connsiteY1" fmla="*/ 17827 h 1112840"/>
                <a:gd name="connsiteX2" fmla="*/ 558202 w 818869"/>
                <a:gd name="connsiteY2" fmla="*/ 735 h 1112840"/>
                <a:gd name="connsiteX3" fmla="*/ 451380 w 818869"/>
                <a:gd name="connsiteY3" fmla="*/ 9281 h 1112840"/>
                <a:gd name="connsiteX4" fmla="*/ 412924 w 818869"/>
                <a:gd name="connsiteY4" fmla="*/ 62693 h 1112840"/>
                <a:gd name="connsiteX5" fmla="*/ 338148 w 818869"/>
                <a:gd name="connsiteY5" fmla="*/ 81921 h 1112840"/>
                <a:gd name="connsiteX6" fmla="*/ 289010 w 818869"/>
                <a:gd name="connsiteY6" fmla="*/ 56283 h 1112840"/>
                <a:gd name="connsiteX7" fmla="*/ 289010 w 818869"/>
                <a:gd name="connsiteY7" fmla="*/ 9281 h 1112840"/>
                <a:gd name="connsiteX8" fmla="*/ 199278 w 818869"/>
                <a:gd name="connsiteY8" fmla="*/ 24237 h 1112840"/>
                <a:gd name="connsiteX9" fmla="*/ 88183 w 818869"/>
                <a:gd name="connsiteY9" fmla="*/ 88329 h 1112840"/>
                <a:gd name="connsiteX10" fmla="*/ 41181 w 818869"/>
                <a:gd name="connsiteY10" fmla="*/ 344703 h 1112840"/>
                <a:gd name="connsiteX11" fmla="*/ 6999 w 818869"/>
                <a:gd name="connsiteY11" fmla="*/ 801904 h 1112840"/>
                <a:gd name="connsiteX12" fmla="*/ 68956 w 818869"/>
                <a:gd name="connsiteY12" fmla="*/ 1096734 h 1112840"/>
                <a:gd name="connsiteX13" fmla="*/ 652205 w 818869"/>
                <a:gd name="connsiteY13" fmla="*/ 1101007 h 1112840"/>
                <a:gd name="connsiteX14" fmla="*/ 752619 w 818869"/>
                <a:gd name="connsiteY14" fmla="*/ 994184 h 1112840"/>
                <a:gd name="connsiteX15" fmla="*/ 765438 w 818869"/>
                <a:gd name="connsiteY15" fmla="*/ 421617 h 1112840"/>
                <a:gd name="connsiteX16" fmla="*/ 816712 w 818869"/>
                <a:gd name="connsiteY16" fmla="*/ 111831 h 1112840"/>
                <a:gd name="connsiteX0" fmla="*/ 816712 w 818869"/>
                <a:gd name="connsiteY0" fmla="*/ 111831 h 1112412"/>
                <a:gd name="connsiteX1" fmla="*/ 684252 w 818869"/>
                <a:gd name="connsiteY1" fmla="*/ 17827 h 1112412"/>
                <a:gd name="connsiteX2" fmla="*/ 558202 w 818869"/>
                <a:gd name="connsiteY2" fmla="*/ 735 h 1112412"/>
                <a:gd name="connsiteX3" fmla="*/ 451380 w 818869"/>
                <a:gd name="connsiteY3" fmla="*/ 9281 h 1112412"/>
                <a:gd name="connsiteX4" fmla="*/ 412924 w 818869"/>
                <a:gd name="connsiteY4" fmla="*/ 62693 h 1112412"/>
                <a:gd name="connsiteX5" fmla="*/ 338148 w 818869"/>
                <a:gd name="connsiteY5" fmla="*/ 81921 h 1112412"/>
                <a:gd name="connsiteX6" fmla="*/ 289010 w 818869"/>
                <a:gd name="connsiteY6" fmla="*/ 56283 h 1112412"/>
                <a:gd name="connsiteX7" fmla="*/ 289010 w 818869"/>
                <a:gd name="connsiteY7" fmla="*/ 9281 h 1112412"/>
                <a:gd name="connsiteX8" fmla="*/ 199278 w 818869"/>
                <a:gd name="connsiteY8" fmla="*/ 24237 h 1112412"/>
                <a:gd name="connsiteX9" fmla="*/ 88183 w 818869"/>
                <a:gd name="connsiteY9" fmla="*/ 88329 h 1112412"/>
                <a:gd name="connsiteX10" fmla="*/ 41181 w 818869"/>
                <a:gd name="connsiteY10" fmla="*/ 344703 h 1112412"/>
                <a:gd name="connsiteX11" fmla="*/ 6999 w 818869"/>
                <a:gd name="connsiteY11" fmla="*/ 801904 h 1112412"/>
                <a:gd name="connsiteX12" fmla="*/ 68956 w 818869"/>
                <a:gd name="connsiteY12" fmla="*/ 1096734 h 1112412"/>
                <a:gd name="connsiteX13" fmla="*/ 652205 w 818869"/>
                <a:gd name="connsiteY13" fmla="*/ 1101007 h 1112412"/>
                <a:gd name="connsiteX14" fmla="*/ 752619 w 818869"/>
                <a:gd name="connsiteY14" fmla="*/ 1000594 h 1112412"/>
                <a:gd name="connsiteX15" fmla="*/ 765438 w 818869"/>
                <a:gd name="connsiteY15" fmla="*/ 421617 h 1112412"/>
                <a:gd name="connsiteX16" fmla="*/ 816712 w 818869"/>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9010 w 818288"/>
                <a:gd name="connsiteY7" fmla="*/ 9281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 name="connsiteX0" fmla="*/ 816712 w 818288"/>
                <a:gd name="connsiteY0" fmla="*/ 111831 h 1112412"/>
                <a:gd name="connsiteX1" fmla="*/ 684252 w 818288"/>
                <a:gd name="connsiteY1" fmla="*/ 17827 h 1112412"/>
                <a:gd name="connsiteX2" fmla="*/ 558202 w 818288"/>
                <a:gd name="connsiteY2" fmla="*/ 735 h 1112412"/>
                <a:gd name="connsiteX3" fmla="*/ 451380 w 818288"/>
                <a:gd name="connsiteY3" fmla="*/ 9281 h 1112412"/>
                <a:gd name="connsiteX4" fmla="*/ 412924 w 818288"/>
                <a:gd name="connsiteY4" fmla="*/ 62693 h 1112412"/>
                <a:gd name="connsiteX5" fmla="*/ 338148 w 818288"/>
                <a:gd name="connsiteY5" fmla="*/ 81921 h 1112412"/>
                <a:gd name="connsiteX6" fmla="*/ 289010 w 818288"/>
                <a:gd name="connsiteY6" fmla="*/ 56283 h 1112412"/>
                <a:gd name="connsiteX7" fmla="*/ 282601 w 818288"/>
                <a:gd name="connsiteY7" fmla="*/ 5008 h 1112412"/>
                <a:gd name="connsiteX8" fmla="*/ 199278 w 818288"/>
                <a:gd name="connsiteY8" fmla="*/ 24237 h 1112412"/>
                <a:gd name="connsiteX9" fmla="*/ 88183 w 818288"/>
                <a:gd name="connsiteY9" fmla="*/ 88329 h 1112412"/>
                <a:gd name="connsiteX10" fmla="*/ 41181 w 818288"/>
                <a:gd name="connsiteY10" fmla="*/ 344703 h 1112412"/>
                <a:gd name="connsiteX11" fmla="*/ 6999 w 818288"/>
                <a:gd name="connsiteY11" fmla="*/ 801904 h 1112412"/>
                <a:gd name="connsiteX12" fmla="*/ 68956 w 818288"/>
                <a:gd name="connsiteY12" fmla="*/ 1096734 h 1112412"/>
                <a:gd name="connsiteX13" fmla="*/ 652205 w 818288"/>
                <a:gd name="connsiteY13" fmla="*/ 1101007 h 1112412"/>
                <a:gd name="connsiteX14" fmla="*/ 752619 w 818288"/>
                <a:gd name="connsiteY14" fmla="*/ 1000594 h 1112412"/>
                <a:gd name="connsiteX15" fmla="*/ 756892 w 818288"/>
                <a:gd name="connsiteY15" fmla="*/ 472892 h 1112412"/>
                <a:gd name="connsiteX16" fmla="*/ 816712 w 818288"/>
                <a:gd name="connsiteY16" fmla="*/ 111831 h 111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288" h="1112412">
                  <a:moveTo>
                    <a:pt x="816712" y="111831"/>
                  </a:moveTo>
                  <a:cubicBezTo>
                    <a:pt x="804605" y="35987"/>
                    <a:pt x="735882" y="32070"/>
                    <a:pt x="684252" y="17827"/>
                  </a:cubicBezTo>
                  <a:cubicBezTo>
                    <a:pt x="632622" y="3584"/>
                    <a:pt x="597014" y="2159"/>
                    <a:pt x="558202" y="735"/>
                  </a:cubicBezTo>
                  <a:cubicBezTo>
                    <a:pt x="519390" y="-689"/>
                    <a:pt x="475593" y="-1045"/>
                    <a:pt x="451380" y="9281"/>
                  </a:cubicBezTo>
                  <a:cubicBezTo>
                    <a:pt x="427167" y="19607"/>
                    <a:pt x="431796" y="50586"/>
                    <a:pt x="412924" y="62693"/>
                  </a:cubicBezTo>
                  <a:cubicBezTo>
                    <a:pt x="394052" y="74800"/>
                    <a:pt x="358800" y="82989"/>
                    <a:pt x="338148" y="81921"/>
                  </a:cubicBezTo>
                  <a:cubicBezTo>
                    <a:pt x="317496" y="80853"/>
                    <a:pt x="298268" y="69102"/>
                    <a:pt x="289010" y="56283"/>
                  </a:cubicBezTo>
                  <a:cubicBezTo>
                    <a:pt x="279752" y="43464"/>
                    <a:pt x="297556" y="8213"/>
                    <a:pt x="282601" y="5008"/>
                  </a:cubicBezTo>
                  <a:cubicBezTo>
                    <a:pt x="267646" y="1803"/>
                    <a:pt x="231681" y="10350"/>
                    <a:pt x="199278" y="24237"/>
                  </a:cubicBezTo>
                  <a:cubicBezTo>
                    <a:pt x="166875" y="38124"/>
                    <a:pt x="114532" y="34918"/>
                    <a:pt x="88183" y="88329"/>
                  </a:cubicBezTo>
                  <a:cubicBezTo>
                    <a:pt x="61834" y="141740"/>
                    <a:pt x="54712" y="225774"/>
                    <a:pt x="41181" y="344703"/>
                  </a:cubicBezTo>
                  <a:cubicBezTo>
                    <a:pt x="27650" y="463632"/>
                    <a:pt x="2370" y="676566"/>
                    <a:pt x="6999" y="801904"/>
                  </a:cubicBezTo>
                  <a:cubicBezTo>
                    <a:pt x="11628" y="927242"/>
                    <a:pt x="-36441" y="1076793"/>
                    <a:pt x="68956" y="1096734"/>
                  </a:cubicBezTo>
                  <a:cubicBezTo>
                    <a:pt x="174353" y="1116675"/>
                    <a:pt x="538261" y="1117030"/>
                    <a:pt x="652205" y="1101007"/>
                  </a:cubicBezTo>
                  <a:cubicBezTo>
                    <a:pt x="766149" y="1084984"/>
                    <a:pt x="745854" y="1116674"/>
                    <a:pt x="752619" y="1000594"/>
                  </a:cubicBezTo>
                  <a:cubicBezTo>
                    <a:pt x="759384" y="884514"/>
                    <a:pt x="746210" y="621019"/>
                    <a:pt x="756892" y="472892"/>
                  </a:cubicBezTo>
                  <a:cubicBezTo>
                    <a:pt x="767574" y="324765"/>
                    <a:pt x="828819" y="187675"/>
                    <a:pt x="816712" y="111831"/>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Freeform: Shape 193">
              <a:extLst>
                <a:ext uri="{FF2B5EF4-FFF2-40B4-BE49-F238E27FC236}">
                  <a16:creationId xmlns:a16="http://schemas.microsoft.com/office/drawing/2014/main" id="{50A9B26B-698E-4D62-9520-2792AA9DC044}"/>
                </a:ext>
              </a:extLst>
            </p:cNvPr>
            <p:cNvSpPr/>
            <p:nvPr/>
          </p:nvSpPr>
          <p:spPr>
            <a:xfrm rot="17835675">
              <a:off x="9844303" y="2676385"/>
              <a:ext cx="95266" cy="236624"/>
            </a:xfrm>
            <a:custGeom>
              <a:avLst/>
              <a:gdLst>
                <a:gd name="connsiteX0" fmla="*/ 6457 w 165048"/>
                <a:gd name="connsiteY0" fmla="*/ 44808 h 353407"/>
                <a:gd name="connsiteX1" fmla="*/ 61409 w 165048"/>
                <a:gd name="connsiteY1" fmla="*/ 847 h 353407"/>
                <a:gd name="connsiteX2" fmla="*/ 129550 w 165048"/>
                <a:gd name="connsiteY2" fmla="*/ 31620 h 353407"/>
                <a:gd name="connsiteX3" fmla="*/ 155927 w 165048"/>
                <a:gd name="connsiteY3" fmla="*/ 200872 h 353407"/>
                <a:gd name="connsiteX4" fmla="*/ 160323 w 165048"/>
                <a:gd name="connsiteY4" fmla="*/ 306379 h 353407"/>
                <a:gd name="connsiteX5" fmla="*/ 92182 w 165048"/>
                <a:gd name="connsiteY5" fmla="*/ 352539 h 353407"/>
                <a:gd name="connsiteX6" fmla="*/ 15250 w 165048"/>
                <a:gd name="connsiteY6" fmla="*/ 323964 h 353407"/>
                <a:gd name="connsiteX7" fmla="*/ 2061 w 165048"/>
                <a:gd name="connsiteY7" fmla="*/ 183287 h 353407"/>
                <a:gd name="connsiteX8" fmla="*/ 6457 w 165048"/>
                <a:gd name="connsiteY8" fmla="*/ 44808 h 353407"/>
                <a:gd name="connsiteX0" fmla="*/ 6885 w 165476"/>
                <a:gd name="connsiteY0" fmla="*/ 44808 h 352670"/>
                <a:gd name="connsiteX1" fmla="*/ 61837 w 165476"/>
                <a:gd name="connsiteY1" fmla="*/ 847 h 352670"/>
                <a:gd name="connsiteX2" fmla="*/ 129978 w 165476"/>
                <a:gd name="connsiteY2" fmla="*/ 31620 h 352670"/>
                <a:gd name="connsiteX3" fmla="*/ 156355 w 165476"/>
                <a:gd name="connsiteY3" fmla="*/ 200872 h 352670"/>
                <a:gd name="connsiteX4" fmla="*/ 160751 w 165476"/>
                <a:gd name="connsiteY4" fmla="*/ 306379 h 352670"/>
                <a:gd name="connsiteX5" fmla="*/ 92610 w 165476"/>
                <a:gd name="connsiteY5" fmla="*/ 352539 h 352670"/>
                <a:gd name="connsiteX6" fmla="*/ 22273 w 165476"/>
                <a:gd name="connsiteY6" fmla="*/ 315172 h 352670"/>
                <a:gd name="connsiteX7" fmla="*/ 2489 w 165476"/>
                <a:gd name="connsiteY7" fmla="*/ 183287 h 352670"/>
                <a:gd name="connsiteX8" fmla="*/ 6885 w 165476"/>
                <a:gd name="connsiteY8" fmla="*/ 44808 h 352670"/>
                <a:gd name="connsiteX0" fmla="*/ 6885 w 159537"/>
                <a:gd name="connsiteY0" fmla="*/ 44808 h 352733"/>
                <a:gd name="connsiteX1" fmla="*/ 61837 w 159537"/>
                <a:gd name="connsiteY1" fmla="*/ 847 h 352733"/>
                <a:gd name="connsiteX2" fmla="*/ 129978 w 159537"/>
                <a:gd name="connsiteY2" fmla="*/ 31620 h 352733"/>
                <a:gd name="connsiteX3" fmla="*/ 156355 w 159537"/>
                <a:gd name="connsiteY3" fmla="*/ 200872 h 352733"/>
                <a:gd name="connsiteX4" fmla="*/ 151959 w 159537"/>
                <a:gd name="connsiteY4" fmla="*/ 304181 h 352733"/>
                <a:gd name="connsiteX5" fmla="*/ 92610 w 159537"/>
                <a:gd name="connsiteY5" fmla="*/ 352539 h 352733"/>
                <a:gd name="connsiteX6" fmla="*/ 22273 w 159537"/>
                <a:gd name="connsiteY6" fmla="*/ 315172 h 352733"/>
                <a:gd name="connsiteX7" fmla="*/ 2489 w 159537"/>
                <a:gd name="connsiteY7" fmla="*/ 183287 h 352733"/>
                <a:gd name="connsiteX8" fmla="*/ 6885 w 159537"/>
                <a:gd name="connsiteY8" fmla="*/ 44808 h 352733"/>
                <a:gd name="connsiteX0" fmla="*/ 6885 w 156440"/>
                <a:gd name="connsiteY0" fmla="*/ 44449 h 352374"/>
                <a:gd name="connsiteX1" fmla="*/ 61837 w 156440"/>
                <a:gd name="connsiteY1" fmla="*/ 488 h 352374"/>
                <a:gd name="connsiteX2" fmla="*/ 129978 w 156440"/>
                <a:gd name="connsiteY2" fmla="*/ 31261 h 352374"/>
                <a:gd name="connsiteX3" fmla="*/ 149760 w 156440"/>
                <a:gd name="connsiteY3" fmla="*/ 171938 h 352374"/>
                <a:gd name="connsiteX4" fmla="*/ 151959 w 156440"/>
                <a:gd name="connsiteY4" fmla="*/ 303822 h 352374"/>
                <a:gd name="connsiteX5" fmla="*/ 92610 w 156440"/>
                <a:gd name="connsiteY5" fmla="*/ 352180 h 352374"/>
                <a:gd name="connsiteX6" fmla="*/ 22273 w 156440"/>
                <a:gd name="connsiteY6" fmla="*/ 314813 h 352374"/>
                <a:gd name="connsiteX7" fmla="*/ 2489 w 156440"/>
                <a:gd name="connsiteY7" fmla="*/ 182928 h 352374"/>
                <a:gd name="connsiteX8" fmla="*/ 6885 w 156440"/>
                <a:gd name="connsiteY8" fmla="*/ 44449 h 352374"/>
                <a:gd name="connsiteX0" fmla="*/ 6885 w 153367"/>
                <a:gd name="connsiteY0" fmla="*/ 44449 h 352607"/>
                <a:gd name="connsiteX1" fmla="*/ 61837 w 153367"/>
                <a:gd name="connsiteY1" fmla="*/ 488 h 352607"/>
                <a:gd name="connsiteX2" fmla="*/ 129978 w 153367"/>
                <a:gd name="connsiteY2" fmla="*/ 31261 h 352607"/>
                <a:gd name="connsiteX3" fmla="*/ 149760 w 153367"/>
                <a:gd name="connsiteY3" fmla="*/ 171938 h 352607"/>
                <a:gd name="connsiteX4" fmla="*/ 147562 w 153367"/>
                <a:gd name="connsiteY4" fmla="*/ 297228 h 352607"/>
                <a:gd name="connsiteX5" fmla="*/ 92610 w 153367"/>
                <a:gd name="connsiteY5" fmla="*/ 352180 h 352607"/>
                <a:gd name="connsiteX6" fmla="*/ 22273 w 153367"/>
                <a:gd name="connsiteY6" fmla="*/ 314813 h 352607"/>
                <a:gd name="connsiteX7" fmla="*/ 2489 w 153367"/>
                <a:gd name="connsiteY7" fmla="*/ 182928 h 352607"/>
                <a:gd name="connsiteX8" fmla="*/ 6885 w 153367"/>
                <a:gd name="connsiteY8" fmla="*/ 44449 h 352607"/>
                <a:gd name="connsiteX0" fmla="*/ 7178 w 153660"/>
                <a:gd name="connsiteY0" fmla="*/ 44449 h 352310"/>
                <a:gd name="connsiteX1" fmla="*/ 62130 w 153660"/>
                <a:gd name="connsiteY1" fmla="*/ 488 h 352310"/>
                <a:gd name="connsiteX2" fmla="*/ 130271 w 153660"/>
                <a:gd name="connsiteY2" fmla="*/ 31261 h 352310"/>
                <a:gd name="connsiteX3" fmla="*/ 150053 w 153660"/>
                <a:gd name="connsiteY3" fmla="*/ 171938 h 352310"/>
                <a:gd name="connsiteX4" fmla="*/ 147855 w 153660"/>
                <a:gd name="connsiteY4" fmla="*/ 297228 h 352310"/>
                <a:gd name="connsiteX5" fmla="*/ 92903 w 153660"/>
                <a:gd name="connsiteY5" fmla="*/ 352180 h 352310"/>
                <a:gd name="connsiteX6" fmla="*/ 26962 w 153660"/>
                <a:gd name="connsiteY6" fmla="*/ 308219 h 352310"/>
                <a:gd name="connsiteX7" fmla="*/ 2782 w 153660"/>
                <a:gd name="connsiteY7" fmla="*/ 182928 h 352310"/>
                <a:gd name="connsiteX8" fmla="*/ 7178 w 153660"/>
                <a:gd name="connsiteY8" fmla="*/ 44449 h 352310"/>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82928 h 341473"/>
                <a:gd name="connsiteX8" fmla="*/ 7178 w 153958"/>
                <a:gd name="connsiteY8" fmla="*/ 44449 h 341473"/>
                <a:gd name="connsiteX0" fmla="*/ 5932 w 152712"/>
                <a:gd name="connsiteY0" fmla="*/ 44449 h 341473"/>
                <a:gd name="connsiteX1" fmla="*/ 60884 w 152712"/>
                <a:gd name="connsiteY1" fmla="*/ 488 h 341473"/>
                <a:gd name="connsiteX2" fmla="*/ 129025 w 152712"/>
                <a:gd name="connsiteY2" fmla="*/ 31261 h 341473"/>
                <a:gd name="connsiteX3" fmla="*/ 148807 w 152712"/>
                <a:gd name="connsiteY3" fmla="*/ 171938 h 341473"/>
                <a:gd name="connsiteX4" fmla="*/ 146609 w 152712"/>
                <a:gd name="connsiteY4" fmla="*/ 297228 h 341473"/>
                <a:gd name="connsiteX5" fmla="*/ 87260 w 152712"/>
                <a:gd name="connsiteY5" fmla="*/ 341190 h 341473"/>
                <a:gd name="connsiteX6" fmla="*/ 25716 w 152712"/>
                <a:gd name="connsiteY6" fmla="*/ 308219 h 341473"/>
                <a:gd name="connsiteX7" fmla="*/ 3734 w 152712"/>
                <a:gd name="connsiteY7" fmla="*/ 169740 h 341473"/>
                <a:gd name="connsiteX8" fmla="*/ 5932 w 152712"/>
                <a:gd name="connsiteY8" fmla="*/ 44449 h 341473"/>
                <a:gd name="connsiteX0" fmla="*/ 7178 w 153958"/>
                <a:gd name="connsiteY0" fmla="*/ 44449 h 341473"/>
                <a:gd name="connsiteX1" fmla="*/ 62130 w 153958"/>
                <a:gd name="connsiteY1" fmla="*/ 488 h 341473"/>
                <a:gd name="connsiteX2" fmla="*/ 130271 w 153958"/>
                <a:gd name="connsiteY2" fmla="*/ 31261 h 341473"/>
                <a:gd name="connsiteX3" fmla="*/ 150053 w 153958"/>
                <a:gd name="connsiteY3" fmla="*/ 171938 h 341473"/>
                <a:gd name="connsiteX4" fmla="*/ 147855 w 153958"/>
                <a:gd name="connsiteY4" fmla="*/ 297228 h 341473"/>
                <a:gd name="connsiteX5" fmla="*/ 88506 w 153958"/>
                <a:gd name="connsiteY5" fmla="*/ 341190 h 341473"/>
                <a:gd name="connsiteX6" fmla="*/ 26962 w 153958"/>
                <a:gd name="connsiteY6" fmla="*/ 308219 h 341473"/>
                <a:gd name="connsiteX7" fmla="*/ 2782 w 153958"/>
                <a:gd name="connsiteY7" fmla="*/ 169740 h 341473"/>
                <a:gd name="connsiteX8" fmla="*/ 7178 w 153958"/>
                <a:gd name="connsiteY8" fmla="*/ 44449 h 341473"/>
                <a:gd name="connsiteX0" fmla="*/ 6886 w 153666"/>
                <a:gd name="connsiteY0" fmla="*/ 44449 h 341196"/>
                <a:gd name="connsiteX1" fmla="*/ 61838 w 153666"/>
                <a:gd name="connsiteY1" fmla="*/ 488 h 341196"/>
                <a:gd name="connsiteX2" fmla="*/ 129979 w 153666"/>
                <a:gd name="connsiteY2" fmla="*/ 31261 h 341196"/>
                <a:gd name="connsiteX3" fmla="*/ 149761 w 153666"/>
                <a:gd name="connsiteY3" fmla="*/ 171938 h 341196"/>
                <a:gd name="connsiteX4" fmla="*/ 147563 w 153666"/>
                <a:gd name="connsiteY4" fmla="*/ 297228 h 341196"/>
                <a:gd name="connsiteX5" fmla="*/ 88214 w 153666"/>
                <a:gd name="connsiteY5" fmla="*/ 341190 h 341196"/>
                <a:gd name="connsiteX6" fmla="*/ 22274 w 153666"/>
                <a:gd name="connsiteY6" fmla="*/ 295031 h 341196"/>
                <a:gd name="connsiteX7" fmla="*/ 2490 w 153666"/>
                <a:gd name="connsiteY7" fmla="*/ 169740 h 341196"/>
                <a:gd name="connsiteX8" fmla="*/ 6886 w 153666"/>
                <a:gd name="connsiteY8" fmla="*/ 44449 h 341196"/>
                <a:gd name="connsiteX0" fmla="*/ 6886 w 152380"/>
                <a:gd name="connsiteY0" fmla="*/ 44449 h 341216"/>
                <a:gd name="connsiteX1" fmla="*/ 61838 w 152380"/>
                <a:gd name="connsiteY1" fmla="*/ 488 h 341216"/>
                <a:gd name="connsiteX2" fmla="*/ 129979 w 152380"/>
                <a:gd name="connsiteY2" fmla="*/ 31261 h 341216"/>
                <a:gd name="connsiteX3" fmla="*/ 149761 w 152380"/>
                <a:gd name="connsiteY3" fmla="*/ 171938 h 341216"/>
                <a:gd name="connsiteX4" fmla="*/ 145365 w 152380"/>
                <a:gd name="connsiteY4" fmla="*/ 299426 h 341216"/>
                <a:gd name="connsiteX5" fmla="*/ 88214 w 152380"/>
                <a:gd name="connsiteY5" fmla="*/ 341190 h 341216"/>
                <a:gd name="connsiteX6" fmla="*/ 22274 w 152380"/>
                <a:gd name="connsiteY6" fmla="*/ 295031 h 341216"/>
                <a:gd name="connsiteX7" fmla="*/ 2490 w 152380"/>
                <a:gd name="connsiteY7" fmla="*/ 169740 h 341216"/>
                <a:gd name="connsiteX8" fmla="*/ 6886 w 152380"/>
                <a:gd name="connsiteY8" fmla="*/ 44449 h 341216"/>
                <a:gd name="connsiteX0" fmla="*/ 6886 w 152646"/>
                <a:gd name="connsiteY0" fmla="*/ 44449 h 339021"/>
                <a:gd name="connsiteX1" fmla="*/ 61838 w 152646"/>
                <a:gd name="connsiteY1" fmla="*/ 488 h 339021"/>
                <a:gd name="connsiteX2" fmla="*/ 129979 w 152646"/>
                <a:gd name="connsiteY2" fmla="*/ 31261 h 339021"/>
                <a:gd name="connsiteX3" fmla="*/ 149761 w 152646"/>
                <a:gd name="connsiteY3" fmla="*/ 171938 h 339021"/>
                <a:gd name="connsiteX4" fmla="*/ 145365 w 152646"/>
                <a:gd name="connsiteY4" fmla="*/ 299426 h 339021"/>
                <a:gd name="connsiteX5" fmla="*/ 83818 w 152646"/>
                <a:gd name="connsiteY5" fmla="*/ 338991 h 339021"/>
                <a:gd name="connsiteX6" fmla="*/ 22274 w 152646"/>
                <a:gd name="connsiteY6" fmla="*/ 295031 h 339021"/>
                <a:gd name="connsiteX7" fmla="*/ 2490 w 152646"/>
                <a:gd name="connsiteY7" fmla="*/ 169740 h 339021"/>
                <a:gd name="connsiteX8" fmla="*/ 6886 w 152646"/>
                <a:gd name="connsiteY8" fmla="*/ 44449 h 3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646" h="339021">
                  <a:moveTo>
                    <a:pt x="6886" y="44449"/>
                  </a:moveTo>
                  <a:cubicBezTo>
                    <a:pt x="16777" y="16240"/>
                    <a:pt x="41323" y="2686"/>
                    <a:pt x="61838" y="488"/>
                  </a:cubicBezTo>
                  <a:cubicBezTo>
                    <a:pt x="82354" y="-1710"/>
                    <a:pt x="115325" y="2686"/>
                    <a:pt x="129979" y="31261"/>
                  </a:cubicBezTo>
                  <a:cubicBezTo>
                    <a:pt x="144633" y="59836"/>
                    <a:pt x="147197" y="127244"/>
                    <a:pt x="149761" y="171938"/>
                  </a:cubicBezTo>
                  <a:cubicBezTo>
                    <a:pt x="152325" y="216632"/>
                    <a:pt x="156355" y="271584"/>
                    <a:pt x="145365" y="299426"/>
                  </a:cubicBezTo>
                  <a:cubicBezTo>
                    <a:pt x="134375" y="327268"/>
                    <a:pt x="104333" y="339723"/>
                    <a:pt x="83818" y="338991"/>
                  </a:cubicBezTo>
                  <a:cubicBezTo>
                    <a:pt x="63303" y="338259"/>
                    <a:pt x="37294" y="323240"/>
                    <a:pt x="22274" y="295031"/>
                  </a:cubicBezTo>
                  <a:cubicBezTo>
                    <a:pt x="7254" y="266822"/>
                    <a:pt x="5055" y="211504"/>
                    <a:pt x="2490" y="169740"/>
                  </a:cubicBezTo>
                  <a:cubicBezTo>
                    <a:pt x="-75" y="127976"/>
                    <a:pt x="-3005" y="72658"/>
                    <a:pt x="6886" y="44449"/>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Freeform: Shape 194">
              <a:extLst>
                <a:ext uri="{FF2B5EF4-FFF2-40B4-BE49-F238E27FC236}">
                  <a16:creationId xmlns:a16="http://schemas.microsoft.com/office/drawing/2014/main" id="{43FAF01C-6C35-402D-8C61-DA6E89DA6A1E}"/>
                </a:ext>
              </a:extLst>
            </p:cNvPr>
            <p:cNvSpPr/>
            <p:nvPr/>
          </p:nvSpPr>
          <p:spPr>
            <a:xfrm rot="1304998" flipV="1">
              <a:off x="9957056" y="2454149"/>
              <a:ext cx="131106" cy="413628"/>
            </a:xfrm>
            <a:custGeom>
              <a:avLst/>
              <a:gdLst>
                <a:gd name="connsiteX0" fmla="*/ 63868 w 187016"/>
                <a:gd name="connsiteY0" fmla="*/ 62019 h 502838"/>
                <a:gd name="connsiteX1" fmla="*/ 86420 w 187016"/>
                <a:gd name="connsiteY1" fmla="*/ 512 h 502838"/>
                <a:gd name="connsiteX2" fmla="*/ 168429 w 187016"/>
                <a:gd name="connsiteY2" fmla="*/ 47667 h 502838"/>
                <a:gd name="connsiteX3" fmla="*/ 156128 w 187016"/>
                <a:gd name="connsiteY3" fmla="*/ 271142 h 502838"/>
                <a:gd name="connsiteX4" fmla="*/ 186881 w 187016"/>
                <a:gd name="connsiteY4" fmla="*/ 412607 h 502838"/>
                <a:gd name="connsiteX5" fmla="*/ 141776 w 187016"/>
                <a:gd name="connsiteY5" fmla="*/ 363402 h 502838"/>
                <a:gd name="connsiteX6" fmla="*/ 162278 w 187016"/>
                <a:gd name="connsiteY6" fmla="*/ 490516 h 502838"/>
                <a:gd name="connsiteX7" fmla="*/ 117173 w 187016"/>
                <a:gd name="connsiteY7" fmla="*/ 394155 h 502838"/>
                <a:gd name="connsiteX8" fmla="*/ 113073 w 187016"/>
                <a:gd name="connsiteY8" fmla="*/ 502817 h 502838"/>
                <a:gd name="connsiteX9" fmla="*/ 86420 w 187016"/>
                <a:gd name="connsiteY9" fmla="*/ 404406 h 502838"/>
                <a:gd name="connsiteX10" fmla="*/ 59767 w 187016"/>
                <a:gd name="connsiteY10" fmla="*/ 500767 h 502838"/>
                <a:gd name="connsiteX11" fmla="*/ 53616 w 187016"/>
                <a:gd name="connsiteY11" fmla="*/ 402356 h 502838"/>
                <a:gd name="connsiteX12" fmla="*/ 311 w 187016"/>
                <a:gd name="connsiteY12" fmla="*/ 433109 h 502838"/>
                <a:gd name="connsiteX13" fmla="*/ 33114 w 187016"/>
                <a:gd name="connsiteY13" fmla="*/ 355201 h 502838"/>
                <a:gd name="connsiteX14" fmla="*/ 63868 w 187016"/>
                <a:gd name="connsiteY14" fmla="*/ 303945 h 502838"/>
                <a:gd name="connsiteX15" fmla="*/ 63868 w 187016"/>
                <a:gd name="connsiteY15" fmla="*/ 62019 h 502838"/>
                <a:gd name="connsiteX0" fmla="*/ 63868 w 187016"/>
                <a:gd name="connsiteY0" fmla="*/ 63996 h 504815"/>
                <a:gd name="connsiteX1" fmla="*/ 113073 w 187016"/>
                <a:gd name="connsiteY1" fmla="*/ 439 h 504815"/>
                <a:gd name="connsiteX2" fmla="*/ 168429 w 187016"/>
                <a:gd name="connsiteY2" fmla="*/ 49644 h 504815"/>
                <a:gd name="connsiteX3" fmla="*/ 156128 w 187016"/>
                <a:gd name="connsiteY3" fmla="*/ 273119 h 504815"/>
                <a:gd name="connsiteX4" fmla="*/ 186881 w 187016"/>
                <a:gd name="connsiteY4" fmla="*/ 414584 h 504815"/>
                <a:gd name="connsiteX5" fmla="*/ 141776 w 187016"/>
                <a:gd name="connsiteY5" fmla="*/ 365379 h 504815"/>
                <a:gd name="connsiteX6" fmla="*/ 162278 w 187016"/>
                <a:gd name="connsiteY6" fmla="*/ 492493 h 504815"/>
                <a:gd name="connsiteX7" fmla="*/ 117173 w 187016"/>
                <a:gd name="connsiteY7" fmla="*/ 396132 h 504815"/>
                <a:gd name="connsiteX8" fmla="*/ 113073 w 187016"/>
                <a:gd name="connsiteY8" fmla="*/ 504794 h 504815"/>
                <a:gd name="connsiteX9" fmla="*/ 86420 w 187016"/>
                <a:gd name="connsiteY9" fmla="*/ 406383 h 504815"/>
                <a:gd name="connsiteX10" fmla="*/ 59767 w 187016"/>
                <a:gd name="connsiteY10" fmla="*/ 502744 h 504815"/>
                <a:gd name="connsiteX11" fmla="*/ 53616 w 187016"/>
                <a:gd name="connsiteY11" fmla="*/ 404333 h 504815"/>
                <a:gd name="connsiteX12" fmla="*/ 311 w 187016"/>
                <a:gd name="connsiteY12" fmla="*/ 435086 h 504815"/>
                <a:gd name="connsiteX13" fmla="*/ 33114 w 187016"/>
                <a:gd name="connsiteY13" fmla="*/ 357178 h 504815"/>
                <a:gd name="connsiteX14" fmla="*/ 63868 w 187016"/>
                <a:gd name="connsiteY14" fmla="*/ 305922 h 504815"/>
                <a:gd name="connsiteX15" fmla="*/ 63868 w 187016"/>
                <a:gd name="connsiteY15" fmla="*/ 63996 h 504815"/>
                <a:gd name="connsiteX0" fmla="*/ 57718 w 187016"/>
                <a:gd name="connsiteY0" fmla="*/ 53366 h 504437"/>
                <a:gd name="connsiteX1" fmla="*/ 113073 w 187016"/>
                <a:gd name="connsiteY1" fmla="*/ 61 h 504437"/>
                <a:gd name="connsiteX2" fmla="*/ 168429 w 187016"/>
                <a:gd name="connsiteY2" fmla="*/ 49266 h 504437"/>
                <a:gd name="connsiteX3" fmla="*/ 156128 w 187016"/>
                <a:gd name="connsiteY3" fmla="*/ 272741 h 504437"/>
                <a:gd name="connsiteX4" fmla="*/ 186881 w 187016"/>
                <a:gd name="connsiteY4" fmla="*/ 414206 h 504437"/>
                <a:gd name="connsiteX5" fmla="*/ 141776 w 187016"/>
                <a:gd name="connsiteY5" fmla="*/ 365001 h 504437"/>
                <a:gd name="connsiteX6" fmla="*/ 162278 w 187016"/>
                <a:gd name="connsiteY6" fmla="*/ 492115 h 504437"/>
                <a:gd name="connsiteX7" fmla="*/ 117173 w 187016"/>
                <a:gd name="connsiteY7" fmla="*/ 395754 h 504437"/>
                <a:gd name="connsiteX8" fmla="*/ 113073 w 187016"/>
                <a:gd name="connsiteY8" fmla="*/ 504416 h 504437"/>
                <a:gd name="connsiteX9" fmla="*/ 86420 w 187016"/>
                <a:gd name="connsiteY9" fmla="*/ 406005 h 504437"/>
                <a:gd name="connsiteX10" fmla="*/ 59767 w 187016"/>
                <a:gd name="connsiteY10" fmla="*/ 502366 h 504437"/>
                <a:gd name="connsiteX11" fmla="*/ 53616 w 187016"/>
                <a:gd name="connsiteY11" fmla="*/ 403955 h 504437"/>
                <a:gd name="connsiteX12" fmla="*/ 311 w 187016"/>
                <a:gd name="connsiteY12" fmla="*/ 434708 h 504437"/>
                <a:gd name="connsiteX13" fmla="*/ 33114 w 187016"/>
                <a:gd name="connsiteY13" fmla="*/ 356800 h 504437"/>
                <a:gd name="connsiteX14" fmla="*/ 63868 w 187016"/>
                <a:gd name="connsiteY14" fmla="*/ 305544 h 504437"/>
                <a:gd name="connsiteX15" fmla="*/ 57718 w 187016"/>
                <a:gd name="connsiteY15" fmla="*/ 53366 h 5044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7014"/>
                <a:gd name="connsiteY0" fmla="*/ 53866 h 504937"/>
                <a:gd name="connsiteX1" fmla="*/ 113073 w 187014"/>
                <a:gd name="connsiteY1" fmla="*/ 561 h 504937"/>
                <a:gd name="connsiteX2" fmla="*/ 170479 w 187014"/>
                <a:gd name="connsiteY2" fmla="*/ 43615 h 504937"/>
                <a:gd name="connsiteX3" fmla="*/ 156128 w 187014"/>
                <a:gd name="connsiteY3" fmla="*/ 273241 h 504937"/>
                <a:gd name="connsiteX4" fmla="*/ 186881 w 187014"/>
                <a:gd name="connsiteY4" fmla="*/ 414706 h 504937"/>
                <a:gd name="connsiteX5" fmla="*/ 141776 w 187014"/>
                <a:gd name="connsiteY5" fmla="*/ 365501 h 504937"/>
                <a:gd name="connsiteX6" fmla="*/ 162278 w 187014"/>
                <a:gd name="connsiteY6" fmla="*/ 492615 h 504937"/>
                <a:gd name="connsiteX7" fmla="*/ 117173 w 187014"/>
                <a:gd name="connsiteY7" fmla="*/ 396254 h 504937"/>
                <a:gd name="connsiteX8" fmla="*/ 113073 w 187014"/>
                <a:gd name="connsiteY8" fmla="*/ 504916 h 504937"/>
                <a:gd name="connsiteX9" fmla="*/ 86420 w 187014"/>
                <a:gd name="connsiteY9" fmla="*/ 406505 h 504937"/>
                <a:gd name="connsiteX10" fmla="*/ 59767 w 187014"/>
                <a:gd name="connsiteY10" fmla="*/ 502866 h 504937"/>
                <a:gd name="connsiteX11" fmla="*/ 53616 w 187014"/>
                <a:gd name="connsiteY11" fmla="*/ 404455 h 504937"/>
                <a:gd name="connsiteX12" fmla="*/ 311 w 187014"/>
                <a:gd name="connsiteY12" fmla="*/ 435208 h 504937"/>
                <a:gd name="connsiteX13" fmla="*/ 33114 w 187014"/>
                <a:gd name="connsiteY13" fmla="*/ 357300 h 504937"/>
                <a:gd name="connsiteX14" fmla="*/ 63868 w 187014"/>
                <a:gd name="connsiteY14" fmla="*/ 306044 h 504937"/>
                <a:gd name="connsiteX15" fmla="*/ 57718 w 187014"/>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37"/>
                <a:gd name="connsiteX1" fmla="*/ 113073 w 189311"/>
                <a:gd name="connsiteY1" fmla="*/ 561 h 504937"/>
                <a:gd name="connsiteX2" fmla="*/ 170479 w 189311"/>
                <a:gd name="connsiteY2" fmla="*/ 43615 h 504937"/>
                <a:gd name="connsiteX3" fmla="*/ 156128 w 189311"/>
                <a:gd name="connsiteY3" fmla="*/ 273241 h 504937"/>
                <a:gd name="connsiteX4" fmla="*/ 186881 w 189311"/>
                <a:gd name="connsiteY4" fmla="*/ 414706 h 504937"/>
                <a:gd name="connsiteX5" fmla="*/ 141776 w 189311"/>
                <a:gd name="connsiteY5" fmla="*/ 365501 h 504937"/>
                <a:gd name="connsiteX6" fmla="*/ 162278 w 189311"/>
                <a:gd name="connsiteY6" fmla="*/ 492615 h 504937"/>
                <a:gd name="connsiteX7" fmla="*/ 117173 w 189311"/>
                <a:gd name="connsiteY7" fmla="*/ 396254 h 504937"/>
                <a:gd name="connsiteX8" fmla="*/ 113073 w 189311"/>
                <a:gd name="connsiteY8" fmla="*/ 504916 h 504937"/>
                <a:gd name="connsiteX9" fmla="*/ 86420 w 189311"/>
                <a:gd name="connsiteY9" fmla="*/ 406505 h 504937"/>
                <a:gd name="connsiteX10" fmla="*/ 59767 w 189311"/>
                <a:gd name="connsiteY10" fmla="*/ 502866 h 504937"/>
                <a:gd name="connsiteX11" fmla="*/ 53616 w 189311"/>
                <a:gd name="connsiteY11" fmla="*/ 404455 h 504937"/>
                <a:gd name="connsiteX12" fmla="*/ 311 w 189311"/>
                <a:gd name="connsiteY12" fmla="*/ 435208 h 504937"/>
                <a:gd name="connsiteX13" fmla="*/ 33114 w 189311"/>
                <a:gd name="connsiteY13" fmla="*/ 357300 h 504937"/>
                <a:gd name="connsiteX14" fmla="*/ 63868 w 189311"/>
                <a:gd name="connsiteY14" fmla="*/ 306044 h 504937"/>
                <a:gd name="connsiteX15" fmla="*/ 57718 w 189311"/>
                <a:gd name="connsiteY15" fmla="*/ 53866 h 504937"/>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9767 w 189311"/>
                <a:gd name="connsiteY10" fmla="*/ 5028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57718 w 189311"/>
                <a:gd name="connsiteY0" fmla="*/ 53866 h 504917"/>
                <a:gd name="connsiteX1" fmla="*/ 113073 w 189311"/>
                <a:gd name="connsiteY1" fmla="*/ 561 h 504917"/>
                <a:gd name="connsiteX2" fmla="*/ 170479 w 189311"/>
                <a:gd name="connsiteY2" fmla="*/ 43615 h 504917"/>
                <a:gd name="connsiteX3" fmla="*/ 156128 w 189311"/>
                <a:gd name="connsiteY3" fmla="*/ 273241 h 504917"/>
                <a:gd name="connsiteX4" fmla="*/ 186881 w 189311"/>
                <a:gd name="connsiteY4" fmla="*/ 414706 h 504917"/>
                <a:gd name="connsiteX5" fmla="*/ 141776 w 189311"/>
                <a:gd name="connsiteY5" fmla="*/ 365501 h 504917"/>
                <a:gd name="connsiteX6" fmla="*/ 162278 w 189311"/>
                <a:gd name="connsiteY6" fmla="*/ 492615 h 504917"/>
                <a:gd name="connsiteX7" fmla="*/ 117173 w 189311"/>
                <a:gd name="connsiteY7" fmla="*/ 396254 h 504917"/>
                <a:gd name="connsiteX8" fmla="*/ 113073 w 189311"/>
                <a:gd name="connsiteY8" fmla="*/ 504916 h 504917"/>
                <a:gd name="connsiteX9" fmla="*/ 86420 w 189311"/>
                <a:gd name="connsiteY9" fmla="*/ 406505 h 504917"/>
                <a:gd name="connsiteX10" fmla="*/ 70019 w 189311"/>
                <a:gd name="connsiteY10" fmla="*/ 504917 h 504917"/>
                <a:gd name="connsiteX11" fmla="*/ 53616 w 189311"/>
                <a:gd name="connsiteY11" fmla="*/ 404455 h 504917"/>
                <a:gd name="connsiteX12" fmla="*/ 311 w 189311"/>
                <a:gd name="connsiteY12" fmla="*/ 435208 h 504917"/>
                <a:gd name="connsiteX13" fmla="*/ 33114 w 189311"/>
                <a:gd name="connsiteY13" fmla="*/ 357300 h 504917"/>
                <a:gd name="connsiteX14" fmla="*/ 63868 w 189311"/>
                <a:gd name="connsiteY14" fmla="*/ 306044 h 504917"/>
                <a:gd name="connsiteX15" fmla="*/ 57718 w 189311"/>
                <a:gd name="connsiteY15" fmla="*/ 53866 h 504917"/>
                <a:gd name="connsiteX0" fmla="*/ 57718 w 189311"/>
                <a:gd name="connsiteY0" fmla="*/ 53866 h 504958"/>
                <a:gd name="connsiteX1" fmla="*/ 113073 w 189311"/>
                <a:gd name="connsiteY1" fmla="*/ 561 h 504958"/>
                <a:gd name="connsiteX2" fmla="*/ 170479 w 189311"/>
                <a:gd name="connsiteY2" fmla="*/ 43615 h 504958"/>
                <a:gd name="connsiteX3" fmla="*/ 156128 w 189311"/>
                <a:gd name="connsiteY3" fmla="*/ 273241 h 504958"/>
                <a:gd name="connsiteX4" fmla="*/ 186881 w 189311"/>
                <a:gd name="connsiteY4" fmla="*/ 414706 h 504958"/>
                <a:gd name="connsiteX5" fmla="*/ 141776 w 189311"/>
                <a:gd name="connsiteY5" fmla="*/ 365501 h 504958"/>
                <a:gd name="connsiteX6" fmla="*/ 162278 w 189311"/>
                <a:gd name="connsiteY6" fmla="*/ 492615 h 504958"/>
                <a:gd name="connsiteX7" fmla="*/ 117173 w 189311"/>
                <a:gd name="connsiteY7" fmla="*/ 396254 h 504958"/>
                <a:gd name="connsiteX8" fmla="*/ 113073 w 189311"/>
                <a:gd name="connsiteY8" fmla="*/ 504916 h 504958"/>
                <a:gd name="connsiteX9" fmla="*/ 86420 w 189311"/>
                <a:gd name="connsiteY9" fmla="*/ 406505 h 504958"/>
                <a:gd name="connsiteX10" fmla="*/ 70019 w 189311"/>
                <a:gd name="connsiteY10" fmla="*/ 504917 h 504958"/>
                <a:gd name="connsiteX11" fmla="*/ 53616 w 189311"/>
                <a:gd name="connsiteY11" fmla="*/ 404455 h 504958"/>
                <a:gd name="connsiteX12" fmla="*/ 311 w 189311"/>
                <a:gd name="connsiteY12" fmla="*/ 435208 h 504958"/>
                <a:gd name="connsiteX13" fmla="*/ 33114 w 189311"/>
                <a:gd name="connsiteY13" fmla="*/ 357300 h 504958"/>
                <a:gd name="connsiteX14" fmla="*/ 63868 w 189311"/>
                <a:gd name="connsiteY14" fmla="*/ 306044 h 504958"/>
                <a:gd name="connsiteX15" fmla="*/ 57718 w 189311"/>
                <a:gd name="connsiteY15" fmla="*/ 53866 h 504958"/>
                <a:gd name="connsiteX0" fmla="*/ 57718 w 189311"/>
                <a:gd name="connsiteY0" fmla="*/ 53866 h 504916"/>
                <a:gd name="connsiteX1" fmla="*/ 113073 w 189311"/>
                <a:gd name="connsiteY1" fmla="*/ 561 h 504916"/>
                <a:gd name="connsiteX2" fmla="*/ 170479 w 189311"/>
                <a:gd name="connsiteY2" fmla="*/ 43615 h 504916"/>
                <a:gd name="connsiteX3" fmla="*/ 156128 w 189311"/>
                <a:gd name="connsiteY3" fmla="*/ 273241 h 504916"/>
                <a:gd name="connsiteX4" fmla="*/ 186881 w 189311"/>
                <a:gd name="connsiteY4" fmla="*/ 414706 h 504916"/>
                <a:gd name="connsiteX5" fmla="*/ 141776 w 189311"/>
                <a:gd name="connsiteY5" fmla="*/ 365501 h 504916"/>
                <a:gd name="connsiteX6" fmla="*/ 162278 w 189311"/>
                <a:gd name="connsiteY6" fmla="*/ 492615 h 504916"/>
                <a:gd name="connsiteX7" fmla="*/ 117173 w 189311"/>
                <a:gd name="connsiteY7" fmla="*/ 396254 h 504916"/>
                <a:gd name="connsiteX8" fmla="*/ 113073 w 189311"/>
                <a:gd name="connsiteY8" fmla="*/ 504916 h 504916"/>
                <a:gd name="connsiteX9" fmla="*/ 86420 w 189311"/>
                <a:gd name="connsiteY9" fmla="*/ 406505 h 504916"/>
                <a:gd name="connsiteX10" fmla="*/ 55667 w 189311"/>
                <a:gd name="connsiteY10" fmla="*/ 498766 h 504916"/>
                <a:gd name="connsiteX11" fmla="*/ 53616 w 189311"/>
                <a:gd name="connsiteY11" fmla="*/ 404455 h 504916"/>
                <a:gd name="connsiteX12" fmla="*/ 311 w 189311"/>
                <a:gd name="connsiteY12" fmla="*/ 435208 h 504916"/>
                <a:gd name="connsiteX13" fmla="*/ 33114 w 189311"/>
                <a:gd name="connsiteY13" fmla="*/ 357300 h 504916"/>
                <a:gd name="connsiteX14" fmla="*/ 63868 w 189311"/>
                <a:gd name="connsiteY14" fmla="*/ 306044 h 504916"/>
                <a:gd name="connsiteX15" fmla="*/ 57718 w 189311"/>
                <a:gd name="connsiteY15" fmla="*/ 53866 h 504916"/>
                <a:gd name="connsiteX0" fmla="*/ 62647 w 194240"/>
                <a:gd name="connsiteY0" fmla="*/ 53866 h 504916"/>
                <a:gd name="connsiteX1" fmla="*/ 118002 w 194240"/>
                <a:gd name="connsiteY1" fmla="*/ 561 h 504916"/>
                <a:gd name="connsiteX2" fmla="*/ 175408 w 194240"/>
                <a:gd name="connsiteY2" fmla="*/ 43615 h 504916"/>
                <a:gd name="connsiteX3" fmla="*/ 161057 w 194240"/>
                <a:gd name="connsiteY3" fmla="*/ 273241 h 504916"/>
                <a:gd name="connsiteX4" fmla="*/ 191810 w 194240"/>
                <a:gd name="connsiteY4" fmla="*/ 414706 h 504916"/>
                <a:gd name="connsiteX5" fmla="*/ 146705 w 194240"/>
                <a:gd name="connsiteY5" fmla="*/ 365501 h 504916"/>
                <a:gd name="connsiteX6" fmla="*/ 167207 w 194240"/>
                <a:gd name="connsiteY6" fmla="*/ 492615 h 504916"/>
                <a:gd name="connsiteX7" fmla="*/ 122102 w 194240"/>
                <a:gd name="connsiteY7" fmla="*/ 396254 h 504916"/>
                <a:gd name="connsiteX8" fmla="*/ 118002 w 194240"/>
                <a:gd name="connsiteY8" fmla="*/ 504916 h 504916"/>
                <a:gd name="connsiteX9" fmla="*/ 91349 w 194240"/>
                <a:gd name="connsiteY9" fmla="*/ 406505 h 504916"/>
                <a:gd name="connsiteX10" fmla="*/ 60596 w 194240"/>
                <a:gd name="connsiteY10" fmla="*/ 498766 h 504916"/>
                <a:gd name="connsiteX11" fmla="*/ 58545 w 194240"/>
                <a:gd name="connsiteY11" fmla="*/ 404455 h 504916"/>
                <a:gd name="connsiteX12" fmla="*/ 5240 w 194240"/>
                <a:gd name="connsiteY12" fmla="*/ 435208 h 504916"/>
                <a:gd name="connsiteX13" fmla="*/ 38043 w 194240"/>
                <a:gd name="connsiteY13" fmla="*/ 357300 h 504916"/>
                <a:gd name="connsiteX14" fmla="*/ 68797 w 194240"/>
                <a:gd name="connsiteY14" fmla="*/ 306044 h 504916"/>
                <a:gd name="connsiteX15" fmla="*/ 62647 w 194240"/>
                <a:gd name="connsiteY15" fmla="*/ 53866 h 504916"/>
                <a:gd name="connsiteX0" fmla="*/ 55316 w 186909"/>
                <a:gd name="connsiteY0" fmla="*/ 53866 h 504916"/>
                <a:gd name="connsiteX1" fmla="*/ 110671 w 186909"/>
                <a:gd name="connsiteY1" fmla="*/ 561 h 504916"/>
                <a:gd name="connsiteX2" fmla="*/ 168077 w 186909"/>
                <a:gd name="connsiteY2" fmla="*/ 43615 h 504916"/>
                <a:gd name="connsiteX3" fmla="*/ 153726 w 186909"/>
                <a:gd name="connsiteY3" fmla="*/ 273241 h 504916"/>
                <a:gd name="connsiteX4" fmla="*/ 184479 w 186909"/>
                <a:gd name="connsiteY4" fmla="*/ 414706 h 504916"/>
                <a:gd name="connsiteX5" fmla="*/ 139374 w 186909"/>
                <a:gd name="connsiteY5" fmla="*/ 365501 h 504916"/>
                <a:gd name="connsiteX6" fmla="*/ 159876 w 186909"/>
                <a:gd name="connsiteY6" fmla="*/ 492615 h 504916"/>
                <a:gd name="connsiteX7" fmla="*/ 114771 w 186909"/>
                <a:gd name="connsiteY7" fmla="*/ 396254 h 504916"/>
                <a:gd name="connsiteX8" fmla="*/ 110671 w 186909"/>
                <a:gd name="connsiteY8" fmla="*/ 504916 h 504916"/>
                <a:gd name="connsiteX9" fmla="*/ 84018 w 186909"/>
                <a:gd name="connsiteY9" fmla="*/ 406505 h 504916"/>
                <a:gd name="connsiteX10" fmla="*/ 53265 w 186909"/>
                <a:gd name="connsiteY10" fmla="*/ 498766 h 504916"/>
                <a:gd name="connsiteX11" fmla="*/ 51214 w 186909"/>
                <a:gd name="connsiteY11" fmla="*/ 404455 h 504916"/>
                <a:gd name="connsiteX12" fmla="*/ 6110 w 186909"/>
                <a:gd name="connsiteY12" fmla="*/ 420856 h 504916"/>
                <a:gd name="connsiteX13" fmla="*/ 30712 w 186909"/>
                <a:gd name="connsiteY13" fmla="*/ 357300 h 504916"/>
                <a:gd name="connsiteX14" fmla="*/ 61466 w 186909"/>
                <a:gd name="connsiteY14" fmla="*/ 306044 h 504916"/>
                <a:gd name="connsiteX15" fmla="*/ 55316 w 186909"/>
                <a:gd name="connsiteY15" fmla="*/ 53866 h 504916"/>
                <a:gd name="connsiteX0" fmla="*/ 49504 w 181097"/>
                <a:gd name="connsiteY0" fmla="*/ 53866 h 504916"/>
                <a:gd name="connsiteX1" fmla="*/ 104859 w 181097"/>
                <a:gd name="connsiteY1" fmla="*/ 561 h 504916"/>
                <a:gd name="connsiteX2" fmla="*/ 162265 w 181097"/>
                <a:gd name="connsiteY2" fmla="*/ 43615 h 504916"/>
                <a:gd name="connsiteX3" fmla="*/ 147914 w 181097"/>
                <a:gd name="connsiteY3" fmla="*/ 273241 h 504916"/>
                <a:gd name="connsiteX4" fmla="*/ 178667 w 181097"/>
                <a:gd name="connsiteY4" fmla="*/ 414706 h 504916"/>
                <a:gd name="connsiteX5" fmla="*/ 133562 w 181097"/>
                <a:gd name="connsiteY5" fmla="*/ 365501 h 504916"/>
                <a:gd name="connsiteX6" fmla="*/ 154064 w 181097"/>
                <a:gd name="connsiteY6" fmla="*/ 492615 h 504916"/>
                <a:gd name="connsiteX7" fmla="*/ 108959 w 181097"/>
                <a:gd name="connsiteY7" fmla="*/ 396254 h 504916"/>
                <a:gd name="connsiteX8" fmla="*/ 104859 w 181097"/>
                <a:gd name="connsiteY8" fmla="*/ 504916 h 504916"/>
                <a:gd name="connsiteX9" fmla="*/ 78206 w 181097"/>
                <a:gd name="connsiteY9" fmla="*/ 406505 h 504916"/>
                <a:gd name="connsiteX10" fmla="*/ 47453 w 181097"/>
                <a:gd name="connsiteY10" fmla="*/ 498766 h 504916"/>
                <a:gd name="connsiteX11" fmla="*/ 41301 w 181097"/>
                <a:gd name="connsiteY11" fmla="*/ 400354 h 504916"/>
                <a:gd name="connsiteX12" fmla="*/ 298 w 181097"/>
                <a:gd name="connsiteY12" fmla="*/ 420856 h 504916"/>
                <a:gd name="connsiteX13" fmla="*/ 24900 w 181097"/>
                <a:gd name="connsiteY13" fmla="*/ 357300 h 504916"/>
                <a:gd name="connsiteX14" fmla="*/ 55654 w 181097"/>
                <a:gd name="connsiteY14" fmla="*/ 306044 h 504916"/>
                <a:gd name="connsiteX15" fmla="*/ 49504 w 181097"/>
                <a:gd name="connsiteY15" fmla="*/ 53866 h 504916"/>
                <a:gd name="connsiteX0" fmla="*/ 52664 w 184257"/>
                <a:gd name="connsiteY0" fmla="*/ 53866 h 504916"/>
                <a:gd name="connsiteX1" fmla="*/ 108019 w 184257"/>
                <a:gd name="connsiteY1" fmla="*/ 561 h 504916"/>
                <a:gd name="connsiteX2" fmla="*/ 165425 w 184257"/>
                <a:gd name="connsiteY2" fmla="*/ 43615 h 504916"/>
                <a:gd name="connsiteX3" fmla="*/ 151074 w 184257"/>
                <a:gd name="connsiteY3" fmla="*/ 273241 h 504916"/>
                <a:gd name="connsiteX4" fmla="*/ 181827 w 184257"/>
                <a:gd name="connsiteY4" fmla="*/ 414706 h 504916"/>
                <a:gd name="connsiteX5" fmla="*/ 136722 w 184257"/>
                <a:gd name="connsiteY5" fmla="*/ 365501 h 504916"/>
                <a:gd name="connsiteX6" fmla="*/ 157224 w 184257"/>
                <a:gd name="connsiteY6" fmla="*/ 492615 h 504916"/>
                <a:gd name="connsiteX7" fmla="*/ 112119 w 184257"/>
                <a:gd name="connsiteY7" fmla="*/ 396254 h 504916"/>
                <a:gd name="connsiteX8" fmla="*/ 108019 w 184257"/>
                <a:gd name="connsiteY8" fmla="*/ 504916 h 504916"/>
                <a:gd name="connsiteX9" fmla="*/ 81366 w 184257"/>
                <a:gd name="connsiteY9" fmla="*/ 406505 h 504916"/>
                <a:gd name="connsiteX10" fmla="*/ 50613 w 184257"/>
                <a:gd name="connsiteY10" fmla="*/ 498766 h 504916"/>
                <a:gd name="connsiteX11" fmla="*/ 44461 w 184257"/>
                <a:gd name="connsiteY11" fmla="*/ 400354 h 504916"/>
                <a:gd name="connsiteX12" fmla="*/ 3458 w 184257"/>
                <a:gd name="connsiteY12" fmla="*/ 420856 h 504916"/>
                <a:gd name="connsiteX13" fmla="*/ 28060 w 184257"/>
                <a:gd name="connsiteY13" fmla="*/ 357300 h 504916"/>
                <a:gd name="connsiteX14" fmla="*/ 58814 w 184257"/>
                <a:gd name="connsiteY14" fmla="*/ 306044 h 504916"/>
                <a:gd name="connsiteX15" fmla="*/ 52664 w 184257"/>
                <a:gd name="connsiteY15" fmla="*/ 53866 h 504916"/>
                <a:gd name="connsiteX0" fmla="*/ 52664 w 181873"/>
                <a:gd name="connsiteY0" fmla="*/ 53866 h 504916"/>
                <a:gd name="connsiteX1" fmla="*/ 108019 w 181873"/>
                <a:gd name="connsiteY1" fmla="*/ 561 h 504916"/>
                <a:gd name="connsiteX2" fmla="*/ 165425 w 181873"/>
                <a:gd name="connsiteY2" fmla="*/ 43615 h 504916"/>
                <a:gd name="connsiteX3" fmla="*/ 151074 w 181873"/>
                <a:gd name="connsiteY3" fmla="*/ 273241 h 504916"/>
                <a:gd name="connsiteX4" fmla="*/ 181827 w 181873"/>
                <a:gd name="connsiteY4" fmla="*/ 414706 h 504916"/>
                <a:gd name="connsiteX5" fmla="*/ 142873 w 181873"/>
                <a:gd name="connsiteY5" fmla="*/ 377802 h 504916"/>
                <a:gd name="connsiteX6" fmla="*/ 157224 w 181873"/>
                <a:gd name="connsiteY6" fmla="*/ 492615 h 504916"/>
                <a:gd name="connsiteX7" fmla="*/ 112119 w 181873"/>
                <a:gd name="connsiteY7" fmla="*/ 396254 h 504916"/>
                <a:gd name="connsiteX8" fmla="*/ 108019 w 181873"/>
                <a:gd name="connsiteY8" fmla="*/ 504916 h 504916"/>
                <a:gd name="connsiteX9" fmla="*/ 81366 w 181873"/>
                <a:gd name="connsiteY9" fmla="*/ 406505 h 504916"/>
                <a:gd name="connsiteX10" fmla="*/ 50613 w 181873"/>
                <a:gd name="connsiteY10" fmla="*/ 498766 h 504916"/>
                <a:gd name="connsiteX11" fmla="*/ 44461 w 181873"/>
                <a:gd name="connsiteY11" fmla="*/ 400354 h 504916"/>
                <a:gd name="connsiteX12" fmla="*/ 3458 w 181873"/>
                <a:gd name="connsiteY12" fmla="*/ 420856 h 504916"/>
                <a:gd name="connsiteX13" fmla="*/ 28060 w 181873"/>
                <a:gd name="connsiteY13" fmla="*/ 357300 h 504916"/>
                <a:gd name="connsiteX14" fmla="*/ 58814 w 181873"/>
                <a:gd name="connsiteY14" fmla="*/ 306044 h 504916"/>
                <a:gd name="connsiteX15" fmla="*/ 52664 w 181873"/>
                <a:gd name="connsiteY15" fmla="*/ 53866 h 504916"/>
                <a:gd name="connsiteX0" fmla="*/ 52664 w 181839"/>
                <a:gd name="connsiteY0" fmla="*/ 53866 h 504916"/>
                <a:gd name="connsiteX1" fmla="*/ 108019 w 181839"/>
                <a:gd name="connsiteY1" fmla="*/ 561 h 504916"/>
                <a:gd name="connsiteX2" fmla="*/ 165425 w 181839"/>
                <a:gd name="connsiteY2" fmla="*/ 43615 h 504916"/>
                <a:gd name="connsiteX3" fmla="*/ 151074 w 181839"/>
                <a:gd name="connsiteY3" fmla="*/ 273241 h 504916"/>
                <a:gd name="connsiteX4" fmla="*/ 181827 w 181839"/>
                <a:gd name="connsiteY4" fmla="*/ 414706 h 504916"/>
                <a:gd name="connsiteX5" fmla="*/ 146973 w 181839"/>
                <a:gd name="connsiteY5" fmla="*/ 386003 h 504916"/>
                <a:gd name="connsiteX6" fmla="*/ 157224 w 181839"/>
                <a:gd name="connsiteY6" fmla="*/ 492615 h 504916"/>
                <a:gd name="connsiteX7" fmla="*/ 112119 w 181839"/>
                <a:gd name="connsiteY7" fmla="*/ 396254 h 504916"/>
                <a:gd name="connsiteX8" fmla="*/ 108019 w 181839"/>
                <a:gd name="connsiteY8" fmla="*/ 504916 h 504916"/>
                <a:gd name="connsiteX9" fmla="*/ 81366 w 181839"/>
                <a:gd name="connsiteY9" fmla="*/ 406505 h 504916"/>
                <a:gd name="connsiteX10" fmla="*/ 50613 w 181839"/>
                <a:gd name="connsiteY10" fmla="*/ 498766 h 504916"/>
                <a:gd name="connsiteX11" fmla="*/ 44461 w 181839"/>
                <a:gd name="connsiteY11" fmla="*/ 400354 h 504916"/>
                <a:gd name="connsiteX12" fmla="*/ 3458 w 181839"/>
                <a:gd name="connsiteY12" fmla="*/ 420856 h 504916"/>
                <a:gd name="connsiteX13" fmla="*/ 28060 w 181839"/>
                <a:gd name="connsiteY13" fmla="*/ 357300 h 504916"/>
                <a:gd name="connsiteX14" fmla="*/ 58814 w 181839"/>
                <a:gd name="connsiteY14" fmla="*/ 306044 h 504916"/>
                <a:gd name="connsiteX15" fmla="*/ 52664 w 181839"/>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306044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8814 w 183758"/>
                <a:gd name="connsiteY14" fmla="*/ 270875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4906 w 183758"/>
                <a:gd name="connsiteY14" fmla="*/ 3040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3866 h 504916"/>
                <a:gd name="connsiteX1" fmla="*/ 108019 w 183758"/>
                <a:gd name="connsiteY1" fmla="*/ 561 h 504916"/>
                <a:gd name="connsiteX2" fmla="*/ 165425 w 183758"/>
                <a:gd name="connsiteY2" fmla="*/ 43615 h 504916"/>
                <a:gd name="connsiteX3" fmla="*/ 151074 w 183758"/>
                <a:gd name="connsiteY3" fmla="*/ 273241 h 504916"/>
                <a:gd name="connsiteX4" fmla="*/ 181827 w 183758"/>
                <a:gd name="connsiteY4" fmla="*/ 414706 h 504916"/>
                <a:gd name="connsiteX5" fmla="*/ 146973 w 183758"/>
                <a:gd name="connsiteY5" fmla="*/ 386003 h 504916"/>
                <a:gd name="connsiteX6" fmla="*/ 157224 w 183758"/>
                <a:gd name="connsiteY6" fmla="*/ 492615 h 504916"/>
                <a:gd name="connsiteX7" fmla="*/ 112119 w 183758"/>
                <a:gd name="connsiteY7" fmla="*/ 396254 h 504916"/>
                <a:gd name="connsiteX8" fmla="*/ 108019 w 183758"/>
                <a:gd name="connsiteY8" fmla="*/ 504916 h 504916"/>
                <a:gd name="connsiteX9" fmla="*/ 81366 w 183758"/>
                <a:gd name="connsiteY9" fmla="*/ 406505 h 504916"/>
                <a:gd name="connsiteX10" fmla="*/ 50613 w 183758"/>
                <a:gd name="connsiteY10" fmla="*/ 498766 h 504916"/>
                <a:gd name="connsiteX11" fmla="*/ 44461 w 183758"/>
                <a:gd name="connsiteY11" fmla="*/ 400354 h 504916"/>
                <a:gd name="connsiteX12" fmla="*/ 3458 w 183758"/>
                <a:gd name="connsiteY12" fmla="*/ 420856 h 504916"/>
                <a:gd name="connsiteX13" fmla="*/ 28060 w 183758"/>
                <a:gd name="connsiteY13" fmla="*/ 357300 h 504916"/>
                <a:gd name="connsiteX14" fmla="*/ 56860 w 183758"/>
                <a:gd name="connsiteY14" fmla="*/ 227890 h 504916"/>
                <a:gd name="connsiteX15" fmla="*/ 52664 w 183758"/>
                <a:gd name="connsiteY15" fmla="*/ 53866 h 504916"/>
                <a:gd name="connsiteX0" fmla="*/ 52664 w 183758"/>
                <a:gd name="connsiteY0" fmla="*/ 59467 h 510517"/>
                <a:gd name="connsiteX1" fmla="*/ 100203 w 183758"/>
                <a:gd name="connsiteY1" fmla="*/ 301 h 510517"/>
                <a:gd name="connsiteX2" fmla="*/ 165425 w 183758"/>
                <a:gd name="connsiteY2" fmla="*/ 49216 h 510517"/>
                <a:gd name="connsiteX3" fmla="*/ 151074 w 183758"/>
                <a:gd name="connsiteY3" fmla="*/ 278842 h 510517"/>
                <a:gd name="connsiteX4" fmla="*/ 181827 w 183758"/>
                <a:gd name="connsiteY4" fmla="*/ 420307 h 510517"/>
                <a:gd name="connsiteX5" fmla="*/ 146973 w 183758"/>
                <a:gd name="connsiteY5" fmla="*/ 391604 h 510517"/>
                <a:gd name="connsiteX6" fmla="*/ 157224 w 183758"/>
                <a:gd name="connsiteY6" fmla="*/ 498216 h 510517"/>
                <a:gd name="connsiteX7" fmla="*/ 112119 w 183758"/>
                <a:gd name="connsiteY7" fmla="*/ 401855 h 510517"/>
                <a:gd name="connsiteX8" fmla="*/ 108019 w 183758"/>
                <a:gd name="connsiteY8" fmla="*/ 510517 h 510517"/>
                <a:gd name="connsiteX9" fmla="*/ 81366 w 183758"/>
                <a:gd name="connsiteY9" fmla="*/ 412106 h 510517"/>
                <a:gd name="connsiteX10" fmla="*/ 50613 w 183758"/>
                <a:gd name="connsiteY10" fmla="*/ 504367 h 510517"/>
                <a:gd name="connsiteX11" fmla="*/ 44461 w 183758"/>
                <a:gd name="connsiteY11" fmla="*/ 405955 h 510517"/>
                <a:gd name="connsiteX12" fmla="*/ 3458 w 183758"/>
                <a:gd name="connsiteY12" fmla="*/ 426457 h 510517"/>
                <a:gd name="connsiteX13" fmla="*/ 28060 w 183758"/>
                <a:gd name="connsiteY13" fmla="*/ 362901 h 510517"/>
                <a:gd name="connsiteX14" fmla="*/ 56860 w 183758"/>
                <a:gd name="connsiteY14" fmla="*/ 233491 h 510517"/>
                <a:gd name="connsiteX15" fmla="*/ 52664 w 183758"/>
                <a:gd name="connsiteY15" fmla="*/ 59467 h 510517"/>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1838"/>
                <a:gd name="connsiteY0" fmla="*/ 59721 h 510771"/>
                <a:gd name="connsiteX1" fmla="*/ 100203 w 181838"/>
                <a:gd name="connsiteY1" fmla="*/ 555 h 510771"/>
                <a:gd name="connsiteX2" fmla="*/ 165425 w 181838"/>
                <a:gd name="connsiteY2" fmla="*/ 49470 h 510771"/>
                <a:gd name="connsiteX3" fmla="*/ 151074 w 181838"/>
                <a:gd name="connsiteY3" fmla="*/ 310357 h 510771"/>
                <a:gd name="connsiteX4" fmla="*/ 181827 w 181838"/>
                <a:gd name="connsiteY4" fmla="*/ 420561 h 510771"/>
                <a:gd name="connsiteX5" fmla="*/ 146973 w 181838"/>
                <a:gd name="connsiteY5" fmla="*/ 391858 h 510771"/>
                <a:gd name="connsiteX6" fmla="*/ 157224 w 181838"/>
                <a:gd name="connsiteY6" fmla="*/ 498470 h 510771"/>
                <a:gd name="connsiteX7" fmla="*/ 112119 w 181838"/>
                <a:gd name="connsiteY7" fmla="*/ 402109 h 510771"/>
                <a:gd name="connsiteX8" fmla="*/ 108019 w 181838"/>
                <a:gd name="connsiteY8" fmla="*/ 510771 h 510771"/>
                <a:gd name="connsiteX9" fmla="*/ 81366 w 181838"/>
                <a:gd name="connsiteY9" fmla="*/ 412360 h 510771"/>
                <a:gd name="connsiteX10" fmla="*/ 50613 w 181838"/>
                <a:gd name="connsiteY10" fmla="*/ 504621 h 510771"/>
                <a:gd name="connsiteX11" fmla="*/ 44461 w 181838"/>
                <a:gd name="connsiteY11" fmla="*/ 406209 h 510771"/>
                <a:gd name="connsiteX12" fmla="*/ 3458 w 181838"/>
                <a:gd name="connsiteY12" fmla="*/ 426711 h 510771"/>
                <a:gd name="connsiteX13" fmla="*/ 28060 w 181838"/>
                <a:gd name="connsiteY13" fmla="*/ 363155 h 510771"/>
                <a:gd name="connsiteX14" fmla="*/ 56860 w 181838"/>
                <a:gd name="connsiteY14" fmla="*/ 233745 h 510771"/>
                <a:gd name="connsiteX15" fmla="*/ 52664 w 181838"/>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71"/>
                <a:gd name="connsiteX1" fmla="*/ 100203 w 183622"/>
                <a:gd name="connsiteY1" fmla="*/ 555 h 510771"/>
                <a:gd name="connsiteX2" fmla="*/ 165425 w 183622"/>
                <a:gd name="connsiteY2" fmla="*/ 49470 h 510771"/>
                <a:gd name="connsiteX3" fmla="*/ 151074 w 183622"/>
                <a:gd name="connsiteY3" fmla="*/ 310357 h 510771"/>
                <a:gd name="connsiteX4" fmla="*/ 181827 w 183622"/>
                <a:gd name="connsiteY4" fmla="*/ 420561 h 510771"/>
                <a:gd name="connsiteX5" fmla="*/ 146973 w 183622"/>
                <a:gd name="connsiteY5" fmla="*/ 391858 h 510771"/>
                <a:gd name="connsiteX6" fmla="*/ 157224 w 183622"/>
                <a:gd name="connsiteY6" fmla="*/ 498470 h 510771"/>
                <a:gd name="connsiteX7" fmla="*/ 112119 w 183622"/>
                <a:gd name="connsiteY7" fmla="*/ 402109 h 510771"/>
                <a:gd name="connsiteX8" fmla="*/ 108019 w 183622"/>
                <a:gd name="connsiteY8" fmla="*/ 510771 h 510771"/>
                <a:gd name="connsiteX9" fmla="*/ 81366 w 183622"/>
                <a:gd name="connsiteY9" fmla="*/ 412360 h 510771"/>
                <a:gd name="connsiteX10" fmla="*/ 50613 w 183622"/>
                <a:gd name="connsiteY10" fmla="*/ 504621 h 510771"/>
                <a:gd name="connsiteX11" fmla="*/ 44461 w 183622"/>
                <a:gd name="connsiteY11" fmla="*/ 406209 h 510771"/>
                <a:gd name="connsiteX12" fmla="*/ 3458 w 183622"/>
                <a:gd name="connsiteY12" fmla="*/ 426711 h 510771"/>
                <a:gd name="connsiteX13" fmla="*/ 28060 w 183622"/>
                <a:gd name="connsiteY13" fmla="*/ 363155 h 510771"/>
                <a:gd name="connsiteX14" fmla="*/ 56860 w 183622"/>
                <a:gd name="connsiteY14" fmla="*/ 233745 h 510771"/>
                <a:gd name="connsiteX15" fmla="*/ 52664 w 183622"/>
                <a:gd name="connsiteY15" fmla="*/ 59721 h 510771"/>
                <a:gd name="connsiteX0" fmla="*/ 52664 w 183622"/>
                <a:gd name="connsiteY0" fmla="*/ 59721 h 510785"/>
                <a:gd name="connsiteX1" fmla="*/ 100203 w 183622"/>
                <a:gd name="connsiteY1" fmla="*/ 555 h 510785"/>
                <a:gd name="connsiteX2" fmla="*/ 165425 w 183622"/>
                <a:gd name="connsiteY2" fmla="*/ 49470 h 510785"/>
                <a:gd name="connsiteX3" fmla="*/ 151074 w 183622"/>
                <a:gd name="connsiteY3" fmla="*/ 310357 h 510785"/>
                <a:gd name="connsiteX4" fmla="*/ 181827 w 183622"/>
                <a:gd name="connsiteY4" fmla="*/ 420561 h 510785"/>
                <a:gd name="connsiteX5" fmla="*/ 146973 w 183622"/>
                <a:gd name="connsiteY5" fmla="*/ 391858 h 510785"/>
                <a:gd name="connsiteX6" fmla="*/ 157224 w 183622"/>
                <a:gd name="connsiteY6" fmla="*/ 498470 h 510785"/>
                <a:gd name="connsiteX7" fmla="*/ 112119 w 183622"/>
                <a:gd name="connsiteY7" fmla="*/ 402109 h 510785"/>
                <a:gd name="connsiteX8" fmla="*/ 108019 w 183622"/>
                <a:gd name="connsiteY8" fmla="*/ 510771 h 510785"/>
                <a:gd name="connsiteX9" fmla="*/ 77459 w 183622"/>
                <a:gd name="connsiteY9" fmla="*/ 410406 h 510785"/>
                <a:gd name="connsiteX10" fmla="*/ 50613 w 183622"/>
                <a:gd name="connsiteY10" fmla="*/ 504621 h 510785"/>
                <a:gd name="connsiteX11" fmla="*/ 44461 w 183622"/>
                <a:gd name="connsiteY11" fmla="*/ 406209 h 510785"/>
                <a:gd name="connsiteX12" fmla="*/ 3458 w 183622"/>
                <a:gd name="connsiteY12" fmla="*/ 426711 h 510785"/>
                <a:gd name="connsiteX13" fmla="*/ 28060 w 183622"/>
                <a:gd name="connsiteY13" fmla="*/ 363155 h 510785"/>
                <a:gd name="connsiteX14" fmla="*/ 56860 w 183622"/>
                <a:gd name="connsiteY14" fmla="*/ 233745 h 510785"/>
                <a:gd name="connsiteX15" fmla="*/ 52664 w 183622"/>
                <a:gd name="connsiteY15" fmla="*/ 59721 h 510785"/>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59721 h 510814"/>
                <a:gd name="connsiteX1" fmla="*/ 100203 w 183622"/>
                <a:gd name="connsiteY1" fmla="*/ 555 h 510814"/>
                <a:gd name="connsiteX2" fmla="*/ 165425 w 183622"/>
                <a:gd name="connsiteY2" fmla="*/ 49470 h 510814"/>
                <a:gd name="connsiteX3" fmla="*/ 151074 w 183622"/>
                <a:gd name="connsiteY3" fmla="*/ 310357 h 510814"/>
                <a:gd name="connsiteX4" fmla="*/ 181827 w 183622"/>
                <a:gd name="connsiteY4" fmla="*/ 420561 h 510814"/>
                <a:gd name="connsiteX5" fmla="*/ 146973 w 183622"/>
                <a:gd name="connsiteY5" fmla="*/ 391858 h 510814"/>
                <a:gd name="connsiteX6" fmla="*/ 157224 w 183622"/>
                <a:gd name="connsiteY6" fmla="*/ 498470 h 510814"/>
                <a:gd name="connsiteX7" fmla="*/ 112119 w 183622"/>
                <a:gd name="connsiteY7" fmla="*/ 402109 h 510814"/>
                <a:gd name="connsiteX8" fmla="*/ 108019 w 183622"/>
                <a:gd name="connsiteY8" fmla="*/ 510771 h 510814"/>
                <a:gd name="connsiteX9" fmla="*/ 77459 w 183622"/>
                <a:gd name="connsiteY9" fmla="*/ 410406 h 510814"/>
                <a:gd name="connsiteX10" fmla="*/ 50613 w 183622"/>
                <a:gd name="connsiteY10" fmla="*/ 504621 h 510814"/>
                <a:gd name="connsiteX11" fmla="*/ 44461 w 183622"/>
                <a:gd name="connsiteY11" fmla="*/ 406209 h 510814"/>
                <a:gd name="connsiteX12" fmla="*/ 3458 w 183622"/>
                <a:gd name="connsiteY12" fmla="*/ 426711 h 510814"/>
                <a:gd name="connsiteX13" fmla="*/ 28060 w 183622"/>
                <a:gd name="connsiteY13" fmla="*/ 363155 h 510814"/>
                <a:gd name="connsiteX14" fmla="*/ 56860 w 183622"/>
                <a:gd name="connsiteY14" fmla="*/ 233745 h 510814"/>
                <a:gd name="connsiteX15" fmla="*/ 52664 w 183622"/>
                <a:gd name="connsiteY15" fmla="*/ 59721 h 510814"/>
                <a:gd name="connsiteX0" fmla="*/ 52664 w 183622"/>
                <a:gd name="connsiteY0" fmla="*/ 94408 h 545501"/>
                <a:gd name="connsiteX1" fmla="*/ 102157 w 183622"/>
                <a:gd name="connsiteY1" fmla="*/ 73 h 545501"/>
                <a:gd name="connsiteX2" fmla="*/ 165425 w 183622"/>
                <a:gd name="connsiteY2" fmla="*/ 84157 h 545501"/>
                <a:gd name="connsiteX3" fmla="*/ 151074 w 183622"/>
                <a:gd name="connsiteY3" fmla="*/ 345044 h 545501"/>
                <a:gd name="connsiteX4" fmla="*/ 181827 w 183622"/>
                <a:gd name="connsiteY4" fmla="*/ 455248 h 545501"/>
                <a:gd name="connsiteX5" fmla="*/ 146973 w 183622"/>
                <a:gd name="connsiteY5" fmla="*/ 426545 h 545501"/>
                <a:gd name="connsiteX6" fmla="*/ 157224 w 183622"/>
                <a:gd name="connsiteY6" fmla="*/ 533157 h 545501"/>
                <a:gd name="connsiteX7" fmla="*/ 112119 w 183622"/>
                <a:gd name="connsiteY7" fmla="*/ 436796 h 545501"/>
                <a:gd name="connsiteX8" fmla="*/ 108019 w 183622"/>
                <a:gd name="connsiteY8" fmla="*/ 545458 h 545501"/>
                <a:gd name="connsiteX9" fmla="*/ 77459 w 183622"/>
                <a:gd name="connsiteY9" fmla="*/ 445093 h 545501"/>
                <a:gd name="connsiteX10" fmla="*/ 50613 w 183622"/>
                <a:gd name="connsiteY10" fmla="*/ 539308 h 545501"/>
                <a:gd name="connsiteX11" fmla="*/ 44461 w 183622"/>
                <a:gd name="connsiteY11" fmla="*/ 440896 h 545501"/>
                <a:gd name="connsiteX12" fmla="*/ 3458 w 183622"/>
                <a:gd name="connsiteY12" fmla="*/ 461398 h 545501"/>
                <a:gd name="connsiteX13" fmla="*/ 28060 w 183622"/>
                <a:gd name="connsiteY13" fmla="*/ 397842 h 545501"/>
                <a:gd name="connsiteX14" fmla="*/ 56860 w 183622"/>
                <a:gd name="connsiteY14" fmla="*/ 268432 h 545501"/>
                <a:gd name="connsiteX15" fmla="*/ 52664 w 183622"/>
                <a:gd name="connsiteY15" fmla="*/ 94408 h 545501"/>
                <a:gd name="connsiteX0" fmla="*/ 52664 w 183622"/>
                <a:gd name="connsiteY0" fmla="*/ 99119 h 550212"/>
                <a:gd name="connsiteX1" fmla="*/ 102157 w 183622"/>
                <a:gd name="connsiteY1" fmla="*/ 4784 h 550212"/>
                <a:gd name="connsiteX2" fmla="*/ 165425 w 183622"/>
                <a:gd name="connsiteY2" fmla="*/ 49791 h 550212"/>
                <a:gd name="connsiteX3" fmla="*/ 151074 w 183622"/>
                <a:gd name="connsiteY3" fmla="*/ 349755 h 550212"/>
                <a:gd name="connsiteX4" fmla="*/ 181827 w 183622"/>
                <a:gd name="connsiteY4" fmla="*/ 459959 h 550212"/>
                <a:gd name="connsiteX5" fmla="*/ 146973 w 183622"/>
                <a:gd name="connsiteY5" fmla="*/ 431256 h 550212"/>
                <a:gd name="connsiteX6" fmla="*/ 157224 w 183622"/>
                <a:gd name="connsiteY6" fmla="*/ 537868 h 550212"/>
                <a:gd name="connsiteX7" fmla="*/ 112119 w 183622"/>
                <a:gd name="connsiteY7" fmla="*/ 441507 h 550212"/>
                <a:gd name="connsiteX8" fmla="*/ 108019 w 183622"/>
                <a:gd name="connsiteY8" fmla="*/ 550169 h 550212"/>
                <a:gd name="connsiteX9" fmla="*/ 77459 w 183622"/>
                <a:gd name="connsiteY9" fmla="*/ 449804 h 550212"/>
                <a:gd name="connsiteX10" fmla="*/ 50613 w 183622"/>
                <a:gd name="connsiteY10" fmla="*/ 544019 h 550212"/>
                <a:gd name="connsiteX11" fmla="*/ 44461 w 183622"/>
                <a:gd name="connsiteY11" fmla="*/ 445607 h 550212"/>
                <a:gd name="connsiteX12" fmla="*/ 3458 w 183622"/>
                <a:gd name="connsiteY12" fmla="*/ 466109 h 550212"/>
                <a:gd name="connsiteX13" fmla="*/ 28060 w 183622"/>
                <a:gd name="connsiteY13" fmla="*/ 402553 h 550212"/>
                <a:gd name="connsiteX14" fmla="*/ 56860 w 183622"/>
                <a:gd name="connsiteY14" fmla="*/ 273143 h 550212"/>
                <a:gd name="connsiteX15" fmla="*/ 52664 w 183622"/>
                <a:gd name="connsiteY15" fmla="*/ 99119 h 550212"/>
                <a:gd name="connsiteX0" fmla="*/ 52664 w 183622"/>
                <a:gd name="connsiteY0" fmla="*/ 52963 h 547041"/>
                <a:gd name="connsiteX1" fmla="*/ 102157 w 183622"/>
                <a:gd name="connsiteY1" fmla="*/ 1613 h 547041"/>
                <a:gd name="connsiteX2" fmla="*/ 165425 w 183622"/>
                <a:gd name="connsiteY2" fmla="*/ 46620 h 547041"/>
                <a:gd name="connsiteX3" fmla="*/ 151074 w 183622"/>
                <a:gd name="connsiteY3" fmla="*/ 346584 h 547041"/>
                <a:gd name="connsiteX4" fmla="*/ 181827 w 183622"/>
                <a:gd name="connsiteY4" fmla="*/ 456788 h 547041"/>
                <a:gd name="connsiteX5" fmla="*/ 146973 w 183622"/>
                <a:gd name="connsiteY5" fmla="*/ 428085 h 547041"/>
                <a:gd name="connsiteX6" fmla="*/ 157224 w 183622"/>
                <a:gd name="connsiteY6" fmla="*/ 534697 h 547041"/>
                <a:gd name="connsiteX7" fmla="*/ 112119 w 183622"/>
                <a:gd name="connsiteY7" fmla="*/ 438336 h 547041"/>
                <a:gd name="connsiteX8" fmla="*/ 108019 w 183622"/>
                <a:gd name="connsiteY8" fmla="*/ 546998 h 547041"/>
                <a:gd name="connsiteX9" fmla="*/ 77459 w 183622"/>
                <a:gd name="connsiteY9" fmla="*/ 446633 h 547041"/>
                <a:gd name="connsiteX10" fmla="*/ 50613 w 183622"/>
                <a:gd name="connsiteY10" fmla="*/ 540848 h 547041"/>
                <a:gd name="connsiteX11" fmla="*/ 44461 w 183622"/>
                <a:gd name="connsiteY11" fmla="*/ 442436 h 547041"/>
                <a:gd name="connsiteX12" fmla="*/ 3458 w 183622"/>
                <a:gd name="connsiteY12" fmla="*/ 462938 h 547041"/>
                <a:gd name="connsiteX13" fmla="*/ 28060 w 183622"/>
                <a:gd name="connsiteY13" fmla="*/ 399382 h 547041"/>
                <a:gd name="connsiteX14" fmla="*/ 56860 w 183622"/>
                <a:gd name="connsiteY14" fmla="*/ 269972 h 547041"/>
                <a:gd name="connsiteX15" fmla="*/ 52664 w 183622"/>
                <a:gd name="connsiteY15" fmla="*/ 52963 h 547041"/>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 name="connsiteX0" fmla="*/ 52664 w 183622"/>
                <a:gd name="connsiteY0" fmla="*/ 61534 h 555612"/>
                <a:gd name="connsiteX1" fmla="*/ 100203 w 183622"/>
                <a:gd name="connsiteY1" fmla="*/ 415 h 555612"/>
                <a:gd name="connsiteX2" fmla="*/ 165425 w 183622"/>
                <a:gd name="connsiteY2" fmla="*/ 55191 h 555612"/>
                <a:gd name="connsiteX3" fmla="*/ 151074 w 183622"/>
                <a:gd name="connsiteY3" fmla="*/ 355155 h 555612"/>
                <a:gd name="connsiteX4" fmla="*/ 181827 w 183622"/>
                <a:gd name="connsiteY4" fmla="*/ 465359 h 555612"/>
                <a:gd name="connsiteX5" fmla="*/ 146973 w 183622"/>
                <a:gd name="connsiteY5" fmla="*/ 436656 h 555612"/>
                <a:gd name="connsiteX6" fmla="*/ 157224 w 183622"/>
                <a:gd name="connsiteY6" fmla="*/ 543268 h 555612"/>
                <a:gd name="connsiteX7" fmla="*/ 112119 w 183622"/>
                <a:gd name="connsiteY7" fmla="*/ 446907 h 555612"/>
                <a:gd name="connsiteX8" fmla="*/ 108019 w 183622"/>
                <a:gd name="connsiteY8" fmla="*/ 555569 h 555612"/>
                <a:gd name="connsiteX9" fmla="*/ 77459 w 183622"/>
                <a:gd name="connsiteY9" fmla="*/ 455204 h 555612"/>
                <a:gd name="connsiteX10" fmla="*/ 50613 w 183622"/>
                <a:gd name="connsiteY10" fmla="*/ 549419 h 555612"/>
                <a:gd name="connsiteX11" fmla="*/ 44461 w 183622"/>
                <a:gd name="connsiteY11" fmla="*/ 451007 h 555612"/>
                <a:gd name="connsiteX12" fmla="*/ 3458 w 183622"/>
                <a:gd name="connsiteY12" fmla="*/ 471509 h 555612"/>
                <a:gd name="connsiteX13" fmla="*/ 28060 w 183622"/>
                <a:gd name="connsiteY13" fmla="*/ 407953 h 555612"/>
                <a:gd name="connsiteX14" fmla="*/ 56860 w 183622"/>
                <a:gd name="connsiteY14" fmla="*/ 278543 h 555612"/>
                <a:gd name="connsiteX15" fmla="*/ 52664 w 183622"/>
                <a:gd name="connsiteY15" fmla="*/ 61534 h 55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3622" h="555612">
                  <a:moveTo>
                    <a:pt x="52664" y="61534"/>
                  </a:moveTo>
                  <a:cubicBezTo>
                    <a:pt x="59888" y="15179"/>
                    <a:pt x="81410" y="1472"/>
                    <a:pt x="100203" y="415"/>
                  </a:cubicBezTo>
                  <a:cubicBezTo>
                    <a:pt x="118996" y="-642"/>
                    <a:pt x="156947" y="-3932"/>
                    <a:pt x="165425" y="55191"/>
                  </a:cubicBezTo>
                  <a:cubicBezTo>
                    <a:pt x="173903" y="114314"/>
                    <a:pt x="148340" y="286794"/>
                    <a:pt x="151074" y="355155"/>
                  </a:cubicBezTo>
                  <a:cubicBezTo>
                    <a:pt x="153808" y="423516"/>
                    <a:pt x="192279" y="447868"/>
                    <a:pt x="181827" y="465359"/>
                  </a:cubicBezTo>
                  <a:cubicBezTo>
                    <a:pt x="171375" y="482850"/>
                    <a:pt x="151074" y="423671"/>
                    <a:pt x="146973" y="436656"/>
                  </a:cubicBezTo>
                  <a:cubicBezTo>
                    <a:pt x="142873" y="449641"/>
                    <a:pt x="171138" y="533553"/>
                    <a:pt x="157224" y="543268"/>
                  </a:cubicBezTo>
                  <a:cubicBezTo>
                    <a:pt x="143310" y="552983"/>
                    <a:pt x="120320" y="444857"/>
                    <a:pt x="112119" y="446907"/>
                  </a:cubicBezTo>
                  <a:cubicBezTo>
                    <a:pt x="103918" y="448957"/>
                    <a:pt x="123565" y="558094"/>
                    <a:pt x="108019" y="555569"/>
                  </a:cubicBezTo>
                  <a:cubicBezTo>
                    <a:pt x="92473" y="553044"/>
                    <a:pt x="87027" y="456229"/>
                    <a:pt x="77459" y="455204"/>
                  </a:cubicBezTo>
                  <a:cubicBezTo>
                    <a:pt x="67891" y="454179"/>
                    <a:pt x="67836" y="548164"/>
                    <a:pt x="50613" y="549419"/>
                  </a:cubicBezTo>
                  <a:cubicBezTo>
                    <a:pt x="33390" y="550674"/>
                    <a:pt x="52320" y="463992"/>
                    <a:pt x="44461" y="451007"/>
                  </a:cubicBezTo>
                  <a:cubicBezTo>
                    <a:pt x="36602" y="438022"/>
                    <a:pt x="16442" y="478685"/>
                    <a:pt x="3458" y="471509"/>
                  </a:cubicBezTo>
                  <a:cubicBezTo>
                    <a:pt x="-9526" y="464333"/>
                    <a:pt x="17467" y="429480"/>
                    <a:pt x="28060" y="407953"/>
                  </a:cubicBezTo>
                  <a:cubicBezTo>
                    <a:pt x="60144" y="359073"/>
                    <a:pt x="59236" y="343593"/>
                    <a:pt x="56860" y="278543"/>
                  </a:cubicBezTo>
                  <a:cubicBezTo>
                    <a:pt x="54484" y="213493"/>
                    <a:pt x="45440" y="107889"/>
                    <a:pt x="52664" y="61534"/>
                  </a:cubicBezTo>
                  <a:close/>
                </a:path>
              </a:pathLst>
            </a:custGeom>
            <a:solidFill>
              <a:srgbClr val="FBDB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Freeform: Shape 195">
              <a:extLst>
                <a:ext uri="{FF2B5EF4-FFF2-40B4-BE49-F238E27FC236}">
                  <a16:creationId xmlns:a16="http://schemas.microsoft.com/office/drawing/2014/main" id="{18343949-9203-4379-AB4D-102EA3EDB2F0}"/>
                </a:ext>
              </a:extLst>
            </p:cNvPr>
            <p:cNvSpPr/>
            <p:nvPr/>
          </p:nvSpPr>
          <p:spPr>
            <a:xfrm rot="17418442">
              <a:off x="9671582" y="2616672"/>
              <a:ext cx="150303" cy="254985"/>
            </a:xfrm>
            <a:custGeom>
              <a:avLst/>
              <a:gdLst>
                <a:gd name="connsiteX0" fmla="*/ 26048 w 207295"/>
                <a:gd name="connsiteY0" fmla="*/ 89400 h 310281"/>
                <a:gd name="connsiteX1" fmla="*/ 88597 w 207295"/>
                <a:gd name="connsiteY1" fmla="*/ 44 h 310281"/>
                <a:gd name="connsiteX2" fmla="*/ 171995 w 207295"/>
                <a:gd name="connsiteY2" fmla="*/ 80464 h 310281"/>
                <a:gd name="connsiteX3" fmla="*/ 204758 w 207295"/>
                <a:gd name="connsiteY3" fmla="*/ 274067 h 310281"/>
                <a:gd name="connsiteX4" fmla="*/ 109446 w 207295"/>
                <a:gd name="connsiteY4" fmla="*/ 294916 h 310281"/>
                <a:gd name="connsiteX5" fmla="*/ 5199 w 207295"/>
                <a:gd name="connsiteY5" fmla="*/ 294916 h 310281"/>
                <a:gd name="connsiteX6" fmla="*/ 26048 w 207295"/>
                <a:gd name="connsiteY6" fmla="*/ 89400 h 310281"/>
                <a:gd name="connsiteX0" fmla="*/ 25027 w 206625"/>
                <a:gd name="connsiteY0" fmla="*/ 89400 h 324978"/>
                <a:gd name="connsiteX1" fmla="*/ 87576 w 206625"/>
                <a:gd name="connsiteY1" fmla="*/ 44 h 324978"/>
                <a:gd name="connsiteX2" fmla="*/ 170974 w 206625"/>
                <a:gd name="connsiteY2" fmla="*/ 80464 h 324978"/>
                <a:gd name="connsiteX3" fmla="*/ 203737 w 206625"/>
                <a:gd name="connsiteY3" fmla="*/ 274067 h 324978"/>
                <a:gd name="connsiteX4" fmla="*/ 102468 w 206625"/>
                <a:gd name="connsiteY4" fmla="*/ 321723 h 324978"/>
                <a:gd name="connsiteX5" fmla="*/ 4178 w 206625"/>
                <a:gd name="connsiteY5" fmla="*/ 294916 h 324978"/>
                <a:gd name="connsiteX6" fmla="*/ 25027 w 206625"/>
                <a:gd name="connsiteY6" fmla="*/ 89400 h 324978"/>
                <a:gd name="connsiteX0" fmla="*/ 25027 w 215052"/>
                <a:gd name="connsiteY0" fmla="*/ 89406 h 325089"/>
                <a:gd name="connsiteX1" fmla="*/ 87576 w 215052"/>
                <a:gd name="connsiteY1" fmla="*/ 50 h 325089"/>
                <a:gd name="connsiteX2" fmla="*/ 170974 w 215052"/>
                <a:gd name="connsiteY2" fmla="*/ 80470 h 325089"/>
                <a:gd name="connsiteX3" fmla="*/ 212673 w 215052"/>
                <a:gd name="connsiteY3" fmla="*/ 300880 h 325089"/>
                <a:gd name="connsiteX4" fmla="*/ 102468 w 215052"/>
                <a:gd name="connsiteY4" fmla="*/ 321729 h 325089"/>
                <a:gd name="connsiteX5" fmla="*/ 4178 w 215052"/>
                <a:gd name="connsiteY5" fmla="*/ 294922 h 325089"/>
                <a:gd name="connsiteX6" fmla="*/ 25027 w 215052"/>
                <a:gd name="connsiteY6" fmla="*/ 89406 h 325089"/>
                <a:gd name="connsiteX0" fmla="*/ 33149 w 223174"/>
                <a:gd name="connsiteY0" fmla="*/ 89406 h 331862"/>
                <a:gd name="connsiteX1" fmla="*/ 95698 w 223174"/>
                <a:gd name="connsiteY1" fmla="*/ 50 h 331862"/>
                <a:gd name="connsiteX2" fmla="*/ 179096 w 223174"/>
                <a:gd name="connsiteY2" fmla="*/ 80470 h 331862"/>
                <a:gd name="connsiteX3" fmla="*/ 220795 w 223174"/>
                <a:gd name="connsiteY3" fmla="*/ 300880 h 331862"/>
                <a:gd name="connsiteX4" fmla="*/ 110590 w 223174"/>
                <a:gd name="connsiteY4" fmla="*/ 321729 h 331862"/>
                <a:gd name="connsiteX5" fmla="*/ 3365 w 223174"/>
                <a:gd name="connsiteY5" fmla="*/ 309814 h 331862"/>
                <a:gd name="connsiteX6" fmla="*/ 33149 w 223174"/>
                <a:gd name="connsiteY6" fmla="*/ 89406 h 331862"/>
                <a:gd name="connsiteX0" fmla="*/ 23550 w 225489"/>
                <a:gd name="connsiteY0" fmla="*/ 104561 h 331102"/>
                <a:gd name="connsiteX1" fmla="*/ 98013 w 225489"/>
                <a:gd name="connsiteY1" fmla="*/ 312 h 331102"/>
                <a:gd name="connsiteX2" fmla="*/ 181411 w 225489"/>
                <a:gd name="connsiteY2" fmla="*/ 80732 h 331102"/>
                <a:gd name="connsiteX3" fmla="*/ 223110 w 225489"/>
                <a:gd name="connsiteY3" fmla="*/ 301142 h 331102"/>
                <a:gd name="connsiteX4" fmla="*/ 112905 w 225489"/>
                <a:gd name="connsiteY4" fmla="*/ 321991 h 331102"/>
                <a:gd name="connsiteX5" fmla="*/ 5680 w 225489"/>
                <a:gd name="connsiteY5" fmla="*/ 310076 h 331102"/>
                <a:gd name="connsiteX6" fmla="*/ 23550 w 225489"/>
                <a:gd name="connsiteY6" fmla="*/ 104561 h 331102"/>
                <a:gd name="connsiteX0" fmla="*/ 23550 w 227742"/>
                <a:gd name="connsiteY0" fmla="*/ 104561 h 331102"/>
                <a:gd name="connsiteX1" fmla="*/ 98013 w 227742"/>
                <a:gd name="connsiteY1" fmla="*/ 312 h 331102"/>
                <a:gd name="connsiteX2" fmla="*/ 196304 w 227742"/>
                <a:gd name="connsiteY2" fmla="*/ 80732 h 331102"/>
                <a:gd name="connsiteX3" fmla="*/ 223110 w 227742"/>
                <a:gd name="connsiteY3" fmla="*/ 301142 h 331102"/>
                <a:gd name="connsiteX4" fmla="*/ 112905 w 227742"/>
                <a:gd name="connsiteY4" fmla="*/ 321991 h 331102"/>
                <a:gd name="connsiteX5" fmla="*/ 5680 w 227742"/>
                <a:gd name="connsiteY5" fmla="*/ 310076 h 331102"/>
                <a:gd name="connsiteX6" fmla="*/ 23550 w 227742"/>
                <a:gd name="connsiteY6" fmla="*/ 104561 h 331102"/>
                <a:gd name="connsiteX0" fmla="*/ 19305 w 229454"/>
                <a:gd name="connsiteY0" fmla="*/ 68648 h 333403"/>
                <a:gd name="connsiteX1" fmla="*/ 99725 w 229454"/>
                <a:gd name="connsiteY1" fmla="*/ 141 h 333403"/>
                <a:gd name="connsiteX2" fmla="*/ 198016 w 229454"/>
                <a:gd name="connsiteY2" fmla="*/ 80561 h 333403"/>
                <a:gd name="connsiteX3" fmla="*/ 224822 w 229454"/>
                <a:gd name="connsiteY3" fmla="*/ 300971 h 333403"/>
                <a:gd name="connsiteX4" fmla="*/ 114617 w 229454"/>
                <a:gd name="connsiteY4" fmla="*/ 321820 h 333403"/>
                <a:gd name="connsiteX5" fmla="*/ 7392 w 229454"/>
                <a:gd name="connsiteY5" fmla="*/ 309905 h 333403"/>
                <a:gd name="connsiteX6" fmla="*/ 19305 w 229454"/>
                <a:gd name="connsiteY6" fmla="*/ 68648 h 333403"/>
                <a:gd name="connsiteX0" fmla="*/ 19305 w 226896"/>
                <a:gd name="connsiteY0" fmla="*/ 68558 h 333313"/>
                <a:gd name="connsiteX1" fmla="*/ 99725 w 226896"/>
                <a:gd name="connsiteY1" fmla="*/ 51 h 333313"/>
                <a:gd name="connsiteX2" fmla="*/ 180145 w 226896"/>
                <a:gd name="connsiteY2" fmla="*/ 62599 h 333313"/>
                <a:gd name="connsiteX3" fmla="*/ 224822 w 226896"/>
                <a:gd name="connsiteY3" fmla="*/ 300881 h 333313"/>
                <a:gd name="connsiteX4" fmla="*/ 114617 w 226896"/>
                <a:gd name="connsiteY4" fmla="*/ 321730 h 333313"/>
                <a:gd name="connsiteX5" fmla="*/ 7392 w 226896"/>
                <a:gd name="connsiteY5" fmla="*/ 309815 h 333313"/>
                <a:gd name="connsiteX6" fmla="*/ 19305 w 226896"/>
                <a:gd name="connsiteY6" fmla="*/ 68558 h 333313"/>
                <a:gd name="connsiteX0" fmla="*/ 18790 w 226497"/>
                <a:gd name="connsiteY0" fmla="*/ 95334 h 360089"/>
                <a:gd name="connsiteX1" fmla="*/ 84318 w 226497"/>
                <a:gd name="connsiteY1" fmla="*/ 20 h 360089"/>
                <a:gd name="connsiteX2" fmla="*/ 179630 w 226497"/>
                <a:gd name="connsiteY2" fmla="*/ 89375 h 360089"/>
                <a:gd name="connsiteX3" fmla="*/ 224307 w 226497"/>
                <a:gd name="connsiteY3" fmla="*/ 327657 h 360089"/>
                <a:gd name="connsiteX4" fmla="*/ 114102 w 226497"/>
                <a:gd name="connsiteY4" fmla="*/ 348506 h 360089"/>
                <a:gd name="connsiteX5" fmla="*/ 6877 w 226497"/>
                <a:gd name="connsiteY5" fmla="*/ 336591 h 360089"/>
                <a:gd name="connsiteX6" fmla="*/ 18790 w 226497"/>
                <a:gd name="connsiteY6" fmla="*/ 95334 h 36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97" h="360089">
                  <a:moveTo>
                    <a:pt x="18790" y="95334"/>
                  </a:moveTo>
                  <a:cubicBezTo>
                    <a:pt x="31697" y="39239"/>
                    <a:pt x="57511" y="1013"/>
                    <a:pt x="84318" y="20"/>
                  </a:cubicBezTo>
                  <a:cubicBezTo>
                    <a:pt x="111125" y="-973"/>
                    <a:pt x="156299" y="34769"/>
                    <a:pt x="179630" y="89375"/>
                  </a:cubicBezTo>
                  <a:cubicBezTo>
                    <a:pt x="202961" y="143981"/>
                    <a:pt x="235228" y="284469"/>
                    <a:pt x="224307" y="327657"/>
                  </a:cubicBezTo>
                  <a:cubicBezTo>
                    <a:pt x="213386" y="370845"/>
                    <a:pt x="147362" y="345031"/>
                    <a:pt x="114102" y="348506"/>
                  </a:cubicBezTo>
                  <a:cubicBezTo>
                    <a:pt x="80842" y="351981"/>
                    <a:pt x="22762" y="378786"/>
                    <a:pt x="6877" y="336591"/>
                  </a:cubicBezTo>
                  <a:cubicBezTo>
                    <a:pt x="-9008" y="294396"/>
                    <a:pt x="5883" y="151429"/>
                    <a:pt x="18790" y="95334"/>
                  </a:cubicBezTo>
                  <a:close/>
                </a:path>
              </a:pathLst>
            </a:custGeom>
            <a:solidFill>
              <a:srgbClr val="D632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197" name="Freeform: Shape 196">
              <a:extLst>
                <a:ext uri="{FF2B5EF4-FFF2-40B4-BE49-F238E27FC236}">
                  <a16:creationId xmlns:a16="http://schemas.microsoft.com/office/drawing/2014/main" id="{76881F33-5C81-49BA-80A6-2DD7964F4E42}"/>
                </a:ext>
              </a:extLst>
            </p:cNvPr>
            <p:cNvSpPr/>
            <p:nvPr/>
          </p:nvSpPr>
          <p:spPr>
            <a:xfrm rot="18437314">
              <a:off x="9488020" y="3886665"/>
              <a:ext cx="195249" cy="74505"/>
            </a:xfrm>
            <a:custGeom>
              <a:avLst/>
              <a:gdLst>
                <a:gd name="connsiteX0" fmla="*/ 221209 w 244329"/>
                <a:gd name="connsiteY0" fmla="*/ 9633 h 114404"/>
                <a:gd name="connsiteX1" fmla="*/ 237008 w 244329"/>
                <a:gd name="connsiteY1" fmla="*/ 88631 h 114404"/>
                <a:gd name="connsiteX2" fmla="*/ 126411 w 244329"/>
                <a:gd name="connsiteY2" fmla="*/ 102456 h 114404"/>
                <a:gd name="connsiteX3" fmla="*/ 15 w 244329"/>
                <a:gd name="connsiteY3" fmla="*/ 108380 h 114404"/>
                <a:gd name="connsiteX4" fmla="*/ 118511 w 244329"/>
                <a:gd name="connsiteY4" fmla="*/ 11608 h 114404"/>
                <a:gd name="connsiteX5" fmla="*/ 221209 w 244329"/>
                <a:gd name="connsiteY5" fmla="*/ 9633 h 114404"/>
                <a:gd name="connsiteX0" fmla="*/ 223184 w 246304"/>
                <a:gd name="connsiteY0" fmla="*/ 8926 h 102196"/>
                <a:gd name="connsiteX1" fmla="*/ 238983 w 246304"/>
                <a:gd name="connsiteY1" fmla="*/ 87924 h 102196"/>
                <a:gd name="connsiteX2" fmla="*/ 128386 w 246304"/>
                <a:gd name="connsiteY2" fmla="*/ 101749 h 102196"/>
                <a:gd name="connsiteX3" fmla="*/ 15 w 246304"/>
                <a:gd name="connsiteY3" fmla="*/ 89899 h 102196"/>
                <a:gd name="connsiteX4" fmla="*/ 120486 w 246304"/>
                <a:gd name="connsiteY4" fmla="*/ 10901 h 102196"/>
                <a:gd name="connsiteX5" fmla="*/ 223184 w 246304"/>
                <a:gd name="connsiteY5" fmla="*/ 8926 h 102196"/>
                <a:gd name="connsiteX0" fmla="*/ 223184 w 246889"/>
                <a:gd name="connsiteY0" fmla="*/ 8926 h 97266"/>
                <a:gd name="connsiteX1" fmla="*/ 238983 w 246889"/>
                <a:gd name="connsiteY1" fmla="*/ 87924 h 97266"/>
                <a:gd name="connsiteX2" fmla="*/ 120486 w 246889"/>
                <a:gd name="connsiteY2" fmla="*/ 91875 h 97266"/>
                <a:gd name="connsiteX3" fmla="*/ 15 w 246889"/>
                <a:gd name="connsiteY3" fmla="*/ 89899 h 97266"/>
                <a:gd name="connsiteX4" fmla="*/ 120486 w 246889"/>
                <a:gd name="connsiteY4" fmla="*/ 10901 h 97266"/>
                <a:gd name="connsiteX5" fmla="*/ 223184 w 246889"/>
                <a:gd name="connsiteY5" fmla="*/ 8926 h 97266"/>
                <a:gd name="connsiteX0" fmla="*/ 223194 w 248288"/>
                <a:gd name="connsiteY0" fmla="*/ 4930 h 93270"/>
                <a:gd name="connsiteX1" fmla="*/ 238993 w 248288"/>
                <a:gd name="connsiteY1" fmla="*/ 83928 h 93270"/>
                <a:gd name="connsiteX2" fmla="*/ 120496 w 248288"/>
                <a:gd name="connsiteY2" fmla="*/ 87879 h 93270"/>
                <a:gd name="connsiteX3" fmla="*/ 25 w 248288"/>
                <a:gd name="connsiteY3" fmla="*/ 85903 h 93270"/>
                <a:gd name="connsiteX4" fmla="*/ 84947 w 248288"/>
                <a:gd name="connsiteY4" fmla="*/ 16780 h 93270"/>
                <a:gd name="connsiteX5" fmla="*/ 223194 w 248288"/>
                <a:gd name="connsiteY5" fmla="*/ 4930 h 93270"/>
                <a:gd name="connsiteX0" fmla="*/ 223184 w 246683"/>
                <a:gd name="connsiteY0" fmla="*/ 13745 h 102085"/>
                <a:gd name="connsiteX1" fmla="*/ 238983 w 246683"/>
                <a:gd name="connsiteY1" fmla="*/ 92743 h 102085"/>
                <a:gd name="connsiteX2" fmla="*/ 120486 w 246683"/>
                <a:gd name="connsiteY2" fmla="*/ 96694 h 102085"/>
                <a:gd name="connsiteX3" fmla="*/ 15 w 246683"/>
                <a:gd name="connsiteY3" fmla="*/ 94718 h 102085"/>
                <a:gd name="connsiteX4" fmla="*/ 126411 w 246683"/>
                <a:gd name="connsiteY4" fmla="*/ 7820 h 102085"/>
                <a:gd name="connsiteX5" fmla="*/ 223184 w 246683"/>
                <a:gd name="connsiteY5" fmla="*/ 13745 h 102085"/>
                <a:gd name="connsiteX0" fmla="*/ 223187 w 246686"/>
                <a:gd name="connsiteY0" fmla="*/ 7550 h 95890"/>
                <a:gd name="connsiteX1" fmla="*/ 238986 w 246686"/>
                <a:gd name="connsiteY1" fmla="*/ 86548 h 95890"/>
                <a:gd name="connsiteX2" fmla="*/ 120489 w 246686"/>
                <a:gd name="connsiteY2" fmla="*/ 90499 h 95890"/>
                <a:gd name="connsiteX3" fmla="*/ 18 w 246686"/>
                <a:gd name="connsiteY3" fmla="*/ 88523 h 95890"/>
                <a:gd name="connsiteX4" fmla="*/ 126414 w 246686"/>
                <a:gd name="connsiteY4" fmla="*/ 1625 h 95890"/>
                <a:gd name="connsiteX5" fmla="*/ 223187 w 246686"/>
                <a:gd name="connsiteY5" fmla="*/ 7550 h 95890"/>
                <a:gd name="connsiteX0" fmla="*/ 227133 w 248013"/>
                <a:gd name="connsiteY0" fmla="*/ 13746 h 102086"/>
                <a:gd name="connsiteX1" fmla="*/ 238983 w 248013"/>
                <a:gd name="connsiteY1" fmla="*/ 92744 h 102086"/>
                <a:gd name="connsiteX2" fmla="*/ 120486 w 248013"/>
                <a:gd name="connsiteY2" fmla="*/ 96695 h 102086"/>
                <a:gd name="connsiteX3" fmla="*/ 15 w 248013"/>
                <a:gd name="connsiteY3" fmla="*/ 94719 h 102086"/>
                <a:gd name="connsiteX4" fmla="*/ 126411 w 248013"/>
                <a:gd name="connsiteY4" fmla="*/ 7821 h 102086"/>
                <a:gd name="connsiteX5" fmla="*/ 227133 w 248013"/>
                <a:gd name="connsiteY5" fmla="*/ 13746 h 102086"/>
                <a:gd name="connsiteX0" fmla="*/ 227133 w 249041"/>
                <a:gd name="connsiteY0" fmla="*/ 11407 h 99747"/>
                <a:gd name="connsiteX1" fmla="*/ 238983 w 249041"/>
                <a:gd name="connsiteY1" fmla="*/ 90405 h 99747"/>
                <a:gd name="connsiteX2" fmla="*/ 120486 w 249041"/>
                <a:gd name="connsiteY2" fmla="*/ 94356 h 99747"/>
                <a:gd name="connsiteX3" fmla="*/ 15 w 249041"/>
                <a:gd name="connsiteY3" fmla="*/ 92380 h 99747"/>
                <a:gd name="connsiteX4" fmla="*/ 126411 w 249041"/>
                <a:gd name="connsiteY4" fmla="*/ 5482 h 99747"/>
                <a:gd name="connsiteX5" fmla="*/ 227133 w 249041"/>
                <a:gd name="connsiteY5" fmla="*/ 11407 h 99747"/>
                <a:gd name="connsiteX0" fmla="*/ 227133 w 243144"/>
                <a:gd name="connsiteY0" fmla="*/ 11407 h 101983"/>
                <a:gd name="connsiteX1" fmla="*/ 238983 w 243144"/>
                <a:gd name="connsiteY1" fmla="*/ 90405 h 101983"/>
                <a:gd name="connsiteX2" fmla="*/ 120486 w 243144"/>
                <a:gd name="connsiteY2" fmla="*/ 94356 h 101983"/>
                <a:gd name="connsiteX3" fmla="*/ 15 w 243144"/>
                <a:gd name="connsiteY3" fmla="*/ 92380 h 101983"/>
                <a:gd name="connsiteX4" fmla="*/ 126411 w 243144"/>
                <a:gd name="connsiteY4" fmla="*/ 5482 h 101983"/>
                <a:gd name="connsiteX5" fmla="*/ 227133 w 243144"/>
                <a:gd name="connsiteY5" fmla="*/ 11407 h 101983"/>
                <a:gd name="connsiteX0" fmla="*/ 227133 w 243144"/>
                <a:gd name="connsiteY0" fmla="*/ 11407 h 107617"/>
                <a:gd name="connsiteX1" fmla="*/ 238983 w 243144"/>
                <a:gd name="connsiteY1" fmla="*/ 90405 h 107617"/>
                <a:gd name="connsiteX2" fmla="*/ 120486 w 243144"/>
                <a:gd name="connsiteY2" fmla="*/ 94356 h 107617"/>
                <a:gd name="connsiteX3" fmla="*/ 15 w 243144"/>
                <a:gd name="connsiteY3" fmla="*/ 92380 h 107617"/>
                <a:gd name="connsiteX4" fmla="*/ 126411 w 243144"/>
                <a:gd name="connsiteY4" fmla="*/ 5482 h 107617"/>
                <a:gd name="connsiteX5" fmla="*/ 227133 w 243144"/>
                <a:gd name="connsiteY5" fmla="*/ 11407 h 107617"/>
                <a:gd name="connsiteX0" fmla="*/ 227133 w 247182"/>
                <a:gd name="connsiteY0" fmla="*/ 11407 h 107617"/>
                <a:gd name="connsiteX1" fmla="*/ 238983 w 247182"/>
                <a:gd name="connsiteY1" fmla="*/ 90405 h 107617"/>
                <a:gd name="connsiteX2" fmla="*/ 146160 w 247182"/>
                <a:gd name="connsiteY2" fmla="*/ 94356 h 107617"/>
                <a:gd name="connsiteX3" fmla="*/ 15 w 247182"/>
                <a:gd name="connsiteY3" fmla="*/ 92380 h 107617"/>
                <a:gd name="connsiteX4" fmla="*/ 126411 w 247182"/>
                <a:gd name="connsiteY4" fmla="*/ 5482 h 107617"/>
                <a:gd name="connsiteX5" fmla="*/ 227133 w 247182"/>
                <a:gd name="connsiteY5" fmla="*/ 11407 h 107617"/>
                <a:gd name="connsiteX0" fmla="*/ 227133 w 247453"/>
                <a:gd name="connsiteY0" fmla="*/ 14122 h 110034"/>
                <a:gd name="connsiteX1" fmla="*/ 240747 w 247453"/>
                <a:gd name="connsiteY1" fmla="*/ 100740 h 110034"/>
                <a:gd name="connsiteX2" fmla="*/ 146160 w 247453"/>
                <a:gd name="connsiteY2" fmla="*/ 97071 h 110034"/>
                <a:gd name="connsiteX3" fmla="*/ 15 w 247453"/>
                <a:gd name="connsiteY3" fmla="*/ 95095 h 110034"/>
                <a:gd name="connsiteX4" fmla="*/ 126411 w 247453"/>
                <a:gd name="connsiteY4" fmla="*/ 8197 h 110034"/>
                <a:gd name="connsiteX5" fmla="*/ 227133 w 247453"/>
                <a:gd name="connsiteY5" fmla="*/ 14122 h 110034"/>
                <a:gd name="connsiteX0" fmla="*/ 227133 w 247453"/>
                <a:gd name="connsiteY0" fmla="*/ 14122 h 112425"/>
                <a:gd name="connsiteX1" fmla="*/ 240747 w 247453"/>
                <a:gd name="connsiteY1" fmla="*/ 100740 h 112425"/>
                <a:gd name="connsiteX2" fmla="*/ 146160 w 247453"/>
                <a:gd name="connsiteY2" fmla="*/ 104691 h 112425"/>
                <a:gd name="connsiteX3" fmla="*/ 15 w 247453"/>
                <a:gd name="connsiteY3" fmla="*/ 95095 h 112425"/>
                <a:gd name="connsiteX4" fmla="*/ 126411 w 247453"/>
                <a:gd name="connsiteY4" fmla="*/ 8197 h 112425"/>
                <a:gd name="connsiteX5" fmla="*/ 227133 w 247453"/>
                <a:gd name="connsiteY5" fmla="*/ 14122 h 112425"/>
                <a:gd name="connsiteX0" fmla="*/ 227133 w 247453"/>
                <a:gd name="connsiteY0" fmla="*/ 7701 h 106004"/>
                <a:gd name="connsiteX1" fmla="*/ 240747 w 247453"/>
                <a:gd name="connsiteY1" fmla="*/ 94319 h 106004"/>
                <a:gd name="connsiteX2" fmla="*/ 146160 w 247453"/>
                <a:gd name="connsiteY2" fmla="*/ 98270 h 106004"/>
                <a:gd name="connsiteX3" fmla="*/ 15 w 247453"/>
                <a:gd name="connsiteY3" fmla="*/ 88674 h 106004"/>
                <a:gd name="connsiteX4" fmla="*/ 126411 w 247453"/>
                <a:gd name="connsiteY4" fmla="*/ 1776 h 106004"/>
                <a:gd name="connsiteX5" fmla="*/ 227133 w 247453"/>
                <a:gd name="connsiteY5" fmla="*/ 7701 h 106004"/>
                <a:gd name="connsiteX0" fmla="*/ 227132 w 247123"/>
                <a:gd name="connsiteY0" fmla="*/ 9857 h 108160"/>
                <a:gd name="connsiteX1" fmla="*/ 240746 w 247123"/>
                <a:gd name="connsiteY1" fmla="*/ 96475 h 108160"/>
                <a:gd name="connsiteX2" fmla="*/ 146159 w 247123"/>
                <a:gd name="connsiteY2" fmla="*/ 100426 h 108160"/>
                <a:gd name="connsiteX3" fmla="*/ 14 w 247123"/>
                <a:gd name="connsiteY3" fmla="*/ 90830 h 108160"/>
                <a:gd name="connsiteX4" fmla="*/ 135228 w 247123"/>
                <a:gd name="connsiteY4" fmla="*/ 122 h 108160"/>
                <a:gd name="connsiteX5" fmla="*/ 227132 w 247123"/>
                <a:gd name="connsiteY5" fmla="*/ 9857 h 108160"/>
                <a:gd name="connsiteX0" fmla="*/ 227132 w 247520"/>
                <a:gd name="connsiteY0" fmla="*/ 9857 h 108160"/>
                <a:gd name="connsiteX1" fmla="*/ 240746 w 247520"/>
                <a:gd name="connsiteY1" fmla="*/ 96475 h 108160"/>
                <a:gd name="connsiteX2" fmla="*/ 146159 w 247520"/>
                <a:gd name="connsiteY2" fmla="*/ 100426 h 108160"/>
                <a:gd name="connsiteX3" fmla="*/ 14 w 247520"/>
                <a:gd name="connsiteY3" fmla="*/ 90830 h 108160"/>
                <a:gd name="connsiteX4" fmla="*/ 135228 w 247520"/>
                <a:gd name="connsiteY4" fmla="*/ 122 h 108160"/>
                <a:gd name="connsiteX5" fmla="*/ 227132 w 247520"/>
                <a:gd name="connsiteY5" fmla="*/ 9857 h 108160"/>
                <a:gd name="connsiteX0" fmla="*/ 221840 w 245898"/>
                <a:gd name="connsiteY0" fmla="*/ 12067 h 112275"/>
                <a:gd name="connsiteX1" fmla="*/ 240745 w 245898"/>
                <a:gd name="connsiteY1" fmla="*/ 100590 h 112275"/>
                <a:gd name="connsiteX2" fmla="*/ 146158 w 245898"/>
                <a:gd name="connsiteY2" fmla="*/ 104541 h 112275"/>
                <a:gd name="connsiteX3" fmla="*/ 13 w 245898"/>
                <a:gd name="connsiteY3" fmla="*/ 94945 h 112275"/>
                <a:gd name="connsiteX4" fmla="*/ 135227 w 245898"/>
                <a:gd name="connsiteY4" fmla="*/ 4237 h 112275"/>
                <a:gd name="connsiteX5" fmla="*/ 221840 w 245898"/>
                <a:gd name="connsiteY5" fmla="*/ 12067 h 112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98" h="112275">
                  <a:moveTo>
                    <a:pt x="221840" y="12067"/>
                  </a:moveTo>
                  <a:cubicBezTo>
                    <a:pt x="241189" y="9076"/>
                    <a:pt x="253359" y="85178"/>
                    <a:pt x="240745" y="100590"/>
                  </a:cubicBezTo>
                  <a:cubicBezTo>
                    <a:pt x="228131" y="116002"/>
                    <a:pt x="186280" y="105482"/>
                    <a:pt x="146158" y="104541"/>
                  </a:cubicBezTo>
                  <a:cubicBezTo>
                    <a:pt x="106036" y="103600"/>
                    <a:pt x="1330" y="127861"/>
                    <a:pt x="13" y="94945"/>
                  </a:cubicBezTo>
                  <a:cubicBezTo>
                    <a:pt x="-1304" y="79804"/>
                    <a:pt x="98256" y="18050"/>
                    <a:pt x="135227" y="4237"/>
                  </a:cubicBezTo>
                  <a:cubicBezTo>
                    <a:pt x="172198" y="-9576"/>
                    <a:pt x="202491" y="15058"/>
                    <a:pt x="221840" y="12067"/>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8" name="Freeform: Shape 197">
              <a:extLst>
                <a:ext uri="{FF2B5EF4-FFF2-40B4-BE49-F238E27FC236}">
                  <a16:creationId xmlns:a16="http://schemas.microsoft.com/office/drawing/2014/main" id="{C70C0AAC-53D7-4D52-AEC9-B74D933B06F6}"/>
                </a:ext>
              </a:extLst>
            </p:cNvPr>
            <p:cNvSpPr/>
            <p:nvPr/>
          </p:nvSpPr>
          <p:spPr>
            <a:xfrm>
              <a:off x="9054980" y="1786518"/>
              <a:ext cx="876120" cy="854707"/>
            </a:xfrm>
            <a:custGeom>
              <a:avLst/>
              <a:gdLst>
                <a:gd name="connsiteX0" fmla="*/ 4686 w 1522514"/>
                <a:gd name="connsiteY0" fmla="*/ 621143 h 1467029"/>
                <a:gd name="connsiteX1" fmla="*/ 42786 w 1522514"/>
                <a:gd name="connsiteY1" fmla="*/ 788783 h 1467029"/>
                <a:gd name="connsiteX2" fmla="*/ 50406 w 1522514"/>
                <a:gd name="connsiteY2" fmla="*/ 836408 h 1467029"/>
                <a:gd name="connsiteX3" fmla="*/ 6591 w 1522514"/>
                <a:gd name="connsiteY3" fmla="*/ 845933 h 1467029"/>
                <a:gd name="connsiteX4" fmla="*/ 6591 w 1522514"/>
                <a:gd name="connsiteY4" fmla="*/ 948803 h 1467029"/>
                <a:gd name="connsiteX5" fmla="*/ 67551 w 1522514"/>
                <a:gd name="connsiteY5" fmla="*/ 1063103 h 1467029"/>
                <a:gd name="connsiteX6" fmla="*/ 111366 w 1522514"/>
                <a:gd name="connsiteY6" fmla="*/ 1101203 h 1467029"/>
                <a:gd name="connsiteX7" fmla="*/ 96126 w 1522514"/>
                <a:gd name="connsiteY7" fmla="*/ 1223123 h 1467029"/>
                <a:gd name="connsiteX8" fmla="*/ 128511 w 1522514"/>
                <a:gd name="connsiteY8" fmla="*/ 1314563 h 1467029"/>
                <a:gd name="connsiteX9" fmla="*/ 223761 w 1522514"/>
                <a:gd name="connsiteY9" fmla="*/ 1379333 h 1467029"/>
                <a:gd name="connsiteX10" fmla="*/ 406641 w 1522514"/>
                <a:gd name="connsiteY10" fmla="*/ 1436483 h 1467029"/>
                <a:gd name="connsiteX11" fmla="*/ 665721 w 1522514"/>
                <a:gd name="connsiteY11" fmla="*/ 1466963 h 1467029"/>
                <a:gd name="connsiteX12" fmla="*/ 900036 w 1522514"/>
                <a:gd name="connsiteY12" fmla="*/ 1428863 h 1467029"/>
                <a:gd name="connsiteX13" fmla="*/ 1122921 w 1522514"/>
                <a:gd name="connsiteY13" fmla="*/ 1345043 h 1467029"/>
                <a:gd name="connsiteX14" fmla="*/ 1273416 w 1522514"/>
                <a:gd name="connsiteY14" fmla="*/ 1211693 h 1467029"/>
                <a:gd name="connsiteX15" fmla="*/ 1309611 w 1522514"/>
                <a:gd name="connsiteY15" fmla="*/ 1236458 h 1467029"/>
                <a:gd name="connsiteX16" fmla="*/ 1408671 w 1522514"/>
                <a:gd name="connsiteY16" fmla="*/ 1219313 h 1467029"/>
                <a:gd name="connsiteX17" fmla="*/ 1477251 w 1522514"/>
                <a:gd name="connsiteY17" fmla="*/ 1145018 h 1467029"/>
                <a:gd name="connsiteX18" fmla="*/ 1521066 w 1522514"/>
                <a:gd name="connsiteY18" fmla="*/ 1045958 h 1467029"/>
                <a:gd name="connsiteX19" fmla="*/ 1507731 w 1522514"/>
                <a:gd name="connsiteY19" fmla="*/ 931658 h 1467029"/>
                <a:gd name="connsiteX20" fmla="*/ 1465821 w 1522514"/>
                <a:gd name="connsiteY20" fmla="*/ 861173 h 1467029"/>
                <a:gd name="connsiteX21" fmla="*/ 1357236 w 1522514"/>
                <a:gd name="connsiteY21" fmla="*/ 872603 h 1467029"/>
                <a:gd name="connsiteX22" fmla="*/ 1418196 w 1522514"/>
                <a:gd name="connsiteY22" fmla="*/ 802118 h 1467029"/>
                <a:gd name="connsiteX23" fmla="*/ 1475346 w 1522514"/>
                <a:gd name="connsiteY23" fmla="*/ 440168 h 1467029"/>
                <a:gd name="connsiteX24" fmla="*/ 1395336 w 1522514"/>
                <a:gd name="connsiteY24" fmla="*/ 158228 h 1467029"/>
                <a:gd name="connsiteX25" fmla="*/ 1199121 w 1522514"/>
                <a:gd name="connsiteY25" fmla="*/ 26783 h 1467029"/>
                <a:gd name="connsiteX26" fmla="*/ 1079106 w 1522514"/>
                <a:gd name="connsiteY26" fmla="*/ 59168 h 1467029"/>
                <a:gd name="connsiteX27" fmla="*/ 827646 w 1522514"/>
                <a:gd name="connsiteY27" fmla="*/ 22973 h 1467029"/>
                <a:gd name="connsiteX28" fmla="*/ 389496 w 1522514"/>
                <a:gd name="connsiteY28" fmla="*/ 24878 h 1467029"/>
                <a:gd name="connsiteX29" fmla="*/ 84696 w 1522514"/>
                <a:gd name="connsiteY29" fmla="*/ 333488 h 1467029"/>
                <a:gd name="connsiteX30" fmla="*/ 4686 w 1522514"/>
                <a:gd name="connsiteY30" fmla="*/ 621143 h 1467029"/>
                <a:gd name="connsiteX0" fmla="*/ 4686 w 1522641"/>
                <a:gd name="connsiteY0" fmla="*/ 621143 h 1467029"/>
                <a:gd name="connsiteX1" fmla="*/ 42786 w 1522641"/>
                <a:gd name="connsiteY1" fmla="*/ 788783 h 1467029"/>
                <a:gd name="connsiteX2" fmla="*/ 50406 w 1522641"/>
                <a:gd name="connsiteY2" fmla="*/ 836408 h 1467029"/>
                <a:gd name="connsiteX3" fmla="*/ 6591 w 1522641"/>
                <a:gd name="connsiteY3" fmla="*/ 845933 h 1467029"/>
                <a:gd name="connsiteX4" fmla="*/ 6591 w 1522641"/>
                <a:gd name="connsiteY4" fmla="*/ 948803 h 1467029"/>
                <a:gd name="connsiteX5" fmla="*/ 67551 w 1522641"/>
                <a:gd name="connsiteY5" fmla="*/ 1063103 h 1467029"/>
                <a:gd name="connsiteX6" fmla="*/ 111366 w 1522641"/>
                <a:gd name="connsiteY6" fmla="*/ 1101203 h 1467029"/>
                <a:gd name="connsiteX7" fmla="*/ 96126 w 1522641"/>
                <a:gd name="connsiteY7" fmla="*/ 1223123 h 1467029"/>
                <a:gd name="connsiteX8" fmla="*/ 128511 w 1522641"/>
                <a:gd name="connsiteY8" fmla="*/ 1314563 h 1467029"/>
                <a:gd name="connsiteX9" fmla="*/ 223761 w 1522641"/>
                <a:gd name="connsiteY9" fmla="*/ 1379333 h 1467029"/>
                <a:gd name="connsiteX10" fmla="*/ 406641 w 1522641"/>
                <a:gd name="connsiteY10" fmla="*/ 1436483 h 1467029"/>
                <a:gd name="connsiteX11" fmla="*/ 665721 w 1522641"/>
                <a:gd name="connsiteY11" fmla="*/ 1466963 h 1467029"/>
                <a:gd name="connsiteX12" fmla="*/ 900036 w 1522641"/>
                <a:gd name="connsiteY12" fmla="*/ 1428863 h 1467029"/>
                <a:gd name="connsiteX13" fmla="*/ 1122921 w 1522641"/>
                <a:gd name="connsiteY13" fmla="*/ 1345043 h 1467029"/>
                <a:gd name="connsiteX14" fmla="*/ 1273416 w 1522641"/>
                <a:gd name="connsiteY14" fmla="*/ 1211693 h 1467029"/>
                <a:gd name="connsiteX15" fmla="*/ 1309611 w 1522641"/>
                <a:gd name="connsiteY15" fmla="*/ 1236458 h 1467029"/>
                <a:gd name="connsiteX16" fmla="*/ 1408671 w 1522641"/>
                <a:gd name="connsiteY16" fmla="*/ 1219313 h 1467029"/>
                <a:gd name="connsiteX17" fmla="*/ 1477251 w 1522641"/>
                <a:gd name="connsiteY17" fmla="*/ 1145018 h 1467029"/>
                <a:gd name="connsiteX18" fmla="*/ 1521066 w 1522641"/>
                <a:gd name="connsiteY18" fmla="*/ 1045958 h 1467029"/>
                <a:gd name="connsiteX19" fmla="*/ 1507731 w 1522641"/>
                <a:gd name="connsiteY19" fmla="*/ 931658 h 1467029"/>
                <a:gd name="connsiteX20" fmla="*/ 1458201 w 1522641"/>
                <a:gd name="connsiteY20" fmla="*/ 864983 h 1467029"/>
                <a:gd name="connsiteX21" fmla="*/ 1357236 w 1522641"/>
                <a:gd name="connsiteY21" fmla="*/ 872603 h 1467029"/>
                <a:gd name="connsiteX22" fmla="*/ 1418196 w 1522641"/>
                <a:gd name="connsiteY22" fmla="*/ 802118 h 1467029"/>
                <a:gd name="connsiteX23" fmla="*/ 1475346 w 1522641"/>
                <a:gd name="connsiteY23" fmla="*/ 440168 h 1467029"/>
                <a:gd name="connsiteX24" fmla="*/ 1395336 w 1522641"/>
                <a:gd name="connsiteY24" fmla="*/ 158228 h 1467029"/>
                <a:gd name="connsiteX25" fmla="*/ 1199121 w 1522641"/>
                <a:gd name="connsiteY25" fmla="*/ 26783 h 1467029"/>
                <a:gd name="connsiteX26" fmla="*/ 1079106 w 1522641"/>
                <a:gd name="connsiteY26" fmla="*/ 59168 h 1467029"/>
                <a:gd name="connsiteX27" fmla="*/ 827646 w 1522641"/>
                <a:gd name="connsiteY27" fmla="*/ 22973 h 1467029"/>
                <a:gd name="connsiteX28" fmla="*/ 389496 w 1522641"/>
                <a:gd name="connsiteY28" fmla="*/ 24878 h 1467029"/>
                <a:gd name="connsiteX29" fmla="*/ 84696 w 1522641"/>
                <a:gd name="connsiteY29" fmla="*/ 333488 h 1467029"/>
                <a:gd name="connsiteX30" fmla="*/ 4686 w 1522641"/>
                <a:gd name="connsiteY30" fmla="*/ 621143 h 1467029"/>
                <a:gd name="connsiteX0" fmla="*/ 4686 w 1534839"/>
                <a:gd name="connsiteY0" fmla="*/ 621143 h 1467029"/>
                <a:gd name="connsiteX1" fmla="*/ 42786 w 1534839"/>
                <a:gd name="connsiteY1" fmla="*/ 788783 h 1467029"/>
                <a:gd name="connsiteX2" fmla="*/ 50406 w 1534839"/>
                <a:gd name="connsiteY2" fmla="*/ 836408 h 1467029"/>
                <a:gd name="connsiteX3" fmla="*/ 6591 w 1534839"/>
                <a:gd name="connsiteY3" fmla="*/ 845933 h 1467029"/>
                <a:gd name="connsiteX4" fmla="*/ 6591 w 1534839"/>
                <a:gd name="connsiteY4" fmla="*/ 948803 h 1467029"/>
                <a:gd name="connsiteX5" fmla="*/ 67551 w 1534839"/>
                <a:gd name="connsiteY5" fmla="*/ 1063103 h 1467029"/>
                <a:gd name="connsiteX6" fmla="*/ 111366 w 1534839"/>
                <a:gd name="connsiteY6" fmla="*/ 1101203 h 1467029"/>
                <a:gd name="connsiteX7" fmla="*/ 96126 w 1534839"/>
                <a:gd name="connsiteY7" fmla="*/ 1223123 h 1467029"/>
                <a:gd name="connsiteX8" fmla="*/ 128511 w 1534839"/>
                <a:gd name="connsiteY8" fmla="*/ 1314563 h 1467029"/>
                <a:gd name="connsiteX9" fmla="*/ 223761 w 1534839"/>
                <a:gd name="connsiteY9" fmla="*/ 1379333 h 1467029"/>
                <a:gd name="connsiteX10" fmla="*/ 406641 w 1534839"/>
                <a:gd name="connsiteY10" fmla="*/ 1436483 h 1467029"/>
                <a:gd name="connsiteX11" fmla="*/ 665721 w 1534839"/>
                <a:gd name="connsiteY11" fmla="*/ 1466963 h 1467029"/>
                <a:gd name="connsiteX12" fmla="*/ 900036 w 1534839"/>
                <a:gd name="connsiteY12" fmla="*/ 1428863 h 1467029"/>
                <a:gd name="connsiteX13" fmla="*/ 1122921 w 1534839"/>
                <a:gd name="connsiteY13" fmla="*/ 1345043 h 1467029"/>
                <a:gd name="connsiteX14" fmla="*/ 1273416 w 1534839"/>
                <a:gd name="connsiteY14" fmla="*/ 1211693 h 1467029"/>
                <a:gd name="connsiteX15" fmla="*/ 1309611 w 1534839"/>
                <a:gd name="connsiteY15" fmla="*/ 1236458 h 1467029"/>
                <a:gd name="connsiteX16" fmla="*/ 1408671 w 1534839"/>
                <a:gd name="connsiteY16" fmla="*/ 1219313 h 1467029"/>
                <a:gd name="connsiteX17" fmla="*/ 1477251 w 1534839"/>
                <a:gd name="connsiteY17" fmla="*/ 1145018 h 1467029"/>
                <a:gd name="connsiteX18" fmla="*/ 1521066 w 1534839"/>
                <a:gd name="connsiteY18" fmla="*/ 1045958 h 1467029"/>
                <a:gd name="connsiteX19" fmla="*/ 1530591 w 1534839"/>
                <a:gd name="connsiteY19" fmla="*/ 939278 h 1467029"/>
                <a:gd name="connsiteX20" fmla="*/ 1458201 w 1534839"/>
                <a:gd name="connsiteY20" fmla="*/ 864983 h 1467029"/>
                <a:gd name="connsiteX21" fmla="*/ 1357236 w 1534839"/>
                <a:gd name="connsiteY21" fmla="*/ 872603 h 1467029"/>
                <a:gd name="connsiteX22" fmla="*/ 1418196 w 1534839"/>
                <a:gd name="connsiteY22" fmla="*/ 802118 h 1467029"/>
                <a:gd name="connsiteX23" fmla="*/ 1475346 w 1534839"/>
                <a:gd name="connsiteY23" fmla="*/ 440168 h 1467029"/>
                <a:gd name="connsiteX24" fmla="*/ 1395336 w 1534839"/>
                <a:gd name="connsiteY24" fmla="*/ 158228 h 1467029"/>
                <a:gd name="connsiteX25" fmla="*/ 1199121 w 1534839"/>
                <a:gd name="connsiteY25" fmla="*/ 26783 h 1467029"/>
                <a:gd name="connsiteX26" fmla="*/ 1079106 w 1534839"/>
                <a:gd name="connsiteY26" fmla="*/ 59168 h 1467029"/>
                <a:gd name="connsiteX27" fmla="*/ 827646 w 1534839"/>
                <a:gd name="connsiteY27" fmla="*/ 22973 h 1467029"/>
                <a:gd name="connsiteX28" fmla="*/ 389496 w 1534839"/>
                <a:gd name="connsiteY28" fmla="*/ 24878 h 1467029"/>
                <a:gd name="connsiteX29" fmla="*/ 84696 w 1534839"/>
                <a:gd name="connsiteY29" fmla="*/ 333488 h 1467029"/>
                <a:gd name="connsiteX30" fmla="*/ 4686 w 1534839"/>
                <a:gd name="connsiteY30" fmla="*/ 621143 h 1467029"/>
                <a:gd name="connsiteX0" fmla="*/ 4686 w 1541892"/>
                <a:gd name="connsiteY0" fmla="*/ 621143 h 1467029"/>
                <a:gd name="connsiteX1" fmla="*/ 42786 w 1541892"/>
                <a:gd name="connsiteY1" fmla="*/ 788783 h 1467029"/>
                <a:gd name="connsiteX2" fmla="*/ 50406 w 1541892"/>
                <a:gd name="connsiteY2" fmla="*/ 836408 h 1467029"/>
                <a:gd name="connsiteX3" fmla="*/ 6591 w 1541892"/>
                <a:gd name="connsiteY3" fmla="*/ 845933 h 1467029"/>
                <a:gd name="connsiteX4" fmla="*/ 6591 w 1541892"/>
                <a:gd name="connsiteY4" fmla="*/ 948803 h 1467029"/>
                <a:gd name="connsiteX5" fmla="*/ 67551 w 1541892"/>
                <a:gd name="connsiteY5" fmla="*/ 1063103 h 1467029"/>
                <a:gd name="connsiteX6" fmla="*/ 111366 w 1541892"/>
                <a:gd name="connsiteY6" fmla="*/ 1101203 h 1467029"/>
                <a:gd name="connsiteX7" fmla="*/ 96126 w 1541892"/>
                <a:gd name="connsiteY7" fmla="*/ 1223123 h 1467029"/>
                <a:gd name="connsiteX8" fmla="*/ 128511 w 1541892"/>
                <a:gd name="connsiteY8" fmla="*/ 1314563 h 1467029"/>
                <a:gd name="connsiteX9" fmla="*/ 223761 w 1541892"/>
                <a:gd name="connsiteY9" fmla="*/ 1379333 h 1467029"/>
                <a:gd name="connsiteX10" fmla="*/ 406641 w 1541892"/>
                <a:gd name="connsiteY10" fmla="*/ 1436483 h 1467029"/>
                <a:gd name="connsiteX11" fmla="*/ 665721 w 1541892"/>
                <a:gd name="connsiteY11" fmla="*/ 1466963 h 1467029"/>
                <a:gd name="connsiteX12" fmla="*/ 900036 w 1541892"/>
                <a:gd name="connsiteY12" fmla="*/ 1428863 h 1467029"/>
                <a:gd name="connsiteX13" fmla="*/ 1122921 w 1541892"/>
                <a:gd name="connsiteY13" fmla="*/ 1345043 h 1467029"/>
                <a:gd name="connsiteX14" fmla="*/ 1273416 w 1541892"/>
                <a:gd name="connsiteY14" fmla="*/ 1211693 h 1467029"/>
                <a:gd name="connsiteX15" fmla="*/ 1309611 w 1541892"/>
                <a:gd name="connsiteY15" fmla="*/ 1236458 h 1467029"/>
                <a:gd name="connsiteX16" fmla="*/ 1408671 w 1541892"/>
                <a:gd name="connsiteY16" fmla="*/ 1219313 h 1467029"/>
                <a:gd name="connsiteX17" fmla="*/ 1477251 w 1541892"/>
                <a:gd name="connsiteY17" fmla="*/ 1145018 h 1467029"/>
                <a:gd name="connsiteX18" fmla="*/ 1536306 w 1541892"/>
                <a:gd name="connsiteY18" fmla="*/ 1047863 h 1467029"/>
                <a:gd name="connsiteX19" fmla="*/ 1530591 w 1541892"/>
                <a:gd name="connsiteY19" fmla="*/ 939278 h 1467029"/>
                <a:gd name="connsiteX20" fmla="*/ 1458201 w 1541892"/>
                <a:gd name="connsiteY20" fmla="*/ 864983 h 1467029"/>
                <a:gd name="connsiteX21" fmla="*/ 1357236 w 1541892"/>
                <a:gd name="connsiteY21" fmla="*/ 872603 h 1467029"/>
                <a:gd name="connsiteX22" fmla="*/ 1418196 w 1541892"/>
                <a:gd name="connsiteY22" fmla="*/ 802118 h 1467029"/>
                <a:gd name="connsiteX23" fmla="*/ 1475346 w 1541892"/>
                <a:gd name="connsiteY23" fmla="*/ 440168 h 1467029"/>
                <a:gd name="connsiteX24" fmla="*/ 1395336 w 1541892"/>
                <a:gd name="connsiteY24" fmla="*/ 158228 h 1467029"/>
                <a:gd name="connsiteX25" fmla="*/ 1199121 w 1541892"/>
                <a:gd name="connsiteY25" fmla="*/ 26783 h 1467029"/>
                <a:gd name="connsiteX26" fmla="*/ 1079106 w 1541892"/>
                <a:gd name="connsiteY26" fmla="*/ 59168 h 1467029"/>
                <a:gd name="connsiteX27" fmla="*/ 827646 w 1541892"/>
                <a:gd name="connsiteY27" fmla="*/ 22973 h 1467029"/>
                <a:gd name="connsiteX28" fmla="*/ 389496 w 1541892"/>
                <a:gd name="connsiteY28" fmla="*/ 24878 h 1467029"/>
                <a:gd name="connsiteX29" fmla="*/ 84696 w 1541892"/>
                <a:gd name="connsiteY29" fmla="*/ 333488 h 1467029"/>
                <a:gd name="connsiteX30" fmla="*/ 4686 w 1541892"/>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57236 w 1542707"/>
                <a:gd name="connsiteY21" fmla="*/ 872603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4686 w 1542707"/>
                <a:gd name="connsiteY0" fmla="*/ 621143 h 1467029"/>
                <a:gd name="connsiteX1" fmla="*/ 42786 w 1542707"/>
                <a:gd name="connsiteY1" fmla="*/ 788783 h 1467029"/>
                <a:gd name="connsiteX2" fmla="*/ 50406 w 1542707"/>
                <a:gd name="connsiteY2" fmla="*/ 836408 h 1467029"/>
                <a:gd name="connsiteX3" fmla="*/ 6591 w 1542707"/>
                <a:gd name="connsiteY3" fmla="*/ 845933 h 1467029"/>
                <a:gd name="connsiteX4" fmla="*/ 6591 w 1542707"/>
                <a:gd name="connsiteY4" fmla="*/ 948803 h 1467029"/>
                <a:gd name="connsiteX5" fmla="*/ 67551 w 1542707"/>
                <a:gd name="connsiteY5" fmla="*/ 1063103 h 1467029"/>
                <a:gd name="connsiteX6" fmla="*/ 111366 w 1542707"/>
                <a:gd name="connsiteY6" fmla="*/ 1101203 h 1467029"/>
                <a:gd name="connsiteX7" fmla="*/ 96126 w 1542707"/>
                <a:gd name="connsiteY7" fmla="*/ 1223123 h 1467029"/>
                <a:gd name="connsiteX8" fmla="*/ 128511 w 1542707"/>
                <a:gd name="connsiteY8" fmla="*/ 1314563 h 1467029"/>
                <a:gd name="connsiteX9" fmla="*/ 223761 w 1542707"/>
                <a:gd name="connsiteY9" fmla="*/ 1379333 h 1467029"/>
                <a:gd name="connsiteX10" fmla="*/ 406641 w 1542707"/>
                <a:gd name="connsiteY10" fmla="*/ 1436483 h 1467029"/>
                <a:gd name="connsiteX11" fmla="*/ 665721 w 1542707"/>
                <a:gd name="connsiteY11" fmla="*/ 1466963 h 1467029"/>
                <a:gd name="connsiteX12" fmla="*/ 900036 w 1542707"/>
                <a:gd name="connsiteY12" fmla="*/ 1428863 h 1467029"/>
                <a:gd name="connsiteX13" fmla="*/ 1122921 w 1542707"/>
                <a:gd name="connsiteY13" fmla="*/ 1345043 h 1467029"/>
                <a:gd name="connsiteX14" fmla="*/ 1273416 w 1542707"/>
                <a:gd name="connsiteY14" fmla="*/ 1211693 h 1467029"/>
                <a:gd name="connsiteX15" fmla="*/ 1309611 w 1542707"/>
                <a:gd name="connsiteY15" fmla="*/ 1236458 h 1467029"/>
                <a:gd name="connsiteX16" fmla="*/ 1408671 w 1542707"/>
                <a:gd name="connsiteY16" fmla="*/ 1219313 h 1467029"/>
                <a:gd name="connsiteX17" fmla="*/ 1477251 w 1542707"/>
                <a:gd name="connsiteY17" fmla="*/ 1145018 h 1467029"/>
                <a:gd name="connsiteX18" fmla="*/ 1536306 w 1542707"/>
                <a:gd name="connsiteY18" fmla="*/ 1047863 h 1467029"/>
                <a:gd name="connsiteX19" fmla="*/ 1530591 w 1542707"/>
                <a:gd name="connsiteY19" fmla="*/ 939278 h 1467029"/>
                <a:gd name="connsiteX20" fmla="*/ 1458201 w 1542707"/>
                <a:gd name="connsiteY20" fmla="*/ 864983 h 1467029"/>
                <a:gd name="connsiteX21" fmla="*/ 1393431 w 1542707"/>
                <a:gd name="connsiteY21" fmla="*/ 866888 h 1467029"/>
                <a:gd name="connsiteX22" fmla="*/ 1418196 w 1542707"/>
                <a:gd name="connsiteY22" fmla="*/ 802118 h 1467029"/>
                <a:gd name="connsiteX23" fmla="*/ 1475346 w 1542707"/>
                <a:gd name="connsiteY23" fmla="*/ 440168 h 1467029"/>
                <a:gd name="connsiteX24" fmla="*/ 1395336 w 1542707"/>
                <a:gd name="connsiteY24" fmla="*/ 158228 h 1467029"/>
                <a:gd name="connsiteX25" fmla="*/ 1199121 w 1542707"/>
                <a:gd name="connsiteY25" fmla="*/ 26783 h 1467029"/>
                <a:gd name="connsiteX26" fmla="*/ 1079106 w 1542707"/>
                <a:gd name="connsiteY26" fmla="*/ 59168 h 1467029"/>
                <a:gd name="connsiteX27" fmla="*/ 827646 w 1542707"/>
                <a:gd name="connsiteY27" fmla="*/ 22973 h 1467029"/>
                <a:gd name="connsiteX28" fmla="*/ 389496 w 1542707"/>
                <a:gd name="connsiteY28" fmla="*/ 24878 h 1467029"/>
                <a:gd name="connsiteX29" fmla="*/ 84696 w 1542707"/>
                <a:gd name="connsiteY29" fmla="*/ 333488 h 1467029"/>
                <a:gd name="connsiteX30" fmla="*/ 4686 w 1542707"/>
                <a:gd name="connsiteY30" fmla="*/ 621143 h 1467029"/>
                <a:gd name="connsiteX0" fmla="*/ 3864 w 1541885"/>
                <a:gd name="connsiteY0" fmla="*/ 621143 h 1467029"/>
                <a:gd name="connsiteX1" fmla="*/ 41964 w 1541885"/>
                <a:gd name="connsiteY1" fmla="*/ 788783 h 1467029"/>
                <a:gd name="connsiteX2" fmla="*/ 34344 w 1541885"/>
                <a:gd name="connsiteY2" fmla="*/ 828788 h 1467029"/>
                <a:gd name="connsiteX3" fmla="*/ 5769 w 1541885"/>
                <a:gd name="connsiteY3" fmla="*/ 845933 h 1467029"/>
                <a:gd name="connsiteX4" fmla="*/ 5769 w 1541885"/>
                <a:gd name="connsiteY4" fmla="*/ 948803 h 1467029"/>
                <a:gd name="connsiteX5" fmla="*/ 66729 w 1541885"/>
                <a:gd name="connsiteY5" fmla="*/ 1063103 h 1467029"/>
                <a:gd name="connsiteX6" fmla="*/ 110544 w 1541885"/>
                <a:gd name="connsiteY6" fmla="*/ 1101203 h 1467029"/>
                <a:gd name="connsiteX7" fmla="*/ 95304 w 1541885"/>
                <a:gd name="connsiteY7" fmla="*/ 1223123 h 1467029"/>
                <a:gd name="connsiteX8" fmla="*/ 127689 w 1541885"/>
                <a:gd name="connsiteY8" fmla="*/ 1314563 h 1467029"/>
                <a:gd name="connsiteX9" fmla="*/ 222939 w 1541885"/>
                <a:gd name="connsiteY9" fmla="*/ 1379333 h 1467029"/>
                <a:gd name="connsiteX10" fmla="*/ 405819 w 1541885"/>
                <a:gd name="connsiteY10" fmla="*/ 1436483 h 1467029"/>
                <a:gd name="connsiteX11" fmla="*/ 664899 w 1541885"/>
                <a:gd name="connsiteY11" fmla="*/ 1466963 h 1467029"/>
                <a:gd name="connsiteX12" fmla="*/ 899214 w 1541885"/>
                <a:gd name="connsiteY12" fmla="*/ 1428863 h 1467029"/>
                <a:gd name="connsiteX13" fmla="*/ 1122099 w 1541885"/>
                <a:gd name="connsiteY13" fmla="*/ 1345043 h 1467029"/>
                <a:gd name="connsiteX14" fmla="*/ 1272594 w 1541885"/>
                <a:gd name="connsiteY14" fmla="*/ 1211693 h 1467029"/>
                <a:gd name="connsiteX15" fmla="*/ 1308789 w 1541885"/>
                <a:gd name="connsiteY15" fmla="*/ 1236458 h 1467029"/>
                <a:gd name="connsiteX16" fmla="*/ 1407849 w 1541885"/>
                <a:gd name="connsiteY16" fmla="*/ 1219313 h 1467029"/>
                <a:gd name="connsiteX17" fmla="*/ 1476429 w 1541885"/>
                <a:gd name="connsiteY17" fmla="*/ 1145018 h 1467029"/>
                <a:gd name="connsiteX18" fmla="*/ 1535484 w 1541885"/>
                <a:gd name="connsiteY18" fmla="*/ 1047863 h 1467029"/>
                <a:gd name="connsiteX19" fmla="*/ 1529769 w 1541885"/>
                <a:gd name="connsiteY19" fmla="*/ 939278 h 1467029"/>
                <a:gd name="connsiteX20" fmla="*/ 1457379 w 1541885"/>
                <a:gd name="connsiteY20" fmla="*/ 864983 h 1467029"/>
                <a:gd name="connsiteX21" fmla="*/ 1392609 w 1541885"/>
                <a:gd name="connsiteY21" fmla="*/ 866888 h 1467029"/>
                <a:gd name="connsiteX22" fmla="*/ 1417374 w 1541885"/>
                <a:gd name="connsiteY22" fmla="*/ 802118 h 1467029"/>
                <a:gd name="connsiteX23" fmla="*/ 1474524 w 1541885"/>
                <a:gd name="connsiteY23" fmla="*/ 440168 h 1467029"/>
                <a:gd name="connsiteX24" fmla="*/ 1394514 w 1541885"/>
                <a:gd name="connsiteY24" fmla="*/ 158228 h 1467029"/>
                <a:gd name="connsiteX25" fmla="*/ 1198299 w 1541885"/>
                <a:gd name="connsiteY25" fmla="*/ 26783 h 1467029"/>
                <a:gd name="connsiteX26" fmla="*/ 1078284 w 1541885"/>
                <a:gd name="connsiteY26" fmla="*/ 59168 h 1467029"/>
                <a:gd name="connsiteX27" fmla="*/ 826824 w 1541885"/>
                <a:gd name="connsiteY27" fmla="*/ 22973 h 1467029"/>
                <a:gd name="connsiteX28" fmla="*/ 388674 w 1541885"/>
                <a:gd name="connsiteY28" fmla="*/ 24878 h 1467029"/>
                <a:gd name="connsiteX29" fmla="*/ 83874 w 1541885"/>
                <a:gd name="connsiteY29" fmla="*/ 333488 h 1467029"/>
                <a:gd name="connsiteX30" fmla="*/ 3864 w 1541885"/>
                <a:gd name="connsiteY30" fmla="*/ 621143 h 1467029"/>
                <a:gd name="connsiteX0" fmla="*/ 3864 w 1541885"/>
                <a:gd name="connsiteY0" fmla="*/ 619055 h 1464941"/>
                <a:gd name="connsiteX1" fmla="*/ 41964 w 1541885"/>
                <a:gd name="connsiteY1" fmla="*/ 786695 h 1464941"/>
                <a:gd name="connsiteX2" fmla="*/ 34344 w 1541885"/>
                <a:gd name="connsiteY2" fmla="*/ 826700 h 1464941"/>
                <a:gd name="connsiteX3" fmla="*/ 5769 w 1541885"/>
                <a:gd name="connsiteY3" fmla="*/ 843845 h 1464941"/>
                <a:gd name="connsiteX4" fmla="*/ 5769 w 1541885"/>
                <a:gd name="connsiteY4" fmla="*/ 946715 h 1464941"/>
                <a:gd name="connsiteX5" fmla="*/ 66729 w 1541885"/>
                <a:gd name="connsiteY5" fmla="*/ 1061015 h 1464941"/>
                <a:gd name="connsiteX6" fmla="*/ 110544 w 1541885"/>
                <a:gd name="connsiteY6" fmla="*/ 1099115 h 1464941"/>
                <a:gd name="connsiteX7" fmla="*/ 95304 w 1541885"/>
                <a:gd name="connsiteY7" fmla="*/ 1221035 h 1464941"/>
                <a:gd name="connsiteX8" fmla="*/ 127689 w 1541885"/>
                <a:gd name="connsiteY8" fmla="*/ 1312475 h 1464941"/>
                <a:gd name="connsiteX9" fmla="*/ 222939 w 1541885"/>
                <a:gd name="connsiteY9" fmla="*/ 1377245 h 1464941"/>
                <a:gd name="connsiteX10" fmla="*/ 405819 w 1541885"/>
                <a:gd name="connsiteY10" fmla="*/ 1434395 h 1464941"/>
                <a:gd name="connsiteX11" fmla="*/ 664899 w 1541885"/>
                <a:gd name="connsiteY11" fmla="*/ 1464875 h 1464941"/>
                <a:gd name="connsiteX12" fmla="*/ 899214 w 1541885"/>
                <a:gd name="connsiteY12" fmla="*/ 1426775 h 1464941"/>
                <a:gd name="connsiteX13" fmla="*/ 1122099 w 1541885"/>
                <a:gd name="connsiteY13" fmla="*/ 1342955 h 1464941"/>
                <a:gd name="connsiteX14" fmla="*/ 1272594 w 1541885"/>
                <a:gd name="connsiteY14" fmla="*/ 1209605 h 1464941"/>
                <a:gd name="connsiteX15" fmla="*/ 1308789 w 1541885"/>
                <a:gd name="connsiteY15" fmla="*/ 1234370 h 1464941"/>
                <a:gd name="connsiteX16" fmla="*/ 1407849 w 1541885"/>
                <a:gd name="connsiteY16" fmla="*/ 1217225 h 1464941"/>
                <a:gd name="connsiteX17" fmla="*/ 1476429 w 1541885"/>
                <a:gd name="connsiteY17" fmla="*/ 1142930 h 1464941"/>
                <a:gd name="connsiteX18" fmla="*/ 1535484 w 1541885"/>
                <a:gd name="connsiteY18" fmla="*/ 1045775 h 1464941"/>
                <a:gd name="connsiteX19" fmla="*/ 1529769 w 1541885"/>
                <a:gd name="connsiteY19" fmla="*/ 937190 h 1464941"/>
                <a:gd name="connsiteX20" fmla="*/ 1457379 w 1541885"/>
                <a:gd name="connsiteY20" fmla="*/ 862895 h 1464941"/>
                <a:gd name="connsiteX21" fmla="*/ 1392609 w 1541885"/>
                <a:gd name="connsiteY21" fmla="*/ 864800 h 1464941"/>
                <a:gd name="connsiteX22" fmla="*/ 1417374 w 1541885"/>
                <a:gd name="connsiteY22" fmla="*/ 800030 h 1464941"/>
                <a:gd name="connsiteX23" fmla="*/ 1474524 w 1541885"/>
                <a:gd name="connsiteY23" fmla="*/ 438080 h 1464941"/>
                <a:gd name="connsiteX24" fmla="*/ 1394514 w 1541885"/>
                <a:gd name="connsiteY24" fmla="*/ 156140 h 1464941"/>
                <a:gd name="connsiteX25" fmla="*/ 1198299 w 1541885"/>
                <a:gd name="connsiteY25" fmla="*/ 24695 h 1464941"/>
                <a:gd name="connsiteX26" fmla="*/ 1051614 w 1541885"/>
                <a:gd name="connsiteY26" fmla="*/ 3740 h 1464941"/>
                <a:gd name="connsiteX27" fmla="*/ 826824 w 1541885"/>
                <a:gd name="connsiteY27" fmla="*/ 20885 h 1464941"/>
                <a:gd name="connsiteX28" fmla="*/ 388674 w 1541885"/>
                <a:gd name="connsiteY28" fmla="*/ 22790 h 1464941"/>
                <a:gd name="connsiteX29" fmla="*/ 83874 w 1541885"/>
                <a:gd name="connsiteY29" fmla="*/ 331400 h 1464941"/>
                <a:gd name="connsiteX30" fmla="*/ 3864 w 1541885"/>
                <a:gd name="connsiteY30" fmla="*/ 619055 h 1464941"/>
                <a:gd name="connsiteX0" fmla="*/ 3864 w 1541885"/>
                <a:gd name="connsiteY0" fmla="*/ 646071 h 1491957"/>
                <a:gd name="connsiteX1" fmla="*/ 41964 w 1541885"/>
                <a:gd name="connsiteY1" fmla="*/ 813711 h 1491957"/>
                <a:gd name="connsiteX2" fmla="*/ 34344 w 1541885"/>
                <a:gd name="connsiteY2" fmla="*/ 853716 h 1491957"/>
                <a:gd name="connsiteX3" fmla="*/ 5769 w 1541885"/>
                <a:gd name="connsiteY3" fmla="*/ 870861 h 1491957"/>
                <a:gd name="connsiteX4" fmla="*/ 5769 w 1541885"/>
                <a:gd name="connsiteY4" fmla="*/ 973731 h 1491957"/>
                <a:gd name="connsiteX5" fmla="*/ 66729 w 1541885"/>
                <a:gd name="connsiteY5" fmla="*/ 1088031 h 1491957"/>
                <a:gd name="connsiteX6" fmla="*/ 110544 w 1541885"/>
                <a:gd name="connsiteY6" fmla="*/ 1126131 h 1491957"/>
                <a:gd name="connsiteX7" fmla="*/ 95304 w 1541885"/>
                <a:gd name="connsiteY7" fmla="*/ 1248051 h 1491957"/>
                <a:gd name="connsiteX8" fmla="*/ 127689 w 1541885"/>
                <a:gd name="connsiteY8" fmla="*/ 1339491 h 1491957"/>
                <a:gd name="connsiteX9" fmla="*/ 222939 w 1541885"/>
                <a:gd name="connsiteY9" fmla="*/ 1404261 h 1491957"/>
                <a:gd name="connsiteX10" fmla="*/ 405819 w 1541885"/>
                <a:gd name="connsiteY10" fmla="*/ 1461411 h 1491957"/>
                <a:gd name="connsiteX11" fmla="*/ 664899 w 1541885"/>
                <a:gd name="connsiteY11" fmla="*/ 1491891 h 1491957"/>
                <a:gd name="connsiteX12" fmla="*/ 899214 w 1541885"/>
                <a:gd name="connsiteY12" fmla="*/ 1453791 h 1491957"/>
                <a:gd name="connsiteX13" fmla="*/ 1122099 w 1541885"/>
                <a:gd name="connsiteY13" fmla="*/ 1369971 h 1491957"/>
                <a:gd name="connsiteX14" fmla="*/ 1272594 w 1541885"/>
                <a:gd name="connsiteY14" fmla="*/ 1236621 h 1491957"/>
                <a:gd name="connsiteX15" fmla="*/ 1308789 w 1541885"/>
                <a:gd name="connsiteY15" fmla="*/ 1261386 h 1491957"/>
                <a:gd name="connsiteX16" fmla="*/ 1407849 w 1541885"/>
                <a:gd name="connsiteY16" fmla="*/ 1244241 h 1491957"/>
                <a:gd name="connsiteX17" fmla="*/ 1476429 w 1541885"/>
                <a:gd name="connsiteY17" fmla="*/ 1169946 h 1491957"/>
                <a:gd name="connsiteX18" fmla="*/ 1535484 w 1541885"/>
                <a:gd name="connsiteY18" fmla="*/ 1072791 h 1491957"/>
                <a:gd name="connsiteX19" fmla="*/ 1529769 w 1541885"/>
                <a:gd name="connsiteY19" fmla="*/ 964206 h 1491957"/>
                <a:gd name="connsiteX20" fmla="*/ 1457379 w 1541885"/>
                <a:gd name="connsiteY20" fmla="*/ 889911 h 1491957"/>
                <a:gd name="connsiteX21" fmla="*/ 1392609 w 1541885"/>
                <a:gd name="connsiteY21" fmla="*/ 891816 h 1491957"/>
                <a:gd name="connsiteX22" fmla="*/ 1417374 w 1541885"/>
                <a:gd name="connsiteY22" fmla="*/ 827046 h 1491957"/>
                <a:gd name="connsiteX23" fmla="*/ 1474524 w 1541885"/>
                <a:gd name="connsiteY23" fmla="*/ 465096 h 1491957"/>
                <a:gd name="connsiteX24" fmla="*/ 1394514 w 1541885"/>
                <a:gd name="connsiteY24" fmla="*/ 183156 h 1491957"/>
                <a:gd name="connsiteX25" fmla="*/ 1198299 w 1541885"/>
                <a:gd name="connsiteY25" fmla="*/ 51711 h 1491957"/>
                <a:gd name="connsiteX26" fmla="*/ 1051614 w 1541885"/>
                <a:gd name="connsiteY26" fmla="*/ 30756 h 1491957"/>
                <a:gd name="connsiteX27" fmla="*/ 819204 w 1541885"/>
                <a:gd name="connsiteY27" fmla="*/ 276 h 1491957"/>
                <a:gd name="connsiteX28" fmla="*/ 388674 w 1541885"/>
                <a:gd name="connsiteY28" fmla="*/ 49806 h 1491957"/>
                <a:gd name="connsiteX29" fmla="*/ 83874 w 1541885"/>
                <a:gd name="connsiteY29" fmla="*/ 358416 h 1491957"/>
                <a:gd name="connsiteX30" fmla="*/ 3864 w 1541885"/>
                <a:gd name="connsiteY30" fmla="*/ 646071 h 1491957"/>
                <a:gd name="connsiteX0" fmla="*/ 3864 w 1541885"/>
                <a:gd name="connsiteY0" fmla="*/ 646616 h 1492502"/>
                <a:gd name="connsiteX1" fmla="*/ 41964 w 1541885"/>
                <a:gd name="connsiteY1" fmla="*/ 814256 h 1492502"/>
                <a:gd name="connsiteX2" fmla="*/ 34344 w 1541885"/>
                <a:gd name="connsiteY2" fmla="*/ 854261 h 1492502"/>
                <a:gd name="connsiteX3" fmla="*/ 5769 w 1541885"/>
                <a:gd name="connsiteY3" fmla="*/ 871406 h 1492502"/>
                <a:gd name="connsiteX4" fmla="*/ 5769 w 1541885"/>
                <a:gd name="connsiteY4" fmla="*/ 974276 h 1492502"/>
                <a:gd name="connsiteX5" fmla="*/ 66729 w 1541885"/>
                <a:gd name="connsiteY5" fmla="*/ 1088576 h 1492502"/>
                <a:gd name="connsiteX6" fmla="*/ 110544 w 1541885"/>
                <a:gd name="connsiteY6" fmla="*/ 1126676 h 1492502"/>
                <a:gd name="connsiteX7" fmla="*/ 95304 w 1541885"/>
                <a:gd name="connsiteY7" fmla="*/ 1248596 h 1492502"/>
                <a:gd name="connsiteX8" fmla="*/ 127689 w 1541885"/>
                <a:gd name="connsiteY8" fmla="*/ 1340036 h 1492502"/>
                <a:gd name="connsiteX9" fmla="*/ 222939 w 1541885"/>
                <a:gd name="connsiteY9" fmla="*/ 1404806 h 1492502"/>
                <a:gd name="connsiteX10" fmla="*/ 405819 w 1541885"/>
                <a:gd name="connsiteY10" fmla="*/ 1461956 h 1492502"/>
                <a:gd name="connsiteX11" fmla="*/ 664899 w 1541885"/>
                <a:gd name="connsiteY11" fmla="*/ 1492436 h 1492502"/>
                <a:gd name="connsiteX12" fmla="*/ 899214 w 1541885"/>
                <a:gd name="connsiteY12" fmla="*/ 1454336 h 1492502"/>
                <a:gd name="connsiteX13" fmla="*/ 1122099 w 1541885"/>
                <a:gd name="connsiteY13" fmla="*/ 1370516 h 1492502"/>
                <a:gd name="connsiteX14" fmla="*/ 1272594 w 1541885"/>
                <a:gd name="connsiteY14" fmla="*/ 1237166 h 1492502"/>
                <a:gd name="connsiteX15" fmla="*/ 1308789 w 1541885"/>
                <a:gd name="connsiteY15" fmla="*/ 1261931 h 1492502"/>
                <a:gd name="connsiteX16" fmla="*/ 1407849 w 1541885"/>
                <a:gd name="connsiteY16" fmla="*/ 1244786 h 1492502"/>
                <a:gd name="connsiteX17" fmla="*/ 1476429 w 1541885"/>
                <a:gd name="connsiteY17" fmla="*/ 1170491 h 1492502"/>
                <a:gd name="connsiteX18" fmla="*/ 1535484 w 1541885"/>
                <a:gd name="connsiteY18" fmla="*/ 1073336 h 1492502"/>
                <a:gd name="connsiteX19" fmla="*/ 1529769 w 1541885"/>
                <a:gd name="connsiteY19" fmla="*/ 964751 h 1492502"/>
                <a:gd name="connsiteX20" fmla="*/ 1457379 w 1541885"/>
                <a:gd name="connsiteY20" fmla="*/ 890456 h 1492502"/>
                <a:gd name="connsiteX21" fmla="*/ 1392609 w 1541885"/>
                <a:gd name="connsiteY21" fmla="*/ 892361 h 1492502"/>
                <a:gd name="connsiteX22" fmla="*/ 1417374 w 1541885"/>
                <a:gd name="connsiteY22" fmla="*/ 827591 h 1492502"/>
                <a:gd name="connsiteX23" fmla="*/ 1474524 w 1541885"/>
                <a:gd name="connsiteY23" fmla="*/ 465641 h 1492502"/>
                <a:gd name="connsiteX24" fmla="*/ 1394514 w 1541885"/>
                <a:gd name="connsiteY24" fmla="*/ 183701 h 1492502"/>
                <a:gd name="connsiteX25" fmla="*/ 1198299 w 1541885"/>
                <a:gd name="connsiteY25" fmla="*/ 52256 h 1492502"/>
                <a:gd name="connsiteX26" fmla="*/ 1051614 w 1541885"/>
                <a:gd name="connsiteY26" fmla="*/ 21776 h 1492502"/>
                <a:gd name="connsiteX27" fmla="*/ 819204 w 1541885"/>
                <a:gd name="connsiteY27" fmla="*/ 821 h 1492502"/>
                <a:gd name="connsiteX28" fmla="*/ 388674 w 1541885"/>
                <a:gd name="connsiteY28" fmla="*/ 50351 h 1492502"/>
                <a:gd name="connsiteX29" fmla="*/ 83874 w 1541885"/>
                <a:gd name="connsiteY29" fmla="*/ 358961 h 1492502"/>
                <a:gd name="connsiteX30" fmla="*/ 3864 w 1541885"/>
                <a:gd name="connsiteY30" fmla="*/ 646616 h 1492502"/>
                <a:gd name="connsiteX0" fmla="*/ 3864 w 1541885"/>
                <a:gd name="connsiteY0" fmla="*/ 647250 h 1493136"/>
                <a:gd name="connsiteX1" fmla="*/ 41964 w 1541885"/>
                <a:gd name="connsiteY1" fmla="*/ 814890 h 1493136"/>
                <a:gd name="connsiteX2" fmla="*/ 34344 w 1541885"/>
                <a:gd name="connsiteY2" fmla="*/ 854895 h 1493136"/>
                <a:gd name="connsiteX3" fmla="*/ 5769 w 1541885"/>
                <a:gd name="connsiteY3" fmla="*/ 872040 h 1493136"/>
                <a:gd name="connsiteX4" fmla="*/ 5769 w 1541885"/>
                <a:gd name="connsiteY4" fmla="*/ 974910 h 1493136"/>
                <a:gd name="connsiteX5" fmla="*/ 66729 w 1541885"/>
                <a:gd name="connsiteY5" fmla="*/ 1089210 h 1493136"/>
                <a:gd name="connsiteX6" fmla="*/ 110544 w 1541885"/>
                <a:gd name="connsiteY6" fmla="*/ 1127310 h 1493136"/>
                <a:gd name="connsiteX7" fmla="*/ 95304 w 1541885"/>
                <a:gd name="connsiteY7" fmla="*/ 1249230 h 1493136"/>
                <a:gd name="connsiteX8" fmla="*/ 127689 w 1541885"/>
                <a:gd name="connsiteY8" fmla="*/ 1340670 h 1493136"/>
                <a:gd name="connsiteX9" fmla="*/ 222939 w 1541885"/>
                <a:gd name="connsiteY9" fmla="*/ 1405440 h 1493136"/>
                <a:gd name="connsiteX10" fmla="*/ 405819 w 1541885"/>
                <a:gd name="connsiteY10" fmla="*/ 1462590 h 1493136"/>
                <a:gd name="connsiteX11" fmla="*/ 664899 w 1541885"/>
                <a:gd name="connsiteY11" fmla="*/ 1493070 h 1493136"/>
                <a:gd name="connsiteX12" fmla="*/ 899214 w 1541885"/>
                <a:gd name="connsiteY12" fmla="*/ 1454970 h 1493136"/>
                <a:gd name="connsiteX13" fmla="*/ 1122099 w 1541885"/>
                <a:gd name="connsiteY13" fmla="*/ 1371150 h 1493136"/>
                <a:gd name="connsiteX14" fmla="*/ 1272594 w 1541885"/>
                <a:gd name="connsiteY14" fmla="*/ 1237800 h 1493136"/>
                <a:gd name="connsiteX15" fmla="*/ 1308789 w 1541885"/>
                <a:gd name="connsiteY15" fmla="*/ 1262565 h 1493136"/>
                <a:gd name="connsiteX16" fmla="*/ 1407849 w 1541885"/>
                <a:gd name="connsiteY16" fmla="*/ 1245420 h 1493136"/>
                <a:gd name="connsiteX17" fmla="*/ 1476429 w 1541885"/>
                <a:gd name="connsiteY17" fmla="*/ 1171125 h 1493136"/>
                <a:gd name="connsiteX18" fmla="*/ 1535484 w 1541885"/>
                <a:gd name="connsiteY18" fmla="*/ 1073970 h 1493136"/>
                <a:gd name="connsiteX19" fmla="*/ 1529769 w 1541885"/>
                <a:gd name="connsiteY19" fmla="*/ 965385 h 1493136"/>
                <a:gd name="connsiteX20" fmla="*/ 1457379 w 1541885"/>
                <a:gd name="connsiteY20" fmla="*/ 891090 h 1493136"/>
                <a:gd name="connsiteX21" fmla="*/ 1392609 w 1541885"/>
                <a:gd name="connsiteY21" fmla="*/ 892995 h 1493136"/>
                <a:gd name="connsiteX22" fmla="*/ 1417374 w 1541885"/>
                <a:gd name="connsiteY22" fmla="*/ 828225 h 1493136"/>
                <a:gd name="connsiteX23" fmla="*/ 1474524 w 1541885"/>
                <a:gd name="connsiteY23" fmla="*/ 466275 h 1493136"/>
                <a:gd name="connsiteX24" fmla="*/ 1394514 w 1541885"/>
                <a:gd name="connsiteY24" fmla="*/ 184335 h 1493136"/>
                <a:gd name="connsiteX25" fmla="*/ 1198299 w 1541885"/>
                <a:gd name="connsiteY25" fmla="*/ 52890 h 1493136"/>
                <a:gd name="connsiteX26" fmla="*/ 1055424 w 1541885"/>
                <a:gd name="connsiteY26" fmla="*/ 16695 h 1493136"/>
                <a:gd name="connsiteX27" fmla="*/ 819204 w 1541885"/>
                <a:gd name="connsiteY27" fmla="*/ 1455 h 1493136"/>
                <a:gd name="connsiteX28" fmla="*/ 388674 w 1541885"/>
                <a:gd name="connsiteY28" fmla="*/ 50985 h 1493136"/>
                <a:gd name="connsiteX29" fmla="*/ 83874 w 1541885"/>
                <a:gd name="connsiteY29" fmla="*/ 359595 h 1493136"/>
                <a:gd name="connsiteX30" fmla="*/ 3864 w 1541885"/>
                <a:gd name="connsiteY30" fmla="*/ 647250 h 1493136"/>
                <a:gd name="connsiteX0" fmla="*/ 3864 w 1541885"/>
                <a:gd name="connsiteY0" fmla="*/ 647354 h 1493240"/>
                <a:gd name="connsiteX1" fmla="*/ 41964 w 1541885"/>
                <a:gd name="connsiteY1" fmla="*/ 814994 h 1493240"/>
                <a:gd name="connsiteX2" fmla="*/ 34344 w 1541885"/>
                <a:gd name="connsiteY2" fmla="*/ 854999 h 1493240"/>
                <a:gd name="connsiteX3" fmla="*/ 5769 w 1541885"/>
                <a:gd name="connsiteY3" fmla="*/ 872144 h 1493240"/>
                <a:gd name="connsiteX4" fmla="*/ 5769 w 1541885"/>
                <a:gd name="connsiteY4" fmla="*/ 975014 h 1493240"/>
                <a:gd name="connsiteX5" fmla="*/ 66729 w 1541885"/>
                <a:gd name="connsiteY5" fmla="*/ 1089314 h 1493240"/>
                <a:gd name="connsiteX6" fmla="*/ 110544 w 1541885"/>
                <a:gd name="connsiteY6" fmla="*/ 1127414 h 1493240"/>
                <a:gd name="connsiteX7" fmla="*/ 95304 w 1541885"/>
                <a:gd name="connsiteY7" fmla="*/ 1249334 h 1493240"/>
                <a:gd name="connsiteX8" fmla="*/ 127689 w 1541885"/>
                <a:gd name="connsiteY8" fmla="*/ 1340774 h 1493240"/>
                <a:gd name="connsiteX9" fmla="*/ 222939 w 1541885"/>
                <a:gd name="connsiteY9" fmla="*/ 1405544 h 1493240"/>
                <a:gd name="connsiteX10" fmla="*/ 405819 w 1541885"/>
                <a:gd name="connsiteY10" fmla="*/ 1462694 h 1493240"/>
                <a:gd name="connsiteX11" fmla="*/ 664899 w 1541885"/>
                <a:gd name="connsiteY11" fmla="*/ 1493174 h 1493240"/>
                <a:gd name="connsiteX12" fmla="*/ 899214 w 1541885"/>
                <a:gd name="connsiteY12" fmla="*/ 1455074 h 1493240"/>
                <a:gd name="connsiteX13" fmla="*/ 1122099 w 1541885"/>
                <a:gd name="connsiteY13" fmla="*/ 1371254 h 1493240"/>
                <a:gd name="connsiteX14" fmla="*/ 1272594 w 1541885"/>
                <a:gd name="connsiteY14" fmla="*/ 1237904 h 1493240"/>
                <a:gd name="connsiteX15" fmla="*/ 1308789 w 1541885"/>
                <a:gd name="connsiteY15" fmla="*/ 1262669 h 1493240"/>
                <a:gd name="connsiteX16" fmla="*/ 1407849 w 1541885"/>
                <a:gd name="connsiteY16" fmla="*/ 1245524 h 1493240"/>
                <a:gd name="connsiteX17" fmla="*/ 1476429 w 1541885"/>
                <a:gd name="connsiteY17" fmla="*/ 1171229 h 1493240"/>
                <a:gd name="connsiteX18" fmla="*/ 1535484 w 1541885"/>
                <a:gd name="connsiteY18" fmla="*/ 1074074 h 1493240"/>
                <a:gd name="connsiteX19" fmla="*/ 1529769 w 1541885"/>
                <a:gd name="connsiteY19" fmla="*/ 965489 h 1493240"/>
                <a:gd name="connsiteX20" fmla="*/ 1457379 w 1541885"/>
                <a:gd name="connsiteY20" fmla="*/ 891194 h 1493240"/>
                <a:gd name="connsiteX21" fmla="*/ 1392609 w 1541885"/>
                <a:gd name="connsiteY21" fmla="*/ 893099 h 1493240"/>
                <a:gd name="connsiteX22" fmla="*/ 1417374 w 1541885"/>
                <a:gd name="connsiteY22" fmla="*/ 828329 h 1493240"/>
                <a:gd name="connsiteX23" fmla="*/ 1474524 w 1541885"/>
                <a:gd name="connsiteY23" fmla="*/ 466379 h 1493240"/>
                <a:gd name="connsiteX24" fmla="*/ 1394514 w 1541885"/>
                <a:gd name="connsiteY24" fmla="*/ 184439 h 1493240"/>
                <a:gd name="connsiteX25" fmla="*/ 1234494 w 1541885"/>
                <a:gd name="connsiteY25" fmla="*/ 60614 h 1493240"/>
                <a:gd name="connsiteX26" fmla="*/ 1055424 w 1541885"/>
                <a:gd name="connsiteY26" fmla="*/ 16799 h 1493240"/>
                <a:gd name="connsiteX27" fmla="*/ 819204 w 1541885"/>
                <a:gd name="connsiteY27" fmla="*/ 1559 h 1493240"/>
                <a:gd name="connsiteX28" fmla="*/ 388674 w 1541885"/>
                <a:gd name="connsiteY28" fmla="*/ 51089 h 1493240"/>
                <a:gd name="connsiteX29" fmla="*/ 83874 w 1541885"/>
                <a:gd name="connsiteY29" fmla="*/ 359699 h 1493240"/>
                <a:gd name="connsiteX30" fmla="*/ 3864 w 1541885"/>
                <a:gd name="connsiteY30" fmla="*/ 647354 h 1493240"/>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4514 w 1541885"/>
                <a:gd name="connsiteY24" fmla="*/ 19713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052 h 1505938"/>
                <a:gd name="connsiteX1" fmla="*/ 41964 w 1541885"/>
                <a:gd name="connsiteY1" fmla="*/ 827692 h 1505938"/>
                <a:gd name="connsiteX2" fmla="*/ 34344 w 1541885"/>
                <a:gd name="connsiteY2" fmla="*/ 867697 h 1505938"/>
                <a:gd name="connsiteX3" fmla="*/ 5769 w 1541885"/>
                <a:gd name="connsiteY3" fmla="*/ 884842 h 1505938"/>
                <a:gd name="connsiteX4" fmla="*/ 5769 w 1541885"/>
                <a:gd name="connsiteY4" fmla="*/ 987712 h 1505938"/>
                <a:gd name="connsiteX5" fmla="*/ 66729 w 1541885"/>
                <a:gd name="connsiteY5" fmla="*/ 1102012 h 1505938"/>
                <a:gd name="connsiteX6" fmla="*/ 110544 w 1541885"/>
                <a:gd name="connsiteY6" fmla="*/ 1140112 h 1505938"/>
                <a:gd name="connsiteX7" fmla="*/ 95304 w 1541885"/>
                <a:gd name="connsiteY7" fmla="*/ 1262032 h 1505938"/>
                <a:gd name="connsiteX8" fmla="*/ 127689 w 1541885"/>
                <a:gd name="connsiteY8" fmla="*/ 1353472 h 1505938"/>
                <a:gd name="connsiteX9" fmla="*/ 222939 w 1541885"/>
                <a:gd name="connsiteY9" fmla="*/ 1418242 h 1505938"/>
                <a:gd name="connsiteX10" fmla="*/ 405819 w 1541885"/>
                <a:gd name="connsiteY10" fmla="*/ 1475392 h 1505938"/>
                <a:gd name="connsiteX11" fmla="*/ 664899 w 1541885"/>
                <a:gd name="connsiteY11" fmla="*/ 1505872 h 1505938"/>
                <a:gd name="connsiteX12" fmla="*/ 899214 w 1541885"/>
                <a:gd name="connsiteY12" fmla="*/ 1467772 h 1505938"/>
                <a:gd name="connsiteX13" fmla="*/ 1122099 w 1541885"/>
                <a:gd name="connsiteY13" fmla="*/ 1383952 h 1505938"/>
                <a:gd name="connsiteX14" fmla="*/ 1272594 w 1541885"/>
                <a:gd name="connsiteY14" fmla="*/ 1250602 h 1505938"/>
                <a:gd name="connsiteX15" fmla="*/ 1308789 w 1541885"/>
                <a:gd name="connsiteY15" fmla="*/ 1275367 h 1505938"/>
                <a:gd name="connsiteX16" fmla="*/ 1407849 w 1541885"/>
                <a:gd name="connsiteY16" fmla="*/ 1258222 h 1505938"/>
                <a:gd name="connsiteX17" fmla="*/ 1476429 w 1541885"/>
                <a:gd name="connsiteY17" fmla="*/ 1183927 h 1505938"/>
                <a:gd name="connsiteX18" fmla="*/ 1535484 w 1541885"/>
                <a:gd name="connsiteY18" fmla="*/ 1086772 h 1505938"/>
                <a:gd name="connsiteX19" fmla="*/ 1529769 w 1541885"/>
                <a:gd name="connsiteY19" fmla="*/ 978187 h 1505938"/>
                <a:gd name="connsiteX20" fmla="*/ 1457379 w 1541885"/>
                <a:gd name="connsiteY20" fmla="*/ 903892 h 1505938"/>
                <a:gd name="connsiteX21" fmla="*/ 1392609 w 1541885"/>
                <a:gd name="connsiteY21" fmla="*/ 905797 h 1505938"/>
                <a:gd name="connsiteX22" fmla="*/ 1417374 w 1541885"/>
                <a:gd name="connsiteY22" fmla="*/ 841027 h 1505938"/>
                <a:gd name="connsiteX23" fmla="*/ 1474524 w 1541885"/>
                <a:gd name="connsiteY23" fmla="*/ 479077 h 1505938"/>
                <a:gd name="connsiteX24" fmla="*/ 1396419 w 1541885"/>
                <a:gd name="connsiteY24" fmla="*/ 216187 h 1505938"/>
                <a:gd name="connsiteX25" fmla="*/ 1234494 w 1541885"/>
                <a:gd name="connsiteY25" fmla="*/ 73312 h 1505938"/>
                <a:gd name="connsiteX26" fmla="*/ 1055424 w 1541885"/>
                <a:gd name="connsiteY26" fmla="*/ 29497 h 1505938"/>
                <a:gd name="connsiteX27" fmla="*/ 784914 w 1541885"/>
                <a:gd name="connsiteY27" fmla="*/ 922 h 1505938"/>
                <a:gd name="connsiteX28" fmla="*/ 388674 w 1541885"/>
                <a:gd name="connsiteY28" fmla="*/ 63787 h 1505938"/>
                <a:gd name="connsiteX29" fmla="*/ 83874 w 1541885"/>
                <a:gd name="connsiteY29" fmla="*/ 372397 h 1505938"/>
                <a:gd name="connsiteX30" fmla="*/ 3864 w 1541885"/>
                <a:gd name="connsiteY30" fmla="*/ 660052 h 1505938"/>
                <a:gd name="connsiteX0" fmla="*/ 3864 w 1541885"/>
                <a:gd name="connsiteY0" fmla="*/ 660107 h 1505993"/>
                <a:gd name="connsiteX1" fmla="*/ 41964 w 1541885"/>
                <a:gd name="connsiteY1" fmla="*/ 827747 h 1505993"/>
                <a:gd name="connsiteX2" fmla="*/ 34344 w 1541885"/>
                <a:gd name="connsiteY2" fmla="*/ 867752 h 1505993"/>
                <a:gd name="connsiteX3" fmla="*/ 5769 w 1541885"/>
                <a:gd name="connsiteY3" fmla="*/ 884897 h 1505993"/>
                <a:gd name="connsiteX4" fmla="*/ 5769 w 1541885"/>
                <a:gd name="connsiteY4" fmla="*/ 987767 h 1505993"/>
                <a:gd name="connsiteX5" fmla="*/ 66729 w 1541885"/>
                <a:gd name="connsiteY5" fmla="*/ 1102067 h 1505993"/>
                <a:gd name="connsiteX6" fmla="*/ 110544 w 1541885"/>
                <a:gd name="connsiteY6" fmla="*/ 1140167 h 1505993"/>
                <a:gd name="connsiteX7" fmla="*/ 95304 w 1541885"/>
                <a:gd name="connsiteY7" fmla="*/ 1262087 h 1505993"/>
                <a:gd name="connsiteX8" fmla="*/ 127689 w 1541885"/>
                <a:gd name="connsiteY8" fmla="*/ 1353527 h 1505993"/>
                <a:gd name="connsiteX9" fmla="*/ 222939 w 1541885"/>
                <a:gd name="connsiteY9" fmla="*/ 1418297 h 1505993"/>
                <a:gd name="connsiteX10" fmla="*/ 405819 w 1541885"/>
                <a:gd name="connsiteY10" fmla="*/ 1475447 h 1505993"/>
                <a:gd name="connsiteX11" fmla="*/ 664899 w 1541885"/>
                <a:gd name="connsiteY11" fmla="*/ 1505927 h 1505993"/>
                <a:gd name="connsiteX12" fmla="*/ 899214 w 1541885"/>
                <a:gd name="connsiteY12" fmla="*/ 1467827 h 1505993"/>
                <a:gd name="connsiteX13" fmla="*/ 1122099 w 1541885"/>
                <a:gd name="connsiteY13" fmla="*/ 1384007 h 1505993"/>
                <a:gd name="connsiteX14" fmla="*/ 1272594 w 1541885"/>
                <a:gd name="connsiteY14" fmla="*/ 1250657 h 1505993"/>
                <a:gd name="connsiteX15" fmla="*/ 1308789 w 1541885"/>
                <a:gd name="connsiteY15" fmla="*/ 1275422 h 1505993"/>
                <a:gd name="connsiteX16" fmla="*/ 1407849 w 1541885"/>
                <a:gd name="connsiteY16" fmla="*/ 1258277 h 1505993"/>
                <a:gd name="connsiteX17" fmla="*/ 1476429 w 1541885"/>
                <a:gd name="connsiteY17" fmla="*/ 1183982 h 1505993"/>
                <a:gd name="connsiteX18" fmla="*/ 1535484 w 1541885"/>
                <a:gd name="connsiteY18" fmla="*/ 1086827 h 1505993"/>
                <a:gd name="connsiteX19" fmla="*/ 1529769 w 1541885"/>
                <a:gd name="connsiteY19" fmla="*/ 978242 h 1505993"/>
                <a:gd name="connsiteX20" fmla="*/ 1457379 w 1541885"/>
                <a:gd name="connsiteY20" fmla="*/ 903947 h 1505993"/>
                <a:gd name="connsiteX21" fmla="*/ 1392609 w 1541885"/>
                <a:gd name="connsiteY21" fmla="*/ 905852 h 1505993"/>
                <a:gd name="connsiteX22" fmla="*/ 1417374 w 1541885"/>
                <a:gd name="connsiteY22" fmla="*/ 841082 h 1505993"/>
                <a:gd name="connsiteX23" fmla="*/ 1474524 w 1541885"/>
                <a:gd name="connsiteY23" fmla="*/ 479132 h 1505993"/>
                <a:gd name="connsiteX24" fmla="*/ 1396419 w 1541885"/>
                <a:gd name="connsiteY24" fmla="*/ 216242 h 1505993"/>
                <a:gd name="connsiteX25" fmla="*/ 1230684 w 1541885"/>
                <a:gd name="connsiteY25" fmla="*/ 82892 h 1505993"/>
                <a:gd name="connsiteX26" fmla="*/ 1055424 w 1541885"/>
                <a:gd name="connsiteY26" fmla="*/ 29552 h 1505993"/>
                <a:gd name="connsiteX27" fmla="*/ 784914 w 1541885"/>
                <a:gd name="connsiteY27" fmla="*/ 977 h 1505993"/>
                <a:gd name="connsiteX28" fmla="*/ 388674 w 1541885"/>
                <a:gd name="connsiteY28" fmla="*/ 63842 h 1505993"/>
                <a:gd name="connsiteX29" fmla="*/ 83874 w 1541885"/>
                <a:gd name="connsiteY29" fmla="*/ 372452 h 1505993"/>
                <a:gd name="connsiteX30" fmla="*/ 3864 w 1541885"/>
                <a:gd name="connsiteY30" fmla="*/ 660107 h 1505993"/>
                <a:gd name="connsiteX0" fmla="*/ 3864 w 1541885"/>
                <a:gd name="connsiteY0" fmla="*/ 660701 h 1506587"/>
                <a:gd name="connsiteX1" fmla="*/ 41964 w 1541885"/>
                <a:gd name="connsiteY1" fmla="*/ 828341 h 1506587"/>
                <a:gd name="connsiteX2" fmla="*/ 34344 w 1541885"/>
                <a:gd name="connsiteY2" fmla="*/ 868346 h 1506587"/>
                <a:gd name="connsiteX3" fmla="*/ 5769 w 1541885"/>
                <a:gd name="connsiteY3" fmla="*/ 885491 h 1506587"/>
                <a:gd name="connsiteX4" fmla="*/ 5769 w 1541885"/>
                <a:gd name="connsiteY4" fmla="*/ 988361 h 1506587"/>
                <a:gd name="connsiteX5" fmla="*/ 66729 w 1541885"/>
                <a:gd name="connsiteY5" fmla="*/ 1102661 h 1506587"/>
                <a:gd name="connsiteX6" fmla="*/ 110544 w 1541885"/>
                <a:gd name="connsiteY6" fmla="*/ 1140761 h 1506587"/>
                <a:gd name="connsiteX7" fmla="*/ 95304 w 1541885"/>
                <a:gd name="connsiteY7" fmla="*/ 1262681 h 1506587"/>
                <a:gd name="connsiteX8" fmla="*/ 127689 w 1541885"/>
                <a:gd name="connsiteY8" fmla="*/ 1354121 h 1506587"/>
                <a:gd name="connsiteX9" fmla="*/ 222939 w 1541885"/>
                <a:gd name="connsiteY9" fmla="*/ 1418891 h 1506587"/>
                <a:gd name="connsiteX10" fmla="*/ 405819 w 1541885"/>
                <a:gd name="connsiteY10" fmla="*/ 1476041 h 1506587"/>
                <a:gd name="connsiteX11" fmla="*/ 664899 w 1541885"/>
                <a:gd name="connsiteY11" fmla="*/ 1506521 h 1506587"/>
                <a:gd name="connsiteX12" fmla="*/ 899214 w 1541885"/>
                <a:gd name="connsiteY12" fmla="*/ 1468421 h 1506587"/>
                <a:gd name="connsiteX13" fmla="*/ 1122099 w 1541885"/>
                <a:gd name="connsiteY13" fmla="*/ 1384601 h 1506587"/>
                <a:gd name="connsiteX14" fmla="*/ 1272594 w 1541885"/>
                <a:gd name="connsiteY14" fmla="*/ 1251251 h 1506587"/>
                <a:gd name="connsiteX15" fmla="*/ 1308789 w 1541885"/>
                <a:gd name="connsiteY15" fmla="*/ 1276016 h 1506587"/>
                <a:gd name="connsiteX16" fmla="*/ 1407849 w 1541885"/>
                <a:gd name="connsiteY16" fmla="*/ 1258871 h 1506587"/>
                <a:gd name="connsiteX17" fmla="*/ 1476429 w 1541885"/>
                <a:gd name="connsiteY17" fmla="*/ 1184576 h 1506587"/>
                <a:gd name="connsiteX18" fmla="*/ 1535484 w 1541885"/>
                <a:gd name="connsiteY18" fmla="*/ 1087421 h 1506587"/>
                <a:gd name="connsiteX19" fmla="*/ 1529769 w 1541885"/>
                <a:gd name="connsiteY19" fmla="*/ 978836 h 1506587"/>
                <a:gd name="connsiteX20" fmla="*/ 1457379 w 1541885"/>
                <a:gd name="connsiteY20" fmla="*/ 904541 h 1506587"/>
                <a:gd name="connsiteX21" fmla="*/ 1392609 w 1541885"/>
                <a:gd name="connsiteY21" fmla="*/ 906446 h 1506587"/>
                <a:gd name="connsiteX22" fmla="*/ 1417374 w 1541885"/>
                <a:gd name="connsiteY22" fmla="*/ 841676 h 1506587"/>
                <a:gd name="connsiteX23" fmla="*/ 1474524 w 1541885"/>
                <a:gd name="connsiteY23" fmla="*/ 479726 h 1506587"/>
                <a:gd name="connsiteX24" fmla="*/ 1396419 w 1541885"/>
                <a:gd name="connsiteY24" fmla="*/ 216836 h 1506587"/>
                <a:gd name="connsiteX25" fmla="*/ 1230684 w 1541885"/>
                <a:gd name="connsiteY25" fmla="*/ 83486 h 1506587"/>
                <a:gd name="connsiteX26" fmla="*/ 1055424 w 1541885"/>
                <a:gd name="connsiteY26" fmla="*/ 24431 h 1506587"/>
                <a:gd name="connsiteX27" fmla="*/ 784914 w 1541885"/>
                <a:gd name="connsiteY27" fmla="*/ 1571 h 1506587"/>
                <a:gd name="connsiteX28" fmla="*/ 388674 w 1541885"/>
                <a:gd name="connsiteY28" fmla="*/ 64436 h 1506587"/>
                <a:gd name="connsiteX29" fmla="*/ 83874 w 1541885"/>
                <a:gd name="connsiteY29" fmla="*/ 373046 h 1506587"/>
                <a:gd name="connsiteX30" fmla="*/ 3864 w 1541885"/>
                <a:gd name="connsiteY30" fmla="*/ 660701 h 1506587"/>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84914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1966 h 1507852"/>
                <a:gd name="connsiteX1" fmla="*/ 41964 w 1541885"/>
                <a:gd name="connsiteY1" fmla="*/ 829606 h 1507852"/>
                <a:gd name="connsiteX2" fmla="*/ 34344 w 1541885"/>
                <a:gd name="connsiteY2" fmla="*/ 869611 h 1507852"/>
                <a:gd name="connsiteX3" fmla="*/ 5769 w 1541885"/>
                <a:gd name="connsiteY3" fmla="*/ 886756 h 1507852"/>
                <a:gd name="connsiteX4" fmla="*/ 5769 w 1541885"/>
                <a:gd name="connsiteY4" fmla="*/ 989626 h 1507852"/>
                <a:gd name="connsiteX5" fmla="*/ 66729 w 1541885"/>
                <a:gd name="connsiteY5" fmla="*/ 1103926 h 1507852"/>
                <a:gd name="connsiteX6" fmla="*/ 110544 w 1541885"/>
                <a:gd name="connsiteY6" fmla="*/ 1142026 h 1507852"/>
                <a:gd name="connsiteX7" fmla="*/ 95304 w 1541885"/>
                <a:gd name="connsiteY7" fmla="*/ 1263946 h 1507852"/>
                <a:gd name="connsiteX8" fmla="*/ 127689 w 1541885"/>
                <a:gd name="connsiteY8" fmla="*/ 1355386 h 1507852"/>
                <a:gd name="connsiteX9" fmla="*/ 222939 w 1541885"/>
                <a:gd name="connsiteY9" fmla="*/ 1420156 h 1507852"/>
                <a:gd name="connsiteX10" fmla="*/ 405819 w 1541885"/>
                <a:gd name="connsiteY10" fmla="*/ 1477306 h 1507852"/>
                <a:gd name="connsiteX11" fmla="*/ 664899 w 1541885"/>
                <a:gd name="connsiteY11" fmla="*/ 1507786 h 1507852"/>
                <a:gd name="connsiteX12" fmla="*/ 899214 w 1541885"/>
                <a:gd name="connsiteY12" fmla="*/ 1469686 h 1507852"/>
                <a:gd name="connsiteX13" fmla="*/ 1122099 w 1541885"/>
                <a:gd name="connsiteY13" fmla="*/ 1385866 h 1507852"/>
                <a:gd name="connsiteX14" fmla="*/ 1272594 w 1541885"/>
                <a:gd name="connsiteY14" fmla="*/ 1252516 h 1507852"/>
                <a:gd name="connsiteX15" fmla="*/ 1308789 w 1541885"/>
                <a:gd name="connsiteY15" fmla="*/ 1277281 h 1507852"/>
                <a:gd name="connsiteX16" fmla="*/ 1407849 w 1541885"/>
                <a:gd name="connsiteY16" fmla="*/ 1260136 h 1507852"/>
                <a:gd name="connsiteX17" fmla="*/ 1476429 w 1541885"/>
                <a:gd name="connsiteY17" fmla="*/ 1185841 h 1507852"/>
                <a:gd name="connsiteX18" fmla="*/ 1535484 w 1541885"/>
                <a:gd name="connsiteY18" fmla="*/ 1088686 h 1507852"/>
                <a:gd name="connsiteX19" fmla="*/ 1529769 w 1541885"/>
                <a:gd name="connsiteY19" fmla="*/ 980101 h 1507852"/>
                <a:gd name="connsiteX20" fmla="*/ 1457379 w 1541885"/>
                <a:gd name="connsiteY20" fmla="*/ 905806 h 1507852"/>
                <a:gd name="connsiteX21" fmla="*/ 1392609 w 1541885"/>
                <a:gd name="connsiteY21" fmla="*/ 907711 h 1507852"/>
                <a:gd name="connsiteX22" fmla="*/ 1417374 w 1541885"/>
                <a:gd name="connsiteY22" fmla="*/ 842941 h 1507852"/>
                <a:gd name="connsiteX23" fmla="*/ 1474524 w 1541885"/>
                <a:gd name="connsiteY23" fmla="*/ 480991 h 1507852"/>
                <a:gd name="connsiteX24" fmla="*/ 1396419 w 1541885"/>
                <a:gd name="connsiteY24" fmla="*/ 218101 h 1507852"/>
                <a:gd name="connsiteX25" fmla="*/ 1230684 w 1541885"/>
                <a:gd name="connsiteY25" fmla="*/ 84751 h 1507852"/>
                <a:gd name="connsiteX26" fmla="*/ 1055424 w 1541885"/>
                <a:gd name="connsiteY26" fmla="*/ 25696 h 1507852"/>
                <a:gd name="connsiteX27" fmla="*/ 714429 w 1541885"/>
                <a:gd name="connsiteY27" fmla="*/ 2836 h 1507852"/>
                <a:gd name="connsiteX28" fmla="*/ 358194 w 1541885"/>
                <a:gd name="connsiteY28" fmla="*/ 86656 h 1507852"/>
                <a:gd name="connsiteX29" fmla="*/ 83874 w 1541885"/>
                <a:gd name="connsiteY29" fmla="*/ 374311 h 1507852"/>
                <a:gd name="connsiteX30" fmla="*/ 3864 w 1541885"/>
                <a:gd name="connsiteY30" fmla="*/ 661966 h 1507852"/>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39260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885"/>
                <a:gd name="connsiteY0" fmla="*/ 663510 h 1509396"/>
                <a:gd name="connsiteX1" fmla="*/ 41964 w 1541885"/>
                <a:gd name="connsiteY1" fmla="*/ 831150 h 1509396"/>
                <a:gd name="connsiteX2" fmla="*/ 34344 w 1541885"/>
                <a:gd name="connsiteY2" fmla="*/ 871155 h 1509396"/>
                <a:gd name="connsiteX3" fmla="*/ 5769 w 1541885"/>
                <a:gd name="connsiteY3" fmla="*/ 888300 h 1509396"/>
                <a:gd name="connsiteX4" fmla="*/ 5769 w 1541885"/>
                <a:gd name="connsiteY4" fmla="*/ 991170 h 1509396"/>
                <a:gd name="connsiteX5" fmla="*/ 66729 w 1541885"/>
                <a:gd name="connsiteY5" fmla="*/ 1105470 h 1509396"/>
                <a:gd name="connsiteX6" fmla="*/ 110544 w 1541885"/>
                <a:gd name="connsiteY6" fmla="*/ 1143570 h 1509396"/>
                <a:gd name="connsiteX7" fmla="*/ 95304 w 1541885"/>
                <a:gd name="connsiteY7" fmla="*/ 1265490 h 1509396"/>
                <a:gd name="connsiteX8" fmla="*/ 127689 w 1541885"/>
                <a:gd name="connsiteY8" fmla="*/ 1356930 h 1509396"/>
                <a:gd name="connsiteX9" fmla="*/ 222939 w 1541885"/>
                <a:gd name="connsiteY9" fmla="*/ 1421700 h 1509396"/>
                <a:gd name="connsiteX10" fmla="*/ 405819 w 1541885"/>
                <a:gd name="connsiteY10" fmla="*/ 1478850 h 1509396"/>
                <a:gd name="connsiteX11" fmla="*/ 664899 w 1541885"/>
                <a:gd name="connsiteY11" fmla="*/ 1509330 h 1509396"/>
                <a:gd name="connsiteX12" fmla="*/ 899214 w 1541885"/>
                <a:gd name="connsiteY12" fmla="*/ 1471230 h 1509396"/>
                <a:gd name="connsiteX13" fmla="*/ 1122099 w 1541885"/>
                <a:gd name="connsiteY13" fmla="*/ 1387410 h 1509396"/>
                <a:gd name="connsiteX14" fmla="*/ 1272594 w 1541885"/>
                <a:gd name="connsiteY14" fmla="*/ 1254060 h 1509396"/>
                <a:gd name="connsiteX15" fmla="*/ 1308789 w 1541885"/>
                <a:gd name="connsiteY15" fmla="*/ 1278825 h 1509396"/>
                <a:gd name="connsiteX16" fmla="*/ 1407849 w 1541885"/>
                <a:gd name="connsiteY16" fmla="*/ 1261680 h 1509396"/>
                <a:gd name="connsiteX17" fmla="*/ 1476429 w 1541885"/>
                <a:gd name="connsiteY17" fmla="*/ 1187385 h 1509396"/>
                <a:gd name="connsiteX18" fmla="*/ 1535484 w 1541885"/>
                <a:gd name="connsiteY18" fmla="*/ 1090230 h 1509396"/>
                <a:gd name="connsiteX19" fmla="*/ 1529769 w 1541885"/>
                <a:gd name="connsiteY19" fmla="*/ 981645 h 1509396"/>
                <a:gd name="connsiteX20" fmla="*/ 1457379 w 1541885"/>
                <a:gd name="connsiteY20" fmla="*/ 907350 h 1509396"/>
                <a:gd name="connsiteX21" fmla="*/ 1407849 w 1541885"/>
                <a:gd name="connsiteY21" fmla="*/ 909255 h 1509396"/>
                <a:gd name="connsiteX22" fmla="*/ 1417374 w 1541885"/>
                <a:gd name="connsiteY22" fmla="*/ 844485 h 1509396"/>
                <a:gd name="connsiteX23" fmla="*/ 1474524 w 1541885"/>
                <a:gd name="connsiteY23" fmla="*/ 482535 h 1509396"/>
                <a:gd name="connsiteX24" fmla="*/ 1396419 w 1541885"/>
                <a:gd name="connsiteY24" fmla="*/ 219645 h 1509396"/>
                <a:gd name="connsiteX25" fmla="*/ 1230684 w 1541885"/>
                <a:gd name="connsiteY25" fmla="*/ 86295 h 1509396"/>
                <a:gd name="connsiteX26" fmla="*/ 1034469 w 1541885"/>
                <a:gd name="connsiteY26" fmla="*/ 19620 h 1509396"/>
                <a:gd name="connsiteX27" fmla="*/ 714429 w 1541885"/>
                <a:gd name="connsiteY27" fmla="*/ 4380 h 1509396"/>
                <a:gd name="connsiteX28" fmla="*/ 358194 w 1541885"/>
                <a:gd name="connsiteY28" fmla="*/ 88200 h 1509396"/>
                <a:gd name="connsiteX29" fmla="*/ 83874 w 1541885"/>
                <a:gd name="connsiteY29" fmla="*/ 375855 h 1509396"/>
                <a:gd name="connsiteX30" fmla="*/ 3864 w 1541885"/>
                <a:gd name="connsiteY30" fmla="*/ 663510 h 1509396"/>
                <a:gd name="connsiteX0" fmla="*/ 3864 w 1541974"/>
                <a:gd name="connsiteY0" fmla="*/ 663510 h 1509396"/>
                <a:gd name="connsiteX1" fmla="*/ 41964 w 1541974"/>
                <a:gd name="connsiteY1" fmla="*/ 831150 h 1509396"/>
                <a:gd name="connsiteX2" fmla="*/ 34344 w 1541974"/>
                <a:gd name="connsiteY2" fmla="*/ 871155 h 1509396"/>
                <a:gd name="connsiteX3" fmla="*/ 5769 w 1541974"/>
                <a:gd name="connsiteY3" fmla="*/ 888300 h 1509396"/>
                <a:gd name="connsiteX4" fmla="*/ 5769 w 1541974"/>
                <a:gd name="connsiteY4" fmla="*/ 991170 h 1509396"/>
                <a:gd name="connsiteX5" fmla="*/ 66729 w 1541974"/>
                <a:gd name="connsiteY5" fmla="*/ 1105470 h 1509396"/>
                <a:gd name="connsiteX6" fmla="*/ 110544 w 1541974"/>
                <a:gd name="connsiteY6" fmla="*/ 1143570 h 1509396"/>
                <a:gd name="connsiteX7" fmla="*/ 95304 w 1541974"/>
                <a:gd name="connsiteY7" fmla="*/ 1265490 h 1509396"/>
                <a:gd name="connsiteX8" fmla="*/ 127689 w 1541974"/>
                <a:gd name="connsiteY8" fmla="*/ 1356930 h 1509396"/>
                <a:gd name="connsiteX9" fmla="*/ 222939 w 1541974"/>
                <a:gd name="connsiteY9" fmla="*/ 1421700 h 1509396"/>
                <a:gd name="connsiteX10" fmla="*/ 405819 w 1541974"/>
                <a:gd name="connsiteY10" fmla="*/ 1478850 h 1509396"/>
                <a:gd name="connsiteX11" fmla="*/ 664899 w 1541974"/>
                <a:gd name="connsiteY11" fmla="*/ 1509330 h 1509396"/>
                <a:gd name="connsiteX12" fmla="*/ 899214 w 1541974"/>
                <a:gd name="connsiteY12" fmla="*/ 1471230 h 1509396"/>
                <a:gd name="connsiteX13" fmla="*/ 1122099 w 1541974"/>
                <a:gd name="connsiteY13" fmla="*/ 1387410 h 1509396"/>
                <a:gd name="connsiteX14" fmla="*/ 1272594 w 1541974"/>
                <a:gd name="connsiteY14" fmla="*/ 1254060 h 1509396"/>
                <a:gd name="connsiteX15" fmla="*/ 1308789 w 1541974"/>
                <a:gd name="connsiteY15" fmla="*/ 1278825 h 1509396"/>
                <a:gd name="connsiteX16" fmla="*/ 1407849 w 1541974"/>
                <a:gd name="connsiteY16" fmla="*/ 1261680 h 1509396"/>
                <a:gd name="connsiteX17" fmla="*/ 1476429 w 1541974"/>
                <a:gd name="connsiteY17" fmla="*/ 1187385 h 1509396"/>
                <a:gd name="connsiteX18" fmla="*/ 1535484 w 1541974"/>
                <a:gd name="connsiteY18" fmla="*/ 1090230 h 1509396"/>
                <a:gd name="connsiteX19" fmla="*/ 1531674 w 1541974"/>
                <a:gd name="connsiteY19" fmla="*/ 958785 h 1509396"/>
                <a:gd name="connsiteX20" fmla="*/ 1457379 w 1541974"/>
                <a:gd name="connsiteY20" fmla="*/ 907350 h 1509396"/>
                <a:gd name="connsiteX21" fmla="*/ 1407849 w 1541974"/>
                <a:gd name="connsiteY21" fmla="*/ 909255 h 1509396"/>
                <a:gd name="connsiteX22" fmla="*/ 1417374 w 1541974"/>
                <a:gd name="connsiteY22" fmla="*/ 844485 h 1509396"/>
                <a:gd name="connsiteX23" fmla="*/ 1474524 w 1541974"/>
                <a:gd name="connsiteY23" fmla="*/ 482535 h 1509396"/>
                <a:gd name="connsiteX24" fmla="*/ 1396419 w 1541974"/>
                <a:gd name="connsiteY24" fmla="*/ 219645 h 1509396"/>
                <a:gd name="connsiteX25" fmla="*/ 1230684 w 1541974"/>
                <a:gd name="connsiteY25" fmla="*/ 86295 h 1509396"/>
                <a:gd name="connsiteX26" fmla="*/ 1034469 w 1541974"/>
                <a:gd name="connsiteY26" fmla="*/ 19620 h 1509396"/>
                <a:gd name="connsiteX27" fmla="*/ 714429 w 1541974"/>
                <a:gd name="connsiteY27" fmla="*/ 4380 h 1509396"/>
                <a:gd name="connsiteX28" fmla="*/ 358194 w 1541974"/>
                <a:gd name="connsiteY28" fmla="*/ 88200 h 1509396"/>
                <a:gd name="connsiteX29" fmla="*/ 83874 w 1541974"/>
                <a:gd name="connsiteY29" fmla="*/ 375855 h 1509396"/>
                <a:gd name="connsiteX30" fmla="*/ 3864 w 1541974"/>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2594 w 1541092"/>
                <a:gd name="connsiteY14" fmla="*/ 1254060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3864 w 1541092"/>
                <a:gd name="connsiteY0" fmla="*/ 663510 h 1509396"/>
                <a:gd name="connsiteX1" fmla="*/ 41964 w 1541092"/>
                <a:gd name="connsiteY1" fmla="*/ 831150 h 1509396"/>
                <a:gd name="connsiteX2" fmla="*/ 34344 w 1541092"/>
                <a:gd name="connsiteY2" fmla="*/ 871155 h 1509396"/>
                <a:gd name="connsiteX3" fmla="*/ 5769 w 1541092"/>
                <a:gd name="connsiteY3" fmla="*/ 888300 h 1509396"/>
                <a:gd name="connsiteX4" fmla="*/ 5769 w 1541092"/>
                <a:gd name="connsiteY4" fmla="*/ 991170 h 1509396"/>
                <a:gd name="connsiteX5" fmla="*/ 66729 w 1541092"/>
                <a:gd name="connsiteY5" fmla="*/ 1105470 h 1509396"/>
                <a:gd name="connsiteX6" fmla="*/ 110544 w 1541092"/>
                <a:gd name="connsiteY6" fmla="*/ 1143570 h 1509396"/>
                <a:gd name="connsiteX7" fmla="*/ 95304 w 1541092"/>
                <a:gd name="connsiteY7" fmla="*/ 1265490 h 1509396"/>
                <a:gd name="connsiteX8" fmla="*/ 127689 w 1541092"/>
                <a:gd name="connsiteY8" fmla="*/ 1356930 h 1509396"/>
                <a:gd name="connsiteX9" fmla="*/ 222939 w 1541092"/>
                <a:gd name="connsiteY9" fmla="*/ 1421700 h 1509396"/>
                <a:gd name="connsiteX10" fmla="*/ 405819 w 1541092"/>
                <a:gd name="connsiteY10" fmla="*/ 1478850 h 1509396"/>
                <a:gd name="connsiteX11" fmla="*/ 664899 w 1541092"/>
                <a:gd name="connsiteY11" fmla="*/ 1509330 h 1509396"/>
                <a:gd name="connsiteX12" fmla="*/ 899214 w 1541092"/>
                <a:gd name="connsiteY12" fmla="*/ 1471230 h 1509396"/>
                <a:gd name="connsiteX13" fmla="*/ 1122099 w 1541092"/>
                <a:gd name="connsiteY13" fmla="*/ 1387410 h 1509396"/>
                <a:gd name="connsiteX14" fmla="*/ 1276404 w 1541092"/>
                <a:gd name="connsiteY14" fmla="*/ 1263585 h 1509396"/>
                <a:gd name="connsiteX15" fmla="*/ 1308789 w 1541092"/>
                <a:gd name="connsiteY15" fmla="*/ 1278825 h 1509396"/>
                <a:gd name="connsiteX16" fmla="*/ 1407849 w 1541092"/>
                <a:gd name="connsiteY16" fmla="*/ 1261680 h 1509396"/>
                <a:gd name="connsiteX17" fmla="*/ 1489764 w 1541092"/>
                <a:gd name="connsiteY17" fmla="*/ 1189290 h 1509396"/>
                <a:gd name="connsiteX18" fmla="*/ 1535484 w 1541092"/>
                <a:gd name="connsiteY18" fmla="*/ 1090230 h 1509396"/>
                <a:gd name="connsiteX19" fmla="*/ 1531674 w 1541092"/>
                <a:gd name="connsiteY19" fmla="*/ 958785 h 1509396"/>
                <a:gd name="connsiteX20" fmla="*/ 1457379 w 1541092"/>
                <a:gd name="connsiteY20" fmla="*/ 907350 h 1509396"/>
                <a:gd name="connsiteX21" fmla="*/ 1407849 w 1541092"/>
                <a:gd name="connsiteY21" fmla="*/ 909255 h 1509396"/>
                <a:gd name="connsiteX22" fmla="*/ 1417374 w 1541092"/>
                <a:gd name="connsiteY22" fmla="*/ 844485 h 1509396"/>
                <a:gd name="connsiteX23" fmla="*/ 1474524 w 1541092"/>
                <a:gd name="connsiteY23" fmla="*/ 482535 h 1509396"/>
                <a:gd name="connsiteX24" fmla="*/ 1396419 w 1541092"/>
                <a:gd name="connsiteY24" fmla="*/ 219645 h 1509396"/>
                <a:gd name="connsiteX25" fmla="*/ 1230684 w 1541092"/>
                <a:gd name="connsiteY25" fmla="*/ 86295 h 1509396"/>
                <a:gd name="connsiteX26" fmla="*/ 1034469 w 1541092"/>
                <a:gd name="connsiteY26" fmla="*/ 19620 h 1509396"/>
                <a:gd name="connsiteX27" fmla="*/ 714429 w 1541092"/>
                <a:gd name="connsiteY27" fmla="*/ 4380 h 1509396"/>
                <a:gd name="connsiteX28" fmla="*/ 358194 w 1541092"/>
                <a:gd name="connsiteY28" fmla="*/ 88200 h 1509396"/>
                <a:gd name="connsiteX29" fmla="*/ 83874 w 1541092"/>
                <a:gd name="connsiteY29" fmla="*/ 375855 h 1509396"/>
                <a:gd name="connsiteX30" fmla="*/ 3864 w 1541092"/>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062 w 1544290"/>
                <a:gd name="connsiteY0" fmla="*/ 663510 h 1509396"/>
                <a:gd name="connsiteX1" fmla="*/ 45162 w 1544290"/>
                <a:gd name="connsiteY1" fmla="*/ 831150 h 1509396"/>
                <a:gd name="connsiteX2" fmla="*/ 37542 w 1544290"/>
                <a:gd name="connsiteY2" fmla="*/ 871155 h 1509396"/>
                <a:gd name="connsiteX3" fmla="*/ 3252 w 1544290"/>
                <a:gd name="connsiteY3" fmla="*/ 901635 h 1509396"/>
                <a:gd name="connsiteX4" fmla="*/ 8967 w 1544290"/>
                <a:gd name="connsiteY4" fmla="*/ 991170 h 1509396"/>
                <a:gd name="connsiteX5" fmla="*/ 69927 w 1544290"/>
                <a:gd name="connsiteY5" fmla="*/ 1105470 h 1509396"/>
                <a:gd name="connsiteX6" fmla="*/ 113742 w 1544290"/>
                <a:gd name="connsiteY6" fmla="*/ 1143570 h 1509396"/>
                <a:gd name="connsiteX7" fmla="*/ 98502 w 1544290"/>
                <a:gd name="connsiteY7" fmla="*/ 1265490 h 1509396"/>
                <a:gd name="connsiteX8" fmla="*/ 130887 w 1544290"/>
                <a:gd name="connsiteY8" fmla="*/ 1356930 h 1509396"/>
                <a:gd name="connsiteX9" fmla="*/ 226137 w 1544290"/>
                <a:gd name="connsiteY9" fmla="*/ 1421700 h 1509396"/>
                <a:gd name="connsiteX10" fmla="*/ 409017 w 1544290"/>
                <a:gd name="connsiteY10" fmla="*/ 1478850 h 1509396"/>
                <a:gd name="connsiteX11" fmla="*/ 668097 w 1544290"/>
                <a:gd name="connsiteY11" fmla="*/ 1509330 h 1509396"/>
                <a:gd name="connsiteX12" fmla="*/ 902412 w 1544290"/>
                <a:gd name="connsiteY12" fmla="*/ 1471230 h 1509396"/>
                <a:gd name="connsiteX13" fmla="*/ 1125297 w 1544290"/>
                <a:gd name="connsiteY13" fmla="*/ 1387410 h 1509396"/>
                <a:gd name="connsiteX14" fmla="*/ 1279602 w 1544290"/>
                <a:gd name="connsiteY14" fmla="*/ 1263585 h 1509396"/>
                <a:gd name="connsiteX15" fmla="*/ 1311987 w 1544290"/>
                <a:gd name="connsiteY15" fmla="*/ 1278825 h 1509396"/>
                <a:gd name="connsiteX16" fmla="*/ 1411047 w 1544290"/>
                <a:gd name="connsiteY16" fmla="*/ 1261680 h 1509396"/>
                <a:gd name="connsiteX17" fmla="*/ 1492962 w 1544290"/>
                <a:gd name="connsiteY17" fmla="*/ 1189290 h 1509396"/>
                <a:gd name="connsiteX18" fmla="*/ 1538682 w 1544290"/>
                <a:gd name="connsiteY18" fmla="*/ 1090230 h 1509396"/>
                <a:gd name="connsiteX19" fmla="*/ 1534872 w 1544290"/>
                <a:gd name="connsiteY19" fmla="*/ 958785 h 1509396"/>
                <a:gd name="connsiteX20" fmla="*/ 1460577 w 1544290"/>
                <a:gd name="connsiteY20" fmla="*/ 907350 h 1509396"/>
                <a:gd name="connsiteX21" fmla="*/ 1411047 w 1544290"/>
                <a:gd name="connsiteY21" fmla="*/ 909255 h 1509396"/>
                <a:gd name="connsiteX22" fmla="*/ 1420572 w 1544290"/>
                <a:gd name="connsiteY22" fmla="*/ 844485 h 1509396"/>
                <a:gd name="connsiteX23" fmla="*/ 1477722 w 1544290"/>
                <a:gd name="connsiteY23" fmla="*/ 482535 h 1509396"/>
                <a:gd name="connsiteX24" fmla="*/ 1399617 w 1544290"/>
                <a:gd name="connsiteY24" fmla="*/ 219645 h 1509396"/>
                <a:gd name="connsiteX25" fmla="*/ 1233882 w 1544290"/>
                <a:gd name="connsiteY25" fmla="*/ 86295 h 1509396"/>
                <a:gd name="connsiteX26" fmla="*/ 1037667 w 1544290"/>
                <a:gd name="connsiteY26" fmla="*/ 19620 h 1509396"/>
                <a:gd name="connsiteX27" fmla="*/ 717627 w 1544290"/>
                <a:gd name="connsiteY27" fmla="*/ 4380 h 1509396"/>
                <a:gd name="connsiteX28" fmla="*/ 361392 w 1544290"/>
                <a:gd name="connsiteY28" fmla="*/ 88200 h 1509396"/>
                <a:gd name="connsiteX29" fmla="*/ 87072 w 1544290"/>
                <a:gd name="connsiteY29" fmla="*/ 375855 h 1509396"/>
                <a:gd name="connsiteX30" fmla="*/ 7062 w 1544290"/>
                <a:gd name="connsiteY30" fmla="*/ 663510 h 1509396"/>
                <a:gd name="connsiteX0" fmla="*/ 7910 w 1545138"/>
                <a:gd name="connsiteY0" fmla="*/ 663510 h 1509396"/>
                <a:gd name="connsiteX1" fmla="*/ 46010 w 1545138"/>
                <a:gd name="connsiteY1" fmla="*/ 831150 h 1509396"/>
                <a:gd name="connsiteX2" fmla="*/ 50269 w 1545138"/>
                <a:gd name="connsiteY2" fmla="*/ 875907 h 1509396"/>
                <a:gd name="connsiteX3" fmla="*/ 4100 w 1545138"/>
                <a:gd name="connsiteY3" fmla="*/ 901635 h 1509396"/>
                <a:gd name="connsiteX4" fmla="*/ 9815 w 1545138"/>
                <a:gd name="connsiteY4" fmla="*/ 991170 h 1509396"/>
                <a:gd name="connsiteX5" fmla="*/ 70775 w 1545138"/>
                <a:gd name="connsiteY5" fmla="*/ 1105470 h 1509396"/>
                <a:gd name="connsiteX6" fmla="*/ 114590 w 1545138"/>
                <a:gd name="connsiteY6" fmla="*/ 1143570 h 1509396"/>
                <a:gd name="connsiteX7" fmla="*/ 99350 w 1545138"/>
                <a:gd name="connsiteY7" fmla="*/ 1265490 h 1509396"/>
                <a:gd name="connsiteX8" fmla="*/ 131735 w 1545138"/>
                <a:gd name="connsiteY8" fmla="*/ 1356930 h 1509396"/>
                <a:gd name="connsiteX9" fmla="*/ 226985 w 1545138"/>
                <a:gd name="connsiteY9" fmla="*/ 1421700 h 1509396"/>
                <a:gd name="connsiteX10" fmla="*/ 409865 w 1545138"/>
                <a:gd name="connsiteY10" fmla="*/ 1478850 h 1509396"/>
                <a:gd name="connsiteX11" fmla="*/ 668945 w 1545138"/>
                <a:gd name="connsiteY11" fmla="*/ 1509330 h 1509396"/>
                <a:gd name="connsiteX12" fmla="*/ 903260 w 1545138"/>
                <a:gd name="connsiteY12" fmla="*/ 1471230 h 1509396"/>
                <a:gd name="connsiteX13" fmla="*/ 1126145 w 1545138"/>
                <a:gd name="connsiteY13" fmla="*/ 1387410 h 1509396"/>
                <a:gd name="connsiteX14" fmla="*/ 1280450 w 1545138"/>
                <a:gd name="connsiteY14" fmla="*/ 1263585 h 1509396"/>
                <a:gd name="connsiteX15" fmla="*/ 1312835 w 1545138"/>
                <a:gd name="connsiteY15" fmla="*/ 1278825 h 1509396"/>
                <a:gd name="connsiteX16" fmla="*/ 1411895 w 1545138"/>
                <a:gd name="connsiteY16" fmla="*/ 1261680 h 1509396"/>
                <a:gd name="connsiteX17" fmla="*/ 1493810 w 1545138"/>
                <a:gd name="connsiteY17" fmla="*/ 1189290 h 1509396"/>
                <a:gd name="connsiteX18" fmla="*/ 1539530 w 1545138"/>
                <a:gd name="connsiteY18" fmla="*/ 1090230 h 1509396"/>
                <a:gd name="connsiteX19" fmla="*/ 1535720 w 1545138"/>
                <a:gd name="connsiteY19" fmla="*/ 958785 h 1509396"/>
                <a:gd name="connsiteX20" fmla="*/ 1461425 w 1545138"/>
                <a:gd name="connsiteY20" fmla="*/ 907350 h 1509396"/>
                <a:gd name="connsiteX21" fmla="*/ 1411895 w 1545138"/>
                <a:gd name="connsiteY21" fmla="*/ 909255 h 1509396"/>
                <a:gd name="connsiteX22" fmla="*/ 1421420 w 1545138"/>
                <a:gd name="connsiteY22" fmla="*/ 844485 h 1509396"/>
                <a:gd name="connsiteX23" fmla="*/ 1478570 w 1545138"/>
                <a:gd name="connsiteY23" fmla="*/ 482535 h 1509396"/>
                <a:gd name="connsiteX24" fmla="*/ 1400465 w 1545138"/>
                <a:gd name="connsiteY24" fmla="*/ 219645 h 1509396"/>
                <a:gd name="connsiteX25" fmla="*/ 1234730 w 1545138"/>
                <a:gd name="connsiteY25" fmla="*/ 86295 h 1509396"/>
                <a:gd name="connsiteX26" fmla="*/ 1038515 w 1545138"/>
                <a:gd name="connsiteY26" fmla="*/ 19620 h 1509396"/>
                <a:gd name="connsiteX27" fmla="*/ 718475 w 1545138"/>
                <a:gd name="connsiteY27" fmla="*/ 4380 h 1509396"/>
                <a:gd name="connsiteX28" fmla="*/ 362240 w 1545138"/>
                <a:gd name="connsiteY28" fmla="*/ 88200 h 1509396"/>
                <a:gd name="connsiteX29" fmla="*/ 87920 w 1545138"/>
                <a:gd name="connsiteY29" fmla="*/ 375855 h 1509396"/>
                <a:gd name="connsiteX30" fmla="*/ 7910 w 1545138"/>
                <a:gd name="connsiteY30" fmla="*/ 663510 h 1509396"/>
                <a:gd name="connsiteX0" fmla="*/ 7911 w 1545139"/>
                <a:gd name="connsiteY0" fmla="*/ 663510 h 1509396"/>
                <a:gd name="connsiteX1" fmla="*/ 46011 w 1545139"/>
                <a:gd name="connsiteY1" fmla="*/ 831150 h 1509396"/>
                <a:gd name="connsiteX2" fmla="*/ 50270 w 1545139"/>
                <a:gd name="connsiteY2" fmla="*/ 875907 h 1509396"/>
                <a:gd name="connsiteX3" fmla="*/ 4101 w 1545139"/>
                <a:gd name="connsiteY3" fmla="*/ 887379 h 1509396"/>
                <a:gd name="connsiteX4" fmla="*/ 9816 w 1545139"/>
                <a:gd name="connsiteY4" fmla="*/ 991170 h 1509396"/>
                <a:gd name="connsiteX5" fmla="*/ 70776 w 1545139"/>
                <a:gd name="connsiteY5" fmla="*/ 1105470 h 1509396"/>
                <a:gd name="connsiteX6" fmla="*/ 114591 w 1545139"/>
                <a:gd name="connsiteY6" fmla="*/ 1143570 h 1509396"/>
                <a:gd name="connsiteX7" fmla="*/ 99351 w 1545139"/>
                <a:gd name="connsiteY7" fmla="*/ 1265490 h 1509396"/>
                <a:gd name="connsiteX8" fmla="*/ 131736 w 1545139"/>
                <a:gd name="connsiteY8" fmla="*/ 1356930 h 1509396"/>
                <a:gd name="connsiteX9" fmla="*/ 226986 w 1545139"/>
                <a:gd name="connsiteY9" fmla="*/ 1421700 h 1509396"/>
                <a:gd name="connsiteX10" fmla="*/ 409866 w 1545139"/>
                <a:gd name="connsiteY10" fmla="*/ 1478850 h 1509396"/>
                <a:gd name="connsiteX11" fmla="*/ 668946 w 1545139"/>
                <a:gd name="connsiteY11" fmla="*/ 1509330 h 1509396"/>
                <a:gd name="connsiteX12" fmla="*/ 903261 w 1545139"/>
                <a:gd name="connsiteY12" fmla="*/ 1471230 h 1509396"/>
                <a:gd name="connsiteX13" fmla="*/ 1126146 w 1545139"/>
                <a:gd name="connsiteY13" fmla="*/ 1387410 h 1509396"/>
                <a:gd name="connsiteX14" fmla="*/ 1280451 w 1545139"/>
                <a:gd name="connsiteY14" fmla="*/ 1263585 h 1509396"/>
                <a:gd name="connsiteX15" fmla="*/ 1312836 w 1545139"/>
                <a:gd name="connsiteY15" fmla="*/ 1278825 h 1509396"/>
                <a:gd name="connsiteX16" fmla="*/ 1411896 w 1545139"/>
                <a:gd name="connsiteY16" fmla="*/ 1261680 h 1509396"/>
                <a:gd name="connsiteX17" fmla="*/ 1493811 w 1545139"/>
                <a:gd name="connsiteY17" fmla="*/ 1189290 h 1509396"/>
                <a:gd name="connsiteX18" fmla="*/ 1539531 w 1545139"/>
                <a:gd name="connsiteY18" fmla="*/ 1090230 h 1509396"/>
                <a:gd name="connsiteX19" fmla="*/ 1535721 w 1545139"/>
                <a:gd name="connsiteY19" fmla="*/ 958785 h 1509396"/>
                <a:gd name="connsiteX20" fmla="*/ 1461426 w 1545139"/>
                <a:gd name="connsiteY20" fmla="*/ 907350 h 1509396"/>
                <a:gd name="connsiteX21" fmla="*/ 1411896 w 1545139"/>
                <a:gd name="connsiteY21" fmla="*/ 909255 h 1509396"/>
                <a:gd name="connsiteX22" fmla="*/ 1421421 w 1545139"/>
                <a:gd name="connsiteY22" fmla="*/ 844485 h 1509396"/>
                <a:gd name="connsiteX23" fmla="*/ 1478571 w 1545139"/>
                <a:gd name="connsiteY23" fmla="*/ 482535 h 1509396"/>
                <a:gd name="connsiteX24" fmla="*/ 1400466 w 1545139"/>
                <a:gd name="connsiteY24" fmla="*/ 219645 h 1509396"/>
                <a:gd name="connsiteX25" fmla="*/ 1234731 w 1545139"/>
                <a:gd name="connsiteY25" fmla="*/ 86295 h 1509396"/>
                <a:gd name="connsiteX26" fmla="*/ 1038516 w 1545139"/>
                <a:gd name="connsiteY26" fmla="*/ 19620 h 1509396"/>
                <a:gd name="connsiteX27" fmla="*/ 718476 w 1545139"/>
                <a:gd name="connsiteY27" fmla="*/ 4380 h 1509396"/>
                <a:gd name="connsiteX28" fmla="*/ 362241 w 1545139"/>
                <a:gd name="connsiteY28" fmla="*/ 88200 h 1509396"/>
                <a:gd name="connsiteX29" fmla="*/ 87921 w 1545139"/>
                <a:gd name="connsiteY29" fmla="*/ 375855 h 1509396"/>
                <a:gd name="connsiteX30" fmla="*/ 7911 w 1545139"/>
                <a:gd name="connsiteY30" fmla="*/ 663510 h 1509396"/>
                <a:gd name="connsiteX0" fmla="*/ 9982 w 1547210"/>
                <a:gd name="connsiteY0" fmla="*/ 663510 h 1509396"/>
                <a:gd name="connsiteX1" fmla="*/ 48082 w 1547210"/>
                <a:gd name="connsiteY1" fmla="*/ 831150 h 1509396"/>
                <a:gd name="connsiteX2" fmla="*/ 52341 w 1547210"/>
                <a:gd name="connsiteY2" fmla="*/ 875907 h 1509396"/>
                <a:gd name="connsiteX3" fmla="*/ 6172 w 1547210"/>
                <a:gd name="connsiteY3" fmla="*/ 887379 h 1509396"/>
                <a:gd name="connsiteX4" fmla="*/ 11887 w 1547210"/>
                <a:gd name="connsiteY4" fmla="*/ 991170 h 1509396"/>
                <a:gd name="connsiteX5" fmla="*/ 72847 w 1547210"/>
                <a:gd name="connsiteY5" fmla="*/ 1105470 h 1509396"/>
                <a:gd name="connsiteX6" fmla="*/ 116662 w 1547210"/>
                <a:gd name="connsiteY6" fmla="*/ 1143570 h 1509396"/>
                <a:gd name="connsiteX7" fmla="*/ 101422 w 1547210"/>
                <a:gd name="connsiteY7" fmla="*/ 1265490 h 1509396"/>
                <a:gd name="connsiteX8" fmla="*/ 133807 w 1547210"/>
                <a:gd name="connsiteY8" fmla="*/ 1356930 h 1509396"/>
                <a:gd name="connsiteX9" fmla="*/ 229057 w 1547210"/>
                <a:gd name="connsiteY9" fmla="*/ 1421700 h 1509396"/>
                <a:gd name="connsiteX10" fmla="*/ 411937 w 1547210"/>
                <a:gd name="connsiteY10" fmla="*/ 1478850 h 1509396"/>
                <a:gd name="connsiteX11" fmla="*/ 671017 w 1547210"/>
                <a:gd name="connsiteY11" fmla="*/ 1509330 h 1509396"/>
                <a:gd name="connsiteX12" fmla="*/ 905332 w 1547210"/>
                <a:gd name="connsiteY12" fmla="*/ 1471230 h 1509396"/>
                <a:gd name="connsiteX13" fmla="*/ 1128217 w 1547210"/>
                <a:gd name="connsiteY13" fmla="*/ 1387410 h 1509396"/>
                <a:gd name="connsiteX14" fmla="*/ 1282522 w 1547210"/>
                <a:gd name="connsiteY14" fmla="*/ 1263585 h 1509396"/>
                <a:gd name="connsiteX15" fmla="*/ 1314907 w 1547210"/>
                <a:gd name="connsiteY15" fmla="*/ 1278825 h 1509396"/>
                <a:gd name="connsiteX16" fmla="*/ 1413967 w 1547210"/>
                <a:gd name="connsiteY16" fmla="*/ 1261680 h 1509396"/>
                <a:gd name="connsiteX17" fmla="*/ 1495882 w 1547210"/>
                <a:gd name="connsiteY17" fmla="*/ 1189290 h 1509396"/>
                <a:gd name="connsiteX18" fmla="*/ 1541602 w 1547210"/>
                <a:gd name="connsiteY18" fmla="*/ 1090230 h 1509396"/>
                <a:gd name="connsiteX19" fmla="*/ 1537792 w 1547210"/>
                <a:gd name="connsiteY19" fmla="*/ 958785 h 1509396"/>
                <a:gd name="connsiteX20" fmla="*/ 1463497 w 1547210"/>
                <a:gd name="connsiteY20" fmla="*/ 907350 h 1509396"/>
                <a:gd name="connsiteX21" fmla="*/ 1413967 w 1547210"/>
                <a:gd name="connsiteY21" fmla="*/ 909255 h 1509396"/>
                <a:gd name="connsiteX22" fmla="*/ 1423492 w 1547210"/>
                <a:gd name="connsiteY22" fmla="*/ 844485 h 1509396"/>
                <a:gd name="connsiteX23" fmla="*/ 1480642 w 1547210"/>
                <a:gd name="connsiteY23" fmla="*/ 482535 h 1509396"/>
                <a:gd name="connsiteX24" fmla="*/ 1402537 w 1547210"/>
                <a:gd name="connsiteY24" fmla="*/ 219645 h 1509396"/>
                <a:gd name="connsiteX25" fmla="*/ 1236802 w 1547210"/>
                <a:gd name="connsiteY25" fmla="*/ 86295 h 1509396"/>
                <a:gd name="connsiteX26" fmla="*/ 1040587 w 1547210"/>
                <a:gd name="connsiteY26" fmla="*/ 19620 h 1509396"/>
                <a:gd name="connsiteX27" fmla="*/ 720547 w 1547210"/>
                <a:gd name="connsiteY27" fmla="*/ 4380 h 1509396"/>
                <a:gd name="connsiteX28" fmla="*/ 364312 w 1547210"/>
                <a:gd name="connsiteY28" fmla="*/ 88200 h 1509396"/>
                <a:gd name="connsiteX29" fmla="*/ 89992 w 1547210"/>
                <a:gd name="connsiteY29" fmla="*/ 375855 h 1509396"/>
                <a:gd name="connsiteX30" fmla="*/ 9982 w 1547210"/>
                <a:gd name="connsiteY30" fmla="*/ 663510 h 150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7210" h="1509396">
                  <a:moveTo>
                    <a:pt x="9982" y="663510"/>
                  </a:moveTo>
                  <a:cubicBezTo>
                    <a:pt x="2997" y="739392"/>
                    <a:pt x="41022" y="795751"/>
                    <a:pt x="48082" y="831150"/>
                  </a:cubicBezTo>
                  <a:cubicBezTo>
                    <a:pt x="55142" y="866549"/>
                    <a:pt x="59326" y="866536"/>
                    <a:pt x="52341" y="875907"/>
                  </a:cubicBezTo>
                  <a:cubicBezTo>
                    <a:pt x="45356" y="885278"/>
                    <a:pt x="17665" y="856288"/>
                    <a:pt x="6172" y="887379"/>
                  </a:cubicBezTo>
                  <a:cubicBezTo>
                    <a:pt x="-5321" y="918470"/>
                    <a:pt x="775" y="954822"/>
                    <a:pt x="11887" y="991170"/>
                  </a:cubicBezTo>
                  <a:cubicBezTo>
                    <a:pt x="22999" y="1027518"/>
                    <a:pt x="55384" y="1080070"/>
                    <a:pt x="72847" y="1105470"/>
                  </a:cubicBezTo>
                  <a:cubicBezTo>
                    <a:pt x="90310" y="1130870"/>
                    <a:pt x="111900" y="1116900"/>
                    <a:pt x="116662" y="1143570"/>
                  </a:cubicBezTo>
                  <a:cubicBezTo>
                    <a:pt x="121424" y="1170240"/>
                    <a:pt x="98565" y="1229930"/>
                    <a:pt x="101422" y="1265490"/>
                  </a:cubicBezTo>
                  <a:cubicBezTo>
                    <a:pt x="104279" y="1301050"/>
                    <a:pt x="112535" y="1330895"/>
                    <a:pt x="133807" y="1356930"/>
                  </a:cubicBezTo>
                  <a:cubicBezTo>
                    <a:pt x="155079" y="1382965"/>
                    <a:pt x="182702" y="1401380"/>
                    <a:pt x="229057" y="1421700"/>
                  </a:cubicBezTo>
                  <a:cubicBezTo>
                    <a:pt x="275412" y="1442020"/>
                    <a:pt x="338277" y="1464245"/>
                    <a:pt x="411937" y="1478850"/>
                  </a:cubicBezTo>
                  <a:cubicBezTo>
                    <a:pt x="485597" y="1493455"/>
                    <a:pt x="588785" y="1510600"/>
                    <a:pt x="671017" y="1509330"/>
                  </a:cubicBezTo>
                  <a:cubicBezTo>
                    <a:pt x="753250" y="1508060"/>
                    <a:pt x="829132" y="1491550"/>
                    <a:pt x="905332" y="1471230"/>
                  </a:cubicBezTo>
                  <a:cubicBezTo>
                    <a:pt x="981532" y="1450910"/>
                    <a:pt x="1065352" y="1422018"/>
                    <a:pt x="1128217" y="1387410"/>
                  </a:cubicBezTo>
                  <a:cubicBezTo>
                    <a:pt x="1191082" y="1352803"/>
                    <a:pt x="1251407" y="1281682"/>
                    <a:pt x="1282522" y="1263585"/>
                  </a:cubicBezTo>
                  <a:cubicBezTo>
                    <a:pt x="1313637" y="1245488"/>
                    <a:pt x="1268078" y="1259759"/>
                    <a:pt x="1314907" y="1278825"/>
                  </a:cubicBezTo>
                  <a:cubicBezTo>
                    <a:pt x="1361736" y="1297891"/>
                    <a:pt x="1383805" y="1276602"/>
                    <a:pt x="1413967" y="1261680"/>
                  </a:cubicBezTo>
                  <a:cubicBezTo>
                    <a:pt x="1444129" y="1246758"/>
                    <a:pt x="1474610" y="1217865"/>
                    <a:pt x="1495882" y="1189290"/>
                  </a:cubicBezTo>
                  <a:cubicBezTo>
                    <a:pt x="1517155" y="1160715"/>
                    <a:pt x="1534617" y="1128648"/>
                    <a:pt x="1541602" y="1090230"/>
                  </a:cubicBezTo>
                  <a:cubicBezTo>
                    <a:pt x="1548587" y="1051813"/>
                    <a:pt x="1550810" y="989265"/>
                    <a:pt x="1537792" y="958785"/>
                  </a:cubicBezTo>
                  <a:cubicBezTo>
                    <a:pt x="1524774" y="928305"/>
                    <a:pt x="1484135" y="915605"/>
                    <a:pt x="1463497" y="907350"/>
                  </a:cubicBezTo>
                  <a:cubicBezTo>
                    <a:pt x="1442860" y="899095"/>
                    <a:pt x="1420634" y="919732"/>
                    <a:pt x="1413967" y="909255"/>
                  </a:cubicBezTo>
                  <a:cubicBezTo>
                    <a:pt x="1407300" y="898778"/>
                    <a:pt x="1412380" y="915605"/>
                    <a:pt x="1423492" y="844485"/>
                  </a:cubicBezTo>
                  <a:cubicBezTo>
                    <a:pt x="1434604" y="773365"/>
                    <a:pt x="1484134" y="586675"/>
                    <a:pt x="1480642" y="482535"/>
                  </a:cubicBezTo>
                  <a:cubicBezTo>
                    <a:pt x="1477150" y="378395"/>
                    <a:pt x="1443177" y="285685"/>
                    <a:pt x="1402537" y="219645"/>
                  </a:cubicBezTo>
                  <a:cubicBezTo>
                    <a:pt x="1361897" y="153605"/>
                    <a:pt x="1297127" y="119633"/>
                    <a:pt x="1236802" y="86295"/>
                  </a:cubicBezTo>
                  <a:cubicBezTo>
                    <a:pt x="1176477" y="52957"/>
                    <a:pt x="1126630" y="33273"/>
                    <a:pt x="1040587" y="19620"/>
                  </a:cubicBezTo>
                  <a:cubicBezTo>
                    <a:pt x="954545" y="5968"/>
                    <a:pt x="833259" y="-7050"/>
                    <a:pt x="720547" y="4380"/>
                  </a:cubicBezTo>
                  <a:cubicBezTo>
                    <a:pt x="607835" y="15810"/>
                    <a:pt x="488137" y="36448"/>
                    <a:pt x="364312" y="88200"/>
                  </a:cubicBezTo>
                  <a:cubicBezTo>
                    <a:pt x="240487" y="139952"/>
                    <a:pt x="149047" y="279970"/>
                    <a:pt x="89992" y="375855"/>
                  </a:cubicBezTo>
                  <a:cubicBezTo>
                    <a:pt x="30937" y="471740"/>
                    <a:pt x="16967" y="587628"/>
                    <a:pt x="9982" y="663510"/>
                  </a:cubicBezTo>
                  <a:close/>
                </a:path>
              </a:pathLst>
            </a:custGeom>
            <a:solidFill>
              <a:srgbClr val="FBDB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Oval 198">
              <a:extLst>
                <a:ext uri="{FF2B5EF4-FFF2-40B4-BE49-F238E27FC236}">
                  <a16:creationId xmlns:a16="http://schemas.microsoft.com/office/drawing/2014/main" id="{5674762B-72D4-4E6E-BE15-01D646A12427}"/>
                </a:ext>
              </a:extLst>
            </p:cNvPr>
            <p:cNvSpPr/>
            <p:nvPr/>
          </p:nvSpPr>
          <p:spPr>
            <a:xfrm>
              <a:off x="9535193"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5EE2EA6A-35CC-4ED3-B515-0B17591DF630}"/>
                </a:ext>
              </a:extLst>
            </p:cNvPr>
            <p:cNvSpPr/>
            <p:nvPr/>
          </p:nvSpPr>
          <p:spPr>
            <a:xfrm flipH="1">
              <a:off x="9130401" y="2174924"/>
              <a:ext cx="168859"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5BFBFB53-5EC8-488D-AF0C-86FCE891C51F}"/>
                </a:ext>
              </a:extLst>
            </p:cNvPr>
            <p:cNvSpPr/>
            <p:nvPr/>
          </p:nvSpPr>
          <p:spPr>
            <a:xfrm rot="225712">
              <a:off x="9494464" y="2179049"/>
              <a:ext cx="185575" cy="62753"/>
            </a:xfrm>
            <a:custGeom>
              <a:avLst/>
              <a:gdLst>
                <a:gd name="connsiteX0" fmla="*/ 224 w 292135"/>
                <a:gd name="connsiteY0" fmla="*/ 59346 h 59716"/>
                <a:gd name="connsiteX1" fmla="*/ 107075 w 292135"/>
                <a:gd name="connsiteY1" fmla="*/ 5920 h 59716"/>
                <a:gd name="connsiteX2" fmla="*/ 292010 w 292135"/>
                <a:gd name="connsiteY2" fmla="*/ 3866 h 59716"/>
                <a:gd name="connsiteX3" fmla="*/ 133788 w 292135"/>
                <a:gd name="connsiteY3" fmla="*/ 28524 h 59716"/>
                <a:gd name="connsiteX4" fmla="*/ 224 w 292135"/>
                <a:gd name="connsiteY4" fmla="*/ 59346 h 59716"/>
                <a:gd name="connsiteX0" fmla="*/ 2 w 291913"/>
                <a:gd name="connsiteY0" fmla="*/ 76080 h 77200"/>
                <a:gd name="connsiteX1" fmla="*/ 131511 w 291913"/>
                <a:gd name="connsiteY1" fmla="*/ 2105 h 77200"/>
                <a:gd name="connsiteX2" fmla="*/ 291788 w 291913"/>
                <a:gd name="connsiteY2" fmla="*/ 20600 h 77200"/>
                <a:gd name="connsiteX3" fmla="*/ 133566 w 291913"/>
                <a:gd name="connsiteY3" fmla="*/ 45258 h 77200"/>
                <a:gd name="connsiteX4" fmla="*/ 2 w 291913"/>
                <a:gd name="connsiteY4" fmla="*/ 76080 h 77200"/>
                <a:gd name="connsiteX0" fmla="*/ 9 w 291925"/>
                <a:gd name="connsiteY0" fmla="*/ 76080 h 76253"/>
                <a:gd name="connsiteX1" fmla="*/ 131518 w 291925"/>
                <a:gd name="connsiteY1" fmla="*/ 2105 h 76253"/>
                <a:gd name="connsiteX2" fmla="*/ 291795 w 291925"/>
                <a:gd name="connsiteY2" fmla="*/ 20600 h 76253"/>
                <a:gd name="connsiteX3" fmla="*/ 137683 w 291925"/>
                <a:gd name="connsiteY3" fmla="*/ 22655 h 76253"/>
                <a:gd name="connsiteX4" fmla="*/ 9 w 291925"/>
                <a:gd name="connsiteY4" fmla="*/ 76080 h 76253"/>
                <a:gd name="connsiteX0" fmla="*/ 9 w 292471"/>
                <a:gd name="connsiteY0" fmla="*/ 76080 h 76253"/>
                <a:gd name="connsiteX1" fmla="*/ 131518 w 292471"/>
                <a:gd name="connsiteY1" fmla="*/ 2105 h 76253"/>
                <a:gd name="connsiteX2" fmla="*/ 291795 w 292471"/>
                <a:gd name="connsiteY2" fmla="*/ 20600 h 76253"/>
                <a:gd name="connsiteX3" fmla="*/ 137683 w 292471"/>
                <a:gd name="connsiteY3" fmla="*/ 22655 h 76253"/>
                <a:gd name="connsiteX4" fmla="*/ 9 w 292471"/>
                <a:gd name="connsiteY4" fmla="*/ 76080 h 76253"/>
                <a:gd name="connsiteX0" fmla="*/ 1258 w 293720"/>
                <a:gd name="connsiteY0" fmla="*/ 76080 h 78680"/>
                <a:gd name="connsiteX1" fmla="*/ 132767 w 293720"/>
                <a:gd name="connsiteY1" fmla="*/ 2105 h 78680"/>
                <a:gd name="connsiteX2" fmla="*/ 293044 w 293720"/>
                <a:gd name="connsiteY2" fmla="*/ 20600 h 78680"/>
                <a:gd name="connsiteX3" fmla="*/ 138932 w 293720"/>
                <a:gd name="connsiteY3" fmla="*/ 22655 h 78680"/>
                <a:gd name="connsiteX4" fmla="*/ 1258 w 293720"/>
                <a:gd name="connsiteY4" fmla="*/ 76080 h 78680"/>
                <a:gd name="connsiteX0" fmla="*/ 1258 w 293044"/>
                <a:gd name="connsiteY0" fmla="*/ 76080 h 78680"/>
                <a:gd name="connsiteX1" fmla="*/ 132767 w 293044"/>
                <a:gd name="connsiteY1" fmla="*/ 2105 h 78680"/>
                <a:gd name="connsiteX2" fmla="*/ 293044 w 293044"/>
                <a:gd name="connsiteY2" fmla="*/ 20600 h 78680"/>
                <a:gd name="connsiteX3" fmla="*/ 138932 w 293044"/>
                <a:gd name="connsiteY3" fmla="*/ 22655 h 78680"/>
                <a:gd name="connsiteX4" fmla="*/ 1258 w 293044"/>
                <a:gd name="connsiteY4" fmla="*/ 76080 h 78680"/>
                <a:gd name="connsiteX0" fmla="*/ 1258 w 293044"/>
                <a:gd name="connsiteY0" fmla="*/ 76080 h 78611"/>
                <a:gd name="connsiteX1" fmla="*/ 132767 w 293044"/>
                <a:gd name="connsiteY1" fmla="*/ 2105 h 78611"/>
                <a:gd name="connsiteX2" fmla="*/ 293044 w 293044"/>
                <a:gd name="connsiteY2" fmla="*/ 20600 h 78611"/>
                <a:gd name="connsiteX3" fmla="*/ 138932 w 293044"/>
                <a:gd name="connsiteY3" fmla="*/ 22655 h 78611"/>
                <a:gd name="connsiteX4" fmla="*/ 1258 w 293044"/>
                <a:gd name="connsiteY4" fmla="*/ 76080 h 78611"/>
                <a:gd name="connsiteX0" fmla="*/ 1236 w 280693"/>
                <a:gd name="connsiteY0" fmla="*/ 79613 h 82337"/>
                <a:gd name="connsiteX1" fmla="*/ 132745 w 280693"/>
                <a:gd name="connsiteY1" fmla="*/ 5638 h 82337"/>
                <a:gd name="connsiteX2" fmla="*/ 280693 w 280693"/>
                <a:gd name="connsiteY2" fmla="*/ 7694 h 82337"/>
                <a:gd name="connsiteX3" fmla="*/ 138910 w 280693"/>
                <a:gd name="connsiteY3" fmla="*/ 26188 h 82337"/>
                <a:gd name="connsiteX4" fmla="*/ 1236 w 280693"/>
                <a:gd name="connsiteY4" fmla="*/ 79613 h 82337"/>
                <a:gd name="connsiteX0" fmla="*/ 39 w 279496"/>
                <a:gd name="connsiteY0" fmla="*/ 76896 h 77018"/>
                <a:gd name="connsiteX1" fmla="*/ 125384 w 279496"/>
                <a:gd name="connsiteY1" fmla="*/ 7030 h 77018"/>
                <a:gd name="connsiteX2" fmla="*/ 279496 w 279496"/>
                <a:gd name="connsiteY2" fmla="*/ 4977 h 77018"/>
                <a:gd name="connsiteX3" fmla="*/ 137713 w 279496"/>
                <a:gd name="connsiteY3" fmla="*/ 23471 h 77018"/>
                <a:gd name="connsiteX4" fmla="*/ 39 w 279496"/>
                <a:gd name="connsiteY4" fmla="*/ 76896 h 77018"/>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520"/>
                <a:gd name="connsiteY0" fmla="*/ 80404 h 80526"/>
                <a:gd name="connsiteX1" fmla="*/ 125408 w 279520"/>
                <a:gd name="connsiteY1" fmla="*/ 10538 h 80526"/>
                <a:gd name="connsiteX2" fmla="*/ 279520 w 279520"/>
                <a:gd name="connsiteY2" fmla="*/ 8485 h 80526"/>
                <a:gd name="connsiteX3" fmla="*/ 137737 w 279520"/>
                <a:gd name="connsiteY3" fmla="*/ 26979 h 80526"/>
                <a:gd name="connsiteX4" fmla="*/ 63 w 279520"/>
                <a:gd name="connsiteY4" fmla="*/ 80404 h 80526"/>
                <a:gd name="connsiteX0" fmla="*/ 63 w 279650"/>
                <a:gd name="connsiteY0" fmla="*/ 81001 h 81123"/>
                <a:gd name="connsiteX1" fmla="*/ 125408 w 279650"/>
                <a:gd name="connsiteY1" fmla="*/ 11135 h 81123"/>
                <a:gd name="connsiteX2" fmla="*/ 279520 w 279650"/>
                <a:gd name="connsiteY2" fmla="*/ 9082 h 81123"/>
                <a:gd name="connsiteX3" fmla="*/ 137737 w 279650"/>
                <a:gd name="connsiteY3" fmla="*/ 27576 h 81123"/>
                <a:gd name="connsiteX4" fmla="*/ 63 w 279650"/>
                <a:gd name="connsiteY4" fmla="*/ 81001 h 81123"/>
                <a:gd name="connsiteX0" fmla="*/ 63 w 279650"/>
                <a:gd name="connsiteY0" fmla="*/ 81001 h 81234"/>
                <a:gd name="connsiteX1" fmla="*/ 125408 w 279650"/>
                <a:gd name="connsiteY1" fmla="*/ 11135 h 81234"/>
                <a:gd name="connsiteX2" fmla="*/ 279520 w 279650"/>
                <a:gd name="connsiteY2" fmla="*/ 9082 h 81234"/>
                <a:gd name="connsiteX3" fmla="*/ 137737 w 279650"/>
                <a:gd name="connsiteY3" fmla="*/ 27576 h 81234"/>
                <a:gd name="connsiteX4" fmla="*/ 63 w 279650"/>
                <a:gd name="connsiteY4" fmla="*/ 81001 h 8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650" h="81234">
                  <a:moveTo>
                    <a:pt x="63" y="81001"/>
                  </a:moveTo>
                  <a:cubicBezTo>
                    <a:pt x="-1992" y="78261"/>
                    <a:pt x="45955" y="31340"/>
                    <a:pt x="125408" y="11135"/>
                  </a:cubicBezTo>
                  <a:cubicBezTo>
                    <a:pt x="204861" y="-9070"/>
                    <a:pt x="283288" y="3261"/>
                    <a:pt x="279520" y="9082"/>
                  </a:cubicBezTo>
                  <a:cubicBezTo>
                    <a:pt x="273698" y="23123"/>
                    <a:pt x="250068" y="-7013"/>
                    <a:pt x="137737" y="27576"/>
                  </a:cubicBezTo>
                  <a:cubicBezTo>
                    <a:pt x="25406" y="62165"/>
                    <a:pt x="2118" y="83741"/>
                    <a:pt x="63" y="81001"/>
                  </a:cubicBezTo>
                  <a:close/>
                </a:path>
              </a:pathLst>
            </a:cu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Freeform: Shape 201">
              <a:extLst>
                <a:ext uri="{FF2B5EF4-FFF2-40B4-BE49-F238E27FC236}">
                  <a16:creationId xmlns:a16="http://schemas.microsoft.com/office/drawing/2014/main" id="{70D6B821-92AA-4BDD-80D6-F2F376EA55E2}"/>
                </a:ext>
              </a:extLst>
            </p:cNvPr>
            <p:cNvSpPr/>
            <p:nvPr/>
          </p:nvSpPr>
          <p:spPr>
            <a:xfrm>
              <a:off x="9001760" y="1725468"/>
              <a:ext cx="999448" cy="689678"/>
            </a:xfrm>
            <a:custGeom>
              <a:avLst/>
              <a:gdLst>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6899 w 1869410"/>
                <a:gd name="connsiteY21" fmla="*/ 93536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667369 w 1869410"/>
                <a:gd name="connsiteY20" fmla="*/ 108586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1174 w 1869410"/>
                <a:gd name="connsiteY19" fmla="*/ 103633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1"/>
                <a:gd name="connsiteX1" fmla="*/ 545324 w 1869410"/>
                <a:gd name="connsiteY1" fmla="*/ 516265 h 1284241"/>
                <a:gd name="connsiteX2" fmla="*/ 629144 w 1869410"/>
                <a:gd name="connsiteY2" fmla="*/ 476260 h 1284241"/>
                <a:gd name="connsiteX3" fmla="*/ 692009 w 1869410"/>
                <a:gd name="connsiteY3" fmla="*/ 577225 h 1284241"/>
                <a:gd name="connsiteX4" fmla="*/ 737729 w 1869410"/>
                <a:gd name="connsiteY4" fmla="*/ 779155 h 1284241"/>
                <a:gd name="connsiteX5" fmla="*/ 735824 w 1869410"/>
                <a:gd name="connsiteY5" fmla="*/ 914410 h 1284241"/>
                <a:gd name="connsiteX6" fmla="*/ 825359 w 1869410"/>
                <a:gd name="connsiteY6" fmla="*/ 678190 h 1284241"/>
                <a:gd name="connsiteX7" fmla="*/ 840599 w 1869410"/>
                <a:gd name="connsiteY7" fmla="*/ 582940 h 1284241"/>
                <a:gd name="connsiteX8" fmla="*/ 1103489 w 1869410"/>
                <a:gd name="connsiteY8" fmla="*/ 870595 h 1284241"/>
                <a:gd name="connsiteX9" fmla="*/ 1154924 w 1869410"/>
                <a:gd name="connsiteY9" fmla="*/ 891550 h 1284241"/>
                <a:gd name="connsiteX10" fmla="*/ 1055864 w 1869410"/>
                <a:gd name="connsiteY10" fmla="*/ 723910 h 1284241"/>
                <a:gd name="connsiteX11" fmla="*/ 1257794 w 1869410"/>
                <a:gd name="connsiteY11" fmla="*/ 971560 h 1284241"/>
                <a:gd name="connsiteX12" fmla="*/ 1233029 w 1869410"/>
                <a:gd name="connsiteY12" fmla="*/ 849640 h 1284241"/>
                <a:gd name="connsiteX13" fmla="*/ 1375904 w 1869410"/>
                <a:gd name="connsiteY13" fmla="*/ 986800 h 1284241"/>
                <a:gd name="connsiteX14" fmla="*/ 1417814 w 1869410"/>
                <a:gd name="connsiteY14" fmla="*/ 1173490 h 1284241"/>
                <a:gd name="connsiteX15" fmla="*/ 1444484 w 1869410"/>
                <a:gd name="connsiteY15" fmla="*/ 1057285 h 1284241"/>
                <a:gd name="connsiteX16" fmla="*/ 1450199 w 1869410"/>
                <a:gd name="connsiteY16" fmla="*/ 1283980 h 1284241"/>
                <a:gd name="connsiteX17" fmla="*/ 1495919 w 1869410"/>
                <a:gd name="connsiteY17" fmla="*/ 1101100 h 1284241"/>
                <a:gd name="connsiteX18" fmla="*/ 1564499 w 1869410"/>
                <a:gd name="connsiteY18" fmla="*/ 1028710 h 1284241"/>
                <a:gd name="connsiteX19" fmla="*/ 1634984 w 1869410"/>
                <a:gd name="connsiteY19" fmla="*/ 1002040 h 1284241"/>
                <a:gd name="connsiteX20" fmla="*/ 1707374 w 1869410"/>
                <a:gd name="connsiteY20" fmla="*/ 1055380 h 1284241"/>
                <a:gd name="connsiteX21" fmla="*/ 1714994 w 1869410"/>
                <a:gd name="connsiteY21" fmla="*/ 904885 h 1284241"/>
                <a:gd name="connsiteX22" fmla="*/ 1716899 w 1869410"/>
                <a:gd name="connsiteY22" fmla="*/ 802015 h 1284241"/>
                <a:gd name="connsiteX23" fmla="*/ 1804529 w 1869410"/>
                <a:gd name="connsiteY23" fmla="*/ 889645 h 1284241"/>
                <a:gd name="connsiteX24" fmla="*/ 1764524 w 1869410"/>
                <a:gd name="connsiteY24" fmla="*/ 716290 h 1284241"/>
                <a:gd name="connsiteX25" fmla="*/ 1764524 w 1869410"/>
                <a:gd name="connsiteY25" fmla="*/ 615325 h 1284241"/>
                <a:gd name="connsiteX26" fmla="*/ 1869299 w 1869410"/>
                <a:gd name="connsiteY26" fmla="*/ 708670 h 1284241"/>
                <a:gd name="connsiteX27" fmla="*/ 1783574 w 1869410"/>
                <a:gd name="connsiteY27" fmla="*/ 539125 h 1284241"/>
                <a:gd name="connsiteX28" fmla="*/ 1730234 w 1869410"/>
                <a:gd name="connsiteY28" fmla="*/ 396250 h 1284241"/>
                <a:gd name="connsiteX29" fmla="*/ 1560689 w 1869410"/>
                <a:gd name="connsiteY29" fmla="*/ 219085 h 1284241"/>
                <a:gd name="connsiteX30" fmla="*/ 1427339 w 1869410"/>
                <a:gd name="connsiteY30" fmla="*/ 129550 h 1284241"/>
                <a:gd name="connsiteX31" fmla="*/ 1594979 w 1869410"/>
                <a:gd name="connsiteY31" fmla="*/ 100975 h 1284241"/>
                <a:gd name="connsiteX32" fmla="*/ 1634984 w 1869410"/>
                <a:gd name="connsiteY32" fmla="*/ 70495 h 1284241"/>
                <a:gd name="connsiteX33" fmla="*/ 1402574 w 1869410"/>
                <a:gd name="connsiteY33" fmla="*/ 62875 h 1284241"/>
                <a:gd name="connsiteX34" fmla="*/ 1191119 w 1869410"/>
                <a:gd name="connsiteY34" fmla="*/ 17155 h 1284241"/>
                <a:gd name="connsiteX35" fmla="*/ 981569 w 1869410"/>
                <a:gd name="connsiteY35" fmla="*/ 10 h 1284241"/>
                <a:gd name="connsiteX36" fmla="*/ 712964 w 1869410"/>
                <a:gd name="connsiteY36" fmla="*/ 19060 h 1284241"/>
                <a:gd name="connsiteX37" fmla="*/ 543419 w 1869410"/>
                <a:gd name="connsiteY37" fmla="*/ 55255 h 1284241"/>
                <a:gd name="connsiteX38" fmla="*/ 415784 w 1869410"/>
                <a:gd name="connsiteY38" fmla="*/ 144790 h 1284241"/>
                <a:gd name="connsiteX39" fmla="*/ 364349 w 1869410"/>
                <a:gd name="connsiteY39" fmla="*/ 215275 h 1284241"/>
                <a:gd name="connsiteX40" fmla="*/ 290054 w 1869410"/>
                <a:gd name="connsiteY40" fmla="*/ 278140 h 1284241"/>
                <a:gd name="connsiteX41" fmla="*/ 223379 w 1869410"/>
                <a:gd name="connsiteY41" fmla="*/ 331480 h 1284241"/>
                <a:gd name="connsiteX42" fmla="*/ 145274 w 1869410"/>
                <a:gd name="connsiteY42" fmla="*/ 485785 h 1284241"/>
                <a:gd name="connsiteX43" fmla="*/ 80504 w 1869410"/>
                <a:gd name="connsiteY43" fmla="*/ 674380 h 1284241"/>
                <a:gd name="connsiteX44" fmla="*/ 494 w 1869410"/>
                <a:gd name="connsiteY44" fmla="*/ 777250 h 1284241"/>
                <a:gd name="connsiteX45" fmla="*/ 120509 w 1869410"/>
                <a:gd name="connsiteY45" fmla="*/ 678190 h 1284241"/>
                <a:gd name="connsiteX46" fmla="*/ 118604 w 1869410"/>
                <a:gd name="connsiteY46" fmla="*/ 910600 h 1284241"/>
                <a:gd name="connsiteX47" fmla="*/ 131939 w 1869410"/>
                <a:gd name="connsiteY47" fmla="*/ 1034425 h 1284241"/>
                <a:gd name="connsiteX48" fmla="*/ 160514 w 1869410"/>
                <a:gd name="connsiteY48" fmla="*/ 891550 h 1284241"/>
                <a:gd name="connsiteX49" fmla="*/ 246239 w 1869410"/>
                <a:gd name="connsiteY49" fmla="*/ 990610 h 1284241"/>
                <a:gd name="connsiteX50" fmla="*/ 238619 w 1869410"/>
                <a:gd name="connsiteY50" fmla="*/ 866785 h 1284241"/>
                <a:gd name="connsiteX51" fmla="*/ 250049 w 1869410"/>
                <a:gd name="connsiteY51" fmla="*/ 725815 h 1284241"/>
                <a:gd name="connsiteX52" fmla="*/ 311009 w 1869410"/>
                <a:gd name="connsiteY52" fmla="*/ 889645 h 1284241"/>
                <a:gd name="connsiteX53" fmla="*/ 295769 w 1869410"/>
                <a:gd name="connsiteY53" fmla="*/ 643900 h 1284241"/>
                <a:gd name="connsiteX54" fmla="*/ 341489 w 1869410"/>
                <a:gd name="connsiteY54" fmla="*/ 495310 h 1284241"/>
                <a:gd name="connsiteX55" fmla="*/ 394829 w 1869410"/>
                <a:gd name="connsiteY55" fmla="*/ 483880 h 1284241"/>
                <a:gd name="connsiteX56" fmla="*/ 486269 w 1869410"/>
                <a:gd name="connsiteY56" fmla="*/ 586750 h 1284241"/>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34984 w 1869410"/>
                <a:gd name="connsiteY19" fmla="*/ 1002040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46"/>
                <a:gd name="connsiteX1" fmla="*/ 545324 w 1869410"/>
                <a:gd name="connsiteY1" fmla="*/ 516265 h 1284246"/>
                <a:gd name="connsiteX2" fmla="*/ 629144 w 1869410"/>
                <a:gd name="connsiteY2" fmla="*/ 476260 h 1284246"/>
                <a:gd name="connsiteX3" fmla="*/ 692009 w 1869410"/>
                <a:gd name="connsiteY3" fmla="*/ 577225 h 1284246"/>
                <a:gd name="connsiteX4" fmla="*/ 737729 w 1869410"/>
                <a:gd name="connsiteY4" fmla="*/ 779155 h 1284246"/>
                <a:gd name="connsiteX5" fmla="*/ 735824 w 1869410"/>
                <a:gd name="connsiteY5" fmla="*/ 914410 h 1284246"/>
                <a:gd name="connsiteX6" fmla="*/ 825359 w 1869410"/>
                <a:gd name="connsiteY6" fmla="*/ 678190 h 1284246"/>
                <a:gd name="connsiteX7" fmla="*/ 840599 w 1869410"/>
                <a:gd name="connsiteY7" fmla="*/ 582940 h 1284246"/>
                <a:gd name="connsiteX8" fmla="*/ 1103489 w 1869410"/>
                <a:gd name="connsiteY8" fmla="*/ 870595 h 1284246"/>
                <a:gd name="connsiteX9" fmla="*/ 1154924 w 1869410"/>
                <a:gd name="connsiteY9" fmla="*/ 891550 h 1284246"/>
                <a:gd name="connsiteX10" fmla="*/ 1055864 w 1869410"/>
                <a:gd name="connsiteY10" fmla="*/ 723910 h 1284246"/>
                <a:gd name="connsiteX11" fmla="*/ 1257794 w 1869410"/>
                <a:gd name="connsiteY11" fmla="*/ 971560 h 1284246"/>
                <a:gd name="connsiteX12" fmla="*/ 1233029 w 1869410"/>
                <a:gd name="connsiteY12" fmla="*/ 849640 h 1284246"/>
                <a:gd name="connsiteX13" fmla="*/ 1375904 w 1869410"/>
                <a:gd name="connsiteY13" fmla="*/ 986800 h 1284246"/>
                <a:gd name="connsiteX14" fmla="*/ 1417814 w 1869410"/>
                <a:gd name="connsiteY14" fmla="*/ 1173490 h 1284246"/>
                <a:gd name="connsiteX15" fmla="*/ 1444484 w 1869410"/>
                <a:gd name="connsiteY15" fmla="*/ 1057285 h 1284246"/>
                <a:gd name="connsiteX16" fmla="*/ 1450199 w 1869410"/>
                <a:gd name="connsiteY16" fmla="*/ 1283980 h 1284246"/>
                <a:gd name="connsiteX17" fmla="*/ 1495919 w 1869410"/>
                <a:gd name="connsiteY17" fmla="*/ 1101100 h 1284246"/>
                <a:gd name="connsiteX18" fmla="*/ 1551164 w 1869410"/>
                <a:gd name="connsiteY18" fmla="*/ 1011565 h 1284246"/>
                <a:gd name="connsiteX19" fmla="*/ 1671179 w 1869410"/>
                <a:gd name="connsiteY19" fmla="*/ 1011565 h 1284246"/>
                <a:gd name="connsiteX20" fmla="*/ 1707374 w 1869410"/>
                <a:gd name="connsiteY20" fmla="*/ 1055380 h 1284246"/>
                <a:gd name="connsiteX21" fmla="*/ 1714994 w 1869410"/>
                <a:gd name="connsiteY21" fmla="*/ 904885 h 1284246"/>
                <a:gd name="connsiteX22" fmla="*/ 1716899 w 1869410"/>
                <a:gd name="connsiteY22" fmla="*/ 802015 h 1284246"/>
                <a:gd name="connsiteX23" fmla="*/ 1804529 w 1869410"/>
                <a:gd name="connsiteY23" fmla="*/ 889645 h 1284246"/>
                <a:gd name="connsiteX24" fmla="*/ 1764524 w 1869410"/>
                <a:gd name="connsiteY24" fmla="*/ 716290 h 1284246"/>
                <a:gd name="connsiteX25" fmla="*/ 1764524 w 1869410"/>
                <a:gd name="connsiteY25" fmla="*/ 615325 h 1284246"/>
                <a:gd name="connsiteX26" fmla="*/ 1869299 w 1869410"/>
                <a:gd name="connsiteY26" fmla="*/ 708670 h 1284246"/>
                <a:gd name="connsiteX27" fmla="*/ 1783574 w 1869410"/>
                <a:gd name="connsiteY27" fmla="*/ 539125 h 1284246"/>
                <a:gd name="connsiteX28" fmla="*/ 1730234 w 1869410"/>
                <a:gd name="connsiteY28" fmla="*/ 396250 h 1284246"/>
                <a:gd name="connsiteX29" fmla="*/ 1560689 w 1869410"/>
                <a:gd name="connsiteY29" fmla="*/ 219085 h 1284246"/>
                <a:gd name="connsiteX30" fmla="*/ 1427339 w 1869410"/>
                <a:gd name="connsiteY30" fmla="*/ 129550 h 1284246"/>
                <a:gd name="connsiteX31" fmla="*/ 1594979 w 1869410"/>
                <a:gd name="connsiteY31" fmla="*/ 100975 h 1284246"/>
                <a:gd name="connsiteX32" fmla="*/ 1634984 w 1869410"/>
                <a:gd name="connsiteY32" fmla="*/ 70495 h 1284246"/>
                <a:gd name="connsiteX33" fmla="*/ 1402574 w 1869410"/>
                <a:gd name="connsiteY33" fmla="*/ 62875 h 1284246"/>
                <a:gd name="connsiteX34" fmla="*/ 1191119 w 1869410"/>
                <a:gd name="connsiteY34" fmla="*/ 17155 h 1284246"/>
                <a:gd name="connsiteX35" fmla="*/ 981569 w 1869410"/>
                <a:gd name="connsiteY35" fmla="*/ 10 h 1284246"/>
                <a:gd name="connsiteX36" fmla="*/ 712964 w 1869410"/>
                <a:gd name="connsiteY36" fmla="*/ 19060 h 1284246"/>
                <a:gd name="connsiteX37" fmla="*/ 543419 w 1869410"/>
                <a:gd name="connsiteY37" fmla="*/ 55255 h 1284246"/>
                <a:gd name="connsiteX38" fmla="*/ 415784 w 1869410"/>
                <a:gd name="connsiteY38" fmla="*/ 144790 h 1284246"/>
                <a:gd name="connsiteX39" fmla="*/ 364349 w 1869410"/>
                <a:gd name="connsiteY39" fmla="*/ 215275 h 1284246"/>
                <a:gd name="connsiteX40" fmla="*/ 290054 w 1869410"/>
                <a:gd name="connsiteY40" fmla="*/ 278140 h 1284246"/>
                <a:gd name="connsiteX41" fmla="*/ 223379 w 1869410"/>
                <a:gd name="connsiteY41" fmla="*/ 331480 h 1284246"/>
                <a:gd name="connsiteX42" fmla="*/ 145274 w 1869410"/>
                <a:gd name="connsiteY42" fmla="*/ 485785 h 1284246"/>
                <a:gd name="connsiteX43" fmla="*/ 80504 w 1869410"/>
                <a:gd name="connsiteY43" fmla="*/ 674380 h 1284246"/>
                <a:gd name="connsiteX44" fmla="*/ 494 w 1869410"/>
                <a:gd name="connsiteY44" fmla="*/ 777250 h 1284246"/>
                <a:gd name="connsiteX45" fmla="*/ 120509 w 1869410"/>
                <a:gd name="connsiteY45" fmla="*/ 678190 h 1284246"/>
                <a:gd name="connsiteX46" fmla="*/ 118604 w 1869410"/>
                <a:gd name="connsiteY46" fmla="*/ 910600 h 1284246"/>
                <a:gd name="connsiteX47" fmla="*/ 131939 w 1869410"/>
                <a:gd name="connsiteY47" fmla="*/ 1034425 h 1284246"/>
                <a:gd name="connsiteX48" fmla="*/ 160514 w 1869410"/>
                <a:gd name="connsiteY48" fmla="*/ 891550 h 1284246"/>
                <a:gd name="connsiteX49" fmla="*/ 246239 w 1869410"/>
                <a:gd name="connsiteY49" fmla="*/ 990610 h 1284246"/>
                <a:gd name="connsiteX50" fmla="*/ 238619 w 1869410"/>
                <a:gd name="connsiteY50" fmla="*/ 866785 h 1284246"/>
                <a:gd name="connsiteX51" fmla="*/ 250049 w 1869410"/>
                <a:gd name="connsiteY51" fmla="*/ 725815 h 1284246"/>
                <a:gd name="connsiteX52" fmla="*/ 311009 w 1869410"/>
                <a:gd name="connsiteY52" fmla="*/ 889645 h 1284246"/>
                <a:gd name="connsiteX53" fmla="*/ 295769 w 1869410"/>
                <a:gd name="connsiteY53" fmla="*/ 643900 h 1284246"/>
                <a:gd name="connsiteX54" fmla="*/ 341489 w 1869410"/>
                <a:gd name="connsiteY54" fmla="*/ 495310 h 1284246"/>
                <a:gd name="connsiteX55" fmla="*/ 394829 w 1869410"/>
                <a:gd name="connsiteY55" fmla="*/ 483880 h 1284246"/>
                <a:gd name="connsiteX56" fmla="*/ 486269 w 1869410"/>
                <a:gd name="connsiteY56" fmla="*/ 586750 h 1284246"/>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71179 w 1869410"/>
                <a:gd name="connsiteY19" fmla="*/ 1011565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51"/>
                <a:gd name="connsiteX1" fmla="*/ 545324 w 1869410"/>
                <a:gd name="connsiteY1" fmla="*/ 516265 h 1284251"/>
                <a:gd name="connsiteX2" fmla="*/ 629144 w 1869410"/>
                <a:gd name="connsiteY2" fmla="*/ 476260 h 1284251"/>
                <a:gd name="connsiteX3" fmla="*/ 692009 w 1869410"/>
                <a:gd name="connsiteY3" fmla="*/ 577225 h 1284251"/>
                <a:gd name="connsiteX4" fmla="*/ 737729 w 1869410"/>
                <a:gd name="connsiteY4" fmla="*/ 779155 h 1284251"/>
                <a:gd name="connsiteX5" fmla="*/ 735824 w 1869410"/>
                <a:gd name="connsiteY5" fmla="*/ 914410 h 1284251"/>
                <a:gd name="connsiteX6" fmla="*/ 825359 w 1869410"/>
                <a:gd name="connsiteY6" fmla="*/ 678190 h 1284251"/>
                <a:gd name="connsiteX7" fmla="*/ 840599 w 1869410"/>
                <a:gd name="connsiteY7" fmla="*/ 582940 h 1284251"/>
                <a:gd name="connsiteX8" fmla="*/ 1103489 w 1869410"/>
                <a:gd name="connsiteY8" fmla="*/ 870595 h 1284251"/>
                <a:gd name="connsiteX9" fmla="*/ 1154924 w 1869410"/>
                <a:gd name="connsiteY9" fmla="*/ 891550 h 1284251"/>
                <a:gd name="connsiteX10" fmla="*/ 1055864 w 1869410"/>
                <a:gd name="connsiteY10" fmla="*/ 723910 h 1284251"/>
                <a:gd name="connsiteX11" fmla="*/ 1257794 w 1869410"/>
                <a:gd name="connsiteY11" fmla="*/ 971560 h 1284251"/>
                <a:gd name="connsiteX12" fmla="*/ 1233029 w 1869410"/>
                <a:gd name="connsiteY12" fmla="*/ 849640 h 1284251"/>
                <a:gd name="connsiteX13" fmla="*/ 1375904 w 1869410"/>
                <a:gd name="connsiteY13" fmla="*/ 986800 h 1284251"/>
                <a:gd name="connsiteX14" fmla="*/ 1417814 w 1869410"/>
                <a:gd name="connsiteY14" fmla="*/ 1173490 h 1284251"/>
                <a:gd name="connsiteX15" fmla="*/ 1444484 w 1869410"/>
                <a:gd name="connsiteY15" fmla="*/ 1057285 h 1284251"/>
                <a:gd name="connsiteX16" fmla="*/ 1450199 w 1869410"/>
                <a:gd name="connsiteY16" fmla="*/ 1283980 h 1284251"/>
                <a:gd name="connsiteX17" fmla="*/ 1495919 w 1869410"/>
                <a:gd name="connsiteY17" fmla="*/ 1101100 h 1284251"/>
                <a:gd name="connsiteX18" fmla="*/ 1574024 w 1869410"/>
                <a:gd name="connsiteY18" fmla="*/ 996325 h 1284251"/>
                <a:gd name="connsiteX19" fmla="*/ 1667369 w 1869410"/>
                <a:gd name="connsiteY19" fmla="*/ 1021090 h 1284251"/>
                <a:gd name="connsiteX20" fmla="*/ 1707374 w 1869410"/>
                <a:gd name="connsiteY20" fmla="*/ 1055380 h 1284251"/>
                <a:gd name="connsiteX21" fmla="*/ 1714994 w 1869410"/>
                <a:gd name="connsiteY21" fmla="*/ 904885 h 1284251"/>
                <a:gd name="connsiteX22" fmla="*/ 1716899 w 1869410"/>
                <a:gd name="connsiteY22" fmla="*/ 802015 h 1284251"/>
                <a:gd name="connsiteX23" fmla="*/ 1804529 w 1869410"/>
                <a:gd name="connsiteY23" fmla="*/ 889645 h 1284251"/>
                <a:gd name="connsiteX24" fmla="*/ 1764524 w 1869410"/>
                <a:gd name="connsiteY24" fmla="*/ 716290 h 1284251"/>
                <a:gd name="connsiteX25" fmla="*/ 1764524 w 1869410"/>
                <a:gd name="connsiteY25" fmla="*/ 615325 h 1284251"/>
                <a:gd name="connsiteX26" fmla="*/ 1869299 w 1869410"/>
                <a:gd name="connsiteY26" fmla="*/ 708670 h 1284251"/>
                <a:gd name="connsiteX27" fmla="*/ 1783574 w 1869410"/>
                <a:gd name="connsiteY27" fmla="*/ 539125 h 1284251"/>
                <a:gd name="connsiteX28" fmla="*/ 1730234 w 1869410"/>
                <a:gd name="connsiteY28" fmla="*/ 396250 h 1284251"/>
                <a:gd name="connsiteX29" fmla="*/ 1560689 w 1869410"/>
                <a:gd name="connsiteY29" fmla="*/ 219085 h 1284251"/>
                <a:gd name="connsiteX30" fmla="*/ 1427339 w 1869410"/>
                <a:gd name="connsiteY30" fmla="*/ 129550 h 1284251"/>
                <a:gd name="connsiteX31" fmla="*/ 1594979 w 1869410"/>
                <a:gd name="connsiteY31" fmla="*/ 100975 h 1284251"/>
                <a:gd name="connsiteX32" fmla="*/ 1634984 w 1869410"/>
                <a:gd name="connsiteY32" fmla="*/ 70495 h 1284251"/>
                <a:gd name="connsiteX33" fmla="*/ 1402574 w 1869410"/>
                <a:gd name="connsiteY33" fmla="*/ 62875 h 1284251"/>
                <a:gd name="connsiteX34" fmla="*/ 1191119 w 1869410"/>
                <a:gd name="connsiteY34" fmla="*/ 17155 h 1284251"/>
                <a:gd name="connsiteX35" fmla="*/ 981569 w 1869410"/>
                <a:gd name="connsiteY35" fmla="*/ 10 h 1284251"/>
                <a:gd name="connsiteX36" fmla="*/ 712964 w 1869410"/>
                <a:gd name="connsiteY36" fmla="*/ 19060 h 1284251"/>
                <a:gd name="connsiteX37" fmla="*/ 543419 w 1869410"/>
                <a:gd name="connsiteY37" fmla="*/ 55255 h 1284251"/>
                <a:gd name="connsiteX38" fmla="*/ 415784 w 1869410"/>
                <a:gd name="connsiteY38" fmla="*/ 144790 h 1284251"/>
                <a:gd name="connsiteX39" fmla="*/ 364349 w 1869410"/>
                <a:gd name="connsiteY39" fmla="*/ 215275 h 1284251"/>
                <a:gd name="connsiteX40" fmla="*/ 290054 w 1869410"/>
                <a:gd name="connsiteY40" fmla="*/ 278140 h 1284251"/>
                <a:gd name="connsiteX41" fmla="*/ 223379 w 1869410"/>
                <a:gd name="connsiteY41" fmla="*/ 331480 h 1284251"/>
                <a:gd name="connsiteX42" fmla="*/ 145274 w 1869410"/>
                <a:gd name="connsiteY42" fmla="*/ 485785 h 1284251"/>
                <a:gd name="connsiteX43" fmla="*/ 80504 w 1869410"/>
                <a:gd name="connsiteY43" fmla="*/ 674380 h 1284251"/>
                <a:gd name="connsiteX44" fmla="*/ 494 w 1869410"/>
                <a:gd name="connsiteY44" fmla="*/ 777250 h 1284251"/>
                <a:gd name="connsiteX45" fmla="*/ 120509 w 1869410"/>
                <a:gd name="connsiteY45" fmla="*/ 678190 h 1284251"/>
                <a:gd name="connsiteX46" fmla="*/ 118604 w 1869410"/>
                <a:gd name="connsiteY46" fmla="*/ 910600 h 1284251"/>
                <a:gd name="connsiteX47" fmla="*/ 131939 w 1869410"/>
                <a:gd name="connsiteY47" fmla="*/ 1034425 h 1284251"/>
                <a:gd name="connsiteX48" fmla="*/ 160514 w 1869410"/>
                <a:gd name="connsiteY48" fmla="*/ 891550 h 1284251"/>
                <a:gd name="connsiteX49" fmla="*/ 246239 w 1869410"/>
                <a:gd name="connsiteY49" fmla="*/ 990610 h 1284251"/>
                <a:gd name="connsiteX50" fmla="*/ 238619 w 1869410"/>
                <a:gd name="connsiteY50" fmla="*/ 866785 h 1284251"/>
                <a:gd name="connsiteX51" fmla="*/ 250049 w 1869410"/>
                <a:gd name="connsiteY51" fmla="*/ 725815 h 1284251"/>
                <a:gd name="connsiteX52" fmla="*/ 311009 w 1869410"/>
                <a:gd name="connsiteY52" fmla="*/ 889645 h 1284251"/>
                <a:gd name="connsiteX53" fmla="*/ 295769 w 1869410"/>
                <a:gd name="connsiteY53" fmla="*/ 643900 h 1284251"/>
                <a:gd name="connsiteX54" fmla="*/ 341489 w 1869410"/>
                <a:gd name="connsiteY54" fmla="*/ 495310 h 1284251"/>
                <a:gd name="connsiteX55" fmla="*/ 394829 w 1869410"/>
                <a:gd name="connsiteY55" fmla="*/ 483880 h 1284251"/>
                <a:gd name="connsiteX56" fmla="*/ 486269 w 1869410"/>
                <a:gd name="connsiteY56" fmla="*/ 586750 h 1284251"/>
                <a:gd name="connsiteX0" fmla="*/ 486269 w 1869410"/>
                <a:gd name="connsiteY0" fmla="*/ 586750 h 1284248"/>
                <a:gd name="connsiteX1" fmla="*/ 545324 w 1869410"/>
                <a:gd name="connsiteY1" fmla="*/ 516265 h 1284248"/>
                <a:gd name="connsiteX2" fmla="*/ 629144 w 1869410"/>
                <a:gd name="connsiteY2" fmla="*/ 476260 h 1284248"/>
                <a:gd name="connsiteX3" fmla="*/ 692009 w 1869410"/>
                <a:gd name="connsiteY3" fmla="*/ 577225 h 1284248"/>
                <a:gd name="connsiteX4" fmla="*/ 737729 w 1869410"/>
                <a:gd name="connsiteY4" fmla="*/ 779155 h 1284248"/>
                <a:gd name="connsiteX5" fmla="*/ 735824 w 1869410"/>
                <a:gd name="connsiteY5" fmla="*/ 914410 h 1284248"/>
                <a:gd name="connsiteX6" fmla="*/ 825359 w 1869410"/>
                <a:gd name="connsiteY6" fmla="*/ 678190 h 1284248"/>
                <a:gd name="connsiteX7" fmla="*/ 840599 w 1869410"/>
                <a:gd name="connsiteY7" fmla="*/ 582940 h 1284248"/>
                <a:gd name="connsiteX8" fmla="*/ 1103489 w 1869410"/>
                <a:gd name="connsiteY8" fmla="*/ 870595 h 1284248"/>
                <a:gd name="connsiteX9" fmla="*/ 1154924 w 1869410"/>
                <a:gd name="connsiteY9" fmla="*/ 891550 h 1284248"/>
                <a:gd name="connsiteX10" fmla="*/ 1055864 w 1869410"/>
                <a:gd name="connsiteY10" fmla="*/ 723910 h 1284248"/>
                <a:gd name="connsiteX11" fmla="*/ 1257794 w 1869410"/>
                <a:gd name="connsiteY11" fmla="*/ 971560 h 1284248"/>
                <a:gd name="connsiteX12" fmla="*/ 1233029 w 1869410"/>
                <a:gd name="connsiteY12" fmla="*/ 849640 h 1284248"/>
                <a:gd name="connsiteX13" fmla="*/ 1375904 w 1869410"/>
                <a:gd name="connsiteY13" fmla="*/ 986800 h 1284248"/>
                <a:gd name="connsiteX14" fmla="*/ 1417814 w 1869410"/>
                <a:gd name="connsiteY14" fmla="*/ 1173490 h 1284248"/>
                <a:gd name="connsiteX15" fmla="*/ 1444484 w 1869410"/>
                <a:gd name="connsiteY15" fmla="*/ 1057285 h 1284248"/>
                <a:gd name="connsiteX16" fmla="*/ 1450199 w 1869410"/>
                <a:gd name="connsiteY16" fmla="*/ 1283980 h 1284248"/>
                <a:gd name="connsiteX17" fmla="*/ 1495919 w 1869410"/>
                <a:gd name="connsiteY17" fmla="*/ 1101100 h 1284248"/>
                <a:gd name="connsiteX18" fmla="*/ 1577834 w 1869410"/>
                <a:gd name="connsiteY18" fmla="*/ 1003945 h 1284248"/>
                <a:gd name="connsiteX19" fmla="*/ 1667369 w 1869410"/>
                <a:gd name="connsiteY19" fmla="*/ 1021090 h 1284248"/>
                <a:gd name="connsiteX20" fmla="*/ 1707374 w 1869410"/>
                <a:gd name="connsiteY20" fmla="*/ 1055380 h 1284248"/>
                <a:gd name="connsiteX21" fmla="*/ 1714994 w 1869410"/>
                <a:gd name="connsiteY21" fmla="*/ 904885 h 1284248"/>
                <a:gd name="connsiteX22" fmla="*/ 1716899 w 1869410"/>
                <a:gd name="connsiteY22" fmla="*/ 802015 h 1284248"/>
                <a:gd name="connsiteX23" fmla="*/ 1804529 w 1869410"/>
                <a:gd name="connsiteY23" fmla="*/ 889645 h 1284248"/>
                <a:gd name="connsiteX24" fmla="*/ 1764524 w 1869410"/>
                <a:gd name="connsiteY24" fmla="*/ 716290 h 1284248"/>
                <a:gd name="connsiteX25" fmla="*/ 1764524 w 1869410"/>
                <a:gd name="connsiteY25" fmla="*/ 615325 h 1284248"/>
                <a:gd name="connsiteX26" fmla="*/ 1869299 w 1869410"/>
                <a:gd name="connsiteY26" fmla="*/ 708670 h 1284248"/>
                <a:gd name="connsiteX27" fmla="*/ 1783574 w 1869410"/>
                <a:gd name="connsiteY27" fmla="*/ 539125 h 1284248"/>
                <a:gd name="connsiteX28" fmla="*/ 1730234 w 1869410"/>
                <a:gd name="connsiteY28" fmla="*/ 396250 h 1284248"/>
                <a:gd name="connsiteX29" fmla="*/ 1560689 w 1869410"/>
                <a:gd name="connsiteY29" fmla="*/ 219085 h 1284248"/>
                <a:gd name="connsiteX30" fmla="*/ 1427339 w 1869410"/>
                <a:gd name="connsiteY30" fmla="*/ 129550 h 1284248"/>
                <a:gd name="connsiteX31" fmla="*/ 1594979 w 1869410"/>
                <a:gd name="connsiteY31" fmla="*/ 100975 h 1284248"/>
                <a:gd name="connsiteX32" fmla="*/ 1634984 w 1869410"/>
                <a:gd name="connsiteY32" fmla="*/ 70495 h 1284248"/>
                <a:gd name="connsiteX33" fmla="*/ 1402574 w 1869410"/>
                <a:gd name="connsiteY33" fmla="*/ 62875 h 1284248"/>
                <a:gd name="connsiteX34" fmla="*/ 1191119 w 1869410"/>
                <a:gd name="connsiteY34" fmla="*/ 17155 h 1284248"/>
                <a:gd name="connsiteX35" fmla="*/ 981569 w 1869410"/>
                <a:gd name="connsiteY35" fmla="*/ 10 h 1284248"/>
                <a:gd name="connsiteX36" fmla="*/ 712964 w 1869410"/>
                <a:gd name="connsiteY36" fmla="*/ 19060 h 1284248"/>
                <a:gd name="connsiteX37" fmla="*/ 543419 w 1869410"/>
                <a:gd name="connsiteY37" fmla="*/ 55255 h 1284248"/>
                <a:gd name="connsiteX38" fmla="*/ 415784 w 1869410"/>
                <a:gd name="connsiteY38" fmla="*/ 144790 h 1284248"/>
                <a:gd name="connsiteX39" fmla="*/ 364349 w 1869410"/>
                <a:gd name="connsiteY39" fmla="*/ 215275 h 1284248"/>
                <a:gd name="connsiteX40" fmla="*/ 290054 w 1869410"/>
                <a:gd name="connsiteY40" fmla="*/ 278140 h 1284248"/>
                <a:gd name="connsiteX41" fmla="*/ 223379 w 1869410"/>
                <a:gd name="connsiteY41" fmla="*/ 331480 h 1284248"/>
                <a:gd name="connsiteX42" fmla="*/ 145274 w 1869410"/>
                <a:gd name="connsiteY42" fmla="*/ 485785 h 1284248"/>
                <a:gd name="connsiteX43" fmla="*/ 80504 w 1869410"/>
                <a:gd name="connsiteY43" fmla="*/ 674380 h 1284248"/>
                <a:gd name="connsiteX44" fmla="*/ 494 w 1869410"/>
                <a:gd name="connsiteY44" fmla="*/ 777250 h 1284248"/>
                <a:gd name="connsiteX45" fmla="*/ 120509 w 1869410"/>
                <a:gd name="connsiteY45" fmla="*/ 678190 h 1284248"/>
                <a:gd name="connsiteX46" fmla="*/ 118604 w 1869410"/>
                <a:gd name="connsiteY46" fmla="*/ 910600 h 1284248"/>
                <a:gd name="connsiteX47" fmla="*/ 131939 w 1869410"/>
                <a:gd name="connsiteY47" fmla="*/ 1034425 h 1284248"/>
                <a:gd name="connsiteX48" fmla="*/ 160514 w 1869410"/>
                <a:gd name="connsiteY48" fmla="*/ 891550 h 1284248"/>
                <a:gd name="connsiteX49" fmla="*/ 246239 w 1869410"/>
                <a:gd name="connsiteY49" fmla="*/ 990610 h 1284248"/>
                <a:gd name="connsiteX50" fmla="*/ 238619 w 1869410"/>
                <a:gd name="connsiteY50" fmla="*/ 866785 h 1284248"/>
                <a:gd name="connsiteX51" fmla="*/ 250049 w 1869410"/>
                <a:gd name="connsiteY51" fmla="*/ 725815 h 1284248"/>
                <a:gd name="connsiteX52" fmla="*/ 311009 w 1869410"/>
                <a:gd name="connsiteY52" fmla="*/ 889645 h 1284248"/>
                <a:gd name="connsiteX53" fmla="*/ 295769 w 1869410"/>
                <a:gd name="connsiteY53" fmla="*/ 643900 h 1284248"/>
                <a:gd name="connsiteX54" fmla="*/ 341489 w 1869410"/>
                <a:gd name="connsiteY54" fmla="*/ 495310 h 1284248"/>
                <a:gd name="connsiteX55" fmla="*/ 394829 w 1869410"/>
                <a:gd name="connsiteY55" fmla="*/ 483880 h 1284248"/>
                <a:gd name="connsiteX56" fmla="*/ 486269 w 1869410"/>
                <a:gd name="connsiteY56" fmla="*/ 586750 h 1284248"/>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75904 w 1869410"/>
                <a:gd name="connsiteY13" fmla="*/ 986800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8621"/>
                <a:gd name="connsiteX1" fmla="*/ 545324 w 1869410"/>
                <a:gd name="connsiteY1" fmla="*/ 516265 h 1238621"/>
                <a:gd name="connsiteX2" fmla="*/ 629144 w 1869410"/>
                <a:gd name="connsiteY2" fmla="*/ 476260 h 1238621"/>
                <a:gd name="connsiteX3" fmla="*/ 692009 w 1869410"/>
                <a:gd name="connsiteY3" fmla="*/ 577225 h 1238621"/>
                <a:gd name="connsiteX4" fmla="*/ 737729 w 1869410"/>
                <a:gd name="connsiteY4" fmla="*/ 779155 h 1238621"/>
                <a:gd name="connsiteX5" fmla="*/ 735824 w 1869410"/>
                <a:gd name="connsiteY5" fmla="*/ 914410 h 1238621"/>
                <a:gd name="connsiteX6" fmla="*/ 825359 w 1869410"/>
                <a:gd name="connsiteY6" fmla="*/ 678190 h 1238621"/>
                <a:gd name="connsiteX7" fmla="*/ 840599 w 1869410"/>
                <a:gd name="connsiteY7" fmla="*/ 582940 h 1238621"/>
                <a:gd name="connsiteX8" fmla="*/ 1103489 w 1869410"/>
                <a:gd name="connsiteY8" fmla="*/ 870595 h 1238621"/>
                <a:gd name="connsiteX9" fmla="*/ 1154924 w 1869410"/>
                <a:gd name="connsiteY9" fmla="*/ 891550 h 1238621"/>
                <a:gd name="connsiteX10" fmla="*/ 1055864 w 1869410"/>
                <a:gd name="connsiteY10" fmla="*/ 723910 h 1238621"/>
                <a:gd name="connsiteX11" fmla="*/ 1257794 w 1869410"/>
                <a:gd name="connsiteY11" fmla="*/ 971560 h 1238621"/>
                <a:gd name="connsiteX12" fmla="*/ 1233029 w 1869410"/>
                <a:gd name="connsiteY12" fmla="*/ 849640 h 1238621"/>
                <a:gd name="connsiteX13" fmla="*/ 1358759 w 1869410"/>
                <a:gd name="connsiteY13" fmla="*/ 958225 h 1238621"/>
                <a:gd name="connsiteX14" fmla="*/ 1417814 w 1869410"/>
                <a:gd name="connsiteY14" fmla="*/ 1173490 h 1238621"/>
                <a:gd name="connsiteX15" fmla="*/ 1444484 w 1869410"/>
                <a:gd name="connsiteY15" fmla="*/ 1057285 h 1238621"/>
                <a:gd name="connsiteX16" fmla="*/ 1442579 w 1869410"/>
                <a:gd name="connsiteY16" fmla="*/ 1238260 h 1238621"/>
                <a:gd name="connsiteX17" fmla="*/ 1495919 w 1869410"/>
                <a:gd name="connsiteY17" fmla="*/ 1101100 h 1238621"/>
                <a:gd name="connsiteX18" fmla="*/ 1577834 w 1869410"/>
                <a:gd name="connsiteY18" fmla="*/ 1003945 h 1238621"/>
                <a:gd name="connsiteX19" fmla="*/ 1667369 w 1869410"/>
                <a:gd name="connsiteY19" fmla="*/ 1021090 h 1238621"/>
                <a:gd name="connsiteX20" fmla="*/ 1707374 w 1869410"/>
                <a:gd name="connsiteY20" fmla="*/ 1055380 h 1238621"/>
                <a:gd name="connsiteX21" fmla="*/ 1714994 w 1869410"/>
                <a:gd name="connsiteY21" fmla="*/ 904885 h 1238621"/>
                <a:gd name="connsiteX22" fmla="*/ 1716899 w 1869410"/>
                <a:gd name="connsiteY22" fmla="*/ 802015 h 1238621"/>
                <a:gd name="connsiteX23" fmla="*/ 1804529 w 1869410"/>
                <a:gd name="connsiteY23" fmla="*/ 889645 h 1238621"/>
                <a:gd name="connsiteX24" fmla="*/ 1764524 w 1869410"/>
                <a:gd name="connsiteY24" fmla="*/ 716290 h 1238621"/>
                <a:gd name="connsiteX25" fmla="*/ 1764524 w 1869410"/>
                <a:gd name="connsiteY25" fmla="*/ 615325 h 1238621"/>
                <a:gd name="connsiteX26" fmla="*/ 1869299 w 1869410"/>
                <a:gd name="connsiteY26" fmla="*/ 708670 h 1238621"/>
                <a:gd name="connsiteX27" fmla="*/ 1783574 w 1869410"/>
                <a:gd name="connsiteY27" fmla="*/ 539125 h 1238621"/>
                <a:gd name="connsiteX28" fmla="*/ 1730234 w 1869410"/>
                <a:gd name="connsiteY28" fmla="*/ 396250 h 1238621"/>
                <a:gd name="connsiteX29" fmla="*/ 1560689 w 1869410"/>
                <a:gd name="connsiteY29" fmla="*/ 219085 h 1238621"/>
                <a:gd name="connsiteX30" fmla="*/ 1427339 w 1869410"/>
                <a:gd name="connsiteY30" fmla="*/ 129550 h 1238621"/>
                <a:gd name="connsiteX31" fmla="*/ 1594979 w 1869410"/>
                <a:gd name="connsiteY31" fmla="*/ 100975 h 1238621"/>
                <a:gd name="connsiteX32" fmla="*/ 1634984 w 1869410"/>
                <a:gd name="connsiteY32" fmla="*/ 70495 h 1238621"/>
                <a:gd name="connsiteX33" fmla="*/ 1402574 w 1869410"/>
                <a:gd name="connsiteY33" fmla="*/ 62875 h 1238621"/>
                <a:gd name="connsiteX34" fmla="*/ 1191119 w 1869410"/>
                <a:gd name="connsiteY34" fmla="*/ 17155 h 1238621"/>
                <a:gd name="connsiteX35" fmla="*/ 981569 w 1869410"/>
                <a:gd name="connsiteY35" fmla="*/ 10 h 1238621"/>
                <a:gd name="connsiteX36" fmla="*/ 712964 w 1869410"/>
                <a:gd name="connsiteY36" fmla="*/ 19060 h 1238621"/>
                <a:gd name="connsiteX37" fmla="*/ 543419 w 1869410"/>
                <a:gd name="connsiteY37" fmla="*/ 55255 h 1238621"/>
                <a:gd name="connsiteX38" fmla="*/ 415784 w 1869410"/>
                <a:gd name="connsiteY38" fmla="*/ 144790 h 1238621"/>
                <a:gd name="connsiteX39" fmla="*/ 364349 w 1869410"/>
                <a:gd name="connsiteY39" fmla="*/ 215275 h 1238621"/>
                <a:gd name="connsiteX40" fmla="*/ 290054 w 1869410"/>
                <a:gd name="connsiteY40" fmla="*/ 278140 h 1238621"/>
                <a:gd name="connsiteX41" fmla="*/ 223379 w 1869410"/>
                <a:gd name="connsiteY41" fmla="*/ 331480 h 1238621"/>
                <a:gd name="connsiteX42" fmla="*/ 145274 w 1869410"/>
                <a:gd name="connsiteY42" fmla="*/ 485785 h 1238621"/>
                <a:gd name="connsiteX43" fmla="*/ 80504 w 1869410"/>
                <a:gd name="connsiteY43" fmla="*/ 674380 h 1238621"/>
                <a:gd name="connsiteX44" fmla="*/ 494 w 1869410"/>
                <a:gd name="connsiteY44" fmla="*/ 777250 h 1238621"/>
                <a:gd name="connsiteX45" fmla="*/ 120509 w 1869410"/>
                <a:gd name="connsiteY45" fmla="*/ 678190 h 1238621"/>
                <a:gd name="connsiteX46" fmla="*/ 118604 w 1869410"/>
                <a:gd name="connsiteY46" fmla="*/ 910600 h 1238621"/>
                <a:gd name="connsiteX47" fmla="*/ 131939 w 1869410"/>
                <a:gd name="connsiteY47" fmla="*/ 1034425 h 1238621"/>
                <a:gd name="connsiteX48" fmla="*/ 160514 w 1869410"/>
                <a:gd name="connsiteY48" fmla="*/ 891550 h 1238621"/>
                <a:gd name="connsiteX49" fmla="*/ 246239 w 1869410"/>
                <a:gd name="connsiteY49" fmla="*/ 990610 h 1238621"/>
                <a:gd name="connsiteX50" fmla="*/ 238619 w 1869410"/>
                <a:gd name="connsiteY50" fmla="*/ 866785 h 1238621"/>
                <a:gd name="connsiteX51" fmla="*/ 250049 w 1869410"/>
                <a:gd name="connsiteY51" fmla="*/ 725815 h 1238621"/>
                <a:gd name="connsiteX52" fmla="*/ 311009 w 1869410"/>
                <a:gd name="connsiteY52" fmla="*/ 889645 h 1238621"/>
                <a:gd name="connsiteX53" fmla="*/ 295769 w 1869410"/>
                <a:gd name="connsiteY53" fmla="*/ 643900 h 1238621"/>
                <a:gd name="connsiteX54" fmla="*/ 341489 w 1869410"/>
                <a:gd name="connsiteY54" fmla="*/ 495310 h 1238621"/>
                <a:gd name="connsiteX55" fmla="*/ 394829 w 1869410"/>
                <a:gd name="connsiteY55" fmla="*/ 483880 h 1238621"/>
                <a:gd name="connsiteX56" fmla="*/ 486269 w 1869410"/>
                <a:gd name="connsiteY56" fmla="*/ 586750 h 1238621"/>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17814 w 1869410"/>
                <a:gd name="connsiteY14" fmla="*/ 1173490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86269 w 1869410"/>
                <a:gd name="connsiteY0" fmla="*/ 586750 h 1239134"/>
                <a:gd name="connsiteX1" fmla="*/ 545324 w 1869410"/>
                <a:gd name="connsiteY1" fmla="*/ 516265 h 1239134"/>
                <a:gd name="connsiteX2" fmla="*/ 629144 w 1869410"/>
                <a:gd name="connsiteY2" fmla="*/ 476260 h 1239134"/>
                <a:gd name="connsiteX3" fmla="*/ 692009 w 1869410"/>
                <a:gd name="connsiteY3" fmla="*/ 577225 h 1239134"/>
                <a:gd name="connsiteX4" fmla="*/ 737729 w 1869410"/>
                <a:gd name="connsiteY4" fmla="*/ 779155 h 1239134"/>
                <a:gd name="connsiteX5" fmla="*/ 735824 w 1869410"/>
                <a:gd name="connsiteY5" fmla="*/ 914410 h 1239134"/>
                <a:gd name="connsiteX6" fmla="*/ 825359 w 1869410"/>
                <a:gd name="connsiteY6" fmla="*/ 678190 h 1239134"/>
                <a:gd name="connsiteX7" fmla="*/ 840599 w 1869410"/>
                <a:gd name="connsiteY7" fmla="*/ 582940 h 1239134"/>
                <a:gd name="connsiteX8" fmla="*/ 1103489 w 1869410"/>
                <a:gd name="connsiteY8" fmla="*/ 870595 h 1239134"/>
                <a:gd name="connsiteX9" fmla="*/ 1154924 w 1869410"/>
                <a:gd name="connsiteY9" fmla="*/ 891550 h 1239134"/>
                <a:gd name="connsiteX10" fmla="*/ 1055864 w 1869410"/>
                <a:gd name="connsiteY10" fmla="*/ 723910 h 1239134"/>
                <a:gd name="connsiteX11" fmla="*/ 1257794 w 1869410"/>
                <a:gd name="connsiteY11" fmla="*/ 971560 h 1239134"/>
                <a:gd name="connsiteX12" fmla="*/ 1233029 w 1869410"/>
                <a:gd name="connsiteY12" fmla="*/ 849640 h 1239134"/>
                <a:gd name="connsiteX13" fmla="*/ 1358759 w 1869410"/>
                <a:gd name="connsiteY13" fmla="*/ 958225 h 1239134"/>
                <a:gd name="connsiteX14" fmla="*/ 1404479 w 1869410"/>
                <a:gd name="connsiteY14" fmla="*/ 1122055 h 1239134"/>
                <a:gd name="connsiteX15" fmla="*/ 1431149 w 1869410"/>
                <a:gd name="connsiteY15" fmla="*/ 1030615 h 1239134"/>
                <a:gd name="connsiteX16" fmla="*/ 1442579 w 1869410"/>
                <a:gd name="connsiteY16" fmla="*/ 1238260 h 1239134"/>
                <a:gd name="connsiteX17" fmla="*/ 1495919 w 1869410"/>
                <a:gd name="connsiteY17" fmla="*/ 1101100 h 1239134"/>
                <a:gd name="connsiteX18" fmla="*/ 1577834 w 1869410"/>
                <a:gd name="connsiteY18" fmla="*/ 1003945 h 1239134"/>
                <a:gd name="connsiteX19" fmla="*/ 1667369 w 1869410"/>
                <a:gd name="connsiteY19" fmla="*/ 1021090 h 1239134"/>
                <a:gd name="connsiteX20" fmla="*/ 1707374 w 1869410"/>
                <a:gd name="connsiteY20" fmla="*/ 1055380 h 1239134"/>
                <a:gd name="connsiteX21" fmla="*/ 1714994 w 1869410"/>
                <a:gd name="connsiteY21" fmla="*/ 904885 h 1239134"/>
                <a:gd name="connsiteX22" fmla="*/ 1716899 w 1869410"/>
                <a:gd name="connsiteY22" fmla="*/ 802015 h 1239134"/>
                <a:gd name="connsiteX23" fmla="*/ 1804529 w 1869410"/>
                <a:gd name="connsiteY23" fmla="*/ 889645 h 1239134"/>
                <a:gd name="connsiteX24" fmla="*/ 1764524 w 1869410"/>
                <a:gd name="connsiteY24" fmla="*/ 716290 h 1239134"/>
                <a:gd name="connsiteX25" fmla="*/ 1764524 w 1869410"/>
                <a:gd name="connsiteY25" fmla="*/ 615325 h 1239134"/>
                <a:gd name="connsiteX26" fmla="*/ 1869299 w 1869410"/>
                <a:gd name="connsiteY26" fmla="*/ 708670 h 1239134"/>
                <a:gd name="connsiteX27" fmla="*/ 1783574 w 1869410"/>
                <a:gd name="connsiteY27" fmla="*/ 539125 h 1239134"/>
                <a:gd name="connsiteX28" fmla="*/ 1730234 w 1869410"/>
                <a:gd name="connsiteY28" fmla="*/ 396250 h 1239134"/>
                <a:gd name="connsiteX29" fmla="*/ 1560689 w 1869410"/>
                <a:gd name="connsiteY29" fmla="*/ 219085 h 1239134"/>
                <a:gd name="connsiteX30" fmla="*/ 1427339 w 1869410"/>
                <a:gd name="connsiteY30" fmla="*/ 129550 h 1239134"/>
                <a:gd name="connsiteX31" fmla="*/ 1594979 w 1869410"/>
                <a:gd name="connsiteY31" fmla="*/ 100975 h 1239134"/>
                <a:gd name="connsiteX32" fmla="*/ 1634984 w 1869410"/>
                <a:gd name="connsiteY32" fmla="*/ 70495 h 1239134"/>
                <a:gd name="connsiteX33" fmla="*/ 1402574 w 1869410"/>
                <a:gd name="connsiteY33" fmla="*/ 62875 h 1239134"/>
                <a:gd name="connsiteX34" fmla="*/ 1191119 w 1869410"/>
                <a:gd name="connsiteY34" fmla="*/ 17155 h 1239134"/>
                <a:gd name="connsiteX35" fmla="*/ 981569 w 1869410"/>
                <a:gd name="connsiteY35" fmla="*/ 10 h 1239134"/>
                <a:gd name="connsiteX36" fmla="*/ 712964 w 1869410"/>
                <a:gd name="connsiteY36" fmla="*/ 19060 h 1239134"/>
                <a:gd name="connsiteX37" fmla="*/ 543419 w 1869410"/>
                <a:gd name="connsiteY37" fmla="*/ 55255 h 1239134"/>
                <a:gd name="connsiteX38" fmla="*/ 415784 w 1869410"/>
                <a:gd name="connsiteY38" fmla="*/ 144790 h 1239134"/>
                <a:gd name="connsiteX39" fmla="*/ 364349 w 1869410"/>
                <a:gd name="connsiteY39" fmla="*/ 215275 h 1239134"/>
                <a:gd name="connsiteX40" fmla="*/ 290054 w 1869410"/>
                <a:gd name="connsiteY40" fmla="*/ 278140 h 1239134"/>
                <a:gd name="connsiteX41" fmla="*/ 223379 w 1869410"/>
                <a:gd name="connsiteY41" fmla="*/ 331480 h 1239134"/>
                <a:gd name="connsiteX42" fmla="*/ 145274 w 1869410"/>
                <a:gd name="connsiteY42" fmla="*/ 485785 h 1239134"/>
                <a:gd name="connsiteX43" fmla="*/ 80504 w 1869410"/>
                <a:gd name="connsiteY43" fmla="*/ 674380 h 1239134"/>
                <a:gd name="connsiteX44" fmla="*/ 494 w 1869410"/>
                <a:gd name="connsiteY44" fmla="*/ 777250 h 1239134"/>
                <a:gd name="connsiteX45" fmla="*/ 120509 w 1869410"/>
                <a:gd name="connsiteY45" fmla="*/ 678190 h 1239134"/>
                <a:gd name="connsiteX46" fmla="*/ 118604 w 1869410"/>
                <a:gd name="connsiteY46" fmla="*/ 910600 h 1239134"/>
                <a:gd name="connsiteX47" fmla="*/ 131939 w 1869410"/>
                <a:gd name="connsiteY47" fmla="*/ 1034425 h 1239134"/>
                <a:gd name="connsiteX48" fmla="*/ 160514 w 1869410"/>
                <a:gd name="connsiteY48" fmla="*/ 891550 h 1239134"/>
                <a:gd name="connsiteX49" fmla="*/ 246239 w 1869410"/>
                <a:gd name="connsiteY49" fmla="*/ 990610 h 1239134"/>
                <a:gd name="connsiteX50" fmla="*/ 238619 w 1869410"/>
                <a:gd name="connsiteY50" fmla="*/ 866785 h 1239134"/>
                <a:gd name="connsiteX51" fmla="*/ 250049 w 1869410"/>
                <a:gd name="connsiteY51" fmla="*/ 725815 h 1239134"/>
                <a:gd name="connsiteX52" fmla="*/ 311009 w 1869410"/>
                <a:gd name="connsiteY52" fmla="*/ 889645 h 1239134"/>
                <a:gd name="connsiteX53" fmla="*/ 295769 w 1869410"/>
                <a:gd name="connsiteY53" fmla="*/ 643900 h 1239134"/>
                <a:gd name="connsiteX54" fmla="*/ 341489 w 1869410"/>
                <a:gd name="connsiteY54" fmla="*/ 495310 h 1239134"/>
                <a:gd name="connsiteX55" fmla="*/ 394829 w 1869410"/>
                <a:gd name="connsiteY55" fmla="*/ 483880 h 1239134"/>
                <a:gd name="connsiteX56" fmla="*/ 486269 w 1869410"/>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103442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532027 w 1806458"/>
                <a:gd name="connsiteY31" fmla="*/ 10097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458"/>
                <a:gd name="connsiteY0" fmla="*/ 586750 h 1239134"/>
                <a:gd name="connsiteX1" fmla="*/ 482372 w 1806458"/>
                <a:gd name="connsiteY1" fmla="*/ 516265 h 1239134"/>
                <a:gd name="connsiteX2" fmla="*/ 566192 w 1806458"/>
                <a:gd name="connsiteY2" fmla="*/ 476260 h 1239134"/>
                <a:gd name="connsiteX3" fmla="*/ 629057 w 1806458"/>
                <a:gd name="connsiteY3" fmla="*/ 577225 h 1239134"/>
                <a:gd name="connsiteX4" fmla="*/ 674777 w 1806458"/>
                <a:gd name="connsiteY4" fmla="*/ 779155 h 1239134"/>
                <a:gd name="connsiteX5" fmla="*/ 672872 w 1806458"/>
                <a:gd name="connsiteY5" fmla="*/ 914410 h 1239134"/>
                <a:gd name="connsiteX6" fmla="*/ 762407 w 1806458"/>
                <a:gd name="connsiteY6" fmla="*/ 678190 h 1239134"/>
                <a:gd name="connsiteX7" fmla="*/ 777647 w 1806458"/>
                <a:gd name="connsiteY7" fmla="*/ 582940 h 1239134"/>
                <a:gd name="connsiteX8" fmla="*/ 1040537 w 1806458"/>
                <a:gd name="connsiteY8" fmla="*/ 870595 h 1239134"/>
                <a:gd name="connsiteX9" fmla="*/ 1091972 w 1806458"/>
                <a:gd name="connsiteY9" fmla="*/ 891550 h 1239134"/>
                <a:gd name="connsiteX10" fmla="*/ 992912 w 1806458"/>
                <a:gd name="connsiteY10" fmla="*/ 723910 h 1239134"/>
                <a:gd name="connsiteX11" fmla="*/ 1194842 w 1806458"/>
                <a:gd name="connsiteY11" fmla="*/ 971560 h 1239134"/>
                <a:gd name="connsiteX12" fmla="*/ 1170077 w 1806458"/>
                <a:gd name="connsiteY12" fmla="*/ 849640 h 1239134"/>
                <a:gd name="connsiteX13" fmla="*/ 1295807 w 1806458"/>
                <a:gd name="connsiteY13" fmla="*/ 958225 h 1239134"/>
                <a:gd name="connsiteX14" fmla="*/ 1341527 w 1806458"/>
                <a:gd name="connsiteY14" fmla="*/ 1122055 h 1239134"/>
                <a:gd name="connsiteX15" fmla="*/ 1368197 w 1806458"/>
                <a:gd name="connsiteY15" fmla="*/ 1030615 h 1239134"/>
                <a:gd name="connsiteX16" fmla="*/ 1379627 w 1806458"/>
                <a:gd name="connsiteY16" fmla="*/ 1238260 h 1239134"/>
                <a:gd name="connsiteX17" fmla="*/ 1432967 w 1806458"/>
                <a:gd name="connsiteY17" fmla="*/ 1101100 h 1239134"/>
                <a:gd name="connsiteX18" fmla="*/ 1514882 w 1806458"/>
                <a:gd name="connsiteY18" fmla="*/ 1003945 h 1239134"/>
                <a:gd name="connsiteX19" fmla="*/ 1604417 w 1806458"/>
                <a:gd name="connsiteY19" fmla="*/ 1021090 h 1239134"/>
                <a:gd name="connsiteX20" fmla="*/ 1644422 w 1806458"/>
                <a:gd name="connsiteY20" fmla="*/ 1055380 h 1239134"/>
                <a:gd name="connsiteX21" fmla="*/ 1652042 w 1806458"/>
                <a:gd name="connsiteY21" fmla="*/ 904885 h 1239134"/>
                <a:gd name="connsiteX22" fmla="*/ 1653947 w 1806458"/>
                <a:gd name="connsiteY22" fmla="*/ 802015 h 1239134"/>
                <a:gd name="connsiteX23" fmla="*/ 1741577 w 1806458"/>
                <a:gd name="connsiteY23" fmla="*/ 889645 h 1239134"/>
                <a:gd name="connsiteX24" fmla="*/ 1701572 w 1806458"/>
                <a:gd name="connsiteY24" fmla="*/ 716290 h 1239134"/>
                <a:gd name="connsiteX25" fmla="*/ 1701572 w 1806458"/>
                <a:gd name="connsiteY25" fmla="*/ 615325 h 1239134"/>
                <a:gd name="connsiteX26" fmla="*/ 1806347 w 1806458"/>
                <a:gd name="connsiteY26" fmla="*/ 708670 h 1239134"/>
                <a:gd name="connsiteX27" fmla="*/ 1720622 w 1806458"/>
                <a:gd name="connsiteY27" fmla="*/ 539125 h 1239134"/>
                <a:gd name="connsiteX28" fmla="*/ 1667282 w 1806458"/>
                <a:gd name="connsiteY28" fmla="*/ 396250 h 1239134"/>
                <a:gd name="connsiteX29" fmla="*/ 1497737 w 1806458"/>
                <a:gd name="connsiteY29" fmla="*/ 219085 h 1239134"/>
                <a:gd name="connsiteX30" fmla="*/ 1364387 w 1806458"/>
                <a:gd name="connsiteY30" fmla="*/ 129550 h 1239134"/>
                <a:gd name="connsiteX31" fmla="*/ 1486307 w 1806458"/>
                <a:gd name="connsiteY31" fmla="*/ 104785 h 1239134"/>
                <a:gd name="connsiteX32" fmla="*/ 1572032 w 1806458"/>
                <a:gd name="connsiteY32" fmla="*/ 70495 h 1239134"/>
                <a:gd name="connsiteX33" fmla="*/ 1339622 w 1806458"/>
                <a:gd name="connsiteY33" fmla="*/ 62875 h 1239134"/>
                <a:gd name="connsiteX34" fmla="*/ 1128167 w 1806458"/>
                <a:gd name="connsiteY34" fmla="*/ 17155 h 1239134"/>
                <a:gd name="connsiteX35" fmla="*/ 918617 w 1806458"/>
                <a:gd name="connsiteY35" fmla="*/ 10 h 1239134"/>
                <a:gd name="connsiteX36" fmla="*/ 650012 w 1806458"/>
                <a:gd name="connsiteY36" fmla="*/ 19060 h 1239134"/>
                <a:gd name="connsiteX37" fmla="*/ 480467 w 1806458"/>
                <a:gd name="connsiteY37" fmla="*/ 55255 h 1239134"/>
                <a:gd name="connsiteX38" fmla="*/ 352832 w 1806458"/>
                <a:gd name="connsiteY38" fmla="*/ 144790 h 1239134"/>
                <a:gd name="connsiteX39" fmla="*/ 301397 w 1806458"/>
                <a:gd name="connsiteY39" fmla="*/ 215275 h 1239134"/>
                <a:gd name="connsiteX40" fmla="*/ 227102 w 1806458"/>
                <a:gd name="connsiteY40" fmla="*/ 278140 h 1239134"/>
                <a:gd name="connsiteX41" fmla="*/ 160427 w 1806458"/>
                <a:gd name="connsiteY41" fmla="*/ 331480 h 1239134"/>
                <a:gd name="connsiteX42" fmla="*/ 82322 w 1806458"/>
                <a:gd name="connsiteY42" fmla="*/ 485785 h 1239134"/>
                <a:gd name="connsiteX43" fmla="*/ 17552 w 1806458"/>
                <a:gd name="connsiteY43" fmla="*/ 674380 h 1239134"/>
                <a:gd name="connsiteX44" fmla="*/ 2312 w 1806458"/>
                <a:gd name="connsiteY44" fmla="*/ 735340 h 1239134"/>
                <a:gd name="connsiteX45" fmla="*/ 57557 w 1806458"/>
                <a:gd name="connsiteY45" fmla="*/ 678190 h 1239134"/>
                <a:gd name="connsiteX46" fmla="*/ 55652 w 1806458"/>
                <a:gd name="connsiteY46" fmla="*/ 910600 h 1239134"/>
                <a:gd name="connsiteX47" fmla="*/ 68987 w 1806458"/>
                <a:gd name="connsiteY47" fmla="*/ 988705 h 1239134"/>
                <a:gd name="connsiteX48" fmla="*/ 97562 w 1806458"/>
                <a:gd name="connsiteY48" fmla="*/ 891550 h 1239134"/>
                <a:gd name="connsiteX49" fmla="*/ 183287 w 1806458"/>
                <a:gd name="connsiteY49" fmla="*/ 990610 h 1239134"/>
                <a:gd name="connsiteX50" fmla="*/ 175667 w 1806458"/>
                <a:gd name="connsiteY50" fmla="*/ 866785 h 1239134"/>
                <a:gd name="connsiteX51" fmla="*/ 187097 w 1806458"/>
                <a:gd name="connsiteY51" fmla="*/ 725815 h 1239134"/>
                <a:gd name="connsiteX52" fmla="*/ 248057 w 1806458"/>
                <a:gd name="connsiteY52" fmla="*/ 889645 h 1239134"/>
                <a:gd name="connsiteX53" fmla="*/ 232817 w 1806458"/>
                <a:gd name="connsiteY53" fmla="*/ 643900 h 1239134"/>
                <a:gd name="connsiteX54" fmla="*/ 278537 w 1806458"/>
                <a:gd name="connsiteY54" fmla="*/ 495310 h 1239134"/>
                <a:gd name="connsiteX55" fmla="*/ 331877 w 1806458"/>
                <a:gd name="connsiteY55" fmla="*/ 483880 h 1239134"/>
                <a:gd name="connsiteX56" fmla="*/ 423317 w 1806458"/>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06719"/>
                <a:gd name="connsiteY0" fmla="*/ 586750 h 1239134"/>
                <a:gd name="connsiteX1" fmla="*/ 482372 w 1806719"/>
                <a:gd name="connsiteY1" fmla="*/ 516265 h 1239134"/>
                <a:gd name="connsiteX2" fmla="*/ 566192 w 1806719"/>
                <a:gd name="connsiteY2" fmla="*/ 476260 h 1239134"/>
                <a:gd name="connsiteX3" fmla="*/ 629057 w 1806719"/>
                <a:gd name="connsiteY3" fmla="*/ 577225 h 1239134"/>
                <a:gd name="connsiteX4" fmla="*/ 674777 w 1806719"/>
                <a:gd name="connsiteY4" fmla="*/ 779155 h 1239134"/>
                <a:gd name="connsiteX5" fmla="*/ 672872 w 1806719"/>
                <a:gd name="connsiteY5" fmla="*/ 914410 h 1239134"/>
                <a:gd name="connsiteX6" fmla="*/ 762407 w 1806719"/>
                <a:gd name="connsiteY6" fmla="*/ 678190 h 1239134"/>
                <a:gd name="connsiteX7" fmla="*/ 777647 w 1806719"/>
                <a:gd name="connsiteY7" fmla="*/ 582940 h 1239134"/>
                <a:gd name="connsiteX8" fmla="*/ 1040537 w 1806719"/>
                <a:gd name="connsiteY8" fmla="*/ 870595 h 1239134"/>
                <a:gd name="connsiteX9" fmla="*/ 1091972 w 1806719"/>
                <a:gd name="connsiteY9" fmla="*/ 891550 h 1239134"/>
                <a:gd name="connsiteX10" fmla="*/ 992912 w 1806719"/>
                <a:gd name="connsiteY10" fmla="*/ 723910 h 1239134"/>
                <a:gd name="connsiteX11" fmla="*/ 1194842 w 1806719"/>
                <a:gd name="connsiteY11" fmla="*/ 971560 h 1239134"/>
                <a:gd name="connsiteX12" fmla="*/ 1170077 w 1806719"/>
                <a:gd name="connsiteY12" fmla="*/ 849640 h 1239134"/>
                <a:gd name="connsiteX13" fmla="*/ 1295807 w 1806719"/>
                <a:gd name="connsiteY13" fmla="*/ 958225 h 1239134"/>
                <a:gd name="connsiteX14" fmla="*/ 1341527 w 1806719"/>
                <a:gd name="connsiteY14" fmla="*/ 1122055 h 1239134"/>
                <a:gd name="connsiteX15" fmla="*/ 1368197 w 1806719"/>
                <a:gd name="connsiteY15" fmla="*/ 1030615 h 1239134"/>
                <a:gd name="connsiteX16" fmla="*/ 1379627 w 1806719"/>
                <a:gd name="connsiteY16" fmla="*/ 1238260 h 1239134"/>
                <a:gd name="connsiteX17" fmla="*/ 1432967 w 1806719"/>
                <a:gd name="connsiteY17" fmla="*/ 1101100 h 1239134"/>
                <a:gd name="connsiteX18" fmla="*/ 1514882 w 1806719"/>
                <a:gd name="connsiteY18" fmla="*/ 1003945 h 1239134"/>
                <a:gd name="connsiteX19" fmla="*/ 1604417 w 1806719"/>
                <a:gd name="connsiteY19" fmla="*/ 1021090 h 1239134"/>
                <a:gd name="connsiteX20" fmla="*/ 1644422 w 1806719"/>
                <a:gd name="connsiteY20" fmla="*/ 1055380 h 1239134"/>
                <a:gd name="connsiteX21" fmla="*/ 1652042 w 1806719"/>
                <a:gd name="connsiteY21" fmla="*/ 904885 h 1239134"/>
                <a:gd name="connsiteX22" fmla="*/ 1653947 w 1806719"/>
                <a:gd name="connsiteY22" fmla="*/ 802015 h 1239134"/>
                <a:gd name="connsiteX23" fmla="*/ 1741577 w 1806719"/>
                <a:gd name="connsiteY23" fmla="*/ 889645 h 1239134"/>
                <a:gd name="connsiteX24" fmla="*/ 1701572 w 1806719"/>
                <a:gd name="connsiteY24" fmla="*/ 716290 h 1239134"/>
                <a:gd name="connsiteX25" fmla="*/ 1701572 w 1806719"/>
                <a:gd name="connsiteY25" fmla="*/ 615325 h 1239134"/>
                <a:gd name="connsiteX26" fmla="*/ 1806347 w 1806719"/>
                <a:gd name="connsiteY26" fmla="*/ 708670 h 1239134"/>
                <a:gd name="connsiteX27" fmla="*/ 1733957 w 1806719"/>
                <a:gd name="connsiteY27" fmla="*/ 546745 h 1239134"/>
                <a:gd name="connsiteX28" fmla="*/ 1667282 w 1806719"/>
                <a:gd name="connsiteY28" fmla="*/ 396250 h 1239134"/>
                <a:gd name="connsiteX29" fmla="*/ 1497737 w 1806719"/>
                <a:gd name="connsiteY29" fmla="*/ 219085 h 1239134"/>
                <a:gd name="connsiteX30" fmla="*/ 1364387 w 1806719"/>
                <a:gd name="connsiteY30" fmla="*/ 129550 h 1239134"/>
                <a:gd name="connsiteX31" fmla="*/ 1486307 w 1806719"/>
                <a:gd name="connsiteY31" fmla="*/ 104785 h 1239134"/>
                <a:gd name="connsiteX32" fmla="*/ 1572032 w 1806719"/>
                <a:gd name="connsiteY32" fmla="*/ 70495 h 1239134"/>
                <a:gd name="connsiteX33" fmla="*/ 1339622 w 1806719"/>
                <a:gd name="connsiteY33" fmla="*/ 62875 h 1239134"/>
                <a:gd name="connsiteX34" fmla="*/ 1128167 w 1806719"/>
                <a:gd name="connsiteY34" fmla="*/ 17155 h 1239134"/>
                <a:gd name="connsiteX35" fmla="*/ 918617 w 1806719"/>
                <a:gd name="connsiteY35" fmla="*/ 10 h 1239134"/>
                <a:gd name="connsiteX36" fmla="*/ 650012 w 1806719"/>
                <a:gd name="connsiteY36" fmla="*/ 19060 h 1239134"/>
                <a:gd name="connsiteX37" fmla="*/ 480467 w 1806719"/>
                <a:gd name="connsiteY37" fmla="*/ 55255 h 1239134"/>
                <a:gd name="connsiteX38" fmla="*/ 352832 w 1806719"/>
                <a:gd name="connsiteY38" fmla="*/ 144790 h 1239134"/>
                <a:gd name="connsiteX39" fmla="*/ 301397 w 1806719"/>
                <a:gd name="connsiteY39" fmla="*/ 215275 h 1239134"/>
                <a:gd name="connsiteX40" fmla="*/ 227102 w 1806719"/>
                <a:gd name="connsiteY40" fmla="*/ 278140 h 1239134"/>
                <a:gd name="connsiteX41" fmla="*/ 160427 w 1806719"/>
                <a:gd name="connsiteY41" fmla="*/ 331480 h 1239134"/>
                <a:gd name="connsiteX42" fmla="*/ 82322 w 1806719"/>
                <a:gd name="connsiteY42" fmla="*/ 485785 h 1239134"/>
                <a:gd name="connsiteX43" fmla="*/ 17552 w 1806719"/>
                <a:gd name="connsiteY43" fmla="*/ 674380 h 1239134"/>
                <a:gd name="connsiteX44" fmla="*/ 2312 w 1806719"/>
                <a:gd name="connsiteY44" fmla="*/ 735340 h 1239134"/>
                <a:gd name="connsiteX45" fmla="*/ 57557 w 1806719"/>
                <a:gd name="connsiteY45" fmla="*/ 678190 h 1239134"/>
                <a:gd name="connsiteX46" fmla="*/ 55652 w 1806719"/>
                <a:gd name="connsiteY46" fmla="*/ 910600 h 1239134"/>
                <a:gd name="connsiteX47" fmla="*/ 68987 w 1806719"/>
                <a:gd name="connsiteY47" fmla="*/ 988705 h 1239134"/>
                <a:gd name="connsiteX48" fmla="*/ 97562 w 1806719"/>
                <a:gd name="connsiteY48" fmla="*/ 891550 h 1239134"/>
                <a:gd name="connsiteX49" fmla="*/ 183287 w 1806719"/>
                <a:gd name="connsiteY49" fmla="*/ 990610 h 1239134"/>
                <a:gd name="connsiteX50" fmla="*/ 175667 w 1806719"/>
                <a:gd name="connsiteY50" fmla="*/ 866785 h 1239134"/>
                <a:gd name="connsiteX51" fmla="*/ 187097 w 1806719"/>
                <a:gd name="connsiteY51" fmla="*/ 725815 h 1239134"/>
                <a:gd name="connsiteX52" fmla="*/ 248057 w 1806719"/>
                <a:gd name="connsiteY52" fmla="*/ 889645 h 1239134"/>
                <a:gd name="connsiteX53" fmla="*/ 232817 w 1806719"/>
                <a:gd name="connsiteY53" fmla="*/ 643900 h 1239134"/>
                <a:gd name="connsiteX54" fmla="*/ 278537 w 1806719"/>
                <a:gd name="connsiteY54" fmla="*/ 495310 h 1239134"/>
                <a:gd name="connsiteX55" fmla="*/ 331877 w 1806719"/>
                <a:gd name="connsiteY55" fmla="*/ 483880 h 1239134"/>
                <a:gd name="connsiteX56" fmla="*/ 423317 w 1806719"/>
                <a:gd name="connsiteY56" fmla="*/ 586750 h 1239134"/>
                <a:gd name="connsiteX0" fmla="*/ 423317 w 1815355"/>
                <a:gd name="connsiteY0" fmla="*/ 586750 h 1239134"/>
                <a:gd name="connsiteX1" fmla="*/ 482372 w 1815355"/>
                <a:gd name="connsiteY1" fmla="*/ 516265 h 1239134"/>
                <a:gd name="connsiteX2" fmla="*/ 566192 w 1815355"/>
                <a:gd name="connsiteY2" fmla="*/ 476260 h 1239134"/>
                <a:gd name="connsiteX3" fmla="*/ 629057 w 1815355"/>
                <a:gd name="connsiteY3" fmla="*/ 577225 h 1239134"/>
                <a:gd name="connsiteX4" fmla="*/ 674777 w 1815355"/>
                <a:gd name="connsiteY4" fmla="*/ 779155 h 1239134"/>
                <a:gd name="connsiteX5" fmla="*/ 672872 w 1815355"/>
                <a:gd name="connsiteY5" fmla="*/ 914410 h 1239134"/>
                <a:gd name="connsiteX6" fmla="*/ 762407 w 1815355"/>
                <a:gd name="connsiteY6" fmla="*/ 678190 h 1239134"/>
                <a:gd name="connsiteX7" fmla="*/ 777647 w 1815355"/>
                <a:gd name="connsiteY7" fmla="*/ 582940 h 1239134"/>
                <a:gd name="connsiteX8" fmla="*/ 1040537 w 1815355"/>
                <a:gd name="connsiteY8" fmla="*/ 870595 h 1239134"/>
                <a:gd name="connsiteX9" fmla="*/ 1091972 w 1815355"/>
                <a:gd name="connsiteY9" fmla="*/ 891550 h 1239134"/>
                <a:gd name="connsiteX10" fmla="*/ 992912 w 1815355"/>
                <a:gd name="connsiteY10" fmla="*/ 723910 h 1239134"/>
                <a:gd name="connsiteX11" fmla="*/ 1194842 w 1815355"/>
                <a:gd name="connsiteY11" fmla="*/ 971560 h 1239134"/>
                <a:gd name="connsiteX12" fmla="*/ 1170077 w 1815355"/>
                <a:gd name="connsiteY12" fmla="*/ 849640 h 1239134"/>
                <a:gd name="connsiteX13" fmla="*/ 1295807 w 1815355"/>
                <a:gd name="connsiteY13" fmla="*/ 958225 h 1239134"/>
                <a:gd name="connsiteX14" fmla="*/ 1341527 w 1815355"/>
                <a:gd name="connsiteY14" fmla="*/ 1122055 h 1239134"/>
                <a:gd name="connsiteX15" fmla="*/ 1368197 w 1815355"/>
                <a:gd name="connsiteY15" fmla="*/ 1030615 h 1239134"/>
                <a:gd name="connsiteX16" fmla="*/ 1379627 w 1815355"/>
                <a:gd name="connsiteY16" fmla="*/ 1238260 h 1239134"/>
                <a:gd name="connsiteX17" fmla="*/ 1432967 w 1815355"/>
                <a:gd name="connsiteY17" fmla="*/ 1101100 h 1239134"/>
                <a:gd name="connsiteX18" fmla="*/ 1514882 w 1815355"/>
                <a:gd name="connsiteY18" fmla="*/ 1003945 h 1239134"/>
                <a:gd name="connsiteX19" fmla="*/ 1604417 w 1815355"/>
                <a:gd name="connsiteY19" fmla="*/ 1021090 h 1239134"/>
                <a:gd name="connsiteX20" fmla="*/ 1644422 w 1815355"/>
                <a:gd name="connsiteY20" fmla="*/ 1055380 h 1239134"/>
                <a:gd name="connsiteX21" fmla="*/ 1652042 w 1815355"/>
                <a:gd name="connsiteY21" fmla="*/ 904885 h 1239134"/>
                <a:gd name="connsiteX22" fmla="*/ 1653947 w 1815355"/>
                <a:gd name="connsiteY22" fmla="*/ 802015 h 1239134"/>
                <a:gd name="connsiteX23" fmla="*/ 1741577 w 1815355"/>
                <a:gd name="connsiteY23" fmla="*/ 889645 h 1239134"/>
                <a:gd name="connsiteX24" fmla="*/ 1701572 w 1815355"/>
                <a:gd name="connsiteY24" fmla="*/ 716290 h 1239134"/>
                <a:gd name="connsiteX25" fmla="*/ 1701572 w 1815355"/>
                <a:gd name="connsiteY25" fmla="*/ 615325 h 1239134"/>
                <a:gd name="connsiteX26" fmla="*/ 1806347 w 1815355"/>
                <a:gd name="connsiteY26" fmla="*/ 708670 h 1239134"/>
                <a:gd name="connsiteX27" fmla="*/ 1733957 w 1815355"/>
                <a:gd name="connsiteY27" fmla="*/ 546745 h 1239134"/>
                <a:gd name="connsiteX28" fmla="*/ 1667282 w 1815355"/>
                <a:gd name="connsiteY28" fmla="*/ 396250 h 1239134"/>
                <a:gd name="connsiteX29" fmla="*/ 1497737 w 1815355"/>
                <a:gd name="connsiteY29" fmla="*/ 219085 h 1239134"/>
                <a:gd name="connsiteX30" fmla="*/ 1364387 w 1815355"/>
                <a:gd name="connsiteY30" fmla="*/ 129550 h 1239134"/>
                <a:gd name="connsiteX31" fmla="*/ 1486307 w 1815355"/>
                <a:gd name="connsiteY31" fmla="*/ 104785 h 1239134"/>
                <a:gd name="connsiteX32" fmla="*/ 1572032 w 1815355"/>
                <a:gd name="connsiteY32" fmla="*/ 70495 h 1239134"/>
                <a:gd name="connsiteX33" fmla="*/ 1339622 w 1815355"/>
                <a:gd name="connsiteY33" fmla="*/ 62875 h 1239134"/>
                <a:gd name="connsiteX34" fmla="*/ 1128167 w 1815355"/>
                <a:gd name="connsiteY34" fmla="*/ 17155 h 1239134"/>
                <a:gd name="connsiteX35" fmla="*/ 918617 w 1815355"/>
                <a:gd name="connsiteY35" fmla="*/ 10 h 1239134"/>
                <a:gd name="connsiteX36" fmla="*/ 650012 w 1815355"/>
                <a:gd name="connsiteY36" fmla="*/ 19060 h 1239134"/>
                <a:gd name="connsiteX37" fmla="*/ 480467 w 1815355"/>
                <a:gd name="connsiteY37" fmla="*/ 55255 h 1239134"/>
                <a:gd name="connsiteX38" fmla="*/ 352832 w 1815355"/>
                <a:gd name="connsiteY38" fmla="*/ 144790 h 1239134"/>
                <a:gd name="connsiteX39" fmla="*/ 301397 w 1815355"/>
                <a:gd name="connsiteY39" fmla="*/ 215275 h 1239134"/>
                <a:gd name="connsiteX40" fmla="*/ 227102 w 1815355"/>
                <a:gd name="connsiteY40" fmla="*/ 278140 h 1239134"/>
                <a:gd name="connsiteX41" fmla="*/ 160427 w 1815355"/>
                <a:gd name="connsiteY41" fmla="*/ 331480 h 1239134"/>
                <a:gd name="connsiteX42" fmla="*/ 82322 w 1815355"/>
                <a:gd name="connsiteY42" fmla="*/ 485785 h 1239134"/>
                <a:gd name="connsiteX43" fmla="*/ 17552 w 1815355"/>
                <a:gd name="connsiteY43" fmla="*/ 674380 h 1239134"/>
                <a:gd name="connsiteX44" fmla="*/ 2312 w 1815355"/>
                <a:gd name="connsiteY44" fmla="*/ 735340 h 1239134"/>
                <a:gd name="connsiteX45" fmla="*/ 57557 w 1815355"/>
                <a:gd name="connsiteY45" fmla="*/ 678190 h 1239134"/>
                <a:gd name="connsiteX46" fmla="*/ 55652 w 1815355"/>
                <a:gd name="connsiteY46" fmla="*/ 910600 h 1239134"/>
                <a:gd name="connsiteX47" fmla="*/ 68987 w 1815355"/>
                <a:gd name="connsiteY47" fmla="*/ 988705 h 1239134"/>
                <a:gd name="connsiteX48" fmla="*/ 97562 w 1815355"/>
                <a:gd name="connsiteY48" fmla="*/ 891550 h 1239134"/>
                <a:gd name="connsiteX49" fmla="*/ 183287 w 1815355"/>
                <a:gd name="connsiteY49" fmla="*/ 990610 h 1239134"/>
                <a:gd name="connsiteX50" fmla="*/ 175667 w 1815355"/>
                <a:gd name="connsiteY50" fmla="*/ 866785 h 1239134"/>
                <a:gd name="connsiteX51" fmla="*/ 187097 w 1815355"/>
                <a:gd name="connsiteY51" fmla="*/ 725815 h 1239134"/>
                <a:gd name="connsiteX52" fmla="*/ 248057 w 1815355"/>
                <a:gd name="connsiteY52" fmla="*/ 889645 h 1239134"/>
                <a:gd name="connsiteX53" fmla="*/ 232817 w 1815355"/>
                <a:gd name="connsiteY53" fmla="*/ 643900 h 1239134"/>
                <a:gd name="connsiteX54" fmla="*/ 278537 w 1815355"/>
                <a:gd name="connsiteY54" fmla="*/ 495310 h 1239134"/>
                <a:gd name="connsiteX55" fmla="*/ 331877 w 1815355"/>
                <a:gd name="connsiteY55" fmla="*/ 483880 h 1239134"/>
                <a:gd name="connsiteX56" fmla="*/ 423317 w 1815355"/>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62407 w 1791907"/>
                <a:gd name="connsiteY6" fmla="*/ 678190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74777 w 1791907"/>
                <a:gd name="connsiteY4" fmla="*/ 779155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32817 w 1791907"/>
                <a:gd name="connsiteY53" fmla="*/ 643900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23317 w 1791907"/>
                <a:gd name="connsiteY0" fmla="*/ 58675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23317 w 1791907"/>
                <a:gd name="connsiteY56" fmla="*/ 586750 h 1239134"/>
                <a:gd name="connsiteX0" fmla="*/ 419507 w 1791907"/>
                <a:gd name="connsiteY0" fmla="*/ 579130 h 1239134"/>
                <a:gd name="connsiteX1" fmla="*/ 482372 w 1791907"/>
                <a:gd name="connsiteY1" fmla="*/ 516265 h 1239134"/>
                <a:gd name="connsiteX2" fmla="*/ 566192 w 1791907"/>
                <a:gd name="connsiteY2" fmla="*/ 476260 h 1239134"/>
                <a:gd name="connsiteX3" fmla="*/ 629057 w 1791907"/>
                <a:gd name="connsiteY3" fmla="*/ 577225 h 1239134"/>
                <a:gd name="connsiteX4" fmla="*/ 669062 w 1791907"/>
                <a:gd name="connsiteY4" fmla="*/ 762010 h 1239134"/>
                <a:gd name="connsiteX5" fmla="*/ 672872 w 1791907"/>
                <a:gd name="connsiteY5" fmla="*/ 914410 h 1239134"/>
                <a:gd name="connsiteX6" fmla="*/ 750977 w 1791907"/>
                <a:gd name="connsiteY6" fmla="*/ 718195 h 1239134"/>
                <a:gd name="connsiteX7" fmla="*/ 777647 w 1791907"/>
                <a:gd name="connsiteY7" fmla="*/ 582940 h 1239134"/>
                <a:gd name="connsiteX8" fmla="*/ 1040537 w 1791907"/>
                <a:gd name="connsiteY8" fmla="*/ 870595 h 1239134"/>
                <a:gd name="connsiteX9" fmla="*/ 1091972 w 1791907"/>
                <a:gd name="connsiteY9" fmla="*/ 891550 h 1239134"/>
                <a:gd name="connsiteX10" fmla="*/ 992912 w 1791907"/>
                <a:gd name="connsiteY10" fmla="*/ 723910 h 1239134"/>
                <a:gd name="connsiteX11" fmla="*/ 1194842 w 1791907"/>
                <a:gd name="connsiteY11" fmla="*/ 971560 h 1239134"/>
                <a:gd name="connsiteX12" fmla="*/ 1170077 w 1791907"/>
                <a:gd name="connsiteY12" fmla="*/ 849640 h 1239134"/>
                <a:gd name="connsiteX13" fmla="*/ 1295807 w 1791907"/>
                <a:gd name="connsiteY13" fmla="*/ 958225 h 1239134"/>
                <a:gd name="connsiteX14" fmla="*/ 1341527 w 1791907"/>
                <a:gd name="connsiteY14" fmla="*/ 1122055 h 1239134"/>
                <a:gd name="connsiteX15" fmla="*/ 1368197 w 1791907"/>
                <a:gd name="connsiteY15" fmla="*/ 1030615 h 1239134"/>
                <a:gd name="connsiteX16" fmla="*/ 1379627 w 1791907"/>
                <a:gd name="connsiteY16" fmla="*/ 1238260 h 1239134"/>
                <a:gd name="connsiteX17" fmla="*/ 1432967 w 1791907"/>
                <a:gd name="connsiteY17" fmla="*/ 1101100 h 1239134"/>
                <a:gd name="connsiteX18" fmla="*/ 1514882 w 1791907"/>
                <a:gd name="connsiteY18" fmla="*/ 1003945 h 1239134"/>
                <a:gd name="connsiteX19" fmla="*/ 1604417 w 1791907"/>
                <a:gd name="connsiteY19" fmla="*/ 1021090 h 1239134"/>
                <a:gd name="connsiteX20" fmla="*/ 1644422 w 1791907"/>
                <a:gd name="connsiteY20" fmla="*/ 1055380 h 1239134"/>
                <a:gd name="connsiteX21" fmla="*/ 1652042 w 1791907"/>
                <a:gd name="connsiteY21" fmla="*/ 904885 h 1239134"/>
                <a:gd name="connsiteX22" fmla="*/ 1653947 w 1791907"/>
                <a:gd name="connsiteY22" fmla="*/ 802015 h 1239134"/>
                <a:gd name="connsiteX23" fmla="*/ 1741577 w 1791907"/>
                <a:gd name="connsiteY23" fmla="*/ 889645 h 1239134"/>
                <a:gd name="connsiteX24" fmla="*/ 1701572 w 1791907"/>
                <a:gd name="connsiteY24" fmla="*/ 716290 h 1239134"/>
                <a:gd name="connsiteX25" fmla="*/ 1701572 w 1791907"/>
                <a:gd name="connsiteY25" fmla="*/ 615325 h 1239134"/>
                <a:gd name="connsiteX26" fmla="*/ 1781582 w 1791907"/>
                <a:gd name="connsiteY26" fmla="*/ 676285 h 1239134"/>
                <a:gd name="connsiteX27" fmla="*/ 1733957 w 1791907"/>
                <a:gd name="connsiteY27" fmla="*/ 546745 h 1239134"/>
                <a:gd name="connsiteX28" fmla="*/ 1667282 w 1791907"/>
                <a:gd name="connsiteY28" fmla="*/ 396250 h 1239134"/>
                <a:gd name="connsiteX29" fmla="*/ 1497737 w 1791907"/>
                <a:gd name="connsiteY29" fmla="*/ 219085 h 1239134"/>
                <a:gd name="connsiteX30" fmla="*/ 1364387 w 1791907"/>
                <a:gd name="connsiteY30" fmla="*/ 129550 h 1239134"/>
                <a:gd name="connsiteX31" fmla="*/ 1486307 w 1791907"/>
                <a:gd name="connsiteY31" fmla="*/ 104785 h 1239134"/>
                <a:gd name="connsiteX32" fmla="*/ 1572032 w 1791907"/>
                <a:gd name="connsiteY32" fmla="*/ 70495 h 1239134"/>
                <a:gd name="connsiteX33" fmla="*/ 1339622 w 1791907"/>
                <a:gd name="connsiteY33" fmla="*/ 62875 h 1239134"/>
                <a:gd name="connsiteX34" fmla="*/ 1128167 w 1791907"/>
                <a:gd name="connsiteY34" fmla="*/ 17155 h 1239134"/>
                <a:gd name="connsiteX35" fmla="*/ 918617 w 1791907"/>
                <a:gd name="connsiteY35" fmla="*/ 10 h 1239134"/>
                <a:gd name="connsiteX36" fmla="*/ 650012 w 1791907"/>
                <a:gd name="connsiteY36" fmla="*/ 19060 h 1239134"/>
                <a:gd name="connsiteX37" fmla="*/ 480467 w 1791907"/>
                <a:gd name="connsiteY37" fmla="*/ 55255 h 1239134"/>
                <a:gd name="connsiteX38" fmla="*/ 352832 w 1791907"/>
                <a:gd name="connsiteY38" fmla="*/ 144790 h 1239134"/>
                <a:gd name="connsiteX39" fmla="*/ 301397 w 1791907"/>
                <a:gd name="connsiteY39" fmla="*/ 215275 h 1239134"/>
                <a:gd name="connsiteX40" fmla="*/ 227102 w 1791907"/>
                <a:gd name="connsiteY40" fmla="*/ 278140 h 1239134"/>
                <a:gd name="connsiteX41" fmla="*/ 160427 w 1791907"/>
                <a:gd name="connsiteY41" fmla="*/ 331480 h 1239134"/>
                <a:gd name="connsiteX42" fmla="*/ 82322 w 1791907"/>
                <a:gd name="connsiteY42" fmla="*/ 485785 h 1239134"/>
                <a:gd name="connsiteX43" fmla="*/ 17552 w 1791907"/>
                <a:gd name="connsiteY43" fmla="*/ 674380 h 1239134"/>
                <a:gd name="connsiteX44" fmla="*/ 2312 w 1791907"/>
                <a:gd name="connsiteY44" fmla="*/ 735340 h 1239134"/>
                <a:gd name="connsiteX45" fmla="*/ 57557 w 1791907"/>
                <a:gd name="connsiteY45" fmla="*/ 678190 h 1239134"/>
                <a:gd name="connsiteX46" fmla="*/ 55652 w 1791907"/>
                <a:gd name="connsiteY46" fmla="*/ 910600 h 1239134"/>
                <a:gd name="connsiteX47" fmla="*/ 68987 w 1791907"/>
                <a:gd name="connsiteY47" fmla="*/ 988705 h 1239134"/>
                <a:gd name="connsiteX48" fmla="*/ 97562 w 1791907"/>
                <a:gd name="connsiteY48" fmla="*/ 891550 h 1239134"/>
                <a:gd name="connsiteX49" fmla="*/ 183287 w 1791907"/>
                <a:gd name="connsiteY49" fmla="*/ 990610 h 1239134"/>
                <a:gd name="connsiteX50" fmla="*/ 175667 w 1791907"/>
                <a:gd name="connsiteY50" fmla="*/ 866785 h 1239134"/>
                <a:gd name="connsiteX51" fmla="*/ 187097 w 1791907"/>
                <a:gd name="connsiteY51" fmla="*/ 725815 h 1239134"/>
                <a:gd name="connsiteX52" fmla="*/ 248057 w 1791907"/>
                <a:gd name="connsiteY52" fmla="*/ 889645 h 1239134"/>
                <a:gd name="connsiteX53" fmla="*/ 227102 w 1791907"/>
                <a:gd name="connsiteY53" fmla="*/ 668665 h 1239134"/>
                <a:gd name="connsiteX54" fmla="*/ 278537 w 1791907"/>
                <a:gd name="connsiteY54" fmla="*/ 495310 h 1239134"/>
                <a:gd name="connsiteX55" fmla="*/ 331877 w 1791907"/>
                <a:gd name="connsiteY55" fmla="*/ 483880 h 1239134"/>
                <a:gd name="connsiteX56" fmla="*/ 419507 w 1791907"/>
                <a:gd name="connsiteY56" fmla="*/ 579130 h 1239134"/>
                <a:gd name="connsiteX0" fmla="*/ 419507 w 1791907"/>
                <a:gd name="connsiteY0" fmla="*/ 579130 h 1240043"/>
                <a:gd name="connsiteX1" fmla="*/ 482372 w 1791907"/>
                <a:gd name="connsiteY1" fmla="*/ 516265 h 1240043"/>
                <a:gd name="connsiteX2" fmla="*/ 566192 w 1791907"/>
                <a:gd name="connsiteY2" fmla="*/ 476260 h 1240043"/>
                <a:gd name="connsiteX3" fmla="*/ 629057 w 1791907"/>
                <a:gd name="connsiteY3" fmla="*/ 577225 h 1240043"/>
                <a:gd name="connsiteX4" fmla="*/ 669062 w 1791907"/>
                <a:gd name="connsiteY4" fmla="*/ 762010 h 1240043"/>
                <a:gd name="connsiteX5" fmla="*/ 672872 w 1791907"/>
                <a:gd name="connsiteY5" fmla="*/ 914410 h 1240043"/>
                <a:gd name="connsiteX6" fmla="*/ 750977 w 1791907"/>
                <a:gd name="connsiteY6" fmla="*/ 718195 h 1240043"/>
                <a:gd name="connsiteX7" fmla="*/ 777647 w 1791907"/>
                <a:gd name="connsiteY7" fmla="*/ 582940 h 1240043"/>
                <a:gd name="connsiteX8" fmla="*/ 1040537 w 1791907"/>
                <a:gd name="connsiteY8" fmla="*/ 870595 h 1240043"/>
                <a:gd name="connsiteX9" fmla="*/ 1091972 w 1791907"/>
                <a:gd name="connsiteY9" fmla="*/ 891550 h 1240043"/>
                <a:gd name="connsiteX10" fmla="*/ 992912 w 1791907"/>
                <a:gd name="connsiteY10" fmla="*/ 723910 h 1240043"/>
                <a:gd name="connsiteX11" fmla="*/ 1194842 w 1791907"/>
                <a:gd name="connsiteY11" fmla="*/ 971560 h 1240043"/>
                <a:gd name="connsiteX12" fmla="*/ 1170077 w 1791907"/>
                <a:gd name="connsiteY12" fmla="*/ 849640 h 1240043"/>
                <a:gd name="connsiteX13" fmla="*/ 1295807 w 1791907"/>
                <a:gd name="connsiteY13" fmla="*/ 958225 h 1240043"/>
                <a:gd name="connsiteX14" fmla="*/ 1341527 w 1791907"/>
                <a:gd name="connsiteY14" fmla="*/ 1122055 h 1240043"/>
                <a:gd name="connsiteX15" fmla="*/ 1364387 w 1791907"/>
                <a:gd name="connsiteY15" fmla="*/ 996325 h 1240043"/>
                <a:gd name="connsiteX16" fmla="*/ 1379627 w 1791907"/>
                <a:gd name="connsiteY16" fmla="*/ 1238260 h 1240043"/>
                <a:gd name="connsiteX17" fmla="*/ 1432967 w 1791907"/>
                <a:gd name="connsiteY17" fmla="*/ 1101100 h 1240043"/>
                <a:gd name="connsiteX18" fmla="*/ 1514882 w 1791907"/>
                <a:gd name="connsiteY18" fmla="*/ 1003945 h 1240043"/>
                <a:gd name="connsiteX19" fmla="*/ 1604417 w 1791907"/>
                <a:gd name="connsiteY19" fmla="*/ 1021090 h 1240043"/>
                <a:gd name="connsiteX20" fmla="*/ 1644422 w 1791907"/>
                <a:gd name="connsiteY20" fmla="*/ 1055380 h 1240043"/>
                <a:gd name="connsiteX21" fmla="*/ 1652042 w 1791907"/>
                <a:gd name="connsiteY21" fmla="*/ 904885 h 1240043"/>
                <a:gd name="connsiteX22" fmla="*/ 1653947 w 1791907"/>
                <a:gd name="connsiteY22" fmla="*/ 802015 h 1240043"/>
                <a:gd name="connsiteX23" fmla="*/ 1741577 w 1791907"/>
                <a:gd name="connsiteY23" fmla="*/ 889645 h 1240043"/>
                <a:gd name="connsiteX24" fmla="*/ 1701572 w 1791907"/>
                <a:gd name="connsiteY24" fmla="*/ 716290 h 1240043"/>
                <a:gd name="connsiteX25" fmla="*/ 1701572 w 1791907"/>
                <a:gd name="connsiteY25" fmla="*/ 615325 h 1240043"/>
                <a:gd name="connsiteX26" fmla="*/ 1781582 w 1791907"/>
                <a:gd name="connsiteY26" fmla="*/ 676285 h 1240043"/>
                <a:gd name="connsiteX27" fmla="*/ 1733957 w 1791907"/>
                <a:gd name="connsiteY27" fmla="*/ 546745 h 1240043"/>
                <a:gd name="connsiteX28" fmla="*/ 1667282 w 1791907"/>
                <a:gd name="connsiteY28" fmla="*/ 396250 h 1240043"/>
                <a:gd name="connsiteX29" fmla="*/ 1497737 w 1791907"/>
                <a:gd name="connsiteY29" fmla="*/ 219085 h 1240043"/>
                <a:gd name="connsiteX30" fmla="*/ 1364387 w 1791907"/>
                <a:gd name="connsiteY30" fmla="*/ 129550 h 1240043"/>
                <a:gd name="connsiteX31" fmla="*/ 1486307 w 1791907"/>
                <a:gd name="connsiteY31" fmla="*/ 104785 h 1240043"/>
                <a:gd name="connsiteX32" fmla="*/ 1572032 w 1791907"/>
                <a:gd name="connsiteY32" fmla="*/ 70495 h 1240043"/>
                <a:gd name="connsiteX33" fmla="*/ 1339622 w 1791907"/>
                <a:gd name="connsiteY33" fmla="*/ 62875 h 1240043"/>
                <a:gd name="connsiteX34" fmla="*/ 1128167 w 1791907"/>
                <a:gd name="connsiteY34" fmla="*/ 17155 h 1240043"/>
                <a:gd name="connsiteX35" fmla="*/ 918617 w 1791907"/>
                <a:gd name="connsiteY35" fmla="*/ 10 h 1240043"/>
                <a:gd name="connsiteX36" fmla="*/ 650012 w 1791907"/>
                <a:gd name="connsiteY36" fmla="*/ 19060 h 1240043"/>
                <a:gd name="connsiteX37" fmla="*/ 480467 w 1791907"/>
                <a:gd name="connsiteY37" fmla="*/ 55255 h 1240043"/>
                <a:gd name="connsiteX38" fmla="*/ 352832 w 1791907"/>
                <a:gd name="connsiteY38" fmla="*/ 144790 h 1240043"/>
                <a:gd name="connsiteX39" fmla="*/ 301397 w 1791907"/>
                <a:gd name="connsiteY39" fmla="*/ 215275 h 1240043"/>
                <a:gd name="connsiteX40" fmla="*/ 227102 w 1791907"/>
                <a:gd name="connsiteY40" fmla="*/ 278140 h 1240043"/>
                <a:gd name="connsiteX41" fmla="*/ 160427 w 1791907"/>
                <a:gd name="connsiteY41" fmla="*/ 331480 h 1240043"/>
                <a:gd name="connsiteX42" fmla="*/ 82322 w 1791907"/>
                <a:gd name="connsiteY42" fmla="*/ 485785 h 1240043"/>
                <a:gd name="connsiteX43" fmla="*/ 17552 w 1791907"/>
                <a:gd name="connsiteY43" fmla="*/ 674380 h 1240043"/>
                <a:gd name="connsiteX44" fmla="*/ 2312 w 1791907"/>
                <a:gd name="connsiteY44" fmla="*/ 735340 h 1240043"/>
                <a:gd name="connsiteX45" fmla="*/ 57557 w 1791907"/>
                <a:gd name="connsiteY45" fmla="*/ 678190 h 1240043"/>
                <a:gd name="connsiteX46" fmla="*/ 55652 w 1791907"/>
                <a:gd name="connsiteY46" fmla="*/ 910600 h 1240043"/>
                <a:gd name="connsiteX47" fmla="*/ 68987 w 1791907"/>
                <a:gd name="connsiteY47" fmla="*/ 988705 h 1240043"/>
                <a:gd name="connsiteX48" fmla="*/ 97562 w 1791907"/>
                <a:gd name="connsiteY48" fmla="*/ 891550 h 1240043"/>
                <a:gd name="connsiteX49" fmla="*/ 183287 w 1791907"/>
                <a:gd name="connsiteY49" fmla="*/ 990610 h 1240043"/>
                <a:gd name="connsiteX50" fmla="*/ 175667 w 1791907"/>
                <a:gd name="connsiteY50" fmla="*/ 866785 h 1240043"/>
                <a:gd name="connsiteX51" fmla="*/ 187097 w 1791907"/>
                <a:gd name="connsiteY51" fmla="*/ 725815 h 1240043"/>
                <a:gd name="connsiteX52" fmla="*/ 248057 w 1791907"/>
                <a:gd name="connsiteY52" fmla="*/ 889645 h 1240043"/>
                <a:gd name="connsiteX53" fmla="*/ 227102 w 1791907"/>
                <a:gd name="connsiteY53" fmla="*/ 668665 h 1240043"/>
                <a:gd name="connsiteX54" fmla="*/ 278537 w 1791907"/>
                <a:gd name="connsiteY54" fmla="*/ 495310 h 1240043"/>
                <a:gd name="connsiteX55" fmla="*/ 331877 w 1791907"/>
                <a:gd name="connsiteY55" fmla="*/ 483880 h 1240043"/>
                <a:gd name="connsiteX56" fmla="*/ 419507 w 1791907"/>
                <a:gd name="connsiteY56" fmla="*/ 579130 h 1240043"/>
                <a:gd name="connsiteX0" fmla="*/ 419507 w 1791907"/>
                <a:gd name="connsiteY0" fmla="*/ 579130 h 1218191"/>
                <a:gd name="connsiteX1" fmla="*/ 482372 w 1791907"/>
                <a:gd name="connsiteY1" fmla="*/ 516265 h 1218191"/>
                <a:gd name="connsiteX2" fmla="*/ 566192 w 1791907"/>
                <a:gd name="connsiteY2" fmla="*/ 476260 h 1218191"/>
                <a:gd name="connsiteX3" fmla="*/ 629057 w 1791907"/>
                <a:gd name="connsiteY3" fmla="*/ 577225 h 1218191"/>
                <a:gd name="connsiteX4" fmla="*/ 669062 w 1791907"/>
                <a:gd name="connsiteY4" fmla="*/ 762010 h 1218191"/>
                <a:gd name="connsiteX5" fmla="*/ 672872 w 1791907"/>
                <a:gd name="connsiteY5" fmla="*/ 914410 h 1218191"/>
                <a:gd name="connsiteX6" fmla="*/ 750977 w 1791907"/>
                <a:gd name="connsiteY6" fmla="*/ 718195 h 1218191"/>
                <a:gd name="connsiteX7" fmla="*/ 777647 w 1791907"/>
                <a:gd name="connsiteY7" fmla="*/ 582940 h 1218191"/>
                <a:gd name="connsiteX8" fmla="*/ 1040537 w 1791907"/>
                <a:gd name="connsiteY8" fmla="*/ 870595 h 1218191"/>
                <a:gd name="connsiteX9" fmla="*/ 1091972 w 1791907"/>
                <a:gd name="connsiteY9" fmla="*/ 891550 h 1218191"/>
                <a:gd name="connsiteX10" fmla="*/ 992912 w 1791907"/>
                <a:gd name="connsiteY10" fmla="*/ 723910 h 1218191"/>
                <a:gd name="connsiteX11" fmla="*/ 1194842 w 1791907"/>
                <a:gd name="connsiteY11" fmla="*/ 971560 h 1218191"/>
                <a:gd name="connsiteX12" fmla="*/ 1170077 w 1791907"/>
                <a:gd name="connsiteY12" fmla="*/ 849640 h 1218191"/>
                <a:gd name="connsiteX13" fmla="*/ 1295807 w 1791907"/>
                <a:gd name="connsiteY13" fmla="*/ 958225 h 1218191"/>
                <a:gd name="connsiteX14" fmla="*/ 1341527 w 1791907"/>
                <a:gd name="connsiteY14" fmla="*/ 1122055 h 1218191"/>
                <a:gd name="connsiteX15" fmla="*/ 1364387 w 1791907"/>
                <a:gd name="connsiteY15" fmla="*/ 996325 h 1218191"/>
                <a:gd name="connsiteX16" fmla="*/ 1396242 w 1791907"/>
                <a:gd name="connsiteY16" fmla="*/ 1216108 h 1218191"/>
                <a:gd name="connsiteX17" fmla="*/ 1432967 w 1791907"/>
                <a:gd name="connsiteY17" fmla="*/ 1101100 h 1218191"/>
                <a:gd name="connsiteX18" fmla="*/ 1514882 w 1791907"/>
                <a:gd name="connsiteY18" fmla="*/ 1003945 h 1218191"/>
                <a:gd name="connsiteX19" fmla="*/ 1604417 w 1791907"/>
                <a:gd name="connsiteY19" fmla="*/ 1021090 h 1218191"/>
                <a:gd name="connsiteX20" fmla="*/ 1644422 w 1791907"/>
                <a:gd name="connsiteY20" fmla="*/ 1055380 h 1218191"/>
                <a:gd name="connsiteX21" fmla="*/ 1652042 w 1791907"/>
                <a:gd name="connsiteY21" fmla="*/ 904885 h 1218191"/>
                <a:gd name="connsiteX22" fmla="*/ 1653947 w 1791907"/>
                <a:gd name="connsiteY22" fmla="*/ 802015 h 1218191"/>
                <a:gd name="connsiteX23" fmla="*/ 1741577 w 1791907"/>
                <a:gd name="connsiteY23" fmla="*/ 889645 h 1218191"/>
                <a:gd name="connsiteX24" fmla="*/ 1701572 w 1791907"/>
                <a:gd name="connsiteY24" fmla="*/ 716290 h 1218191"/>
                <a:gd name="connsiteX25" fmla="*/ 1701572 w 1791907"/>
                <a:gd name="connsiteY25" fmla="*/ 615325 h 1218191"/>
                <a:gd name="connsiteX26" fmla="*/ 1781582 w 1791907"/>
                <a:gd name="connsiteY26" fmla="*/ 676285 h 1218191"/>
                <a:gd name="connsiteX27" fmla="*/ 1733957 w 1791907"/>
                <a:gd name="connsiteY27" fmla="*/ 546745 h 1218191"/>
                <a:gd name="connsiteX28" fmla="*/ 1667282 w 1791907"/>
                <a:gd name="connsiteY28" fmla="*/ 396250 h 1218191"/>
                <a:gd name="connsiteX29" fmla="*/ 1497737 w 1791907"/>
                <a:gd name="connsiteY29" fmla="*/ 219085 h 1218191"/>
                <a:gd name="connsiteX30" fmla="*/ 1364387 w 1791907"/>
                <a:gd name="connsiteY30" fmla="*/ 129550 h 1218191"/>
                <a:gd name="connsiteX31" fmla="*/ 1486307 w 1791907"/>
                <a:gd name="connsiteY31" fmla="*/ 104785 h 1218191"/>
                <a:gd name="connsiteX32" fmla="*/ 1572032 w 1791907"/>
                <a:gd name="connsiteY32" fmla="*/ 70495 h 1218191"/>
                <a:gd name="connsiteX33" fmla="*/ 1339622 w 1791907"/>
                <a:gd name="connsiteY33" fmla="*/ 62875 h 1218191"/>
                <a:gd name="connsiteX34" fmla="*/ 1128167 w 1791907"/>
                <a:gd name="connsiteY34" fmla="*/ 17155 h 1218191"/>
                <a:gd name="connsiteX35" fmla="*/ 918617 w 1791907"/>
                <a:gd name="connsiteY35" fmla="*/ 10 h 1218191"/>
                <a:gd name="connsiteX36" fmla="*/ 650012 w 1791907"/>
                <a:gd name="connsiteY36" fmla="*/ 19060 h 1218191"/>
                <a:gd name="connsiteX37" fmla="*/ 480467 w 1791907"/>
                <a:gd name="connsiteY37" fmla="*/ 55255 h 1218191"/>
                <a:gd name="connsiteX38" fmla="*/ 352832 w 1791907"/>
                <a:gd name="connsiteY38" fmla="*/ 144790 h 1218191"/>
                <a:gd name="connsiteX39" fmla="*/ 301397 w 1791907"/>
                <a:gd name="connsiteY39" fmla="*/ 215275 h 1218191"/>
                <a:gd name="connsiteX40" fmla="*/ 227102 w 1791907"/>
                <a:gd name="connsiteY40" fmla="*/ 278140 h 1218191"/>
                <a:gd name="connsiteX41" fmla="*/ 160427 w 1791907"/>
                <a:gd name="connsiteY41" fmla="*/ 331480 h 1218191"/>
                <a:gd name="connsiteX42" fmla="*/ 82322 w 1791907"/>
                <a:gd name="connsiteY42" fmla="*/ 485785 h 1218191"/>
                <a:gd name="connsiteX43" fmla="*/ 17552 w 1791907"/>
                <a:gd name="connsiteY43" fmla="*/ 674380 h 1218191"/>
                <a:gd name="connsiteX44" fmla="*/ 2312 w 1791907"/>
                <a:gd name="connsiteY44" fmla="*/ 735340 h 1218191"/>
                <a:gd name="connsiteX45" fmla="*/ 57557 w 1791907"/>
                <a:gd name="connsiteY45" fmla="*/ 678190 h 1218191"/>
                <a:gd name="connsiteX46" fmla="*/ 55652 w 1791907"/>
                <a:gd name="connsiteY46" fmla="*/ 910600 h 1218191"/>
                <a:gd name="connsiteX47" fmla="*/ 68987 w 1791907"/>
                <a:gd name="connsiteY47" fmla="*/ 988705 h 1218191"/>
                <a:gd name="connsiteX48" fmla="*/ 97562 w 1791907"/>
                <a:gd name="connsiteY48" fmla="*/ 891550 h 1218191"/>
                <a:gd name="connsiteX49" fmla="*/ 183287 w 1791907"/>
                <a:gd name="connsiteY49" fmla="*/ 990610 h 1218191"/>
                <a:gd name="connsiteX50" fmla="*/ 175667 w 1791907"/>
                <a:gd name="connsiteY50" fmla="*/ 866785 h 1218191"/>
                <a:gd name="connsiteX51" fmla="*/ 187097 w 1791907"/>
                <a:gd name="connsiteY51" fmla="*/ 725815 h 1218191"/>
                <a:gd name="connsiteX52" fmla="*/ 248057 w 1791907"/>
                <a:gd name="connsiteY52" fmla="*/ 889645 h 1218191"/>
                <a:gd name="connsiteX53" fmla="*/ 227102 w 1791907"/>
                <a:gd name="connsiteY53" fmla="*/ 668665 h 1218191"/>
                <a:gd name="connsiteX54" fmla="*/ 278537 w 1791907"/>
                <a:gd name="connsiteY54" fmla="*/ 495310 h 1218191"/>
                <a:gd name="connsiteX55" fmla="*/ 331877 w 1791907"/>
                <a:gd name="connsiteY55" fmla="*/ 483880 h 1218191"/>
                <a:gd name="connsiteX56" fmla="*/ 419507 w 1791907"/>
                <a:gd name="connsiteY56" fmla="*/ 579130 h 1218191"/>
                <a:gd name="connsiteX0" fmla="*/ 419507 w 1791907"/>
                <a:gd name="connsiteY0" fmla="*/ 579130 h 1218180"/>
                <a:gd name="connsiteX1" fmla="*/ 482372 w 1791907"/>
                <a:gd name="connsiteY1" fmla="*/ 516265 h 1218180"/>
                <a:gd name="connsiteX2" fmla="*/ 566192 w 1791907"/>
                <a:gd name="connsiteY2" fmla="*/ 476260 h 1218180"/>
                <a:gd name="connsiteX3" fmla="*/ 629057 w 1791907"/>
                <a:gd name="connsiteY3" fmla="*/ 577225 h 1218180"/>
                <a:gd name="connsiteX4" fmla="*/ 669062 w 1791907"/>
                <a:gd name="connsiteY4" fmla="*/ 762010 h 1218180"/>
                <a:gd name="connsiteX5" fmla="*/ 672872 w 1791907"/>
                <a:gd name="connsiteY5" fmla="*/ 914410 h 1218180"/>
                <a:gd name="connsiteX6" fmla="*/ 750977 w 1791907"/>
                <a:gd name="connsiteY6" fmla="*/ 718195 h 1218180"/>
                <a:gd name="connsiteX7" fmla="*/ 777647 w 1791907"/>
                <a:gd name="connsiteY7" fmla="*/ 582940 h 1218180"/>
                <a:gd name="connsiteX8" fmla="*/ 1040537 w 1791907"/>
                <a:gd name="connsiteY8" fmla="*/ 870595 h 1218180"/>
                <a:gd name="connsiteX9" fmla="*/ 1091972 w 1791907"/>
                <a:gd name="connsiteY9" fmla="*/ 891550 h 1218180"/>
                <a:gd name="connsiteX10" fmla="*/ 992912 w 1791907"/>
                <a:gd name="connsiteY10" fmla="*/ 723910 h 1218180"/>
                <a:gd name="connsiteX11" fmla="*/ 1194842 w 1791907"/>
                <a:gd name="connsiteY11" fmla="*/ 971560 h 1218180"/>
                <a:gd name="connsiteX12" fmla="*/ 1170077 w 1791907"/>
                <a:gd name="connsiteY12" fmla="*/ 849640 h 1218180"/>
                <a:gd name="connsiteX13" fmla="*/ 1295807 w 1791907"/>
                <a:gd name="connsiteY13" fmla="*/ 958225 h 1218180"/>
                <a:gd name="connsiteX14" fmla="*/ 1341527 w 1791907"/>
                <a:gd name="connsiteY14" fmla="*/ 1122055 h 1218180"/>
                <a:gd name="connsiteX15" fmla="*/ 1364387 w 1791907"/>
                <a:gd name="connsiteY15" fmla="*/ 996325 h 1218180"/>
                <a:gd name="connsiteX16" fmla="*/ 1396242 w 1791907"/>
                <a:gd name="connsiteY16" fmla="*/ 1216108 h 1218180"/>
                <a:gd name="connsiteX17" fmla="*/ 1432967 w 1791907"/>
                <a:gd name="connsiteY17" fmla="*/ 1101100 h 1218180"/>
                <a:gd name="connsiteX18" fmla="*/ 1539803 w 1791907"/>
                <a:gd name="connsiteY18" fmla="*/ 1006714 h 1218180"/>
                <a:gd name="connsiteX19" fmla="*/ 1604417 w 1791907"/>
                <a:gd name="connsiteY19" fmla="*/ 1021090 h 1218180"/>
                <a:gd name="connsiteX20" fmla="*/ 1644422 w 1791907"/>
                <a:gd name="connsiteY20" fmla="*/ 1055380 h 1218180"/>
                <a:gd name="connsiteX21" fmla="*/ 1652042 w 1791907"/>
                <a:gd name="connsiteY21" fmla="*/ 904885 h 1218180"/>
                <a:gd name="connsiteX22" fmla="*/ 1653947 w 1791907"/>
                <a:gd name="connsiteY22" fmla="*/ 802015 h 1218180"/>
                <a:gd name="connsiteX23" fmla="*/ 1741577 w 1791907"/>
                <a:gd name="connsiteY23" fmla="*/ 889645 h 1218180"/>
                <a:gd name="connsiteX24" fmla="*/ 1701572 w 1791907"/>
                <a:gd name="connsiteY24" fmla="*/ 716290 h 1218180"/>
                <a:gd name="connsiteX25" fmla="*/ 1701572 w 1791907"/>
                <a:gd name="connsiteY25" fmla="*/ 615325 h 1218180"/>
                <a:gd name="connsiteX26" fmla="*/ 1781582 w 1791907"/>
                <a:gd name="connsiteY26" fmla="*/ 676285 h 1218180"/>
                <a:gd name="connsiteX27" fmla="*/ 1733957 w 1791907"/>
                <a:gd name="connsiteY27" fmla="*/ 546745 h 1218180"/>
                <a:gd name="connsiteX28" fmla="*/ 1667282 w 1791907"/>
                <a:gd name="connsiteY28" fmla="*/ 396250 h 1218180"/>
                <a:gd name="connsiteX29" fmla="*/ 1497737 w 1791907"/>
                <a:gd name="connsiteY29" fmla="*/ 219085 h 1218180"/>
                <a:gd name="connsiteX30" fmla="*/ 1364387 w 1791907"/>
                <a:gd name="connsiteY30" fmla="*/ 129550 h 1218180"/>
                <a:gd name="connsiteX31" fmla="*/ 1486307 w 1791907"/>
                <a:gd name="connsiteY31" fmla="*/ 104785 h 1218180"/>
                <a:gd name="connsiteX32" fmla="*/ 1572032 w 1791907"/>
                <a:gd name="connsiteY32" fmla="*/ 70495 h 1218180"/>
                <a:gd name="connsiteX33" fmla="*/ 1339622 w 1791907"/>
                <a:gd name="connsiteY33" fmla="*/ 62875 h 1218180"/>
                <a:gd name="connsiteX34" fmla="*/ 1128167 w 1791907"/>
                <a:gd name="connsiteY34" fmla="*/ 17155 h 1218180"/>
                <a:gd name="connsiteX35" fmla="*/ 918617 w 1791907"/>
                <a:gd name="connsiteY35" fmla="*/ 10 h 1218180"/>
                <a:gd name="connsiteX36" fmla="*/ 650012 w 1791907"/>
                <a:gd name="connsiteY36" fmla="*/ 19060 h 1218180"/>
                <a:gd name="connsiteX37" fmla="*/ 480467 w 1791907"/>
                <a:gd name="connsiteY37" fmla="*/ 55255 h 1218180"/>
                <a:gd name="connsiteX38" fmla="*/ 352832 w 1791907"/>
                <a:gd name="connsiteY38" fmla="*/ 144790 h 1218180"/>
                <a:gd name="connsiteX39" fmla="*/ 301397 w 1791907"/>
                <a:gd name="connsiteY39" fmla="*/ 215275 h 1218180"/>
                <a:gd name="connsiteX40" fmla="*/ 227102 w 1791907"/>
                <a:gd name="connsiteY40" fmla="*/ 278140 h 1218180"/>
                <a:gd name="connsiteX41" fmla="*/ 160427 w 1791907"/>
                <a:gd name="connsiteY41" fmla="*/ 331480 h 1218180"/>
                <a:gd name="connsiteX42" fmla="*/ 82322 w 1791907"/>
                <a:gd name="connsiteY42" fmla="*/ 485785 h 1218180"/>
                <a:gd name="connsiteX43" fmla="*/ 17552 w 1791907"/>
                <a:gd name="connsiteY43" fmla="*/ 674380 h 1218180"/>
                <a:gd name="connsiteX44" fmla="*/ 2312 w 1791907"/>
                <a:gd name="connsiteY44" fmla="*/ 735340 h 1218180"/>
                <a:gd name="connsiteX45" fmla="*/ 57557 w 1791907"/>
                <a:gd name="connsiteY45" fmla="*/ 678190 h 1218180"/>
                <a:gd name="connsiteX46" fmla="*/ 55652 w 1791907"/>
                <a:gd name="connsiteY46" fmla="*/ 910600 h 1218180"/>
                <a:gd name="connsiteX47" fmla="*/ 68987 w 1791907"/>
                <a:gd name="connsiteY47" fmla="*/ 988705 h 1218180"/>
                <a:gd name="connsiteX48" fmla="*/ 97562 w 1791907"/>
                <a:gd name="connsiteY48" fmla="*/ 891550 h 1218180"/>
                <a:gd name="connsiteX49" fmla="*/ 183287 w 1791907"/>
                <a:gd name="connsiteY49" fmla="*/ 990610 h 1218180"/>
                <a:gd name="connsiteX50" fmla="*/ 175667 w 1791907"/>
                <a:gd name="connsiteY50" fmla="*/ 866785 h 1218180"/>
                <a:gd name="connsiteX51" fmla="*/ 187097 w 1791907"/>
                <a:gd name="connsiteY51" fmla="*/ 725815 h 1218180"/>
                <a:gd name="connsiteX52" fmla="*/ 248057 w 1791907"/>
                <a:gd name="connsiteY52" fmla="*/ 889645 h 1218180"/>
                <a:gd name="connsiteX53" fmla="*/ 227102 w 1791907"/>
                <a:gd name="connsiteY53" fmla="*/ 668665 h 1218180"/>
                <a:gd name="connsiteX54" fmla="*/ 278537 w 1791907"/>
                <a:gd name="connsiteY54" fmla="*/ 495310 h 1218180"/>
                <a:gd name="connsiteX55" fmla="*/ 331877 w 1791907"/>
                <a:gd name="connsiteY55" fmla="*/ 483880 h 1218180"/>
                <a:gd name="connsiteX56" fmla="*/ 419507 w 1791907"/>
                <a:gd name="connsiteY56" fmla="*/ 579130 h 1218180"/>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44422 w 1791907"/>
                <a:gd name="connsiteY20" fmla="*/ 1055380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53947 w 1791907"/>
                <a:gd name="connsiteY22" fmla="*/ 802015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52042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81"/>
                <a:gd name="connsiteX1" fmla="*/ 482372 w 1791907"/>
                <a:gd name="connsiteY1" fmla="*/ 516265 h 1218181"/>
                <a:gd name="connsiteX2" fmla="*/ 566192 w 1791907"/>
                <a:gd name="connsiteY2" fmla="*/ 476260 h 1218181"/>
                <a:gd name="connsiteX3" fmla="*/ 629057 w 1791907"/>
                <a:gd name="connsiteY3" fmla="*/ 577225 h 1218181"/>
                <a:gd name="connsiteX4" fmla="*/ 669062 w 1791907"/>
                <a:gd name="connsiteY4" fmla="*/ 762010 h 1218181"/>
                <a:gd name="connsiteX5" fmla="*/ 672872 w 1791907"/>
                <a:gd name="connsiteY5" fmla="*/ 914410 h 1218181"/>
                <a:gd name="connsiteX6" fmla="*/ 750977 w 1791907"/>
                <a:gd name="connsiteY6" fmla="*/ 718195 h 1218181"/>
                <a:gd name="connsiteX7" fmla="*/ 777647 w 1791907"/>
                <a:gd name="connsiteY7" fmla="*/ 582940 h 1218181"/>
                <a:gd name="connsiteX8" fmla="*/ 1040537 w 1791907"/>
                <a:gd name="connsiteY8" fmla="*/ 870595 h 1218181"/>
                <a:gd name="connsiteX9" fmla="*/ 1091972 w 1791907"/>
                <a:gd name="connsiteY9" fmla="*/ 891550 h 1218181"/>
                <a:gd name="connsiteX10" fmla="*/ 992912 w 1791907"/>
                <a:gd name="connsiteY10" fmla="*/ 723910 h 1218181"/>
                <a:gd name="connsiteX11" fmla="*/ 1194842 w 1791907"/>
                <a:gd name="connsiteY11" fmla="*/ 971560 h 1218181"/>
                <a:gd name="connsiteX12" fmla="*/ 1170077 w 1791907"/>
                <a:gd name="connsiteY12" fmla="*/ 849640 h 1218181"/>
                <a:gd name="connsiteX13" fmla="*/ 1295807 w 1791907"/>
                <a:gd name="connsiteY13" fmla="*/ 958225 h 1218181"/>
                <a:gd name="connsiteX14" fmla="*/ 1341527 w 1791907"/>
                <a:gd name="connsiteY14" fmla="*/ 1122055 h 1218181"/>
                <a:gd name="connsiteX15" fmla="*/ 1364387 w 1791907"/>
                <a:gd name="connsiteY15" fmla="*/ 996325 h 1218181"/>
                <a:gd name="connsiteX16" fmla="*/ 1396242 w 1791907"/>
                <a:gd name="connsiteY16" fmla="*/ 1216108 h 1218181"/>
                <a:gd name="connsiteX17" fmla="*/ 1432967 w 1791907"/>
                <a:gd name="connsiteY17" fmla="*/ 1101100 h 1218181"/>
                <a:gd name="connsiteX18" fmla="*/ 1539803 w 1791907"/>
                <a:gd name="connsiteY18" fmla="*/ 1006714 h 1218181"/>
                <a:gd name="connsiteX19" fmla="*/ 1612723 w 1791907"/>
                <a:gd name="connsiteY19" fmla="*/ 1026628 h 1218181"/>
                <a:gd name="connsiteX20" fmla="*/ 1658267 w 1791907"/>
                <a:gd name="connsiteY20" fmla="*/ 1063688 h 1218181"/>
                <a:gd name="connsiteX21" fmla="*/ 1671424 w 1791907"/>
                <a:gd name="connsiteY21" fmla="*/ 904885 h 1218181"/>
                <a:gd name="connsiteX22" fmla="*/ 1670561 w 1791907"/>
                <a:gd name="connsiteY22" fmla="*/ 824167 h 1218181"/>
                <a:gd name="connsiteX23" fmla="*/ 1741577 w 1791907"/>
                <a:gd name="connsiteY23" fmla="*/ 889645 h 1218181"/>
                <a:gd name="connsiteX24" fmla="*/ 1701572 w 1791907"/>
                <a:gd name="connsiteY24" fmla="*/ 716290 h 1218181"/>
                <a:gd name="connsiteX25" fmla="*/ 1701572 w 1791907"/>
                <a:gd name="connsiteY25" fmla="*/ 615325 h 1218181"/>
                <a:gd name="connsiteX26" fmla="*/ 1781582 w 1791907"/>
                <a:gd name="connsiteY26" fmla="*/ 676285 h 1218181"/>
                <a:gd name="connsiteX27" fmla="*/ 1733957 w 1791907"/>
                <a:gd name="connsiteY27" fmla="*/ 546745 h 1218181"/>
                <a:gd name="connsiteX28" fmla="*/ 1667282 w 1791907"/>
                <a:gd name="connsiteY28" fmla="*/ 396250 h 1218181"/>
                <a:gd name="connsiteX29" fmla="*/ 1497737 w 1791907"/>
                <a:gd name="connsiteY29" fmla="*/ 219085 h 1218181"/>
                <a:gd name="connsiteX30" fmla="*/ 1364387 w 1791907"/>
                <a:gd name="connsiteY30" fmla="*/ 129550 h 1218181"/>
                <a:gd name="connsiteX31" fmla="*/ 1486307 w 1791907"/>
                <a:gd name="connsiteY31" fmla="*/ 104785 h 1218181"/>
                <a:gd name="connsiteX32" fmla="*/ 1572032 w 1791907"/>
                <a:gd name="connsiteY32" fmla="*/ 70495 h 1218181"/>
                <a:gd name="connsiteX33" fmla="*/ 1339622 w 1791907"/>
                <a:gd name="connsiteY33" fmla="*/ 62875 h 1218181"/>
                <a:gd name="connsiteX34" fmla="*/ 1128167 w 1791907"/>
                <a:gd name="connsiteY34" fmla="*/ 17155 h 1218181"/>
                <a:gd name="connsiteX35" fmla="*/ 918617 w 1791907"/>
                <a:gd name="connsiteY35" fmla="*/ 10 h 1218181"/>
                <a:gd name="connsiteX36" fmla="*/ 650012 w 1791907"/>
                <a:gd name="connsiteY36" fmla="*/ 19060 h 1218181"/>
                <a:gd name="connsiteX37" fmla="*/ 480467 w 1791907"/>
                <a:gd name="connsiteY37" fmla="*/ 55255 h 1218181"/>
                <a:gd name="connsiteX38" fmla="*/ 352832 w 1791907"/>
                <a:gd name="connsiteY38" fmla="*/ 144790 h 1218181"/>
                <a:gd name="connsiteX39" fmla="*/ 301397 w 1791907"/>
                <a:gd name="connsiteY39" fmla="*/ 215275 h 1218181"/>
                <a:gd name="connsiteX40" fmla="*/ 227102 w 1791907"/>
                <a:gd name="connsiteY40" fmla="*/ 278140 h 1218181"/>
                <a:gd name="connsiteX41" fmla="*/ 160427 w 1791907"/>
                <a:gd name="connsiteY41" fmla="*/ 331480 h 1218181"/>
                <a:gd name="connsiteX42" fmla="*/ 82322 w 1791907"/>
                <a:gd name="connsiteY42" fmla="*/ 485785 h 1218181"/>
                <a:gd name="connsiteX43" fmla="*/ 17552 w 1791907"/>
                <a:gd name="connsiteY43" fmla="*/ 674380 h 1218181"/>
                <a:gd name="connsiteX44" fmla="*/ 2312 w 1791907"/>
                <a:gd name="connsiteY44" fmla="*/ 735340 h 1218181"/>
                <a:gd name="connsiteX45" fmla="*/ 57557 w 1791907"/>
                <a:gd name="connsiteY45" fmla="*/ 678190 h 1218181"/>
                <a:gd name="connsiteX46" fmla="*/ 55652 w 1791907"/>
                <a:gd name="connsiteY46" fmla="*/ 910600 h 1218181"/>
                <a:gd name="connsiteX47" fmla="*/ 68987 w 1791907"/>
                <a:gd name="connsiteY47" fmla="*/ 988705 h 1218181"/>
                <a:gd name="connsiteX48" fmla="*/ 97562 w 1791907"/>
                <a:gd name="connsiteY48" fmla="*/ 891550 h 1218181"/>
                <a:gd name="connsiteX49" fmla="*/ 183287 w 1791907"/>
                <a:gd name="connsiteY49" fmla="*/ 990610 h 1218181"/>
                <a:gd name="connsiteX50" fmla="*/ 175667 w 1791907"/>
                <a:gd name="connsiteY50" fmla="*/ 866785 h 1218181"/>
                <a:gd name="connsiteX51" fmla="*/ 187097 w 1791907"/>
                <a:gd name="connsiteY51" fmla="*/ 725815 h 1218181"/>
                <a:gd name="connsiteX52" fmla="*/ 248057 w 1791907"/>
                <a:gd name="connsiteY52" fmla="*/ 889645 h 1218181"/>
                <a:gd name="connsiteX53" fmla="*/ 227102 w 1791907"/>
                <a:gd name="connsiteY53" fmla="*/ 668665 h 1218181"/>
                <a:gd name="connsiteX54" fmla="*/ 278537 w 1791907"/>
                <a:gd name="connsiteY54" fmla="*/ 495310 h 1218181"/>
                <a:gd name="connsiteX55" fmla="*/ 331877 w 1791907"/>
                <a:gd name="connsiteY55" fmla="*/ 483880 h 1218181"/>
                <a:gd name="connsiteX56" fmla="*/ 419507 w 1791907"/>
                <a:gd name="connsiteY56" fmla="*/ 579130 h 1218181"/>
                <a:gd name="connsiteX0" fmla="*/ 419507 w 1791907"/>
                <a:gd name="connsiteY0" fmla="*/ 579130 h 1218140"/>
                <a:gd name="connsiteX1" fmla="*/ 482372 w 1791907"/>
                <a:gd name="connsiteY1" fmla="*/ 516265 h 1218140"/>
                <a:gd name="connsiteX2" fmla="*/ 566192 w 1791907"/>
                <a:gd name="connsiteY2" fmla="*/ 476260 h 1218140"/>
                <a:gd name="connsiteX3" fmla="*/ 629057 w 1791907"/>
                <a:gd name="connsiteY3" fmla="*/ 577225 h 1218140"/>
                <a:gd name="connsiteX4" fmla="*/ 669062 w 1791907"/>
                <a:gd name="connsiteY4" fmla="*/ 762010 h 1218140"/>
                <a:gd name="connsiteX5" fmla="*/ 672872 w 1791907"/>
                <a:gd name="connsiteY5" fmla="*/ 914410 h 1218140"/>
                <a:gd name="connsiteX6" fmla="*/ 750977 w 1791907"/>
                <a:gd name="connsiteY6" fmla="*/ 718195 h 1218140"/>
                <a:gd name="connsiteX7" fmla="*/ 777647 w 1791907"/>
                <a:gd name="connsiteY7" fmla="*/ 582940 h 1218140"/>
                <a:gd name="connsiteX8" fmla="*/ 1040537 w 1791907"/>
                <a:gd name="connsiteY8" fmla="*/ 870595 h 1218140"/>
                <a:gd name="connsiteX9" fmla="*/ 1091972 w 1791907"/>
                <a:gd name="connsiteY9" fmla="*/ 891550 h 1218140"/>
                <a:gd name="connsiteX10" fmla="*/ 992912 w 1791907"/>
                <a:gd name="connsiteY10" fmla="*/ 723910 h 1218140"/>
                <a:gd name="connsiteX11" fmla="*/ 1194842 w 1791907"/>
                <a:gd name="connsiteY11" fmla="*/ 971560 h 1218140"/>
                <a:gd name="connsiteX12" fmla="*/ 1170077 w 1791907"/>
                <a:gd name="connsiteY12" fmla="*/ 849640 h 1218140"/>
                <a:gd name="connsiteX13" fmla="*/ 1295807 w 1791907"/>
                <a:gd name="connsiteY13" fmla="*/ 958225 h 1218140"/>
                <a:gd name="connsiteX14" fmla="*/ 1341527 w 1791907"/>
                <a:gd name="connsiteY14" fmla="*/ 1122055 h 1218140"/>
                <a:gd name="connsiteX15" fmla="*/ 1364387 w 1791907"/>
                <a:gd name="connsiteY15" fmla="*/ 996325 h 1218140"/>
                <a:gd name="connsiteX16" fmla="*/ 1396242 w 1791907"/>
                <a:gd name="connsiteY16" fmla="*/ 1216108 h 1218140"/>
                <a:gd name="connsiteX17" fmla="*/ 1432967 w 1791907"/>
                <a:gd name="connsiteY17" fmla="*/ 1101100 h 1218140"/>
                <a:gd name="connsiteX18" fmla="*/ 1537035 w 1791907"/>
                <a:gd name="connsiteY18" fmla="*/ 1020559 h 1218140"/>
                <a:gd name="connsiteX19" fmla="*/ 1612723 w 1791907"/>
                <a:gd name="connsiteY19" fmla="*/ 1026628 h 1218140"/>
                <a:gd name="connsiteX20" fmla="*/ 1658267 w 1791907"/>
                <a:gd name="connsiteY20" fmla="*/ 1063688 h 1218140"/>
                <a:gd name="connsiteX21" fmla="*/ 1671424 w 1791907"/>
                <a:gd name="connsiteY21" fmla="*/ 904885 h 1218140"/>
                <a:gd name="connsiteX22" fmla="*/ 1670561 w 1791907"/>
                <a:gd name="connsiteY22" fmla="*/ 824167 h 1218140"/>
                <a:gd name="connsiteX23" fmla="*/ 1741577 w 1791907"/>
                <a:gd name="connsiteY23" fmla="*/ 889645 h 1218140"/>
                <a:gd name="connsiteX24" fmla="*/ 1701572 w 1791907"/>
                <a:gd name="connsiteY24" fmla="*/ 716290 h 1218140"/>
                <a:gd name="connsiteX25" fmla="*/ 1701572 w 1791907"/>
                <a:gd name="connsiteY25" fmla="*/ 615325 h 1218140"/>
                <a:gd name="connsiteX26" fmla="*/ 1781582 w 1791907"/>
                <a:gd name="connsiteY26" fmla="*/ 676285 h 1218140"/>
                <a:gd name="connsiteX27" fmla="*/ 1733957 w 1791907"/>
                <a:gd name="connsiteY27" fmla="*/ 546745 h 1218140"/>
                <a:gd name="connsiteX28" fmla="*/ 1667282 w 1791907"/>
                <a:gd name="connsiteY28" fmla="*/ 396250 h 1218140"/>
                <a:gd name="connsiteX29" fmla="*/ 1497737 w 1791907"/>
                <a:gd name="connsiteY29" fmla="*/ 219085 h 1218140"/>
                <a:gd name="connsiteX30" fmla="*/ 1364387 w 1791907"/>
                <a:gd name="connsiteY30" fmla="*/ 129550 h 1218140"/>
                <a:gd name="connsiteX31" fmla="*/ 1486307 w 1791907"/>
                <a:gd name="connsiteY31" fmla="*/ 104785 h 1218140"/>
                <a:gd name="connsiteX32" fmla="*/ 1572032 w 1791907"/>
                <a:gd name="connsiteY32" fmla="*/ 70495 h 1218140"/>
                <a:gd name="connsiteX33" fmla="*/ 1339622 w 1791907"/>
                <a:gd name="connsiteY33" fmla="*/ 62875 h 1218140"/>
                <a:gd name="connsiteX34" fmla="*/ 1128167 w 1791907"/>
                <a:gd name="connsiteY34" fmla="*/ 17155 h 1218140"/>
                <a:gd name="connsiteX35" fmla="*/ 918617 w 1791907"/>
                <a:gd name="connsiteY35" fmla="*/ 10 h 1218140"/>
                <a:gd name="connsiteX36" fmla="*/ 650012 w 1791907"/>
                <a:gd name="connsiteY36" fmla="*/ 19060 h 1218140"/>
                <a:gd name="connsiteX37" fmla="*/ 480467 w 1791907"/>
                <a:gd name="connsiteY37" fmla="*/ 55255 h 1218140"/>
                <a:gd name="connsiteX38" fmla="*/ 352832 w 1791907"/>
                <a:gd name="connsiteY38" fmla="*/ 144790 h 1218140"/>
                <a:gd name="connsiteX39" fmla="*/ 301397 w 1791907"/>
                <a:gd name="connsiteY39" fmla="*/ 215275 h 1218140"/>
                <a:gd name="connsiteX40" fmla="*/ 227102 w 1791907"/>
                <a:gd name="connsiteY40" fmla="*/ 278140 h 1218140"/>
                <a:gd name="connsiteX41" fmla="*/ 160427 w 1791907"/>
                <a:gd name="connsiteY41" fmla="*/ 331480 h 1218140"/>
                <a:gd name="connsiteX42" fmla="*/ 82322 w 1791907"/>
                <a:gd name="connsiteY42" fmla="*/ 485785 h 1218140"/>
                <a:gd name="connsiteX43" fmla="*/ 17552 w 1791907"/>
                <a:gd name="connsiteY43" fmla="*/ 674380 h 1218140"/>
                <a:gd name="connsiteX44" fmla="*/ 2312 w 1791907"/>
                <a:gd name="connsiteY44" fmla="*/ 735340 h 1218140"/>
                <a:gd name="connsiteX45" fmla="*/ 57557 w 1791907"/>
                <a:gd name="connsiteY45" fmla="*/ 678190 h 1218140"/>
                <a:gd name="connsiteX46" fmla="*/ 55652 w 1791907"/>
                <a:gd name="connsiteY46" fmla="*/ 910600 h 1218140"/>
                <a:gd name="connsiteX47" fmla="*/ 68987 w 1791907"/>
                <a:gd name="connsiteY47" fmla="*/ 988705 h 1218140"/>
                <a:gd name="connsiteX48" fmla="*/ 97562 w 1791907"/>
                <a:gd name="connsiteY48" fmla="*/ 891550 h 1218140"/>
                <a:gd name="connsiteX49" fmla="*/ 183287 w 1791907"/>
                <a:gd name="connsiteY49" fmla="*/ 990610 h 1218140"/>
                <a:gd name="connsiteX50" fmla="*/ 175667 w 1791907"/>
                <a:gd name="connsiteY50" fmla="*/ 866785 h 1218140"/>
                <a:gd name="connsiteX51" fmla="*/ 187097 w 1791907"/>
                <a:gd name="connsiteY51" fmla="*/ 725815 h 1218140"/>
                <a:gd name="connsiteX52" fmla="*/ 248057 w 1791907"/>
                <a:gd name="connsiteY52" fmla="*/ 889645 h 1218140"/>
                <a:gd name="connsiteX53" fmla="*/ 227102 w 1791907"/>
                <a:gd name="connsiteY53" fmla="*/ 668665 h 1218140"/>
                <a:gd name="connsiteX54" fmla="*/ 278537 w 1791907"/>
                <a:gd name="connsiteY54" fmla="*/ 495310 h 1218140"/>
                <a:gd name="connsiteX55" fmla="*/ 331877 w 1791907"/>
                <a:gd name="connsiteY55" fmla="*/ 483880 h 1218140"/>
                <a:gd name="connsiteX56" fmla="*/ 419507 w 1791907"/>
                <a:gd name="connsiteY56" fmla="*/ 579130 h 1218140"/>
                <a:gd name="connsiteX0" fmla="*/ 419507 w 1791907"/>
                <a:gd name="connsiteY0" fmla="*/ 579130 h 1218001"/>
                <a:gd name="connsiteX1" fmla="*/ 482372 w 1791907"/>
                <a:gd name="connsiteY1" fmla="*/ 516265 h 1218001"/>
                <a:gd name="connsiteX2" fmla="*/ 566192 w 1791907"/>
                <a:gd name="connsiteY2" fmla="*/ 476260 h 1218001"/>
                <a:gd name="connsiteX3" fmla="*/ 629057 w 1791907"/>
                <a:gd name="connsiteY3" fmla="*/ 577225 h 1218001"/>
                <a:gd name="connsiteX4" fmla="*/ 669062 w 1791907"/>
                <a:gd name="connsiteY4" fmla="*/ 762010 h 1218001"/>
                <a:gd name="connsiteX5" fmla="*/ 672872 w 1791907"/>
                <a:gd name="connsiteY5" fmla="*/ 914410 h 1218001"/>
                <a:gd name="connsiteX6" fmla="*/ 750977 w 1791907"/>
                <a:gd name="connsiteY6" fmla="*/ 718195 h 1218001"/>
                <a:gd name="connsiteX7" fmla="*/ 777647 w 1791907"/>
                <a:gd name="connsiteY7" fmla="*/ 582940 h 1218001"/>
                <a:gd name="connsiteX8" fmla="*/ 1040537 w 1791907"/>
                <a:gd name="connsiteY8" fmla="*/ 870595 h 1218001"/>
                <a:gd name="connsiteX9" fmla="*/ 1091972 w 1791907"/>
                <a:gd name="connsiteY9" fmla="*/ 891550 h 1218001"/>
                <a:gd name="connsiteX10" fmla="*/ 992912 w 1791907"/>
                <a:gd name="connsiteY10" fmla="*/ 723910 h 1218001"/>
                <a:gd name="connsiteX11" fmla="*/ 1194842 w 1791907"/>
                <a:gd name="connsiteY11" fmla="*/ 971560 h 1218001"/>
                <a:gd name="connsiteX12" fmla="*/ 1170077 w 1791907"/>
                <a:gd name="connsiteY12" fmla="*/ 849640 h 1218001"/>
                <a:gd name="connsiteX13" fmla="*/ 1295807 w 1791907"/>
                <a:gd name="connsiteY13" fmla="*/ 958225 h 1218001"/>
                <a:gd name="connsiteX14" fmla="*/ 1341527 w 1791907"/>
                <a:gd name="connsiteY14" fmla="*/ 1122055 h 1218001"/>
                <a:gd name="connsiteX15" fmla="*/ 1364387 w 1791907"/>
                <a:gd name="connsiteY15" fmla="*/ 996325 h 1218001"/>
                <a:gd name="connsiteX16" fmla="*/ 1396242 w 1791907"/>
                <a:gd name="connsiteY16" fmla="*/ 1216108 h 1218001"/>
                <a:gd name="connsiteX17" fmla="*/ 1441273 w 1791907"/>
                <a:gd name="connsiteY17" fmla="*/ 1098331 h 1218001"/>
                <a:gd name="connsiteX18" fmla="*/ 1537035 w 1791907"/>
                <a:gd name="connsiteY18" fmla="*/ 1020559 h 1218001"/>
                <a:gd name="connsiteX19" fmla="*/ 1612723 w 1791907"/>
                <a:gd name="connsiteY19" fmla="*/ 1026628 h 1218001"/>
                <a:gd name="connsiteX20" fmla="*/ 1658267 w 1791907"/>
                <a:gd name="connsiteY20" fmla="*/ 1063688 h 1218001"/>
                <a:gd name="connsiteX21" fmla="*/ 1671424 w 1791907"/>
                <a:gd name="connsiteY21" fmla="*/ 904885 h 1218001"/>
                <a:gd name="connsiteX22" fmla="*/ 1670561 w 1791907"/>
                <a:gd name="connsiteY22" fmla="*/ 824167 h 1218001"/>
                <a:gd name="connsiteX23" fmla="*/ 1741577 w 1791907"/>
                <a:gd name="connsiteY23" fmla="*/ 889645 h 1218001"/>
                <a:gd name="connsiteX24" fmla="*/ 1701572 w 1791907"/>
                <a:gd name="connsiteY24" fmla="*/ 716290 h 1218001"/>
                <a:gd name="connsiteX25" fmla="*/ 1701572 w 1791907"/>
                <a:gd name="connsiteY25" fmla="*/ 615325 h 1218001"/>
                <a:gd name="connsiteX26" fmla="*/ 1781582 w 1791907"/>
                <a:gd name="connsiteY26" fmla="*/ 676285 h 1218001"/>
                <a:gd name="connsiteX27" fmla="*/ 1733957 w 1791907"/>
                <a:gd name="connsiteY27" fmla="*/ 546745 h 1218001"/>
                <a:gd name="connsiteX28" fmla="*/ 1667282 w 1791907"/>
                <a:gd name="connsiteY28" fmla="*/ 396250 h 1218001"/>
                <a:gd name="connsiteX29" fmla="*/ 1497737 w 1791907"/>
                <a:gd name="connsiteY29" fmla="*/ 219085 h 1218001"/>
                <a:gd name="connsiteX30" fmla="*/ 1364387 w 1791907"/>
                <a:gd name="connsiteY30" fmla="*/ 129550 h 1218001"/>
                <a:gd name="connsiteX31" fmla="*/ 1486307 w 1791907"/>
                <a:gd name="connsiteY31" fmla="*/ 104785 h 1218001"/>
                <a:gd name="connsiteX32" fmla="*/ 1572032 w 1791907"/>
                <a:gd name="connsiteY32" fmla="*/ 70495 h 1218001"/>
                <a:gd name="connsiteX33" fmla="*/ 1339622 w 1791907"/>
                <a:gd name="connsiteY33" fmla="*/ 62875 h 1218001"/>
                <a:gd name="connsiteX34" fmla="*/ 1128167 w 1791907"/>
                <a:gd name="connsiteY34" fmla="*/ 17155 h 1218001"/>
                <a:gd name="connsiteX35" fmla="*/ 918617 w 1791907"/>
                <a:gd name="connsiteY35" fmla="*/ 10 h 1218001"/>
                <a:gd name="connsiteX36" fmla="*/ 650012 w 1791907"/>
                <a:gd name="connsiteY36" fmla="*/ 19060 h 1218001"/>
                <a:gd name="connsiteX37" fmla="*/ 480467 w 1791907"/>
                <a:gd name="connsiteY37" fmla="*/ 55255 h 1218001"/>
                <a:gd name="connsiteX38" fmla="*/ 352832 w 1791907"/>
                <a:gd name="connsiteY38" fmla="*/ 144790 h 1218001"/>
                <a:gd name="connsiteX39" fmla="*/ 301397 w 1791907"/>
                <a:gd name="connsiteY39" fmla="*/ 215275 h 1218001"/>
                <a:gd name="connsiteX40" fmla="*/ 227102 w 1791907"/>
                <a:gd name="connsiteY40" fmla="*/ 278140 h 1218001"/>
                <a:gd name="connsiteX41" fmla="*/ 160427 w 1791907"/>
                <a:gd name="connsiteY41" fmla="*/ 331480 h 1218001"/>
                <a:gd name="connsiteX42" fmla="*/ 82322 w 1791907"/>
                <a:gd name="connsiteY42" fmla="*/ 485785 h 1218001"/>
                <a:gd name="connsiteX43" fmla="*/ 17552 w 1791907"/>
                <a:gd name="connsiteY43" fmla="*/ 674380 h 1218001"/>
                <a:gd name="connsiteX44" fmla="*/ 2312 w 1791907"/>
                <a:gd name="connsiteY44" fmla="*/ 735340 h 1218001"/>
                <a:gd name="connsiteX45" fmla="*/ 57557 w 1791907"/>
                <a:gd name="connsiteY45" fmla="*/ 678190 h 1218001"/>
                <a:gd name="connsiteX46" fmla="*/ 55652 w 1791907"/>
                <a:gd name="connsiteY46" fmla="*/ 910600 h 1218001"/>
                <a:gd name="connsiteX47" fmla="*/ 68987 w 1791907"/>
                <a:gd name="connsiteY47" fmla="*/ 988705 h 1218001"/>
                <a:gd name="connsiteX48" fmla="*/ 97562 w 1791907"/>
                <a:gd name="connsiteY48" fmla="*/ 891550 h 1218001"/>
                <a:gd name="connsiteX49" fmla="*/ 183287 w 1791907"/>
                <a:gd name="connsiteY49" fmla="*/ 990610 h 1218001"/>
                <a:gd name="connsiteX50" fmla="*/ 175667 w 1791907"/>
                <a:gd name="connsiteY50" fmla="*/ 866785 h 1218001"/>
                <a:gd name="connsiteX51" fmla="*/ 187097 w 1791907"/>
                <a:gd name="connsiteY51" fmla="*/ 725815 h 1218001"/>
                <a:gd name="connsiteX52" fmla="*/ 248057 w 1791907"/>
                <a:gd name="connsiteY52" fmla="*/ 889645 h 1218001"/>
                <a:gd name="connsiteX53" fmla="*/ 227102 w 1791907"/>
                <a:gd name="connsiteY53" fmla="*/ 668665 h 1218001"/>
                <a:gd name="connsiteX54" fmla="*/ 278537 w 1791907"/>
                <a:gd name="connsiteY54" fmla="*/ 495310 h 1218001"/>
                <a:gd name="connsiteX55" fmla="*/ 331877 w 1791907"/>
                <a:gd name="connsiteY55" fmla="*/ 483880 h 1218001"/>
                <a:gd name="connsiteX56" fmla="*/ 419507 w 1791907"/>
                <a:gd name="connsiteY56" fmla="*/ 579130 h 1218001"/>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41273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58267 w 1791907"/>
                <a:gd name="connsiteY20" fmla="*/ 1063688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72"/>
                <a:gd name="connsiteX1" fmla="*/ 482372 w 1791907"/>
                <a:gd name="connsiteY1" fmla="*/ 516265 h 1217972"/>
                <a:gd name="connsiteX2" fmla="*/ 566192 w 1791907"/>
                <a:gd name="connsiteY2" fmla="*/ 476260 h 1217972"/>
                <a:gd name="connsiteX3" fmla="*/ 629057 w 1791907"/>
                <a:gd name="connsiteY3" fmla="*/ 577225 h 1217972"/>
                <a:gd name="connsiteX4" fmla="*/ 669062 w 1791907"/>
                <a:gd name="connsiteY4" fmla="*/ 762010 h 1217972"/>
                <a:gd name="connsiteX5" fmla="*/ 672872 w 1791907"/>
                <a:gd name="connsiteY5" fmla="*/ 914410 h 1217972"/>
                <a:gd name="connsiteX6" fmla="*/ 750977 w 1791907"/>
                <a:gd name="connsiteY6" fmla="*/ 718195 h 1217972"/>
                <a:gd name="connsiteX7" fmla="*/ 777647 w 1791907"/>
                <a:gd name="connsiteY7" fmla="*/ 582940 h 1217972"/>
                <a:gd name="connsiteX8" fmla="*/ 1040537 w 1791907"/>
                <a:gd name="connsiteY8" fmla="*/ 870595 h 1217972"/>
                <a:gd name="connsiteX9" fmla="*/ 1091972 w 1791907"/>
                <a:gd name="connsiteY9" fmla="*/ 891550 h 1217972"/>
                <a:gd name="connsiteX10" fmla="*/ 992912 w 1791907"/>
                <a:gd name="connsiteY10" fmla="*/ 723910 h 1217972"/>
                <a:gd name="connsiteX11" fmla="*/ 1194842 w 1791907"/>
                <a:gd name="connsiteY11" fmla="*/ 971560 h 1217972"/>
                <a:gd name="connsiteX12" fmla="*/ 1170077 w 1791907"/>
                <a:gd name="connsiteY12" fmla="*/ 849640 h 1217972"/>
                <a:gd name="connsiteX13" fmla="*/ 1295807 w 1791907"/>
                <a:gd name="connsiteY13" fmla="*/ 958225 h 1217972"/>
                <a:gd name="connsiteX14" fmla="*/ 1341527 w 1791907"/>
                <a:gd name="connsiteY14" fmla="*/ 1122055 h 1217972"/>
                <a:gd name="connsiteX15" fmla="*/ 1364387 w 1791907"/>
                <a:gd name="connsiteY15" fmla="*/ 996325 h 1217972"/>
                <a:gd name="connsiteX16" fmla="*/ 1396242 w 1791907"/>
                <a:gd name="connsiteY16" fmla="*/ 1216108 h 1217972"/>
                <a:gd name="connsiteX17" fmla="*/ 1457887 w 1791907"/>
                <a:gd name="connsiteY17" fmla="*/ 1098331 h 1217972"/>
                <a:gd name="connsiteX18" fmla="*/ 1542572 w 1791907"/>
                <a:gd name="connsiteY18" fmla="*/ 1031635 h 1217972"/>
                <a:gd name="connsiteX19" fmla="*/ 1612723 w 1791907"/>
                <a:gd name="connsiteY19" fmla="*/ 1026628 h 1217972"/>
                <a:gd name="connsiteX20" fmla="*/ 1663804 w 1791907"/>
                <a:gd name="connsiteY20" fmla="*/ 1091377 h 1217972"/>
                <a:gd name="connsiteX21" fmla="*/ 1671424 w 1791907"/>
                <a:gd name="connsiteY21" fmla="*/ 904885 h 1217972"/>
                <a:gd name="connsiteX22" fmla="*/ 1670561 w 1791907"/>
                <a:gd name="connsiteY22" fmla="*/ 824167 h 1217972"/>
                <a:gd name="connsiteX23" fmla="*/ 1741577 w 1791907"/>
                <a:gd name="connsiteY23" fmla="*/ 889645 h 1217972"/>
                <a:gd name="connsiteX24" fmla="*/ 1701572 w 1791907"/>
                <a:gd name="connsiteY24" fmla="*/ 716290 h 1217972"/>
                <a:gd name="connsiteX25" fmla="*/ 1701572 w 1791907"/>
                <a:gd name="connsiteY25" fmla="*/ 615325 h 1217972"/>
                <a:gd name="connsiteX26" fmla="*/ 1781582 w 1791907"/>
                <a:gd name="connsiteY26" fmla="*/ 676285 h 1217972"/>
                <a:gd name="connsiteX27" fmla="*/ 1733957 w 1791907"/>
                <a:gd name="connsiteY27" fmla="*/ 546745 h 1217972"/>
                <a:gd name="connsiteX28" fmla="*/ 1667282 w 1791907"/>
                <a:gd name="connsiteY28" fmla="*/ 396250 h 1217972"/>
                <a:gd name="connsiteX29" fmla="*/ 1497737 w 1791907"/>
                <a:gd name="connsiteY29" fmla="*/ 219085 h 1217972"/>
                <a:gd name="connsiteX30" fmla="*/ 1364387 w 1791907"/>
                <a:gd name="connsiteY30" fmla="*/ 129550 h 1217972"/>
                <a:gd name="connsiteX31" fmla="*/ 1486307 w 1791907"/>
                <a:gd name="connsiteY31" fmla="*/ 104785 h 1217972"/>
                <a:gd name="connsiteX32" fmla="*/ 1572032 w 1791907"/>
                <a:gd name="connsiteY32" fmla="*/ 70495 h 1217972"/>
                <a:gd name="connsiteX33" fmla="*/ 1339622 w 1791907"/>
                <a:gd name="connsiteY33" fmla="*/ 62875 h 1217972"/>
                <a:gd name="connsiteX34" fmla="*/ 1128167 w 1791907"/>
                <a:gd name="connsiteY34" fmla="*/ 17155 h 1217972"/>
                <a:gd name="connsiteX35" fmla="*/ 918617 w 1791907"/>
                <a:gd name="connsiteY35" fmla="*/ 10 h 1217972"/>
                <a:gd name="connsiteX36" fmla="*/ 650012 w 1791907"/>
                <a:gd name="connsiteY36" fmla="*/ 19060 h 1217972"/>
                <a:gd name="connsiteX37" fmla="*/ 480467 w 1791907"/>
                <a:gd name="connsiteY37" fmla="*/ 55255 h 1217972"/>
                <a:gd name="connsiteX38" fmla="*/ 352832 w 1791907"/>
                <a:gd name="connsiteY38" fmla="*/ 144790 h 1217972"/>
                <a:gd name="connsiteX39" fmla="*/ 301397 w 1791907"/>
                <a:gd name="connsiteY39" fmla="*/ 215275 h 1217972"/>
                <a:gd name="connsiteX40" fmla="*/ 227102 w 1791907"/>
                <a:gd name="connsiteY40" fmla="*/ 278140 h 1217972"/>
                <a:gd name="connsiteX41" fmla="*/ 160427 w 1791907"/>
                <a:gd name="connsiteY41" fmla="*/ 331480 h 1217972"/>
                <a:gd name="connsiteX42" fmla="*/ 82322 w 1791907"/>
                <a:gd name="connsiteY42" fmla="*/ 485785 h 1217972"/>
                <a:gd name="connsiteX43" fmla="*/ 17552 w 1791907"/>
                <a:gd name="connsiteY43" fmla="*/ 674380 h 1217972"/>
                <a:gd name="connsiteX44" fmla="*/ 2312 w 1791907"/>
                <a:gd name="connsiteY44" fmla="*/ 735340 h 1217972"/>
                <a:gd name="connsiteX45" fmla="*/ 57557 w 1791907"/>
                <a:gd name="connsiteY45" fmla="*/ 678190 h 1217972"/>
                <a:gd name="connsiteX46" fmla="*/ 55652 w 1791907"/>
                <a:gd name="connsiteY46" fmla="*/ 910600 h 1217972"/>
                <a:gd name="connsiteX47" fmla="*/ 68987 w 1791907"/>
                <a:gd name="connsiteY47" fmla="*/ 988705 h 1217972"/>
                <a:gd name="connsiteX48" fmla="*/ 97562 w 1791907"/>
                <a:gd name="connsiteY48" fmla="*/ 891550 h 1217972"/>
                <a:gd name="connsiteX49" fmla="*/ 183287 w 1791907"/>
                <a:gd name="connsiteY49" fmla="*/ 990610 h 1217972"/>
                <a:gd name="connsiteX50" fmla="*/ 175667 w 1791907"/>
                <a:gd name="connsiteY50" fmla="*/ 866785 h 1217972"/>
                <a:gd name="connsiteX51" fmla="*/ 187097 w 1791907"/>
                <a:gd name="connsiteY51" fmla="*/ 725815 h 1217972"/>
                <a:gd name="connsiteX52" fmla="*/ 248057 w 1791907"/>
                <a:gd name="connsiteY52" fmla="*/ 889645 h 1217972"/>
                <a:gd name="connsiteX53" fmla="*/ 227102 w 1791907"/>
                <a:gd name="connsiteY53" fmla="*/ 668665 h 1217972"/>
                <a:gd name="connsiteX54" fmla="*/ 278537 w 1791907"/>
                <a:gd name="connsiteY54" fmla="*/ 495310 h 1217972"/>
                <a:gd name="connsiteX55" fmla="*/ 331877 w 1791907"/>
                <a:gd name="connsiteY55" fmla="*/ 483880 h 1217972"/>
                <a:gd name="connsiteX56" fmla="*/ 419507 w 1791907"/>
                <a:gd name="connsiteY56" fmla="*/ 579130 h 1217972"/>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12723 w 1791907"/>
                <a:gd name="connsiteY19" fmla="*/ 102662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9683 w 1791907"/>
                <a:gd name="connsiteY19" fmla="*/ 1023635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 name="connsiteX0" fmla="*/ 419507 w 1791907"/>
                <a:gd name="connsiteY0" fmla="*/ 579130 h 1217958"/>
                <a:gd name="connsiteX1" fmla="*/ 482372 w 1791907"/>
                <a:gd name="connsiteY1" fmla="*/ 516265 h 1217958"/>
                <a:gd name="connsiteX2" fmla="*/ 566192 w 1791907"/>
                <a:gd name="connsiteY2" fmla="*/ 476260 h 1217958"/>
                <a:gd name="connsiteX3" fmla="*/ 629057 w 1791907"/>
                <a:gd name="connsiteY3" fmla="*/ 577225 h 1217958"/>
                <a:gd name="connsiteX4" fmla="*/ 669062 w 1791907"/>
                <a:gd name="connsiteY4" fmla="*/ 762010 h 1217958"/>
                <a:gd name="connsiteX5" fmla="*/ 672872 w 1791907"/>
                <a:gd name="connsiteY5" fmla="*/ 914410 h 1217958"/>
                <a:gd name="connsiteX6" fmla="*/ 750977 w 1791907"/>
                <a:gd name="connsiteY6" fmla="*/ 718195 h 1217958"/>
                <a:gd name="connsiteX7" fmla="*/ 777647 w 1791907"/>
                <a:gd name="connsiteY7" fmla="*/ 582940 h 1217958"/>
                <a:gd name="connsiteX8" fmla="*/ 1040537 w 1791907"/>
                <a:gd name="connsiteY8" fmla="*/ 870595 h 1217958"/>
                <a:gd name="connsiteX9" fmla="*/ 1091972 w 1791907"/>
                <a:gd name="connsiteY9" fmla="*/ 891550 h 1217958"/>
                <a:gd name="connsiteX10" fmla="*/ 992912 w 1791907"/>
                <a:gd name="connsiteY10" fmla="*/ 723910 h 1217958"/>
                <a:gd name="connsiteX11" fmla="*/ 1194842 w 1791907"/>
                <a:gd name="connsiteY11" fmla="*/ 971560 h 1217958"/>
                <a:gd name="connsiteX12" fmla="*/ 1170077 w 1791907"/>
                <a:gd name="connsiteY12" fmla="*/ 849640 h 1217958"/>
                <a:gd name="connsiteX13" fmla="*/ 1295807 w 1791907"/>
                <a:gd name="connsiteY13" fmla="*/ 958225 h 1217958"/>
                <a:gd name="connsiteX14" fmla="*/ 1341527 w 1791907"/>
                <a:gd name="connsiteY14" fmla="*/ 1122055 h 1217958"/>
                <a:gd name="connsiteX15" fmla="*/ 1364387 w 1791907"/>
                <a:gd name="connsiteY15" fmla="*/ 996325 h 1217958"/>
                <a:gd name="connsiteX16" fmla="*/ 1396242 w 1791907"/>
                <a:gd name="connsiteY16" fmla="*/ 1216108 h 1217958"/>
                <a:gd name="connsiteX17" fmla="*/ 1457887 w 1791907"/>
                <a:gd name="connsiteY17" fmla="*/ 1098331 h 1217958"/>
                <a:gd name="connsiteX18" fmla="*/ 1528727 w 1791907"/>
                <a:gd name="connsiteY18" fmla="*/ 1037173 h 1217958"/>
                <a:gd name="connsiteX19" fmla="*/ 1603606 w 1791907"/>
                <a:gd name="connsiteY19" fmla="*/ 1035608 h 1217958"/>
                <a:gd name="connsiteX20" fmla="*/ 1663804 w 1791907"/>
                <a:gd name="connsiteY20" fmla="*/ 1091377 h 1217958"/>
                <a:gd name="connsiteX21" fmla="*/ 1671424 w 1791907"/>
                <a:gd name="connsiteY21" fmla="*/ 904885 h 1217958"/>
                <a:gd name="connsiteX22" fmla="*/ 1670561 w 1791907"/>
                <a:gd name="connsiteY22" fmla="*/ 824167 h 1217958"/>
                <a:gd name="connsiteX23" fmla="*/ 1741577 w 1791907"/>
                <a:gd name="connsiteY23" fmla="*/ 889645 h 1217958"/>
                <a:gd name="connsiteX24" fmla="*/ 1701572 w 1791907"/>
                <a:gd name="connsiteY24" fmla="*/ 716290 h 1217958"/>
                <a:gd name="connsiteX25" fmla="*/ 1701572 w 1791907"/>
                <a:gd name="connsiteY25" fmla="*/ 615325 h 1217958"/>
                <a:gd name="connsiteX26" fmla="*/ 1781582 w 1791907"/>
                <a:gd name="connsiteY26" fmla="*/ 676285 h 1217958"/>
                <a:gd name="connsiteX27" fmla="*/ 1733957 w 1791907"/>
                <a:gd name="connsiteY27" fmla="*/ 546745 h 1217958"/>
                <a:gd name="connsiteX28" fmla="*/ 1667282 w 1791907"/>
                <a:gd name="connsiteY28" fmla="*/ 396250 h 1217958"/>
                <a:gd name="connsiteX29" fmla="*/ 1497737 w 1791907"/>
                <a:gd name="connsiteY29" fmla="*/ 219085 h 1217958"/>
                <a:gd name="connsiteX30" fmla="*/ 1364387 w 1791907"/>
                <a:gd name="connsiteY30" fmla="*/ 129550 h 1217958"/>
                <a:gd name="connsiteX31" fmla="*/ 1486307 w 1791907"/>
                <a:gd name="connsiteY31" fmla="*/ 104785 h 1217958"/>
                <a:gd name="connsiteX32" fmla="*/ 1572032 w 1791907"/>
                <a:gd name="connsiteY32" fmla="*/ 70495 h 1217958"/>
                <a:gd name="connsiteX33" fmla="*/ 1339622 w 1791907"/>
                <a:gd name="connsiteY33" fmla="*/ 62875 h 1217958"/>
                <a:gd name="connsiteX34" fmla="*/ 1128167 w 1791907"/>
                <a:gd name="connsiteY34" fmla="*/ 17155 h 1217958"/>
                <a:gd name="connsiteX35" fmla="*/ 918617 w 1791907"/>
                <a:gd name="connsiteY35" fmla="*/ 10 h 1217958"/>
                <a:gd name="connsiteX36" fmla="*/ 650012 w 1791907"/>
                <a:gd name="connsiteY36" fmla="*/ 19060 h 1217958"/>
                <a:gd name="connsiteX37" fmla="*/ 480467 w 1791907"/>
                <a:gd name="connsiteY37" fmla="*/ 55255 h 1217958"/>
                <a:gd name="connsiteX38" fmla="*/ 352832 w 1791907"/>
                <a:gd name="connsiteY38" fmla="*/ 144790 h 1217958"/>
                <a:gd name="connsiteX39" fmla="*/ 301397 w 1791907"/>
                <a:gd name="connsiteY39" fmla="*/ 215275 h 1217958"/>
                <a:gd name="connsiteX40" fmla="*/ 227102 w 1791907"/>
                <a:gd name="connsiteY40" fmla="*/ 278140 h 1217958"/>
                <a:gd name="connsiteX41" fmla="*/ 160427 w 1791907"/>
                <a:gd name="connsiteY41" fmla="*/ 331480 h 1217958"/>
                <a:gd name="connsiteX42" fmla="*/ 82322 w 1791907"/>
                <a:gd name="connsiteY42" fmla="*/ 485785 h 1217958"/>
                <a:gd name="connsiteX43" fmla="*/ 17552 w 1791907"/>
                <a:gd name="connsiteY43" fmla="*/ 674380 h 1217958"/>
                <a:gd name="connsiteX44" fmla="*/ 2312 w 1791907"/>
                <a:gd name="connsiteY44" fmla="*/ 735340 h 1217958"/>
                <a:gd name="connsiteX45" fmla="*/ 57557 w 1791907"/>
                <a:gd name="connsiteY45" fmla="*/ 678190 h 1217958"/>
                <a:gd name="connsiteX46" fmla="*/ 55652 w 1791907"/>
                <a:gd name="connsiteY46" fmla="*/ 910600 h 1217958"/>
                <a:gd name="connsiteX47" fmla="*/ 68987 w 1791907"/>
                <a:gd name="connsiteY47" fmla="*/ 988705 h 1217958"/>
                <a:gd name="connsiteX48" fmla="*/ 97562 w 1791907"/>
                <a:gd name="connsiteY48" fmla="*/ 891550 h 1217958"/>
                <a:gd name="connsiteX49" fmla="*/ 183287 w 1791907"/>
                <a:gd name="connsiteY49" fmla="*/ 990610 h 1217958"/>
                <a:gd name="connsiteX50" fmla="*/ 175667 w 1791907"/>
                <a:gd name="connsiteY50" fmla="*/ 866785 h 1217958"/>
                <a:gd name="connsiteX51" fmla="*/ 187097 w 1791907"/>
                <a:gd name="connsiteY51" fmla="*/ 725815 h 1217958"/>
                <a:gd name="connsiteX52" fmla="*/ 248057 w 1791907"/>
                <a:gd name="connsiteY52" fmla="*/ 889645 h 1217958"/>
                <a:gd name="connsiteX53" fmla="*/ 227102 w 1791907"/>
                <a:gd name="connsiteY53" fmla="*/ 668665 h 1217958"/>
                <a:gd name="connsiteX54" fmla="*/ 278537 w 1791907"/>
                <a:gd name="connsiteY54" fmla="*/ 495310 h 1217958"/>
                <a:gd name="connsiteX55" fmla="*/ 331877 w 1791907"/>
                <a:gd name="connsiteY55" fmla="*/ 483880 h 1217958"/>
                <a:gd name="connsiteX56" fmla="*/ 419507 w 1791907"/>
                <a:gd name="connsiteY56" fmla="*/ 579130 h 121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91907" h="1217958">
                  <a:moveTo>
                    <a:pt x="419507" y="579130"/>
                  </a:moveTo>
                  <a:cubicBezTo>
                    <a:pt x="436969" y="555952"/>
                    <a:pt x="457925" y="533410"/>
                    <a:pt x="482372" y="516265"/>
                  </a:cubicBezTo>
                  <a:cubicBezTo>
                    <a:pt x="506820" y="499120"/>
                    <a:pt x="541745" y="466100"/>
                    <a:pt x="566192" y="476260"/>
                  </a:cubicBezTo>
                  <a:cubicBezTo>
                    <a:pt x="590639" y="486420"/>
                    <a:pt x="611912" y="529600"/>
                    <a:pt x="629057" y="577225"/>
                  </a:cubicBezTo>
                  <a:cubicBezTo>
                    <a:pt x="646202" y="624850"/>
                    <a:pt x="661759" y="700097"/>
                    <a:pt x="669062" y="762010"/>
                  </a:cubicBezTo>
                  <a:cubicBezTo>
                    <a:pt x="676365" y="823923"/>
                    <a:pt x="659220" y="921712"/>
                    <a:pt x="672872" y="914410"/>
                  </a:cubicBezTo>
                  <a:cubicBezTo>
                    <a:pt x="686524" y="907108"/>
                    <a:pt x="744945" y="781060"/>
                    <a:pt x="750977" y="718195"/>
                  </a:cubicBezTo>
                  <a:cubicBezTo>
                    <a:pt x="757009" y="655330"/>
                    <a:pt x="750342" y="551825"/>
                    <a:pt x="777647" y="582940"/>
                  </a:cubicBezTo>
                  <a:cubicBezTo>
                    <a:pt x="804952" y="614055"/>
                    <a:pt x="988150" y="819160"/>
                    <a:pt x="1040537" y="870595"/>
                  </a:cubicBezTo>
                  <a:cubicBezTo>
                    <a:pt x="1092925" y="922030"/>
                    <a:pt x="1099909" y="915997"/>
                    <a:pt x="1091972" y="891550"/>
                  </a:cubicBezTo>
                  <a:cubicBezTo>
                    <a:pt x="1084035" y="867103"/>
                    <a:pt x="975767" y="710575"/>
                    <a:pt x="992912" y="723910"/>
                  </a:cubicBezTo>
                  <a:cubicBezTo>
                    <a:pt x="1010057" y="737245"/>
                    <a:pt x="1165315" y="950605"/>
                    <a:pt x="1194842" y="971560"/>
                  </a:cubicBezTo>
                  <a:cubicBezTo>
                    <a:pt x="1224370" y="992515"/>
                    <a:pt x="1153249" y="851863"/>
                    <a:pt x="1170077" y="849640"/>
                  </a:cubicBezTo>
                  <a:cubicBezTo>
                    <a:pt x="1186905" y="847417"/>
                    <a:pt x="1267232" y="912822"/>
                    <a:pt x="1295807" y="958225"/>
                  </a:cubicBezTo>
                  <a:cubicBezTo>
                    <a:pt x="1324382" y="1003628"/>
                    <a:pt x="1330097" y="1115705"/>
                    <a:pt x="1341527" y="1122055"/>
                  </a:cubicBezTo>
                  <a:cubicBezTo>
                    <a:pt x="1352957" y="1128405"/>
                    <a:pt x="1355268" y="980650"/>
                    <a:pt x="1364387" y="996325"/>
                  </a:cubicBezTo>
                  <a:cubicBezTo>
                    <a:pt x="1373506" y="1012001"/>
                    <a:pt x="1380659" y="1199107"/>
                    <a:pt x="1396242" y="1216108"/>
                  </a:cubicBezTo>
                  <a:cubicBezTo>
                    <a:pt x="1411825" y="1233109"/>
                    <a:pt x="1435806" y="1128153"/>
                    <a:pt x="1457887" y="1098331"/>
                  </a:cubicBezTo>
                  <a:cubicBezTo>
                    <a:pt x="1479968" y="1068509"/>
                    <a:pt x="1504441" y="1047627"/>
                    <a:pt x="1528727" y="1037173"/>
                  </a:cubicBezTo>
                  <a:cubicBezTo>
                    <a:pt x="1553013" y="1026719"/>
                    <a:pt x="1553404" y="1018268"/>
                    <a:pt x="1603606" y="1035608"/>
                  </a:cubicBezTo>
                  <a:cubicBezTo>
                    <a:pt x="1653808" y="1052948"/>
                    <a:pt x="1652501" y="1113164"/>
                    <a:pt x="1663804" y="1091377"/>
                  </a:cubicBezTo>
                  <a:cubicBezTo>
                    <a:pt x="1675107" y="1069590"/>
                    <a:pt x="1670298" y="949420"/>
                    <a:pt x="1671424" y="904885"/>
                  </a:cubicBezTo>
                  <a:cubicBezTo>
                    <a:pt x="1672550" y="860350"/>
                    <a:pt x="1658869" y="826707"/>
                    <a:pt x="1670561" y="824167"/>
                  </a:cubicBezTo>
                  <a:cubicBezTo>
                    <a:pt x="1682253" y="821627"/>
                    <a:pt x="1736409" y="907624"/>
                    <a:pt x="1741577" y="889645"/>
                  </a:cubicBezTo>
                  <a:cubicBezTo>
                    <a:pt x="1746745" y="871666"/>
                    <a:pt x="1708240" y="762010"/>
                    <a:pt x="1701572" y="716290"/>
                  </a:cubicBezTo>
                  <a:cubicBezTo>
                    <a:pt x="1694905" y="670570"/>
                    <a:pt x="1688237" y="621992"/>
                    <a:pt x="1701572" y="615325"/>
                  </a:cubicBezTo>
                  <a:cubicBezTo>
                    <a:pt x="1714907" y="608658"/>
                    <a:pt x="1825715" y="744865"/>
                    <a:pt x="1781582" y="676285"/>
                  </a:cubicBezTo>
                  <a:cubicBezTo>
                    <a:pt x="1737449" y="607705"/>
                    <a:pt x="1753007" y="593418"/>
                    <a:pt x="1733957" y="546745"/>
                  </a:cubicBezTo>
                  <a:cubicBezTo>
                    <a:pt x="1714907" y="500073"/>
                    <a:pt x="1706652" y="450860"/>
                    <a:pt x="1667282" y="396250"/>
                  </a:cubicBezTo>
                  <a:cubicBezTo>
                    <a:pt x="1627912" y="341640"/>
                    <a:pt x="1548219" y="263535"/>
                    <a:pt x="1497737" y="219085"/>
                  </a:cubicBezTo>
                  <a:cubicBezTo>
                    <a:pt x="1447255" y="174635"/>
                    <a:pt x="1366292" y="148600"/>
                    <a:pt x="1364387" y="129550"/>
                  </a:cubicBezTo>
                  <a:cubicBezTo>
                    <a:pt x="1362482" y="110500"/>
                    <a:pt x="1451700" y="114627"/>
                    <a:pt x="1486307" y="104785"/>
                  </a:cubicBezTo>
                  <a:cubicBezTo>
                    <a:pt x="1520914" y="94943"/>
                    <a:pt x="1596479" y="77480"/>
                    <a:pt x="1572032" y="70495"/>
                  </a:cubicBezTo>
                  <a:cubicBezTo>
                    <a:pt x="1547585" y="63510"/>
                    <a:pt x="1413599" y="71765"/>
                    <a:pt x="1339622" y="62875"/>
                  </a:cubicBezTo>
                  <a:cubicBezTo>
                    <a:pt x="1265645" y="53985"/>
                    <a:pt x="1198335" y="27632"/>
                    <a:pt x="1128167" y="17155"/>
                  </a:cubicBezTo>
                  <a:cubicBezTo>
                    <a:pt x="1058000" y="6677"/>
                    <a:pt x="998310" y="-308"/>
                    <a:pt x="918617" y="10"/>
                  </a:cubicBezTo>
                  <a:cubicBezTo>
                    <a:pt x="838925" y="327"/>
                    <a:pt x="723037" y="9853"/>
                    <a:pt x="650012" y="19060"/>
                  </a:cubicBezTo>
                  <a:cubicBezTo>
                    <a:pt x="576987" y="28267"/>
                    <a:pt x="529997" y="34300"/>
                    <a:pt x="480467" y="55255"/>
                  </a:cubicBezTo>
                  <a:cubicBezTo>
                    <a:pt x="430937" y="76210"/>
                    <a:pt x="382677" y="118120"/>
                    <a:pt x="352832" y="144790"/>
                  </a:cubicBezTo>
                  <a:cubicBezTo>
                    <a:pt x="322987" y="171460"/>
                    <a:pt x="322352" y="193050"/>
                    <a:pt x="301397" y="215275"/>
                  </a:cubicBezTo>
                  <a:cubicBezTo>
                    <a:pt x="280442" y="237500"/>
                    <a:pt x="250597" y="258773"/>
                    <a:pt x="227102" y="278140"/>
                  </a:cubicBezTo>
                  <a:cubicBezTo>
                    <a:pt x="203607" y="297507"/>
                    <a:pt x="184557" y="296872"/>
                    <a:pt x="160427" y="331480"/>
                  </a:cubicBezTo>
                  <a:cubicBezTo>
                    <a:pt x="136297" y="366088"/>
                    <a:pt x="106134" y="428635"/>
                    <a:pt x="82322" y="485785"/>
                  </a:cubicBezTo>
                  <a:cubicBezTo>
                    <a:pt x="58510" y="542935"/>
                    <a:pt x="30887" y="632788"/>
                    <a:pt x="17552" y="674380"/>
                  </a:cubicBezTo>
                  <a:cubicBezTo>
                    <a:pt x="4217" y="715972"/>
                    <a:pt x="-4355" y="734705"/>
                    <a:pt x="2312" y="735340"/>
                  </a:cubicBezTo>
                  <a:cubicBezTo>
                    <a:pt x="8979" y="735975"/>
                    <a:pt x="48667" y="648980"/>
                    <a:pt x="57557" y="678190"/>
                  </a:cubicBezTo>
                  <a:cubicBezTo>
                    <a:pt x="66447" y="707400"/>
                    <a:pt x="53747" y="858848"/>
                    <a:pt x="55652" y="910600"/>
                  </a:cubicBezTo>
                  <a:cubicBezTo>
                    <a:pt x="57557" y="962352"/>
                    <a:pt x="62002" y="991880"/>
                    <a:pt x="68987" y="988705"/>
                  </a:cubicBezTo>
                  <a:cubicBezTo>
                    <a:pt x="75972" y="985530"/>
                    <a:pt x="78512" y="891232"/>
                    <a:pt x="97562" y="891550"/>
                  </a:cubicBezTo>
                  <a:cubicBezTo>
                    <a:pt x="116612" y="891868"/>
                    <a:pt x="170269" y="994738"/>
                    <a:pt x="183287" y="990610"/>
                  </a:cubicBezTo>
                  <a:cubicBezTo>
                    <a:pt x="196304" y="986483"/>
                    <a:pt x="175032" y="910917"/>
                    <a:pt x="175667" y="866785"/>
                  </a:cubicBezTo>
                  <a:cubicBezTo>
                    <a:pt x="176302" y="822653"/>
                    <a:pt x="175032" y="722005"/>
                    <a:pt x="187097" y="725815"/>
                  </a:cubicBezTo>
                  <a:cubicBezTo>
                    <a:pt x="199162" y="729625"/>
                    <a:pt x="241390" y="899170"/>
                    <a:pt x="248057" y="889645"/>
                  </a:cubicBezTo>
                  <a:cubicBezTo>
                    <a:pt x="254724" y="880120"/>
                    <a:pt x="222022" y="734388"/>
                    <a:pt x="227102" y="668665"/>
                  </a:cubicBezTo>
                  <a:cubicBezTo>
                    <a:pt x="232182" y="602942"/>
                    <a:pt x="262027" y="521980"/>
                    <a:pt x="278537" y="495310"/>
                  </a:cubicBezTo>
                  <a:cubicBezTo>
                    <a:pt x="295047" y="468640"/>
                    <a:pt x="308382" y="469910"/>
                    <a:pt x="331877" y="483880"/>
                  </a:cubicBezTo>
                  <a:cubicBezTo>
                    <a:pt x="355372" y="497850"/>
                    <a:pt x="402045" y="602308"/>
                    <a:pt x="419507" y="579130"/>
                  </a:cubicBezTo>
                  <a:close/>
                </a:path>
              </a:pathLst>
            </a:custGeom>
            <a:solidFill>
              <a:schemeClr val="tx1">
                <a:lumMod val="85000"/>
                <a:lumOff val="15000"/>
              </a:schemeClr>
            </a:solidFill>
            <a:ln>
              <a:noFill/>
            </a:ln>
            <a:effectLst/>
            <a:scene3d>
              <a:camera prst="orthographicFront">
                <a:rot lat="0" lon="0" rev="0"/>
              </a:camera>
              <a:lightRig rig="harsh" dir="t"/>
            </a:scene3d>
            <a:sp3d prstMaterial="softEdge">
              <a:bevelT w="1714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Oval 202">
              <a:extLst>
                <a:ext uri="{FF2B5EF4-FFF2-40B4-BE49-F238E27FC236}">
                  <a16:creationId xmlns:a16="http://schemas.microsoft.com/office/drawing/2014/main" id="{56C320D7-C319-4F2A-A9F2-D29348FB03A9}"/>
                </a:ext>
              </a:extLst>
            </p:cNvPr>
            <p:cNvSpPr/>
            <p:nvPr/>
          </p:nvSpPr>
          <p:spPr>
            <a:xfrm>
              <a:off x="9174308" y="2258627"/>
              <a:ext cx="100905" cy="110450"/>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mc:AlternateContent xmlns:mc="http://schemas.openxmlformats.org/markup-compatibility/2006" xmlns:p14="http://schemas.microsoft.com/office/powerpoint/2010/main">
          <mc:Choice Requires="p14">
            <p:contentPart p14:bwMode="auto" r:id="rId15">
              <p14:nvContentPartPr>
                <p14:cNvPr id="204" name="Ink 203">
                  <a:extLst>
                    <a:ext uri="{FF2B5EF4-FFF2-40B4-BE49-F238E27FC236}">
                      <a16:creationId xmlns:a16="http://schemas.microsoft.com/office/drawing/2014/main" id="{B5366B2E-A4B0-4003-A009-F2663A95BE02}"/>
                    </a:ext>
                  </a:extLst>
                </p14:cNvPr>
                <p14:cNvContentPartPr/>
                <p14:nvPr/>
              </p14:nvContentPartPr>
              <p14:xfrm>
                <a:off x="9349925" y="2430413"/>
                <a:ext cx="18873" cy="28190"/>
              </p14:xfrm>
            </p:contentPart>
          </mc:Choice>
          <mc:Fallback xmlns="">
            <p:pic>
              <p:nvPicPr>
                <p:cNvPr id="204" name="Ink 203">
                  <a:extLst>
                    <a:ext uri="{FF2B5EF4-FFF2-40B4-BE49-F238E27FC236}">
                      <a16:creationId xmlns:a16="http://schemas.microsoft.com/office/drawing/2014/main" id="{B5366B2E-A4B0-4003-A009-F2663A95BE02}"/>
                    </a:ext>
                  </a:extLst>
                </p:cNvPr>
                <p:cNvPicPr/>
                <p:nvPr/>
              </p:nvPicPr>
              <p:blipFill>
                <a:blip r:embed="rId16"/>
                <a:stretch>
                  <a:fillRect/>
                </a:stretch>
              </p:blipFill>
              <p:spPr>
                <a:xfrm>
                  <a:off x="9340851" y="2421492"/>
                  <a:ext cx="36657" cy="45675"/>
                </a:xfrm>
                <a:prstGeom prst="rect">
                  <a:avLst/>
                </a:prstGeom>
              </p:spPr>
            </p:pic>
          </mc:Fallback>
        </mc:AlternateContent>
        <p:sp>
          <p:nvSpPr>
            <p:cNvPr id="205" name="Freeform: Shape 204">
              <a:extLst>
                <a:ext uri="{FF2B5EF4-FFF2-40B4-BE49-F238E27FC236}">
                  <a16:creationId xmlns:a16="http://schemas.microsoft.com/office/drawing/2014/main" id="{11620FC7-9BD6-4CC9-BC74-C86CF9C36863}"/>
                </a:ext>
              </a:extLst>
            </p:cNvPr>
            <p:cNvSpPr/>
            <p:nvPr/>
          </p:nvSpPr>
          <p:spPr>
            <a:xfrm>
              <a:off x="9282597" y="2505644"/>
              <a:ext cx="179713" cy="81105"/>
            </a:xfrm>
            <a:custGeom>
              <a:avLst/>
              <a:gdLst>
                <a:gd name="connsiteX0" fmla="*/ 1317 w 270514"/>
                <a:gd name="connsiteY0" fmla="*/ 588 h 50216"/>
                <a:gd name="connsiteX1" fmla="*/ 119427 w 270514"/>
                <a:gd name="connsiteY1" fmla="*/ 21543 h 50216"/>
                <a:gd name="connsiteX2" fmla="*/ 268017 w 270514"/>
                <a:gd name="connsiteY2" fmla="*/ 588 h 50216"/>
                <a:gd name="connsiteX3" fmla="*/ 197532 w 270514"/>
                <a:gd name="connsiteY3" fmla="*/ 50118 h 50216"/>
                <a:gd name="connsiteX4" fmla="*/ 1317 w 270514"/>
                <a:gd name="connsiteY4" fmla="*/ 588 h 50216"/>
                <a:gd name="connsiteX0" fmla="*/ 16 w 267774"/>
                <a:gd name="connsiteY0" fmla="*/ 588 h 46413"/>
                <a:gd name="connsiteX1" fmla="*/ 118126 w 267774"/>
                <a:gd name="connsiteY1" fmla="*/ 21543 h 46413"/>
                <a:gd name="connsiteX2" fmla="*/ 266716 w 267774"/>
                <a:gd name="connsiteY2" fmla="*/ 588 h 46413"/>
                <a:gd name="connsiteX3" fmla="*/ 125746 w 267774"/>
                <a:gd name="connsiteY3" fmla="*/ 46308 h 46413"/>
                <a:gd name="connsiteX4" fmla="*/ 16 w 267774"/>
                <a:gd name="connsiteY4" fmla="*/ 588 h 46413"/>
                <a:gd name="connsiteX0" fmla="*/ 27 w 267654"/>
                <a:gd name="connsiteY0" fmla="*/ 588 h 40710"/>
                <a:gd name="connsiteX1" fmla="*/ 118137 w 267654"/>
                <a:gd name="connsiteY1" fmla="*/ 21543 h 40710"/>
                <a:gd name="connsiteX2" fmla="*/ 266727 w 267654"/>
                <a:gd name="connsiteY2" fmla="*/ 588 h 40710"/>
                <a:gd name="connsiteX3" fmla="*/ 108612 w 267654"/>
                <a:gd name="connsiteY3" fmla="*/ 40593 h 40710"/>
                <a:gd name="connsiteX4" fmla="*/ 27 w 267654"/>
                <a:gd name="connsiteY4" fmla="*/ 588 h 40710"/>
                <a:gd name="connsiteX0" fmla="*/ 27 w 268854"/>
                <a:gd name="connsiteY0" fmla="*/ 588 h 40710"/>
                <a:gd name="connsiteX1" fmla="*/ 118137 w 268854"/>
                <a:gd name="connsiteY1" fmla="*/ 21543 h 40710"/>
                <a:gd name="connsiteX2" fmla="*/ 266727 w 268854"/>
                <a:gd name="connsiteY2" fmla="*/ 588 h 40710"/>
                <a:gd name="connsiteX3" fmla="*/ 108612 w 268854"/>
                <a:gd name="connsiteY3" fmla="*/ 40593 h 40710"/>
                <a:gd name="connsiteX4" fmla="*/ 27 w 268854"/>
                <a:gd name="connsiteY4" fmla="*/ 588 h 40710"/>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27 w 268854"/>
                <a:gd name="connsiteY0" fmla="*/ 4202 h 44379"/>
                <a:gd name="connsiteX1" fmla="*/ 118137 w 268854"/>
                <a:gd name="connsiteY1" fmla="*/ 25157 h 44379"/>
                <a:gd name="connsiteX2" fmla="*/ 266727 w 268854"/>
                <a:gd name="connsiteY2" fmla="*/ 4202 h 44379"/>
                <a:gd name="connsiteX3" fmla="*/ 108612 w 268854"/>
                <a:gd name="connsiteY3" fmla="*/ 44207 h 44379"/>
                <a:gd name="connsiteX4" fmla="*/ 27 w 268854"/>
                <a:gd name="connsiteY4" fmla="*/ 4202 h 44379"/>
                <a:gd name="connsiteX0" fmla="*/ 5 w 269037"/>
                <a:gd name="connsiteY0" fmla="*/ 589 h 40711"/>
                <a:gd name="connsiteX1" fmla="*/ 118115 w 269037"/>
                <a:gd name="connsiteY1" fmla="*/ 21544 h 40711"/>
                <a:gd name="connsiteX2" fmla="*/ 266705 w 269037"/>
                <a:gd name="connsiteY2" fmla="*/ 589 h 40711"/>
                <a:gd name="connsiteX3" fmla="*/ 121925 w 269037"/>
                <a:gd name="connsiteY3" fmla="*/ 40594 h 40711"/>
                <a:gd name="connsiteX4" fmla="*/ 5 w 269037"/>
                <a:gd name="connsiteY4" fmla="*/ 589 h 40711"/>
                <a:gd name="connsiteX0" fmla="*/ 9 w 268891"/>
                <a:gd name="connsiteY0" fmla="*/ 589 h 38811"/>
                <a:gd name="connsiteX1" fmla="*/ 118119 w 268891"/>
                <a:gd name="connsiteY1" fmla="*/ 21544 h 38811"/>
                <a:gd name="connsiteX2" fmla="*/ 266709 w 268891"/>
                <a:gd name="connsiteY2" fmla="*/ 589 h 38811"/>
                <a:gd name="connsiteX3" fmla="*/ 112404 w 268891"/>
                <a:gd name="connsiteY3" fmla="*/ 38689 h 38811"/>
                <a:gd name="connsiteX4" fmla="*/ 9 w 268891"/>
                <a:gd name="connsiteY4" fmla="*/ 589 h 38811"/>
                <a:gd name="connsiteX0" fmla="*/ 0 w 268882"/>
                <a:gd name="connsiteY0" fmla="*/ 629 h 38852"/>
                <a:gd name="connsiteX1" fmla="*/ 112395 w 268882"/>
                <a:gd name="connsiteY1" fmla="*/ 19679 h 38852"/>
                <a:gd name="connsiteX2" fmla="*/ 266700 w 268882"/>
                <a:gd name="connsiteY2" fmla="*/ 629 h 38852"/>
                <a:gd name="connsiteX3" fmla="*/ 112395 w 268882"/>
                <a:gd name="connsiteY3" fmla="*/ 38729 h 38852"/>
                <a:gd name="connsiteX4" fmla="*/ 0 w 268882"/>
                <a:gd name="connsiteY4" fmla="*/ 629 h 38852"/>
                <a:gd name="connsiteX0" fmla="*/ 0 w 265076"/>
                <a:gd name="connsiteY0" fmla="*/ 246 h 46025"/>
                <a:gd name="connsiteX1" fmla="*/ 108585 w 265076"/>
                <a:gd name="connsiteY1" fmla="*/ 26916 h 46025"/>
                <a:gd name="connsiteX2" fmla="*/ 262890 w 265076"/>
                <a:gd name="connsiteY2" fmla="*/ 7866 h 46025"/>
                <a:gd name="connsiteX3" fmla="*/ 108585 w 265076"/>
                <a:gd name="connsiteY3" fmla="*/ 45966 h 46025"/>
                <a:gd name="connsiteX4" fmla="*/ 0 w 265076"/>
                <a:gd name="connsiteY4" fmla="*/ 246 h 46025"/>
                <a:gd name="connsiteX0" fmla="*/ 327 w 265403"/>
                <a:gd name="connsiteY0" fmla="*/ 3203 h 48982"/>
                <a:gd name="connsiteX1" fmla="*/ 108912 w 265403"/>
                <a:gd name="connsiteY1" fmla="*/ 29873 h 48982"/>
                <a:gd name="connsiteX2" fmla="*/ 263217 w 265403"/>
                <a:gd name="connsiteY2" fmla="*/ 10823 h 48982"/>
                <a:gd name="connsiteX3" fmla="*/ 108912 w 265403"/>
                <a:gd name="connsiteY3" fmla="*/ 48923 h 48982"/>
                <a:gd name="connsiteX4" fmla="*/ 327 w 265403"/>
                <a:gd name="connsiteY4" fmla="*/ 3203 h 48982"/>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327 w 266558"/>
                <a:gd name="connsiteY0" fmla="*/ 3203 h 48988"/>
                <a:gd name="connsiteX1" fmla="*/ 108912 w 266558"/>
                <a:gd name="connsiteY1" fmla="*/ 29873 h 48988"/>
                <a:gd name="connsiteX2" fmla="*/ 263217 w 266558"/>
                <a:gd name="connsiteY2" fmla="*/ 10823 h 48988"/>
                <a:gd name="connsiteX3" fmla="*/ 108912 w 266558"/>
                <a:gd name="connsiteY3" fmla="*/ 48923 h 48988"/>
                <a:gd name="connsiteX4" fmla="*/ 327 w 266558"/>
                <a:gd name="connsiteY4" fmla="*/ 3203 h 48988"/>
                <a:gd name="connsiteX0" fmla="*/ 19 w 266250"/>
                <a:gd name="connsiteY0" fmla="*/ 713 h 46498"/>
                <a:gd name="connsiteX1" fmla="*/ 116224 w 266250"/>
                <a:gd name="connsiteY1" fmla="*/ 17858 h 46498"/>
                <a:gd name="connsiteX2" fmla="*/ 262909 w 266250"/>
                <a:gd name="connsiteY2" fmla="*/ 8333 h 46498"/>
                <a:gd name="connsiteX3" fmla="*/ 108604 w 266250"/>
                <a:gd name="connsiteY3" fmla="*/ 46433 h 46498"/>
                <a:gd name="connsiteX4" fmla="*/ 19 w 266250"/>
                <a:gd name="connsiteY4" fmla="*/ 713 h 46498"/>
                <a:gd name="connsiteX0" fmla="*/ 19 w 262925"/>
                <a:gd name="connsiteY0" fmla="*/ 713 h 46473"/>
                <a:gd name="connsiteX1" fmla="*/ 116224 w 262925"/>
                <a:gd name="connsiteY1" fmla="*/ 17858 h 46473"/>
                <a:gd name="connsiteX2" fmla="*/ 262909 w 262925"/>
                <a:gd name="connsiteY2" fmla="*/ 8333 h 46473"/>
                <a:gd name="connsiteX3" fmla="*/ 108604 w 262925"/>
                <a:gd name="connsiteY3" fmla="*/ 46433 h 46473"/>
                <a:gd name="connsiteX4" fmla="*/ 19 w 262925"/>
                <a:gd name="connsiteY4" fmla="*/ 713 h 46473"/>
                <a:gd name="connsiteX0" fmla="*/ 0 w 262907"/>
                <a:gd name="connsiteY0" fmla="*/ 713 h 46473"/>
                <a:gd name="connsiteX1" fmla="*/ 116205 w 262907"/>
                <a:gd name="connsiteY1" fmla="*/ 17858 h 46473"/>
                <a:gd name="connsiteX2" fmla="*/ 262890 w 262907"/>
                <a:gd name="connsiteY2" fmla="*/ 8333 h 46473"/>
                <a:gd name="connsiteX3" fmla="*/ 116205 w 262907"/>
                <a:gd name="connsiteY3" fmla="*/ 46433 h 46473"/>
                <a:gd name="connsiteX4" fmla="*/ 0 w 262907"/>
                <a:gd name="connsiteY4" fmla="*/ 713 h 46473"/>
                <a:gd name="connsiteX0" fmla="*/ 0 w 266989"/>
                <a:gd name="connsiteY0" fmla="*/ 713 h 46473"/>
                <a:gd name="connsiteX1" fmla="*/ 116205 w 266989"/>
                <a:gd name="connsiteY1" fmla="*/ 17858 h 46473"/>
                <a:gd name="connsiteX2" fmla="*/ 262890 w 266989"/>
                <a:gd name="connsiteY2" fmla="*/ 8333 h 46473"/>
                <a:gd name="connsiteX3" fmla="*/ 116205 w 266989"/>
                <a:gd name="connsiteY3" fmla="*/ 46433 h 46473"/>
                <a:gd name="connsiteX4" fmla="*/ 0 w 266989"/>
                <a:gd name="connsiteY4" fmla="*/ 713 h 46473"/>
                <a:gd name="connsiteX0" fmla="*/ 0 w 270816"/>
                <a:gd name="connsiteY0" fmla="*/ 5001 h 45008"/>
                <a:gd name="connsiteX1" fmla="*/ 120015 w 270816"/>
                <a:gd name="connsiteY1" fmla="*/ 16431 h 45008"/>
                <a:gd name="connsiteX2" fmla="*/ 266700 w 270816"/>
                <a:gd name="connsiteY2" fmla="*/ 6906 h 45008"/>
                <a:gd name="connsiteX3" fmla="*/ 120015 w 270816"/>
                <a:gd name="connsiteY3" fmla="*/ 45006 h 45008"/>
                <a:gd name="connsiteX4" fmla="*/ 0 w 270816"/>
                <a:gd name="connsiteY4" fmla="*/ 5001 h 45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16" h="45008">
                  <a:moveTo>
                    <a:pt x="0" y="5001"/>
                  </a:moveTo>
                  <a:cubicBezTo>
                    <a:pt x="0" y="239"/>
                    <a:pt x="75565" y="16114"/>
                    <a:pt x="120015" y="16431"/>
                  </a:cubicBezTo>
                  <a:cubicBezTo>
                    <a:pt x="164465" y="16749"/>
                    <a:pt x="295593" y="-13096"/>
                    <a:pt x="266700" y="6906"/>
                  </a:cubicBezTo>
                  <a:cubicBezTo>
                    <a:pt x="268287" y="17383"/>
                    <a:pt x="164465" y="45324"/>
                    <a:pt x="120015" y="45006"/>
                  </a:cubicBezTo>
                  <a:cubicBezTo>
                    <a:pt x="75565" y="44689"/>
                    <a:pt x="0" y="9763"/>
                    <a:pt x="0" y="5001"/>
                  </a:cubicBez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Freeform: Shape 205">
              <a:extLst>
                <a:ext uri="{FF2B5EF4-FFF2-40B4-BE49-F238E27FC236}">
                  <a16:creationId xmlns:a16="http://schemas.microsoft.com/office/drawing/2014/main" id="{E6807E39-C774-4409-8BB5-4CAFFDBD360B}"/>
                </a:ext>
              </a:extLst>
            </p:cNvPr>
            <p:cNvSpPr/>
            <p:nvPr/>
          </p:nvSpPr>
          <p:spPr>
            <a:xfrm>
              <a:off x="9817535" y="2355629"/>
              <a:ext cx="74401" cy="109098"/>
            </a:xfrm>
            <a:custGeom>
              <a:avLst/>
              <a:gdLst>
                <a:gd name="connsiteX0" fmla="*/ 4594 w 97508"/>
                <a:gd name="connsiteY0" fmla="*/ 140638 h 174793"/>
                <a:gd name="connsiteX1" fmla="*/ 4594 w 97508"/>
                <a:gd name="connsiteY1" fmla="*/ 78907 h 174793"/>
                <a:gd name="connsiteX2" fmla="*/ 37389 w 97508"/>
                <a:gd name="connsiteY2" fmla="*/ 7529 h 174793"/>
                <a:gd name="connsiteX3" fmla="*/ 95263 w 97508"/>
                <a:gd name="connsiteY3" fmla="*/ 5600 h 174793"/>
                <a:gd name="connsiteX4" fmla="*/ 81759 w 97508"/>
                <a:gd name="connsiteY4" fmla="*/ 38395 h 174793"/>
                <a:gd name="connsiteX5" fmla="*/ 45106 w 97508"/>
                <a:gd name="connsiteY5" fmla="*/ 65403 h 174793"/>
                <a:gd name="connsiteX6" fmla="*/ 64397 w 97508"/>
                <a:gd name="connsiteY6" fmla="*/ 113631 h 174793"/>
                <a:gd name="connsiteX7" fmla="*/ 45106 w 97508"/>
                <a:gd name="connsiteY7" fmla="*/ 173433 h 174793"/>
                <a:gd name="connsiteX8" fmla="*/ 4594 w 97508"/>
                <a:gd name="connsiteY8" fmla="*/ 140638 h 174793"/>
                <a:gd name="connsiteX0" fmla="*/ 4721 w 97635"/>
                <a:gd name="connsiteY0" fmla="*/ 140638 h 169258"/>
                <a:gd name="connsiteX1" fmla="*/ 4721 w 97635"/>
                <a:gd name="connsiteY1" fmla="*/ 78907 h 169258"/>
                <a:gd name="connsiteX2" fmla="*/ 37516 w 97635"/>
                <a:gd name="connsiteY2" fmla="*/ 7529 h 169258"/>
                <a:gd name="connsiteX3" fmla="*/ 95390 w 97635"/>
                <a:gd name="connsiteY3" fmla="*/ 5600 h 169258"/>
                <a:gd name="connsiteX4" fmla="*/ 81886 w 97635"/>
                <a:gd name="connsiteY4" fmla="*/ 38395 h 169258"/>
                <a:gd name="connsiteX5" fmla="*/ 45233 w 97635"/>
                <a:gd name="connsiteY5" fmla="*/ 65403 h 169258"/>
                <a:gd name="connsiteX6" fmla="*/ 64524 w 97635"/>
                <a:gd name="connsiteY6" fmla="*/ 113631 h 169258"/>
                <a:gd name="connsiteX7" fmla="*/ 47163 w 97635"/>
                <a:gd name="connsiteY7" fmla="*/ 167646 h 169258"/>
                <a:gd name="connsiteX8" fmla="*/ 4721 w 97635"/>
                <a:gd name="connsiteY8" fmla="*/ 140638 h 169258"/>
                <a:gd name="connsiteX0" fmla="*/ 7132 w 100046"/>
                <a:gd name="connsiteY0" fmla="*/ 140638 h 169258"/>
                <a:gd name="connsiteX1" fmla="*/ 7132 w 100046"/>
                <a:gd name="connsiteY1" fmla="*/ 78907 h 169258"/>
                <a:gd name="connsiteX2" fmla="*/ 39927 w 100046"/>
                <a:gd name="connsiteY2" fmla="*/ 7529 h 169258"/>
                <a:gd name="connsiteX3" fmla="*/ 97801 w 100046"/>
                <a:gd name="connsiteY3" fmla="*/ 5600 h 169258"/>
                <a:gd name="connsiteX4" fmla="*/ 84297 w 100046"/>
                <a:gd name="connsiteY4" fmla="*/ 38395 h 169258"/>
                <a:gd name="connsiteX5" fmla="*/ 47644 w 100046"/>
                <a:gd name="connsiteY5" fmla="*/ 65403 h 169258"/>
                <a:gd name="connsiteX6" fmla="*/ 66935 w 100046"/>
                <a:gd name="connsiteY6" fmla="*/ 113631 h 169258"/>
                <a:gd name="connsiteX7" fmla="*/ 49574 w 100046"/>
                <a:gd name="connsiteY7" fmla="*/ 167646 h 169258"/>
                <a:gd name="connsiteX8" fmla="*/ 7132 w 100046"/>
                <a:gd name="connsiteY8" fmla="*/ 140638 h 169258"/>
                <a:gd name="connsiteX0" fmla="*/ 4170 w 112517"/>
                <a:gd name="connsiteY0" fmla="*/ 154142 h 170508"/>
                <a:gd name="connsiteX1" fmla="*/ 19603 w 112517"/>
                <a:gd name="connsiteY1" fmla="*/ 78907 h 170508"/>
                <a:gd name="connsiteX2" fmla="*/ 52398 w 112517"/>
                <a:gd name="connsiteY2" fmla="*/ 7529 h 170508"/>
                <a:gd name="connsiteX3" fmla="*/ 110272 w 112517"/>
                <a:gd name="connsiteY3" fmla="*/ 5600 h 170508"/>
                <a:gd name="connsiteX4" fmla="*/ 96768 w 112517"/>
                <a:gd name="connsiteY4" fmla="*/ 38395 h 170508"/>
                <a:gd name="connsiteX5" fmla="*/ 60115 w 112517"/>
                <a:gd name="connsiteY5" fmla="*/ 65403 h 170508"/>
                <a:gd name="connsiteX6" fmla="*/ 79406 w 112517"/>
                <a:gd name="connsiteY6" fmla="*/ 113631 h 170508"/>
                <a:gd name="connsiteX7" fmla="*/ 62045 w 112517"/>
                <a:gd name="connsiteY7" fmla="*/ 167646 h 170508"/>
                <a:gd name="connsiteX8" fmla="*/ 4170 w 112517"/>
                <a:gd name="connsiteY8" fmla="*/ 154142 h 170508"/>
                <a:gd name="connsiteX0" fmla="*/ 4954 w 107513"/>
                <a:gd name="connsiteY0" fmla="*/ 154142 h 170508"/>
                <a:gd name="connsiteX1" fmla="*/ 14599 w 107513"/>
                <a:gd name="connsiteY1" fmla="*/ 78907 h 170508"/>
                <a:gd name="connsiteX2" fmla="*/ 47394 w 107513"/>
                <a:gd name="connsiteY2" fmla="*/ 7529 h 170508"/>
                <a:gd name="connsiteX3" fmla="*/ 105268 w 107513"/>
                <a:gd name="connsiteY3" fmla="*/ 5600 h 170508"/>
                <a:gd name="connsiteX4" fmla="*/ 91764 w 107513"/>
                <a:gd name="connsiteY4" fmla="*/ 38395 h 170508"/>
                <a:gd name="connsiteX5" fmla="*/ 55111 w 107513"/>
                <a:gd name="connsiteY5" fmla="*/ 65403 h 170508"/>
                <a:gd name="connsiteX6" fmla="*/ 74402 w 107513"/>
                <a:gd name="connsiteY6" fmla="*/ 113631 h 170508"/>
                <a:gd name="connsiteX7" fmla="*/ 57041 w 107513"/>
                <a:gd name="connsiteY7" fmla="*/ 167646 h 170508"/>
                <a:gd name="connsiteX8" fmla="*/ 4954 w 107513"/>
                <a:gd name="connsiteY8" fmla="*/ 154142 h 170508"/>
                <a:gd name="connsiteX0" fmla="*/ 2473 w 105032"/>
                <a:gd name="connsiteY0" fmla="*/ 154142 h 170508"/>
                <a:gd name="connsiteX1" fmla="*/ 12118 w 105032"/>
                <a:gd name="connsiteY1" fmla="*/ 78907 h 170508"/>
                <a:gd name="connsiteX2" fmla="*/ 44913 w 105032"/>
                <a:gd name="connsiteY2" fmla="*/ 7529 h 170508"/>
                <a:gd name="connsiteX3" fmla="*/ 102787 w 105032"/>
                <a:gd name="connsiteY3" fmla="*/ 5600 h 170508"/>
                <a:gd name="connsiteX4" fmla="*/ 89283 w 105032"/>
                <a:gd name="connsiteY4" fmla="*/ 38395 h 170508"/>
                <a:gd name="connsiteX5" fmla="*/ 52630 w 105032"/>
                <a:gd name="connsiteY5" fmla="*/ 65403 h 170508"/>
                <a:gd name="connsiteX6" fmla="*/ 71921 w 105032"/>
                <a:gd name="connsiteY6" fmla="*/ 113631 h 170508"/>
                <a:gd name="connsiteX7" fmla="*/ 54560 w 105032"/>
                <a:gd name="connsiteY7" fmla="*/ 167646 h 170508"/>
                <a:gd name="connsiteX8" fmla="*/ 2473 w 105032"/>
                <a:gd name="connsiteY8" fmla="*/ 154142 h 170508"/>
                <a:gd name="connsiteX0" fmla="*/ 2473 w 103798"/>
                <a:gd name="connsiteY0" fmla="*/ 153515 h 169881"/>
                <a:gd name="connsiteX1" fmla="*/ 12118 w 103798"/>
                <a:gd name="connsiteY1" fmla="*/ 78280 h 169881"/>
                <a:gd name="connsiteX2" fmla="*/ 44913 w 103798"/>
                <a:gd name="connsiteY2" fmla="*/ 6902 h 169881"/>
                <a:gd name="connsiteX3" fmla="*/ 102787 w 103798"/>
                <a:gd name="connsiteY3" fmla="*/ 4973 h 169881"/>
                <a:gd name="connsiteX4" fmla="*/ 79637 w 103798"/>
                <a:gd name="connsiteY4" fmla="*/ 26194 h 169881"/>
                <a:gd name="connsiteX5" fmla="*/ 52630 w 103798"/>
                <a:gd name="connsiteY5" fmla="*/ 64776 h 169881"/>
                <a:gd name="connsiteX6" fmla="*/ 71921 w 103798"/>
                <a:gd name="connsiteY6" fmla="*/ 113004 h 169881"/>
                <a:gd name="connsiteX7" fmla="*/ 54560 w 103798"/>
                <a:gd name="connsiteY7" fmla="*/ 167019 h 169881"/>
                <a:gd name="connsiteX8" fmla="*/ 2473 w 103798"/>
                <a:gd name="connsiteY8" fmla="*/ 153515 h 169881"/>
                <a:gd name="connsiteX0" fmla="*/ 2473 w 113197"/>
                <a:gd name="connsiteY0" fmla="*/ 151975 h 168341"/>
                <a:gd name="connsiteX1" fmla="*/ 12118 w 113197"/>
                <a:gd name="connsiteY1" fmla="*/ 76740 h 168341"/>
                <a:gd name="connsiteX2" fmla="*/ 44913 w 113197"/>
                <a:gd name="connsiteY2" fmla="*/ 5362 h 168341"/>
                <a:gd name="connsiteX3" fmla="*/ 112432 w 113197"/>
                <a:gd name="connsiteY3" fmla="*/ 7291 h 168341"/>
                <a:gd name="connsiteX4" fmla="*/ 79637 w 113197"/>
                <a:gd name="connsiteY4" fmla="*/ 24654 h 168341"/>
                <a:gd name="connsiteX5" fmla="*/ 52630 w 113197"/>
                <a:gd name="connsiteY5" fmla="*/ 63236 h 168341"/>
                <a:gd name="connsiteX6" fmla="*/ 71921 w 113197"/>
                <a:gd name="connsiteY6" fmla="*/ 111464 h 168341"/>
                <a:gd name="connsiteX7" fmla="*/ 54560 w 113197"/>
                <a:gd name="connsiteY7" fmla="*/ 165479 h 168341"/>
                <a:gd name="connsiteX8" fmla="*/ 2473 w 113197"/>
                <a:gd name="connsiteY8" fmla="*/ 151975 h 168341"/>
                <a:gd name="connsiteX0" fmla="*/ 2473 w 112829"/>
                <a:gd name="connsiteY0" fmla="*/ 151975 h 168341"/>
                <a:gd name="connsiteX1" fmla="*/ 12118 w 112829"/>
                <a:gd name="connsiteY1" fmla="*/ 76740 h 168341"/>
                <a:gd name="connsiteX2" fmla="*/ 44913 w 112829"/>
                <a:gd name="connsiteY2" fmla="*/ 5362 h 168341"/>
                <a:gd name="connsiteX3" fmla="*/ 112432 w 112829"/>
                <a:gd name="connsiteY3" fmla="*/ 7291 h 168341"/>
                <a:gd name="connsiteX4" fmla="*/ 71921 w 112829"/>
                <a:gd name="connsiteY4" fmla="*/ 24654 h 168341"/>
                <a:gd name="connsiteX5" fmla="*/ 52630 w 112829"/>
                <a:gd name="connsiteY5" fmla="*/ 63236 h 168341"/>
                <a:gd name="connsiteX6" fmla="*/ 71921 w 112829"/>
                <a:gd name="connsiteY6" fmla="*/ 111464 h 168341"/>
                <a:gd name="connsiteX7" fmla="*/ 54560 w 112829"/>
                <a:gd name="connsiteY7" fmla="*/ 165479 h 168341"/>
                <a:gd name="connsiteX8" fmla="*/ 2473 w 112829"/>
                <a:gd name="connsiteY8" fmla="*/ 151975 h 168341"/>
                <a:gd name="connsiteX0" fmla="*/ 2473 w 113177"/>
                <a:gd name="connsiteY0" fmla="*/ 157013 h 173379"/>
                <a:gd name="connsiteX1" fmla="*/ 12118 w 113177"/>
                <a:gd name="connsiteY1" fmla="*/ 81778 h 173379"/>
                <a:gd name="connsiteX2" fmla="*/ 44913 w 113177"/>
                <a:gd name="connsiteY2" fmla="*/ 10400 h 173379"/>
                <a:gd name="connsiteX3" fmla="*/ 112432 w 113177"/>
                <a:gd name="connsiteY3" fmla="*/ 12329 h 173379"/>
                <a:gd name="connsiteX4" fmla="*/ 71921 w 113177"/>
                <a:gd name="connsiteY4" fmla="*/ 29692 h 173379"/>
                <a:gd name="connsiteX5" fmla="*/ 52630 w 113177"/>
                <a:gd name="connsiteY5" fmla="*/ 68274 h 173379"/>
                <a:gd name="connsiteX6" fmla="*/ 71921 w 113177"/>
                <a:gd name="connsiteY6" fmla="*/ 116502 h 173379"/>
                <a:gd name="connsiteX7" fmla="*/ 54560 w 113177"/>
                <a:gd name="connsiteY7" fmla="*/ 170517 h 173379"/>
                <a:gd name="connsiteX8" fmla="*/ 2473 w 113177"/>
                <a:gd name="connsiteY8" fmla="*/ 157013 h 173379"/>
                <a:gd name="connsiteX0" fmla="*/ 1414 w 112118"/>
                <a:gd name="connsiteY0" fmla="*/ 157013 h 164403"/>
                <a:gd name="connsiteX1" fmla="*/ 11059 w 112118"/>
                <a:gd name="connsiteY1" fmla="*/ 81778 h 164403"/>
                <a:gd name="connsiteX2" fmla="*/ 43854 w 112118"/>
                <a:gd name="connsiteY2" fmla="*/ 10400 h 164403"/>
                <a:gd name="connsiteX3" fmla="*/ 111373 w 112118"/>
                <a:gd name="connsiteY3" fmla="*/ 12329 h 164403"/>
                <a:gd name="connsiteX4" fmla="*/ 70862 w 112118"/>
                <a:gd name="connsiteY4" fmla="*/ 29692 h 164403"/>
                <a:gd name="connsiteX5" fmla="*/ 51571 w 112118"/>
                <a:gd name="connsiteY5" fmla="*/ 68274 h 164403"/>
                <a:gd name="connsiteX6" fmla="*/ 70862 w 112118"/>
                <a:gd name="connsiteY6" fmla="*/ 116502 h 164403"/>
                <a:gd name="connsiteX7" fmla="*/ 38068 w 112118"/>
                <a:gd name="connsiteY7" fmla="*/ 157014 h 164403"/>
                <a:gd name="connsiteX8" fmla="*/ 1414 w 112118"/>
                <a:gd name="connsiteY8" fmla="*/ 157013 h 16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18" h="164403">
                  <a:moveTo>
                    <a:pt x="1414" y="157013"/>
                  </a:moveTo>
                  <a:cubicBezTo>
                    <a:pt x="-3087" y="144474"/>
                    <a:pt x="3986" y="106213"/>
                    <a:pt x="11059" y="81778"/>
                  </a:cubicBezTo>
                  <a:cubicBezTo>
                    <a:pt x="18132" y="57343"/>
                    <a:pt x="27135" y="21975"/>
                    <a:pt x="43854" y="10400"/>
                  </a:cubicBezTo>
                  <a:cubicBezTo>
                    <a:pt x="60573" y="-1175"/>
                    <a:pt x="104943" y="-6319"/>
                    <a:pt x="111373" y="12329"/>
                  </a:cubicBezTo>
                  <a:cubicBezTo>
                    <a:pt x="117803" y="30977"/>
                    <a:pt x="80829" y="20368"/>
                    <a:pt x="70862" y="29692"/>
                  </a:cubicBezTo>
                  <a:cubicBezTo>
                    <a:pt x="60895" y="39016"/>
                    <a:pt x="51571" y="53806"/>
                    <a:pt x="51571" y="68274"/>
                  </a:cubicBezTo>
                  <a:cubicBezTo>
                    <a:pt x="51571" y="82742"/>
                    <a:pt x="70862" y="98497"/>
                    <a:pt x="70862" y="116502"/>
                  </a:cubicBezTo>
                  <a:cubicBezTo>
                    <a:pt x="70862" y="134507"/>
                    <a:pt x="49643" y="150262"/>
                    <a:pt x="38068" y="157014"/>
                  </a:cubicBezTo>
                  <a:cubicBezTo>
                    <a:pt x="26493" y="163766"/>
                    <a:pt x="5915" y="169552"/>
                    <a:pt x="1414" y="157013"/>
                  </a:cubicBezTo>
                  <a:close/>
                </a:path>
              </a:pathLst>
            </a:custGeom>
            <a:solidFill>
              <a:srgbClr val="FACB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7" name="Isosceles Triangle 206">
            <a:hlinkClick r:id="" action="ppaction://hlinkshowjump?jump=lastslideviewed"/>
            <a:extLst>
              <a:ext uri="{FF2B5EF4-FFF2-40B4-BE49-F238E27FC236}">
                <a16:creationId xmlns:a16="http://schemas.microsoft.com/office/drawing/2014/main" id="{D2E2C1D4-04D8-48D4-BA5F-79AA90C968E1}"/>
              </a:ext>
            </a:extLst>
          </p:cNvPr>
          <p:cNvSpPr/>
          <p:nvPr/>
        </p:nvSpPr>
        <p:spPr>
          <a:xfrm rot="5400000">
            <a:off x="11226304" y="71536"/>
            <a:ext cx="1037230" cy="894164"/>
          </a:xfrm>
          <a:prstGeom prst="triangle">
            <a:avLst/>
          </a:prstGeom>
          <a:solidFill>
            <a:srgbClr val="C00000"/>
          </a:solidFill>
          <a:ln>
            <a:no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090474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2.70833E-6 -2.22222E-6 L -0.20026 -0.2243 " pathEditMode="relative" rAng="0" ptsTypes="AA">
                                      <p:cBhvr>
                                        <p:cTn id="6" dur="2250" fill="hold"/>
                                        <p:tgtEl>
                                          <p:spTgt spid="20"/>
                                        </p:tgtEl>
                                        <p:attrNameLst>
                                          <p:attrName>ppt_x</p:attrName>
                                          <p:attrName>ppt_y</p:attrName>
                                        </p:attrNameLst>
                                      </p:cBhvr>
                                      <p:rCtr x="-10013" y="-11227"/>
                                    </p:animMotion>
                                  </p:childTnLst>
                                  <p:subTnLst>
                                    <p:audio>
                                      <p:cMediaNode vol="21000">
                                        <p:cTn display="0" masterRel="sameClick">
                                          <p:stCondLst>
                                            <p:cond evt="begin" delay="0">
                                              <p:tn val="5"/>
                                            </p:cond>
                                          </p:stCondLst>
                                          <p:endCondLst>
                                            <p:cond evt="onStopAudio" delay="0">
                                              <p:tgtEl>
                                                <p:sldTgt/>
                                              </p:tgtEl>
                                            </p:cond>
                                          </p:endCondLst>
                                        </p:cTn>
                                        <p:tgtEl>
                                          <p:sndTgt r:embed="rId2" name="chay.wav"/>
                                        </p:tgtEl>
                                      </p:cMediaNode>
                                    </p:audio>
                                  </p:subTnLst>
                                </p:cTn>
                              </p:par>
                              <p:par>
                                <p:cTn id="7" presetID="6" presetClass="emph" presetSubtype="0" fill="hold" nodeType="withEffect">
                                  <p:stCondLst>
                                    <p:cond delay="0"/>
                                  </p:stCondLst>
                                  <p:childTnLst>
                                    <p:animScale>
                                      <p:cBhvr>
                                        <p:cTn id="8" dur="2250" fill="hold"/>
                                        <p:tgtEl>
                                          <p:spTgt spid="20"/>
                                        </p:tgtEl>
                                      </p:cBhvr>
                                      <p:by x="50000" y="50000"/>
                                    </p:animScale>
                                  </p:childTnLst>
                                </p:cTn>
                              </p:par>
                              <p:par>
                                <p:cTn id="9" presetID="8" presetClass="emph" presetSubtype="0" accel="51000" decel="49000" fill="hold" nodeType="withEffect">
                                  <p:stCondLst>
                                    <p:cond delay="0"/>
                                  </p:stCondLst>
                                  <p:childTnLst>
                                    <p:animRot by="-43200000">
                                      <p:cBhvr>
                                        <p:cTn id="10" dur="2250" fill="hold"/>
                                        <p:tgtEl>
                                          <p:spTgt spid="30"/>
                                        </p:tgtEl>
                                        <p:attrNameLst>
                                          <p:attrName>r</p:attrName>
                                        </p:attrNameLst>
                                      </p:cBhvr>
                                    </p:animRot>
                                  </p:childTnLst>
                                </p:cTn>
                              </p:par>
                              <p:par>
                                <p:cTn id="11" presetID="37" presetClass="path" presetSubtype="0" fill="hold" nodeType="withEffect">
                                  <p:stCondLst>
                                    <p:cond delay="0"/>
                                  </p:stCondLst>
                                  <p:childTnLst>
                                    <p:animMotion origin="layout" path="M 0.01705 0.01598 C 0.01523 0.04375 -0.02774 -0.09074 -0.0392 -0.11412 C -0.06159 -0.15833 -0.06459 -0.16527 -0.07904 -0.19838 C -0.09388 -0.225 -0.10717 -0.25717 -0.1155 -0.27685 C -0.12761 -0.29606 -0.15222 -0.35231 -0.1323 -0.36296 " pathEditMode="relative" rAng="0" ptsTypes="AAAAA">
                                      <p:cBhvr>
                                        <p:cTn id="12" dur="2250" fill="hold"/>
                                        <p:tgtEl>
                                          <p:spTgt spid="30"/>
                                        </p:tgtEl>
                                        <p:attrNameLst>
                                          <p:attrName>ppt_x</p:attrName>
                                          <p:attrName>ppt_y</p:attrName>
                                        </p:attrNameLst>
                                      </p:cBhvr>
                                      <p:rCtr x="-7852" y="-18773"/>
                                    </p:animMotion>
                                  </p:childTnLst>
                                </p:cTn>
                              </p:par>
                              <p:par>
                                <p:cTn id="13" presetID="6" presetClass="emph" presetSubtype="0" fill="hold" nodeType="withEffect">
                                  <p:stCondLst>
                                    <p:cond delay="0"/>
                                  </p:stCondLst>
                                  <p:childTnLst>
                                    <p:animScale>
                                      <p:cBhvr>
                                        <p:cTn id="14" dur="2250" fill="hold"/>
                                        <p:tgtEl>
                                          <p:spTgt spid="30"/>
                                        </p:tgtEl>
                                      </p:cBhvr>
                                      <p:by x="60000" y="60000"/>
                                    </p:animScale>
                                  </p:childTnLst>
                                </p:cTn>
                              </p:par>
                            </p:childTnLst>
                          </p:cTn>
                        </p:par>
                        <p:par>
                          <p:cTn id="15" fill="hold">
                            <p:stCondLst>
                              <p:cond delay="2250"/>
                            </p:stCondLst>
                            <p:childTnLst>
                              <p:par>
                                <p:cTn id="16" presetID="42" presetClass="path" presetSubtype="0" accel="50000" decel="50000" fill="hold" nodeType="afterEffect">
                                  <p:stCondLst>
                                    <p:cond delay="0"/>
                                  </p:stCondLst>
                                  <p:childTnLst>
                                    <p:animMotion origin="layout" path="M -0.1323 -0.36296 L -0.64766 -0.38194 " pathEditMode="relative" rAng="0" ptsTypes="AA">
                                      <p:cBhvr>
                                        <p:cTn id="17" dur="750" fill="hold"/>
                                        <p:tgtEl>
                                          <p:spTgt spid="30"/>
                                        </p:tgtEl>
                                        <p:attrNameLst>
                                          <p:attrName>ppt_x</p:attrName>
                                          <p:attrName>ppt_y</p:attrName>
                                        </p:attrNameLst>
                                      </p:cBhvr>
                                      <p:rCtr x="-25768" y="-949"/>
                                    </p:animMotion>
                                  </p:childTnLst>
                                  <p:subTnLst>
                                    <p:audio>
                                      <p:cMediaNode>
                                        <p:cTn display="0" masterRel="sameClick">
                                          <p:stCondLst>
                                            <p:cond evt="begin" delay="0">
                                              <p:tn val="16"/>
                                            </p:cond>
                                          </p:stCondLst>
                                          <p:endCondLst>
                                            <p:cond evt="onStopAudio" delay="0">
                                              <p:tgtEl>
                                                <p:sldTgt/>
                                              </p:tgtEl>
                                            </p:cond>
                                          </p:endCondLst>
                                        </p:cTn>
                                        <p:tgtEl>
                                          <p:sndTgt r:embed="rId3" name="sut.wav"/>
                                        </p:tgtEl>
                                      </p:cMediaNode>
                                    </p:audio>
                                  </p:subTnLst>
                                </p:cTn>
                              </p:par>
                              <p:par>
                                <p:cTn id="18" presetID="8" presetClass="emph" presetSubtype="0" fill="hold" nodeType="withEffect">
                                  <p:stCondLst>
                                    <p:cond delay="0"/>
                                  </p:stCondLst>
                                  <p:childTnLst>
                                    <p:animRot by="-43200000">
                                      <p:cBhvr>
                                        <p:cTn id="19" dur="750" fill="hold"/>
                                        <p:tgtEl>
                                          <p:spTgt spid="30"/>
                                        </p:tgtEl>
                                        <p:attrNameLst>
                                          <p:attrName>r</p:attrName>
                                        </p:attrNameLst>
                                      </p:cBhvr>
                                    </p:animRot>
                                  </p:childTnLst>
                                </p:cTn>
                              </p:par>
                              <p:par>
                                <p:cTn id="20" presetID="6" presetClass="emph" presetSubtype="0" fill="hold" nodeType="withEffect">
                                  <p:stCondLst>
                                    <p:cond delay="0"/>
                                  </p:stCondLst>
                                  <p:childTnLst>
                                    <p:animScale>
                                      <p:cBhvr>
                                        <p:cTn id="21" dur="500" fill="hold"/>
                                        <p:tgtEl>
                                          <p:spTgt spid="30"/>
                                        </p:tgtEl>
                                      </p:cBhvr>
                                      <p:by x="95000" y="95000"/>
                                    </p:animScale>
                                  </p:childTnLst>
                                </p:cTn>
                              </p:par>
                              <p:par>
                                <p:cTn id="22" presetID="42" presetClass="path" presetSubtype="0" accel="50000" decel="50000" fill="hold" nodeType="withEffect">
                                  <p:stCondLst>
                                    <p:cond delay="0"/>
                                  </p:stCondLst>
                                  <p:childTnLst>
                                    <p:animMotion origin="layout" path="M 2.91667E-6 -2.96296E-6 L -0.04115 0.05209 " pathEditMode="relative" rAng="0" ptsTypes="AA">
                                      <p:cBhvr>
                                        <p:cTn id="23" dur="750" fill="hold"/>
                                        <p:tgtEl>
                                          <p:spTgt spid="73"/>
                                        </p:tgtEl>
                                        <p:attrNameLst>
                                          <p:attrName>ppt_x</p:attrName>
                                          <p:attrName>ppt_y</p:attrName>
                                        </p:attrNameLst>
                                      </p:cBhvr>
                                      <p:rCtr x="-2057" y="2593"/>
                                    </p:animMotion>
                                  </p:childTnLst>
                                </p:cTn>
                              </p:par>
                              <p:par>
                                <p:cTn id="24" presetID="42" presetClass="path" presetSubtype="0" accel="50000" decel="50000" fill="hold" nodeType="withEffect">
                                  <p:stCondLst>
                                    <p:cond delay="650"/>
                                  </p:stCondLst>
                                  <p:childTnLst>
                                    <p:animMotion origin="layout" path="M -0.64766 -0.38194 L -0.77683 -0.31921 " pathEditMode="relative" rAng="0" ptsTypes="AA">
                                      <p:cBhvr>
                                        <p:cTn id="25" dur="400" fill="hold"/>
                                        <p:tgtEl>
                                          <p:spTgt spid="30"/>
                                        </p:tgtEl>
                                        <p:attrNameLst>
                                          <p:attrName>ppt_x</p:attrName>
                                          <p:attrName>ppt_y</p:attrName>
                                        </p:attrNameLst>
                                      </p:cBhvr>
                                      <p:rCtr x="-6458" y="3125"/>
                                    </p:animMotion>
                                  </p:childTnLst>
                                  <p:subTnLst>
                                    <p:audio>
                                      <p:cMediaNode>
                                        <p:cTn display="0" masterRel="sameClick">
                                          <p:stCondLst>
                                            <p:cond evt="begin" delay="0">
                                              <p:tn val="24"/>
                                            </p:cond>
                                          </p:stCondLst>
                                          <p:endCondLst>
                                            <p:cond evt="onStopAudio" delay="0">
                                              <p:tgtEl>
                                                <p:sldTgt/>
                                              </p:tgtEl>
                                            </p:cond>
                                          </p:endCondLst>
                                        </p:cTn>
                                        <p:tgtEl>
                                          <p:sndTgt r:embed="rId3" name="sut.wav"/>
                                        </p:tgtEl>
                                      </p:cMediaNode>
                                    </p:audio>
                                  </p:subTnLst>
                                </p:cTn>
                              </p:par>
                              <p:par>
                                <p:cTn id="26" presetID="6" presetClass="emph" presetSubtype="0" fill="hold" nodeType="withEffect">
                                  <p:stCondLst>
                                    <p:cond delay="650"/>
                                  </p:stCondLst>
                                  <p:childTnLst>
                                    <p:animScale>
                                      <p:cBhvr>
                                        <p:cTn id="27" dur="400" fill="hold"/>
                                        <p:tgtEl>
                                          <p:spTgt spid="30"/>
                                        </p:tgtEl>
                                      </p:cBhvr>
                                      <p:by x="110000" y="110000"/>
                                    </p:animScale>
                                  </p:childTnLst>
                                </p:cTn>
                              </p:par>
                              <p:par>
                                <p:cTn id="28" presetID="1" presetClass="exit" presetSubtype="0" fill="hold" nodeType="withEffect">
                                  <p:stCondLst>
                                    <p:cond delay="650"/>
                                  </p:stCondLst>
                                  <p:childTnLst>
                                    <p:set>
                                      <p:cBhvr>
                                        <p:cTn id="29" dur="1" fill="hold">
                                          <p:stCondLst>
                                            <p:cond delay="0"/>
                                          </p:stCondLst>
                                        </p:cTn>
                                        <p:tgtEl>
                                          <p:spTgt spid="73"/>
                                        </p:tgtEl>
                                        <p:attrNameLst>
                                          <p:attrName>style.visibility</p:attrName>
                                        </p:attrNameLst>
                                      </p:cBhvr>
                                      <p:to>
                                        <p:strVal val="hidden"/>
                                      </p:to>
                                    </p:set>
                                  </p:childTnLst>
                                </p:cTn>
                              </p:par>
                              <p:par>
                                <p:cTn id="30" presetID="1" presetClass="entr" presetSubtype="0" fill="hold" nodeType="withEffect">
                                  <p:stCondLst>
                                    <p:cond delay="650"/>
                                  </p:stCondLst>
                                  <p:childTnLst>
                                    <p:set>
                                      <p:cBhvr>
                                        <p:cTn id="31" dur="1" fill="hold">
                                          <p:stCondLst>
                                            <p:cond delay="0"/>
                                          </p:stCondLst>
                                        </p:cTn>
                                        <p:tgtEl>
                                          <p:spTgt spid="100"/>
                                        </p:tgtEl>
                                        <p:attrNameLst>
                                          <p:attrName>style.visibility</p:attrName>
                                        </p:attrNameLst>
                                      </p:cBhvr>
                                      <p:to>
                                        <p:strVal val="visible"/>
                                      </p:to>
                                    </p:set>
                                  </p:childTnLst>
                                </p:cTn>
                              </p:par>
                            </p:childTnLst>
                          </p:cTn>
                        </p:par>
                        <p:par>
                          <p:cTn id="32" fill="hold">
                            <p:stCondLst>
                              <p:cond delay="3300"/>
                            </p:stCondLst>
                            <p:childTnLst>
                              <p:par>
                                <p:cTn id="33" presetID="1" presetClass="exit" presetSubtype="0" fill="hold" nodeType="afterEffect">
                                  <p:stCondLst>
                                    <p:cond delay="250"/>
                                  </p:stCondLst>
                                  <p:childTnLst>
                                    <p:set>
                                      <p:cBhvr>
                                        <p:cTn id="34" dur="1" fill="hold">
                                          <p:stCondLst>
                                            <p:cond delay="0"/>
                                          </p:stCondLst>
                                        </p:cTn>
                                        <p:tgtEl>
                                          <p:spTgt spid="100"/>
                                        </p:tgtEl>
                                        <p:attrNameLst>
                                          <p:attrName>style.visibility</p:attrName>
                                        </p:attrNameLst>
                                      </p:cBhvr>
                                      <p:to>
                                        <p:strVal val="hidden"/>
                                      </p:to>
                                    </p:set>
                                  </p:childTnLst>
                                </p:cTn>
                              </p:par>
                              <p:par>
                                <p:cTn id="35" presetID="1" presetClass="entr" presetSubtype="0" fill="hold" nodeType="withEffect">
                                  <p:stCondLst>
                                    <p:cond delay="250"/>
                                  </p:stCondLst>
                                  <p:childTnLst>
                                    <p:set>
                                      <p:cBhvr>
                                        <p:cTn id="36" dur="1" fill="hold">
                                          <p:stCondLst>
                                            <p:cond delay="0"/>
                                          </p:stCondLst>
                                        </p:cTn>
                                        <p:tgtEl>
                                          <p:spTgt spid="152"/>
                                        </p:tgtEl>
                                        <p:attrNameLst>
                                          <p:attrName>style.visibility</p:attrName>
                                        </p:attrNameLst>
                                      </p:cBhvr>
                                      <p:to>
                                        <p:strVal val="visible"/>
                                      </p:to>
                                    </p:set>
                                  </p:childTnLst>
                                </p:cTn>
                              </p:par>
                              <p:par>
                                <p:cTn id="37" presetID="1" presetClass="exit" presetSubtype="0" fill="hold" nodeType="withEffect">
                                  <p:stCondLst>
                                    <p:cond delay="250"/>
                                  </p:stCondLst>
                                  <p:childTnLst>
                                    <p:set>
                                      <p:cBhvr>
                                        <p:cTn id="38" dur="1" fill="hold">
                                          <p:stCondLst>
                                            <p:cond delay="0"/>
                                          </p:stCondLst>
                                        </p:cTn>
                                        <p:tgtEl>
                                          <p:spTgt spid="20"/>
                                        </p:tgtEl>
                                        <p:attrNameLst>
                                          <p:attrName>style.visibility</p:attrName>
                                        </p:attrNameLst>
                                      </p:cBhvr>
                                      <p:to>
                                        <p:strVal val="hidden"/>
                                      </p:to>
                                    </p:set>
                                  </p:childTnLst>
                                </p:cTn>
                              </p:par>
                              <p:par>
                                <p:cTn id="39" presetID="1" presetClass="entr" presetSubtype="0" fill="hold" nodeType="withEffect">
                                  <p:stCondLst>
                                    <p:cond delay="250"/>
                                  </p:stCondLst>
                                  <p:childTnLst>
                                    <p:set>
                                      <p:cBhvr>
                                        <p:cTn id="40" dur="1" fill="hold">
                                          <p:stCondLst>
                                            <p:cond delay="0"/>
                                          </p:stCondLst>
                                        </p:cTn>
                                        <p:tgtEl>
                                          <p:spTgt spid="181"/>
                                        </p:tgtEl>
                                        <p:attrNameLst>
                                          <p:attrName>style.visibility</p:attrName>
                                        </p:attrNameLst>
                                      </p:cBhvr>
                                      <p:to>
                                        <p:strVal val="visible"/>
                                      </p:to>
                                    </p:set>
                                  </p:childTnLst>
                                </p:cTn>
                              </p:par>
                              <p:par>
                                <p:cTn id="41" presetID="53" presetClass="entr" presetSubtype="16" fill="hold" grpId="0" nodeType="with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par>
                                <p:cTn id="46" presetID="30" presetClass="emph" presetSubtype="0" repeatCount="indefinite" fill="hold" grpId="1" nodeType="withEffect">
                                  <p:stCondLst>
                                    <p:cond delay="0"/>
                                  </p:stCondLst>
                                  <p:childTnLst>
                                    <p:animClr clrSpc="hsl" dir="cw">
                                      <p:cBhvr override="childStyle">
                                        <p:cTn id="47" dur="500" fill="hold"/>
                                        <p:tgtEl>
                                          <p:spTgt spid="180"/>
                                        </p:tgtEl>
                                        <p:attrNameLst>
                                          <p:attrName>style.color</p:attrName>
                                        </p:attrNameLst>
                                      </p:cBhvr>
                                      <p:by>
                                        <p:hsl h="0" s="12549" l="25098"/>
                                      </p:by>
                                    </p:animClr>
                                    <p:animClr clrSpc="hsl" dir="cw">
                                      <p:cBhvr>
                                        <p:cTn id="48" dur="500" fill="hold"/>
                                        <p:tgtEl>
                                          <p:spTgt spid="180"/>
                                        </p:tgtEl>
                                        <p:attrNameLst>
                                          <p:attrName>fillcolor</p:attrName>
                                        </p:attrNameLst>
                                      </p:cBhvr>
                                      <p:by>
                                        <p:hsl h="0" s="12549" l="25098"/>
                                      </p:by>
                                    </p:animClr>
                                    <p:animClr clrSpc="hsl" dir="cw">
                                      <p:cBhvr>
                                        <p:cTn id="49" dur="500" fill="hold"/>
                                        <p:tgtEl>
                                          <p:spTgt spid="180"/>
                                        </p:tgtEl>
                                        <p:attrNameLst>
                                          <p:attrName>stroke.color</p:attrName>
                                        </p:attrNameLst>
                                      </p:cBhvr>
                                      <p:by>
                                        <p:hsl h="0" s="12549" l="25098"/>
                                      </p:by>
                                    </p:animClr>
                                    <p:set>
                                      <p:cBhvr>
                                        <p:cTn id="50" dur="500" fill="hold"/>
                                        <p:tgtEl>
                                          <p:spTgt spid="180"/>
                                        </p:tgtEl>
                                        <p:attrNameLst>
                                          <p:attrName>fill.type</p:attrName>
                                        </p:attrNameLst>
                                      </p:cBhvr>
                                      <p:to>
                                        <p:strVal val="solid"/>
                                      </p:to>
                                    </p:set>
                                  </p:childTnLst>
                                  <p:subTnLst>
                                    <p:audio>
                                      <p:cMediaNode>
                                        <p:cTn display="0" masterRel="sameClick">
                                          <p:stCondLst>
                                            <p:cond evt="begin" delay="0">
                                              <p:tn val="46"/>
                                            </p:cond>
                                          </p:stCondLst>
                                          <p:endCondLst>
                                            <p:cond evt="onStopAudio" delay="0">
                                              <p:tgtEl>
                                                <p:sldTgt/>
                                              </p:tgtEl>
                                            </p:cond>
                                          </p:endCondLst>
                                        </p:cTn>
                                        <p:tgtEl>
                                          <p:sndTgt r:embed="rId4" name="thang.wav"/>
                                        </p:tgtEl>
                                      </p:cMediaNode>
                                    </p:audio>
                                  </p:subTnLst>
                                </p:cTn>
                              </p:par>
                              <p:par>
                                <p:cTn id="51" presetID="32" presetClass="emph" presetSubtype="0" repeatCount="indefinite" fill="hold" grpId="2" nodeType="withEffect">
                                  <p:stCondLst>
                                    <p:cond delay="0"/>
                                  </p:stCondLst>
                                  <p:childTnLst>
                                    <p:animRot by="120000">
                                      <p:cBhvr>
                                        <p:cTn id="52" dur="100" fill="hold">
                                          <p:stCondLst>
                                            <p:cond delay="0"/>
                                          </p:stCondLst>
                                        </p:cTn>
                                        <p:tgtEl>
                                          <p:spTgt spid="180"/>
                                        </p:tgtEl>
                                        <p:attrNameLst>
                                          <p:attrName>r</p:attrName>
                                        </p:attrNameLst>
                                      </p:cBhvr>
                                    </p:animRot>
                                    <p:animRot by="-240000">
                                      <p:cBhvr>
                                        <p:cTn id="53" dur="200" fill="hold">
                                          <p:stCondLst>
                                            <p:cond delay="200"/>
                                          </p:stCondLst>
                                        </p:cTn>
                                        <p:tgtEl>
                                          <p:spTgt spid="180"/>
                                        </p:tgtEl>
                                        <p:attrNameLst>
                                          <p:attrName>r</p:attrName>
                                        </p:attrNameLst>
                                      </p:cBhvr>
                                    </p:animRot>
                                    <p:animRot by="240000">
                                      <p:cBhvr>
                                        <p:cTn id="54" dur="200" fill="hold">
                                          <p:stCondLst>
                                            <p:cond delay="400"/>
                                          </p:stCondLst>
                                        </p:cTn>
                                        <p:tgtEl>
                                          <p:spTgt spid="180"/>
                                        </p:tgtEl>
                                        <p:attrNameLst>
                                          <p:attrName>r</p:attrName>
                                        </p:attrNameLst>
                                      </p:cBhvr>
                                    </p:animRot>
                                    <p:animRot by="-240000">
                                      <p:cBhvr>
                                        <p:cTn id="55" dur="200" fill="hold">
                                          <p:stCondLst>
                                            <p:cond delay="600"/>
                                          </p:stCondLst>
                                        </p:cTn>
                                        <p:tgtEl>
                                          <p:spTgt spid="180"/>
                                        </p:tgtEl>
                                        <p:attrNameLst>
                                          <p:attrName>r</p:attrName>
                                        </p:attrNameLst>
                                      </p:cBhvr>
                                    </p:animRot>
                                    <p:animRot by="120000">
                                      <p:cBhvr>
                                        <p:cTn id="56" dur="200" fill="hold">
                                          <p:stCondLst>
                                            <p:cond delay="800"/>
                                          </p:stCondLst>
                                        </p:cTn>
                                        <p:tgtEl>
                                          <p:spTgt spid="1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p:bldP spid="180" grpId="1"/>
      <p:bldP spid="180" grpId="2"/>
    </p:bldLst>
  </p:timing>
</p:sld>
</file>

<file path=ppt/theme/theme1.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1314</TotalTime>
  <Words>450</Words>
  <Application>Microsoft Office PowerPoint</Application>
  <PresentationFormat>Widescreen</PresentationFormat>
  <Paragraphs>148</Paragraphs>
  <Slides>23</Slides>
  <Notes>2</Notes>
  <HiddenSlides>0</HiddenSlides>
  <MMClips>11</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23</vt:i4>
      </vt:variant>
    </vt:vector>
  </HeadingPairs>
  <TitlesOfParts>
    <vt:vector size="30" baseType="lpstr">
      <vt:lpstr>Agency FB</vt:lpstr>
      <vt:lpstr>Arial</vt:lpstr>
      <vt:lpstr>Brush Script MT</vt:lpstr>
      <vt:lpstr>Calibri</vt:lpstr>
      <vt:lpstr>Candara</vt:lpstr>
      <vt:lpstr>UTM Banque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Thao Tran</dc:creator>
  <cp:lastModifiedBy>pham mai</cp:lastModifiedBy>
  <cp:revision>42</cp:revision>
  <dcterms:created xsi:type="dcterms:W3CDTF">2023-01-07T07:54:33Z</dcterms:created>
  <dcterms:modified xsi:type="dcterms:W3CDTF">2025-03-20T02:23:58Z</dcterms:modified>
</cp:coreProperties>
</file>