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3"/>
  </p:notesMasterIdLst>
  <p:sldIdLst>
    <p:sldId id="294" r:id="rId2"/>
    <p:sldId id="295" r:id="rId3"/>
    <p:sldId id="296" r:id="rId4"/>
    <p:sldId id="256" r:id="rId5"/>
    <p:sldId id="260" r:id="rId6"/>
    <p:sldId id="259" r:id="rId7"/>
    <p:sldId id="267" r:id="rId8"/>
    <p:sldId id="262" r:id="rId9"/>
    <p:sldId id="297" r:id="rId10"/>
    <p:sldId id="273" r:id="rId11"/>
    <p:sldId id="299" r:id="rId12"/>
  </p:sldIdLst>
  <p:sldSz cx="9144000" cy="5143500" type="screen16x9"/>
  <p:notesSz cx="6858000" cy="9144000"/>
  <p:embeddedFontLst>
    <p:embeddedFont>
      <p:font typeface="Cascadia Code SemiBold" panose="020B0609020000020004" pitchFamily="49" charset="0"/>
      <p:bold r:id="rId14"/>
      <p:boldItalic r:id="rId15"/>
    </p:embeddedFont>
    <p:embeddedFont>
      <p:font typeface="Open Sans" panose="020B0604020202020204" charset="0"/>
      <p:regular r:id="rId16"/>
      <p:bold r:id="rId17"/>
      <p:italic r:id="rId18"/>
      <p:boldItalic r:id="rId19"/>
    </p:embeddedFont>
    <p:embeddedFont>
      <p:font typeface="Sitka Text Semibold" pitchFamily="2" charset="0"/>
      <p:bold r:id="rId20"/>
      <p:boldItalic r:id="rId21"/>
    </p:embeddedFont>
    <p:embeddedFont>
      <p:font typeface="Sniglet" panose="020B0604020202020204" charset="0"/>
      <p:regular r:id="rId22"/>
    </p:embeddedFont>
    <p:embeddedFont>
      <p:font typeface="Titan One" panose="020B0604020202020204" charset="0"/>
      <p:regular r:id="rId23"/>
    </p:embeddedFont>
    <p:embeddedFont>
      <p:font typeface="Sitka Display Semibold" pitchFamily="2" charset="0"/>
      <p:bold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57E9A9-CE5A-46E2-8910-E13169DA48EB}">
  <a:tblStyle styleId="{9557E9A9-CE5A-46E2-8910-E13169DA48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e868918e4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e868918e4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e868918e4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1e868918e4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28823edaa08_0_39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28823edaa08_0_39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1e868918e4b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1e868918e4b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g28823edaa08_0_39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5" name="Google Shape;1635;g28823edaa08_0_39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08353" y="849906"/>
            <a:ext cx="5471100" cy="18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300"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08353" y="2660202"/>
            <a:ext cx="5471100" cy="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906675" y="2029750"/>
            <a:ext cx="3049500" cy="12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750726" y="1188200"/>
            <a:ext cx="1361400" cy="87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140076" y="3348022"/>
            <a:ext cx="25827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 flipH="1">
            <a:off x="-1851065" y="3415101"/>
            <a:ext cx="2624890" cy="1922143"/>
          </a:xfrm>
          <a:custGeom>
            <a:avLst/>
            <a:gdLst/>
            <a:ahLst/>
            <a:cxnLst/>
            <a:rect l="l" t="t" r="r" b="b"/>
            <a:pathLst>
              <a:path w="50676" h="37107" extrusionOk="0">
                <a:moveTo>
                  <a:pt x="0" y="2747"/>
                </a:moveTo>
                <a:lnTo>
                  <a:pt x="20177" y="1588"/>
                </a:lnTo>
                <a:lnTo>
                  <a:pt x="21664" y="3488"/>
                </a:lnTo>
                <a:lnTo>
                  <a:pt x="22667" y="1688"/>
                </a:lnTo>
                <a:lnTo>
                  <a:pt x="23297" y="2535"/>
                </a:lnTo>
                <a:lnTo>
                  <a:pt x="23796" y="1361"/>
                </a:lnTo>
                <a:lnTo>
                  <a:pt x="47903" y="0"/>
                </a:lnTo>
                <a:lnTo>
                  <a:pt x="50676" y="34985"/>
                </a:lnTo>
                <a:lnTo>
                  <a:pt x="13619" y="37107"/>
                </a:lnTo>
                <a:lnTo>
                  <a:pt x="1744" y="33669"/>
                </a:lnTo>
                <a:lnTo>
                  <a:pt x="1084" y="21976"/>
                </a:lnTo>
                <a:lnTo>
                  <a:pt x="2853" y="21880"/>
                </a:lnTo>
                <a:cubicBezTo>
                  <a:pt x="3171" y="22429"/>
                  <a:pt x="3776" y="22757"/>
                  <a:pt x="4411" y="22717"/>
                </a:cubicBezTo>
                <a:cubicBezTo>
                  <a:pt x="5333" y="22661"/>
                  <a:pt x="6044" y="21895"/>
                  <a:pt x="5993" y="20998"/>
                </a:cubicBezTo>
                <a:cubicBezTo>
                  <a:pt x="5943" y="20101"/>
                  <a:pt x="5152" y="19420"/>
                  <a:pt x="4229" y="19471"/>
                </a:cubicBezTo>
                <a:cubicBezTo>
                  <a:pt x="3539" y="19506"/>
                  <a:pt x="2939" y="19960"/>
                  <a:pt x="2722" y="20615"/>
                </a:cubicBezTo>
                <a:lnTo>
                  <a:pt x="1013" y="20711"/>
                </a:lnTo>
                <a:lnTo>
                  <a:pt x="812" y="17137"/>
                </a:lnTo>
                <a:lnTo>
                  <a:pt x="2581" y="17041"/>
                </a:lnTo>
                <a:cubicBezTo>
                  <a:pt x="2899" y="17591"/>
                  <a:pt x="3503" y="17913"/>
                  <a:pt x="4138" y="17878"/>
                </a:cubicBezTo>
                <a:cubicBezTo>
                  <a:pt x="5061" y="17822"/>
                  <a:pt x="5771" y="17056"/>
                  <a:pt x="5721" y="16159"/>
                </a:cubicBezTo>
                <a:cubicBezTo>
                  <a:pt x="5671" y="15262"/>
                  <a:pt x="4879" y="14582"/>
                  <a:pt x="3957" y="14632"/>
                </a:cubicBezTo>
                <a:cubicBezTo>
                  <a:pt x="3266" y="14662"/>
                  <a:pt x="2667" y="15121"/>
                  <a:pt x="2450" y="15776"/>
                </a:cubicBezTo>
                <a:lnTo>
                  <a:pt x="741" y="15872"/>
                </a:lnTo>
                <a:lnTo>
                  <a:pt x="273" y="7515"/>
                </a:lnTo>
                <a:lnTo>
                  <a:pt x="2067" y="7414"/>
                </a:lnTo>
                <a:cubicBezTo>
                  <a:pt x="2394" y="7933"/>
                  <a:pt x="2979" y="8236"/>
                  <a:pt x="3594" y="8196"/>
                </a:cubicBezTo>
                <a:cubicBezTo>
                  <a:pt x="4521" y="8145"/>
                  <a:pt x="5227" y="7379"/>
                  <a:pt x="5177" y="6482"/>
                </a:cubicBezTo>
                <a:cubicBezTo>
                  <a:pt x="5126" y="5585"/>
                  <a:pt x="4335" y="4899"/>
                  <a:pt x="3413" y="4955"/>
                </a:cubicBezTo>
                <a:cubicBezTo>
                  <a:pt x="2702" y="4985"/>
                  <a:pt x="2087" y="5469"/>
                  <a:pt x="1890" y="6154"/>
                </a:cubicBezTo>
                <a:lnTo>
                  <a:pt x="197" y="6250"/>
                </a:lnTo>
                <a:lnTo>
                  <a:pt x="0" y="2747"/>
                </a:lnTo>
                <a:close/>
                <a:moveTo>
                  <a:pt x="4496" y="24728"/>
                </a:moveTo>
                <a:cubicBezTo>
                  <a:pt x="3589" y="24728"/>
                  <a:pt x="2853" y="25443"/>
                  <a:pt x="2853" y="26325"/>
                </a:cubicBezTo>
                <a:cubicBezTo>
                  <a:pt x="2853" y="27207"/>
                  <a:pt x="3589" y="27923"/>
                  <a:pt x="4496" y="27923"/>
                </a:cubicBezTo>
                <a:cubicBezTo>
                  <a:pt x="5398" y="27923"/>
                  <a:pt x="6134" y="27207"/>
                  <a:pt x="6134" y="26325"/>
                </a:cubicBezTo>
                <a:cubicBezTo>
                  <a:pt x="6134" y="25443"/>
                  <a:pt x="5398" y="24728"/>
                  <a:pt x="4496" y="24728"/>
                </a:cubicBezTo>
                <a:close/>
                <a:moveTo>
                  <a:pt x="4083" y="9743"/>
                </a:moveTo>
                <a:cubicBezTo>
                  <a:pt x="3196" y="9582"/>
                  <a:pt x="2344" y="10166"/>
                  <a:pt x="2183" y="11058"/>
                </a:cubicBezTo>
                <a:cubicBezTo>
                  <a:pt x="2027" y="11945"/>
                  <a:pt x="2621" y="12792"/>
                  <a:pt x="3508" y="12948"/>
                </a:cubicBezTo>
                <a:cubicBezTo>
                  <a:pt x="4395" y="13110"/>
                  <a:pt x="5247" y="12525"/>
                  <a:pt x="5409" y="11638"/>
                </a:cubicBezTo>
                <a:cubicBezTo>
                  <a:pt x="5565" y="10746"/>
                  <a:pt x="4975" y="9899"/>
                  <a:pt x="4083" y="9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902538" y="2112107"/>
            <a:ext cx="3897900" cy="22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200"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200"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200"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200"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902550" y="864160"/>
            <a:ext cx="3897900" cy="12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>
            <a:spLocks noGrp="1"/>
          </p:cNvSpPr>
          <p:nvPr>
            <p:ph type="pic" idx="2"/>
          </p:nvPr>
        </p:nvSpPr>
        <p:spPr>
          <a:xfrm>
            <a:off x="4920463" y="911250"/>
            <a:ext cx="3321000" cy="33210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83" name="Google Shape;83;p7"/>
          <p:cNvGrpSpPr/>
          <p:nvPr/>
        </p:nvGrpSpPr>
        <p:grpSpPr>
          <a:xfrm>
            <a:off x="-579752" y="-779523"/>
            <a:ext cx="11990122" cy="6910148"/>
            <a:chOff x="-579752" y="-779523"/>
            <a:chExt cx="11990122" cy="6910148"/>
          </a:xfrm>
        </p:grpSpPr>
        <p:sp>
          <p:nvSpPr>
            <p:cNvPr id="84" name="Google Shape;84;p7"/>
            <p:cNvSpPr/>
            <p:nvPr/>
          </p:nvSpPr>
          <p:spPr>
            <a:xfrm rot="801186">
              <a:off x="8329974" y="3720899"/>
              <a:ext cx="2876083" cy="2106074"/>
            </a:xfrm>
            <a:custGeom>
              <a:avLst/>
              <a:gdLst/>
              <a:ahLst/>
              <a:cxnLst/>
              <a:rect l="l" t="t" r="r" b="b"/>
              <a:pathLst>
                <a:path w="50676" h="37107" extrusionOk="0">
                  <a:moveTo>
                    <a:pt x="0" y="2747"/>
                  </a:moveTo>
                  <a:lnTo>
                    <a:pt x="20177" y="1588"/>
                  </a:lnTo>
                  <a:lnTo>
                    <a:pt x="21664" y="3488"/>
                  </a:lnTo>
                  <a:lnTo>
                    <a:pt x="22667" y="1688"/>
                  </a:lnTo>
                  <a:lnTo>
                    <a:pt x="23297" y="2535"/>
                  </a:lnTo>
                  <a:lnTo>
                    <a:pt x="23796" y="1361"/>
                  </a:lnTo>
                  <a:lnTo>
                    <a:pt x="47903" y="0"/>
                  </a:lnTo>
                  <a:lnTo>
                    <a:pt x="50676" y="34985"/>
                  </a:lnTo>
                  <a:lnTo>
                    <a:pt x="13619" y="37107"/>
                  </a:lnTo>
                  <a:lnTo>
                    <a:pt x="1744" y="33669"/>
                  </a:lnTo>
                  <a:lnTo>
                    <a:pt x="1084" y="21976"/>
                  </a:lnTo>
                  <a:lnTo>
                    <a:pt x="2853" y="21880"/>
                  </a:lnTo>
                  <a:cubicBezTo>
                    <a:pt x="3171" y="22429"/>
                    <a:pt x="3776" y="22757"/>
                    <a:pt x="4411" y="22717"/>
                  </a:cubicBezTo>
                  <a:cubicBezTo>
                    <a:pt x="5333" y="22661"/>
                    <a:pt x="6044" y="21895"/>
                    <a:pt x="5993" y="20998"/>
                  </a:cubicBezTo>
                  <a:cubicBezTo>
                    <a:pt x="5943" y="20101"/>
                    <a:pt x="5152" y="19420"/>
                    <a:pt x="4229" y="19471"/>
                  </a:cubicBezTo>
                  <a:cubicBezTo>
                    <a:pt x="3539" y="19506"/>
                    <a:pt x="2939" y="19960"/>
                    <a:pt x="2722" y="20615"/>
                  </a:cubicBezTo>
                  <a:lnTo>
                    <a:pt x="1013" y="20711"/>
                  </a:lnTo>
                  <a:lnTo>
                    <a:pt x="812" y="17137"/>
                  </a:lnTo>
                  <a:lnTo>
                    <a:pt x="2581" y="17041"/>
                  </a:lnTo>
                  <a:cubicBezTo>
                    <a:pt x="2899" y="17591"/>
                    <a:pt x="3503" y="17913"/>
                    <a:pt x="4138" y="17878"/>
                  </a:cubicBezTo>
                  <a:cubicBezTo>
                    <a:pt x="5061" y="17822"/>
                    <a:pt x="5771" y="17056"/>
                    <a:pt x="5721" y="16159"/>
                  </a:cubicBezTo>
                  <a:cubicBezTo>
                    <a:pt x="5671" y="15262"/>
                    <a:pt x="4879" y="14582"/>
                    <a:pt x="3957" y="14632"/>
                  </a:cubicBezTo>
                  <a:cubicBezTo>
                    <a:pt x="3266" y="14662"/>
                    <a:pt x="2667" y="15121"/>
                    <a:pt x="2450" y="15776"/>
                  </a:cubicBezTo>
                  <a:lnTo>
                    <a:pt x="741" y="15872"/>
                  </a:lnTo>
                  <a:lnTo>
                    <a:pt x="273" y="7515"/>
                  </a:lnTo>
                  <a:lnTo>
                    <a:pt x="2067" y="7414"/>
                  </a:lnTo>
                  <a:cubicBezTo>
                    <a:pt x="2394" y="7933"/>
                    <a:pt x="2979" y="8236"/>
                    <a:pt x="3594" y="8196"/>
                  </a:cubicBezTo>
                  <a:cubicBezTo>
                    <a:pt x="4521" y="8145"/>
                    <a:pt x="5227" y="7379"/>
                    <a:pt x="5177" y="6482"/>
                  </a:cubicBezTo>
                  <a:cubicBezTo>
                    <a:pt x="5126" y="5585"/>
                    <a:pt x="4335" y="4899"/>
                    <a:pt x="3413" y="4955"/>
                  </a:cubicBezTo>
                  <a:cubicBezTo>
                    <a:pt x="2702" y="4985"/>
                    <a:pt x="2087" y="5469"/>
                    <a:pt x="1890" y="6154"/>
                  </a:cubicBezTo>
                  <a:lnTo>
                    <a:pt x="197" y="6250"/>
                  </a:lnTo>
                  <a:lnTo>
                    <a:pt x="0" y="2747"/>
                  </a:lnTo>
                  <a:close/>
                  <a:moveTo>
                    <a:pt x="4496" y="24728"/>
                  </a:moveTo>
                  <a:cubicBezTo>
                    <a:pt x="3589" y="24728"/>
                    <a:pt x="2853" y="25443"/>
                    <a:pt x="2853" y="26325"/>
                  </a:cubicBezTo>
                  <a:cubicBezTo>
                    <a:pt x="2853" y="27207"/>
                    <a:pt x="3589" y="27923"/>
                    <a:pt x="4496" y="27923"/>
                  </a:cubicBezTo>
                  <a:cubicBezTo>
                    <a:pt x="5398" y="27923"/>
                    <a:pt x="6134" y="27207"/>
                    <a:pt x="6134" y="26325"/>
                  </a:cubicBezTo>
                  <a:cubicBezTo>
                    <a:pt x="6134" y="25443"/>
                    <a:pt x="5398" y="24728"/>
                    <a:pt x="4496" y="24728"/>
                  </a:cubicBezTo>
                  <a:close/>
                  <a:moveTo>
                    <a:pt x="4083" y="9743"/>
                  </a:moveTo>
                  <a:cubicBezTo>
                    <a:pt x="3196" y="9582"/>
                    <a:pt x="2344" y="10166"/>
                    <a:pt x="2183" y="11058"/>
                  </a:cubicBezTo>
                  <a:cubicBezTo>
                    <a:pt x="2027" y="11945"/>
                    <a:pt x="2621" y="12792"/>
                    <a:pt x="3508" y="12948"/>
                  </a:cubicBezTo>
                  <a:cubicBezTo>
                    <a:pt x="4395" y="13110"/>
                    <a:pt x="5247" y="12525"/>
                    <a:pt x="5409" y="11638"/>
                  </a:cubicBezTo>
                  <a:cubicBezTo>
                    <a:pt x="5565" y="10746"/>
                    <a:pt x="4975" y="9899"/>
                    <a:pt x="4083" y="97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 rot="385575">
              <a:off x="4133748" y="-693454"/>
              <a:ext cx="1591453" cy="952175"/>
            </a:xfrm>
            <a:custGeom>
              <a:avLst/>
              <a:gdLst/>
              <a:ahLst/>
              <a:cxnLst/>
              <a:rect l="l" t="t" r="r" b="b"/>
              <a:pathLst>
                <a:path w="30924" h="18502" extrusionOk="0">
                  <a:moveTo>
                    <a:pt x="15019" y="7302"/>
                  </a:moveTo>
                  <a:lnTo>
                    <a:pt x="20766" y="14170"/>
                  </a:lnTo>
                  <a:lnTo>
                    <a:pt x="9278" y="14176"/>
                  </a:lnTo>
                  <a:lnTo>
                    <a:pt x="15019" y="7302"/>
                  </a:lnTo>
                  <a:close/>
                  <a:moveTo>
                    <a:pt x="15453" y="1"/>
                  </a:moveTo>
                  <a:lnTo>
                    <a:pt x="0" y="18502"/>
                  </a:lnTo>
                  <a:lnTo>
                    <a:pt x="30923" y="18483"/>
                  </a:lnTo>
                  <a:lnTo>
                    <a:pt x="15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" name="Google Shape;86;p7"/>
            <p:cNvGrpSpPr/>
            <p:nvPr/>
          </p:nvGrpSpPr>
          <p:grpSpPr>
            <a:xfrm rot="-508286">
              <a:off x="-470086" y="2965173"/>
              <a:ext cx="1068397" cy="1568685"/>
              <a:chOff x="4529092" y="6834980"/>
              <a:chExt cx="850769" cy="1249264"/>
            </a:xfrm>
          </p:grpSpPr>
          <p:sp>
            <p:nvSpPr>
              <p:cNvPr id="87" name="Google Shape;87;p7"/>
              <p:cNvSpPr/>
              <p:nvPr/>
            </p:nvSpPr>
            <p:spPr>
              <a:xfrm>
                <a:off x="4529092" y="6834980"/>
                <a:ext cx="850769" cy="1249264"/>
              </a:xfrm>
              <a:custGeom>
                <a:avLst/>
                <a:gdLst/>
                <a:ahLst/>
                <a:cxnLst/>
                <a:rect l="l" t="t" r="r" b="b"/>
                <a:pathLst>
                  <a:path w="18303" h="26876" extrusionOk="0">
                    <a:moveTo>
                      <a:pt x="16983" y="1"/>
                    </a:moveTo>
                    <a:cubicBezTo>
                      <a:pt x="16983" y="1"/>
                      <a:pt x="1049" y="200"/>
                      <a:pt x="1049" y="200"/>
                    </a:cubicBezTo>
                    <a:cubicBezTo>
                      <a:pt x="464" y="206"/>
                      <a:pt x="0" y="682"/>
                      <a:pt x="7" y="1266"/>
                    </a:cubicBezTo>
                    <a:lnTo>
                      <a:pt x="314" y="25833"/>
                    </a:lnTo>
                    <a:cubicBezTo>
                      <a:pt x="320" y="26411"/>
                      <a:pt x="790" y="26875"/>
                      <a:pt x="1368" y="26875"/>
                    </a:cubicBezTo>
                    <a:cubicBezTo>
                      <a:pt x="1374" y="26875"/>
                      <a:pt x="12989" y="26731"/>
                      <a:pt x="12989" y="26731"/>
                    </a:cubicBezTo>
                    <a:cubicBezTo>
                      <a:pt x="13374" y="26725"/>
                      <a:pt x="13724" y="26514"/>
                      <a:pt x="13905" y="26176"/>
                    </a:cubicBezTo>
                    <a:lnTo>
                      <a:pt x="17796" y="22459"/>
                    </a:lnTo>
                    <a:cubicBezTo>
                      <a:pt x="18109" y="22267"/>
                      <a:pt x="18302" y="21917"/>
                      <a:pt x="18296" y="21550"/>
                    </a:cubicBezTo>
                    <a:lnTo>
                      <a:pt x="18037" y="1043"/>
                    </a:lnTo>
                    <a:cubicBezTo>
                      <a:pt x="18031" y="465"/>
                      <a:pt x="17561" y="1"/>
                      <a:pt x="169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120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8" name="Google Shape;88;p7"/>
              <p:cNvGrpSpPr/>
              <p:nvPr/>
            </p:nvGrpSpPr>
            <p:grpSpPr>
              <a:xfrm>
                <a:off x="4575351" y="6883645"/>
                <a:ext cx="751901" cy="1151232"/>
                <a:chOff x="6067875" y="2553650"/>
                <a:chExt cx="404400" cy="619175"/>
              </a:xfrm>
            </p:grpSpPr>
            <p:sp>
              <p:nvSpPr>
                <p:cNvPr id="89" name="Google Shape;89;p7"/>
                <p:cNvSpPr/>
                <p:nvPr/>
              </p:nvSpPr>
              <p:spPr>
                <a:xfrm>
                  <a:off x="6067875" y="2553650"/>
                  <a:ext cx="404400" cy="6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76" h="24767" extrusionOk="0">
                      <a:moveTo>
                        <a:pt x="15923" y="1"/>
                      </a:moveTo>
                      <a:lnTo>
                        <a:pt x="1" y="200"/>
                      </a:lnTo>
                      <a:lnTo>
                        <a:pt x="302" y="24767"/>
                      </a:lnTo>
                      <a:lnTo>
                        <a:pt x="11911" y="24622"/>
                      </a:lnTo>
                      <a:lnTo>
                        <a:pt x="11863" y="24604"/>
                      </a:lnTo>
                      <a:lnTo>
                        <a:pt x="16170" y="20484"/>
                      </a:lnTo>
                      <a:lnTo>
                        <a:pt x="16176" y="20508"/>
                      </a:lnTo>
                      <a:lnTo>
                        <a:pt x="1592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7"/>
                <p:cNvSpPr/>
                <p:nvPr/>
              </p:nvSpPr>
              <p:spPr>
                <a:xfrm>
                  <a:off x="6067875" y="2553650"/>
                  <a:ext cx="404400" cy="6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76" h="24767" extrusionOk="0">
                      <a:moveTo>
                        <a:pt x="15923" y="1"/>
                      </a:moveTo>
                      <a:lnTo>
                        <a:pt x="1" y="200"/>
                      </a:lnTo>
                      <a:lnTo>
                        <a:pt x="302" y="24767"/>
                      </a:lnTo>
                      <a:lnTo>
                        <a:pt x="11911" y="24622"/>
                      </a:lnTo>
                      <a:lnTo>
                        <a:pt x="11863" y="24604"/>
                      </a:lnTo>
                      <a:lnTo>
                        <a:pt x="16170" y="20484"/>
                      </a:lnTo>
                      <a:lnTo>
                        <a:pt x="16176" y="20508"/>
                      </a:lnTo>
                      <a:lnTo>
                        <a:pt x="15923" y="1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7"/>
                <p:cNvSpPr/>
                <p:nvPr/>
              </p:nvSpPr>
              <p:spPr>
                <a:xfrm>
                  <a:off x="6364425" y="3064075"/>
                  <a:ext cx="107700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4188" extrusionOk="0">
                      <a:moveTo>
                        <a:pt x="73" y="0"/>
                      </a:moveTo>
                      <a:lnTo>
                        <a:pt x="1" y="4187"/>
                      </a:lnTo>
                      <a:lnTo>
                        <a:pt x="1" y="4187"/>
                      </a:lnTo>
                      <a:lnTo>
                        <a:pt x="4308" y="67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7"/>
                <p:cNvSpPr/>
                <p:nvPr/>
              </p:nvSpPr>
              <p:spPr>
                <a:xfrm>
                  <a:off x="6244851" y="2581993"/>
                  <a:ext cx="50175" cy="4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7" h="1719" extrusionOk="0">
                      <a:moveTo>
                        <a:pt x="1151" y="0"/>
                      </a:moveTo>
                      <a:cubicBezTo>
                        <a:pt x="386" y="0"/>
                        <a:pt x="1" y="928"/>
                        <a:pt x="543" y="1464"/>
                      </a:cubicBezTo>
                      <a:cubicBezTo>
                        <a:pt x="719" y="1640"/>
                        <a:pt x="935" y="1719"/>
                        <a:pt x="1147" y="1719"/>
                      </a:cubicBezTo>
                      <a:cubicBezTo>
                        <a:pt x="1587" y="1719"/>
                        <a:pt x="2007" y="1378"/>
                        <a:pt x="2007" y="862"/>
                      </a:cubicBezTo>
                      <a:cubicBezTo>
                        <a:pt x="2007" y="386"/>
                        <a:pt x="1621" y="0"/>
                        <a:pt x="11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7"/>
                <p:cNvSpPr/>
                <p:nvPr/>
              </p:nvSpPr>
              <p:spPr>
                <a:xfrm>
                  <a:off x="6132650" y="2674450"/>
                  <a:ext cx="273075" cy="3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3" h="1405" extrusionOk="0">
                      <a:moveTo>
                        <a:pt x="10313" y="0"/>
                      </a:moveTo>
                      <a:cubicBezTo>
                        <a:pt x="10309" y="0"/>
                        <a:pt x="10305" y="0"/>
                        <a:pt x="10302" y="0"/>
                      </a:cubicBezTo>
                      <a:lnTo>
                        <a:pt x="597" y="205"/>
                      </a:lnTo>
                      <a:cubicBezTo>
                        <a:pt x="265" y="211"/>
                        <a:pt x="0" y="482"/>
                        <a:pt x="6" y="820"/>
                      </a:cubicBezTo>
                      <a:cubicBezTo>
                        <a:pt x="12" y="1147"/>
                        <a:pt x="283" y="1404"/>
                        <a:pt x="609" y="1404"/>
                      </a:cubicBezTo>
                      <a:cubicBezTo>
                        <a:pt x="613" y="1404"/>
                        <a:pt x="617" y="1404"/>
                        <a:pt x="621" y="1404"/>
                      </a:cubicBezTo>
                      <a:lnTo>
                        <a:pt x="10326" y="1205"/>
                      </a:lnTo>
                      <a:cubicBezTo>
                        <a:pt x="10663" y="1193"/>
                        <a:pt x="10922" y="922"/>
                        <a:pt x="10916" y="591"/>
                      </a:cubicBezTo>
                      <a:cubicBezTo>
                        <a:pt x="10910" y="263"/>
                        <a:pt x="10639" y="0"/>
                        <a:pt x="103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7"/>
                <p:cNvSpPr/>
                <p:nvPr/>
              </p:nvSpPr>
              <p:spPr>
                <a:xfrm>
                  <a:off x="6129475" y="2750050"/>
                  <a:ext cx="273225" cy="3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9" h="1405" extrusionOk="0">
                      <a:moveTo>
                        <a:pt x="10330" y="0"/>
                      </a:moveTo>
                      <a:cubicBezTo>
                        <a:pt x="10323" y="0"/>
                        <a:pt x="10315" y="0"/>
                        <a:pt x="10308" y="1"/>
                      </a:cubicBezTo>
                      <a:lnTo>
                        <a:pt x="597" y="199"/>
                      </a:lnTo>
                      <a:cubicBezTo>
                        <a:pt x="266" y="205"/>
                        <a:pt x="1" y="483"/>
                        <a:pt x="13" y="814"/>
                      </a:cubicBezTo>
                      <a:cubicBezTo>
                        <a:pt x="19" y="1142"/>
                        <a:pt x="284" y="1404"/>
                        <a:pt x="610" y="1404"/>
                      </a:cubicBezTo>
                      <a:cubicBezTo>
                        <a:pt x="614" y="1404"/>
                        <a:pt x="617" y="1404"/>
                        <a:pt x="621" y="1404"/>
                      </a:cubicBezTo>
                      <a:lnTo>
                        <a:pt x="10332" y="1199"/>
                      </a:lnTo>
                      <a:cubicBezTo>
                        <a:pt x="10664" y="1193"/>
                        <a:pt x="10929" y="916"/>
                        <a:pt x="10923" y="585"/>
                      </a:cubicBezTo>
                      <a:cubicBezTo>
                        <a:pt x="10911" y="261"/>
                        <a:pt x="10651" y="0"/>
                        <a:pt x="10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7"/>
                <p:cNvSpPr/>
                <p:nvPr/>
              </p:nvSpPr>
              <p:spPr>
                <a:xfrm>
                  <a:off x="6129475" y="2829425"/>
                  <a:ext cx="273225" cy="3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9" h="1405" extrusionOk="0">
                      <a:moveTo>
                        <a:pt x="10330" y="0"/>
                      </a:moveTo>
                      <a:cubicBezTo>
                        <a:pt x="10323" y="0"/>
                        <a:pt x="10315" y="0"/>
                        <a:pt x="10308" y="0"/>
                      </a:cubicBezTo>
                      <a:lnTo>
                        <a:pt x="597" y="199"/>
                      </a:lnTo>
                      <a:cubicBezTo>
                        <a:pt x="266" y="205"/>
                        <a:pt x="1" y="482"/>
                        <a:pt x="13" y="814"/>
                      </a:cubicBezTo>
                      <a:cubicBezTo>
                        <a:pt x="19" y="1141"/>
                        <a:pt x="284" y="1404"/>
                        <a:pt x="610" y="1404"/>
                      </a:cubicBezTo>
                      <a:cubicBezTo>
                        <a:pt x="614" y="1404"/>
                        <a:pt x="617" y="1404"/>
                        <a:pt x="621" y="1404"/>
                      </a:cubicBezTo>
                      <a:lnTo>
                        <a:pt x="10332" y="1199"/>
                      </a:lnTo>
                      <a:cubicBezTo>
                        <a:pt x="10664" y="1193"/>
                        <a:pt x="10929" y="916"/>
                        <a:pt x="10923" y="585"/>
                      </a:cubicBezTo>
                      <a:cubicBezTo>
                        <a:pt x="10911" y="261"/>
                        <a:pt x="10651" y="0"/>
                        <a:pt x="10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2288700" y="1564350"/>
            <a:ext cx="4566600" cy="2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2178356" y="1479523"/>
            <a:ext cx="3471900" cy="9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2178356" y="2475675"/>
            <a:ext cx="3471900" cy="1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01" name="Google Shape;101;p9"/>
          <p:cNvGrpSpPr/>
          <p:nvPr/>
        </p:nvGrpSpPr>
        <p:grpSpPr>
          <a:xfrm rot="4319015">
            <a:off x="8328051" y="1559730"/>
            <a:ext cx="3479151" cy="2547643"/>
            <a:chOff x="2075847" y="-2178722"/>
            <a:chExt cx="3479034" cy="2547557"/>
          </a:xfrm>
        </p:grpSpPr>
        <p:sp>
          <p:nvSpPr>
            <p:cNvPr id="102" name="Google Shape;102;p9"/>
            <p:cNvSpPr/>
            <p:nvPr/>
          </p:nvSpPr>
          <p:spPr>
            <a:xfrm>
              <a:off x="2075847" y="-2178722"/>
              <a:ext cx="3479034" cy="2547557"/>
            </a:xfrm>
            <a:custGeom>
              <a:avLst/>
              <a:gdLst/>
              <a:ahLst/>
              <a:cxnLst/>
              <a:rect l="l" t="t" r="r" b="b"/>
              <a:pathLst>
                <a:path w="50676" h="37108" extrusionOk="0">
                  <a:moveTo>
                    <a:pt x="0" y="2747"/>
                  </a:moveTo>
                  <a:lnTo>
                    <a:pt x="20177" y="1588"/>
                  </a:lnTo>
                  <a:lnTo>
                    <a:pt x="21664" y="3488"/>
                  </a:lnTo>
                  <a:lnTo>
                    <a:pt x="22667" y="1689"/>
                  </a:lnTo>
                  <a:lnTo>
                    <a:pt x="23297" y="2536"/>
                  </a:lnTo>
                  <a:lnTo>
                    <a:pt x="23796" y="1361"/>
                  </a:lnTo>
                  <a:lnTo>
                    <a:pt x="47908" y="1"/>
                  </a:lnTo>
                  <a:lnTo>
                    <a:pt x="50676" y="34985"/>
                  </a:lnTo>
                  <a:lnTo>
                    <a:pt x="13619" y="37107"/>
                  </a:lnTo>
                  <a:lnTo>
                    <a:pt x="1744" y="33670"/>
                  </a:lnTo>
                  <a:lnTo>
                    <a:pt x="1084" y="21976"/>
                  </a:lnTo>
                  <a:lnTo>
                    <a:pt x="2853" y="21880"/>
                  </a:lnTo>
                  <a:cubicBezTo>
                    <a:pt x="3171" y="22430"/>
                    <a:pt x="3775" y="22757"/>
                    <a:pt x="4411" y="22717"/>
                  </a:cubicBezTo>
                  <a:cubicBezTo>
                    <a:pt x="5333" y="22662"/>
                    <a:pt x="6044" y="21896"/>
                    <a:pt x="5993" y="20998"/>
                  </a:cubicBezTo>
                  <a:cubicBezTo>
                    <a:pt x="5943" y="20101"/>
                    <a:pt x="5151" y="19421"/>
                    <a:pt x="4229" y="19471"/>
                  </a:cubicBezTo>
                  <a:cubicBezTo>
                    <a:pt x="3539" y="19506"/>
                    <a:pt x="2939" y="19960"/>
                    <a:pt x="2722" y="20615"/>
                  </a:cubicBezTo>
                  <a:lnTo>
                    <a:pt x="1013" y="20711"/>
                  </a:lnTo>
                  <a:lnTo>
                    <a:pt x="812" y="17137"/>
                  </a:lnTo>
                  <a:lnTo>
                    <a:pt x="2581" y="17042"/>
                  </a:lnTo>
                  <a:cubicBezTo>
                    <a:pt x="2898" y="17591"/>
                    <a:pt x="3503" y="17919"/>
                    <a:pt x="4138" y="17878"/>
                  </a:cubicBezTo>
                  <a:cubicBezTo>
                    <a:pt x="5061" y="17823"/>
                    <a:pt x="5771" y="17057"/>
                    <a:pt x="5721" y="16160"/>
                  </a:cubicBezTo>
                  <a:cubicBezTo>
                    <a:pt x="5671" y="15262"/>
                    <a:pt x="4879" y="14582"/>
                    <a:pt x="3957" y="14632"/>
                  </a:cubicBezTo>
                  <a:cubicBezTo>
                    <a:pt x="3266" y="14668"/>
                    <a:pt x="2667" y="15121"/>
                    <a:pt x="2450" y="15777"/>
                  </a:cubicBezTo>
                  <a:lnTo>
                    <a:pt x="741" y="15872"/>
                  </a:lnTo>
                  <a:lnTo>
                    <a:pt x="272" y="7516"/>
                  </a:lnTo>
                  <a:cubicBezTo>
                    <a:pt x="272" y="7516"/>
                    <a:pt x="2954" y="8236"/>
                    <a:pt x="3594" y="8196"/>
                  </a:cubicBezTo>
                  <a:cubicBezTo>
                    <a:pt x="4521" y="8146"/>
                    <a:pt x="5227" y="7379"/>
                    <a:pt x="5177" y="6482"/>
                  </a:cubicBezTo>
                  <a:cubicBezTo>
                    <a:pt x="5126" y="5585"/>
                    <a:pt x="4335" y="4900"/>
                    <a:pt x="3413" y="4955"/>
                  </a:cubicBezTo>
                  <a:cubicBezTo>
                    <a:pt x="2702" y="4985"/>
                    <a:pt x="2087" y="5469"/>
                    <a:pt x="1890" y="6155"/>
                  </a:cubicBezTo>
                  <a:lnTo>
                    <a:pt x="197" y="6250"/>
                  </a:lnTo>
                  <a:close/>
                  <a:moveTo>
                    <a:pt x="4496" y="24728"/>
                  </a:moveTo>
                  <a:cubicBezTo>
                    <a:pt x="3589" y="24728"/>
                    <a:pt x="2853" y="25444"/>
                    <a:pt x="2853" y="26326"/>
                  </a:cubicBezTo>
                  <a:cubicBezTo>
                    <a:pt x="2853" y="27208"/>
                    <a:pt x="3589" y="27924"/>
                    <a:pt x="4496" y="27924"/>
                  </a:cubicBezTo>
                  <a:cubicBezTo>
                    <a:pt x="5398" y="27924"/>
                    <a:pt x="6134" y="27208"/>
                    <a:pt x="6134" y="26326"/>
                  </a:cubicBezTo>
                  <a:cubicBezTo>
                    <a:pt x="6134" y="25444"/>
                    <a:pt x="5398" y="24728"/>
                    <a:pt x="4496" y="24728"/>
                  </a:cubicBezTo>
                  <a:close/>
                  <a:moveTo>
                    <a:pt x="4083" y="9743"/>
                  </a:moveTo>
                  <a:cubicBezTo>
                    <a:pt x="2657" y="9496"/>
                    <a:pt x="1643" y="11099"/>
                    <a:pt x="2475" y="12284"/>
                  </a:cubicBezTo>
                  <a:cubicBezTo>
                    <a:pt x="2853" y="12823"/>
                    <a:pt x="3513" y="13080"/>
                    <a:pt x="4159" y="12939"/>
                  </a:cubicBezTo>
                  <a:cubicBezTo>
                    <a:pt x="4799" y="12798"/>
                    <a:pt x="5293" y="12284"/>
                    <a:pt x="5409" y="11639"/>
                  </a:cubicBezTo>
                  <a:cubicBezTo>
                    <a:pt x="5565" y="10746"/>
                    <a:pt x="4975" y="9900"/>
                    <a:pt x="4083" y="97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2198928" y="-54084"/>
              <a:ext cx="809482" cy="422899"/>
            </a:xfrm>
            <a:custGeom>
              <a:avLst/>
              <a:gdLst/>
              <a:ahLst/>
              <a:cxnLst/>
              <a:rect l="l" t="t" r="r" b="b"/>
              <a:pathLst>
                <a:path w="11791" h="6160" extrusionOk="0">
                  <a:moveTo>
                    <a:pt x="11790" y="6160"/>
                  </a:moveTo>
                  <a:lnTo>
                    <a:pt x="1" y="2702"/>
                  </a:lnTo>
                  <a:lnTo>
                    <a:pt x="8504" y="187"/>
                  </a:lnTo>
                  <a:cubicBezTo>
                    <a:pt x="9139" y="0"/>
                    <a:pt x="9809" y="343"/>
                    <a:pt x="10021" y="973"/>
                  </a:cubicBezTo>
                  <a:close/>
                </a:path>
              </a:pathLst>
            </a:custGeom>
            <a:solidFill>
              <a:srgbClr val="242424">
                <a:alpha val="20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_1_1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7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25" name="Google Shape;425;p27"/>
          <p:cNvGrpSpPr/>
          <p:nvPr/>
        </p:nvGrpSpPr>
        <p:grpSpPr>
          <a:xfrm>
            <a:off x="-506861" y="-2225197"/>
            <a:ext cx="10153087" cy="8200078"/>
            <a:chOff x="-506861" y="-2225197"/>
            <a:chExt cx="10153087" cy="8200078"/>
          </a:xfrm>
        </p:grpSpPr>
        <p:grpSp>
          <p:nvGrpSpPr>
            <p:cNvPr id="426" name="Google Shape;426;p27"/>
            <p:cNvGrpSpPr/>
            <p:nvPr/>
          </p:nvGrpSpPr>
          <p:grpSpPr>
            <a:xfrm>
              <a:off x="2122322" y="-2225197"/>
              <a:ext cx="3479034" cy="2547557"/>
              <a:chOff x="2075847" y="-2178722"/>
              <a:chExt cx="3479034" cy="2547557"/>
            </a:xfrm>
          </p:grpSpPr>
          <p:sp>
            <p:nvSpPr>
              <p:cNvPr id="427" name="Google Shape;427;p27"/>
              <p:cNvSpPr/>
              <p:nvPr/>
            </p:nvSpPr>
            <p:spPr>
              <a:xfrm>
                <a:off x="2075847" y="-2178722"/>
                <a:ext cx="3479034" cy="2547557"/>
              </a:xfrm>
              <a:custGeom>
                <a:avLst/>
                <a:gdLst/>
                <a:ahLst/>
                <a:cxnLst/>
                <a:rect l="l" t="t" r="r" b="b"/>
                <a:pathLst>
                  <a:path w="50676" h="37108" extrusionOk="0">
                    <a:moveTo>
                      <a:pt x="0" y="2747"/>
                    </a:moveTo>
                    <a:lnTo>
                      <a:pt x="20177" y="1588"/>
                    </a:lnTo>
                    <a:lnTo>
                      <a:pt x="21664" y="3488"/>
                    </a:lnTo>
                    <a:lnTo>
                      <a:pt x="22667" y="1689"/>
                    </a:lnTo>
                    <a:lnTo>
                      <a:pt x="23297" y="2536"/>
                    </a:lnTo>
                    <a:lnTo>
                      <a:pt x="23796" y="1361"/>
                    </a:lnTo>
                    <a:lnTo>
                      <a:pt x="47908" y="1"/>
                    </a:lnTo>
                    <a:lnTo>
                      <a:pt x="50676" y="34985"/>
                    </a:lnTo>
                    <a:lnTo>
                      <a:pt x="13619" y="37107"/>
                    </a:lnTo>
                    <a:lnTo>
                      <a:pt x="1744" y="33670"/>
                    </a:lnTo>
                    <a:lnTo>
                      <a:pt x="1084" y="21976"/>
                    </a:lnTo>
                    <a:lnTo>
                      <a:pt x="2853" y="21880"/>
                    </a:lnTo>
                    <a:cubicBezTo>
                      <a:pt x="3171" y="22430"/>
                      <a:pt x="3775" y="22757"/>
                      <a:pt x="4411" y="22717"/>
                    </a:cubicBezTo>
                    <a:cubicBezTo>
                      <a:pt x="5333" y="22662"/>
                      <a:pt x="6044" y="21896"/>
                      <a:pt x="5993" y="20998"/>
                    </a:cubicBezTo>
                    <a:cubicBezTo>
                      <a:pt x="5943" y="20101"/>
                      <a:pt x="5151" y="19421"/>
                      <a:pt x="4229" y="19471"/>
                    </a:cubicBezTo>
                    <a:cubicBezTo>
                      <a:pt x="3539" y="19506"/>
                      <a:pt x="2939" y="19960"/>
                      <a:pt x="2722" y="20615"/>
                    </a:cubicBezTo>
                    <a:lnTo>
                      <a:pt x="1013" y="20711"/>
                    </a:lnTo>
                    <a:lnTo>
                      <a:pt x="812" y="17137"/>
                    </a:lnTo>
                    <a:lnTo>
                      <a:pt x="2581" y="17042"/>
                    </a:lnTo>
                    <a:cubicBezTo>
                      <a:pt x="2898" y="17591"/>
                      <a:pt x="3503" y="17919"/>
                      <a:pt x="4138" y="17878"/>
                    </a:cubicBezTo>
                    <a:cubicBezTo>
                      <a:pt x="5061" y="17823"/>
                      <a:pt x="5771" y="17057"/>
                      <a:pt x="5721" y="16160"/>
                    </a:cubicBezTo>
                    <a:cubicBezTo>
                      <a:pt x="5671" y="15262"/>
                      <a:pt x="4879" y="14582"/>
                      <a:pt x="3957" y="14632"/>
                    </a:cubicBezTo>
                    <a:cubicBezTo>
                      <a:pt x="3266" y="14668"/>
                      <a:pt x="2667" y="15121"/>
                      <a:pt x="2450" y="15777"/>
                    </a:cubicBezTo>
                    <a:lnTo>
                      <a:pt x="741" y="15872"/>
                    </a:lnTo>
                    <a:lnTo>
                      <a:pt x="272" y="7516"/>
                    </a:lnTo>
                    <a:cubicBezTo>
                      <a:pt x="272" y="7516"/>
                      <a:pt x="2954" y="8236"/>
                      <a:pt x="3594" y="8196"/>
                    </a:cubicBezTo>
                    <a:cubicBezTo>
                      <a:pt x="4521" y="8146"/>
                      <a:pt x="5227" y="7379"/>
                      <a:pt x="5177" y="6482"/>
                    </a:cubicBezTo>
                    <a:cubicBezTo>
                      <a:pt x="5126" y="5585"/>
                      <a:pt x="4335" y="4900"/>
                      <a:pt x="3413" y="4955"/>
                    </a:cubicBezTo>
                    <a:cubicBezTo>
                      <a:pt x="2702" y="4985"/>
                      <a:pt x="2087" y="5469"/>
                      <a:pt x="1890" y="6155"/>
                    </a:cubicBezTo>
                    <a:lnTo>
                      <a:pt x="197" y="6250"/>
                    </a:lnTo>
                    <a:close/>
                    <a:moveTo>
                      <a:pt x="4496" y="24728"/>
                    </a:moveTo>
                    <a:cubicBezTo>
                      <a:pt x="3589" y="24728"/>
                      <a:pt x="2853" y="25444"/>
                      <a:pt x="2853" y="26326"/>
                    </a:cubicBezTo>
                    <a:cubicBezTo>
                      <a:pt x="2853" y="27208"/>
                      <a:pt x="3589" y="27924"/>
                      <a:pt x="4496" y="27924"/>
                    </a:cubicBezTo>
                    <a:cubicBezTo>
                      <a:pt x="5398" y="27924"/>
                      <a:pt x="6134" y="27208"/>
                      <a:pt x="6134" y="26326"/>
                    </a:cubicBezTo>
                    <a:cubicBezTo>
                      <a:pt x="6134" y="25444"/>
                      <a:pt x="5398" y="24728"/>
                      <a:pt x="4496" y="24728"/>
                    </a:cubicBezTo>
                    <a:close/>
                    <a:moveTo>
                      <a:pt x="4083" y="9743"/>
                    </a:moveTo>
                    <a:cubicBezTo>
                      <a:pt x="2657" y="9496"/>
                      <a:pt x="1643" y="11099"/>
                      <a:pt x="2475" y="12284"/>
                    </a:cubicBezTo>
                    <a:cubicBezTo>
                      <a:pt x="2853" y="12823"/>
                      <a:pt x="3513" y="13080"/>
                      <a:pt x="4159" y="12939"/>
                    </a:cubicBezTo>
                    <a:cubicBezTo>
                      <a:pt x="4799" y="12798"/>
                      <a:pt x="5293" y="12284"/>
                      <a:pt x="5409" y="11639"/>
                    </a:cubicBezTo>
                    <a:cubicBezTo>
                      <a:pt x="5565" y="10746"/>
                      <a:pt x="4975" y="9900"/>
                      <a:pt x="4083" y="97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7"/>
              <p:cNvSpPr/>
              <p:nvPr/>
            </p:nvSpPr>
            <p:spPr>
              <a:xfrm>
                <a:off x="2198928" y="-54084"/>
                <a:ext cx="809482" cy="422899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6160" extrusionOk="0">
                    <a:moveTo>
                      <a:pt x="11790" y="6160"/>
                    </a:moveTo>
                    <a:lnTo>
                      <a:pt x="1" y="2702"/>
                    </a:lnTo>
                    <a:lnTo>
                      <a:pt x="8504" y="187"/>
                    </a:lnTo>
                    <a:cubicBezTo>
                      <a:pt x="9139" y="0"/>
                      <a:pt x="9809" y="343"/>
                      <a:pt x="10021" y="973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" name="Google Shape;429;p27"/>
            <p:cNvGrpSpPr/>
            <p:nvPr/>
          </p:nvGrpSpPr>
          <p:grpSpPr>
            <a:xfrm rot="1331031">
              <a:off x="-373118" y="4472319"/>
              <a:ext cx="2172675" cy="1134367"/>
              <a:chOff x="4229236" y="5542151"/>
              <a:chExt cx="1712648" cy="894184"/>
            </a:xfrm>
          </p:grpSpPr>
          <p:sp>
            <p:nvSpPr>
              <p:cNvPr id="430" name="Google Shape;430;p27"/>
              <p:cNvSpPr/>
              <p:nvPr/>
            </p:nvSpPr>
            <p:spPr>
              <a:xfrm>
                <a:off x="4229236" y="5542151"/>
                <a:ext cx="1712648" cy="894184"/>
              </a:xfrm>
              <a:custGeom>
                <a:avLst/>
                <a:gdLst/>
                <a:ahLst/>
                <a:cxnLst/>
                <a:rect l="l" t="t" r="r" b="b"/>
                <a:pathLst>
                  <a:path w="36845" h="19237" extrusionOk="0">
                    <a:moveTo>
                      <a:pt x="35393" y="4248"/>
                    </a:moveTo>
                    <a:cubicBezTo>
                      <a:pt x="35369" y="3712"/>
                      <a:pt x="35393" y="3163"/>
                      <a:pt x="35471" y="2627"/>
                    </a:cubicBezTo>
                    <a:lnTo>
                      <a:pt x="36080" y="2139"/>
                    </a:lnTo>
                    <a:cubicBezTo>
                      <a:pt x="36845" y="1525"/>
                      <a:pt x="36423" y="284"/>
                      <a:pt x="35435" y="266"/>
                    </a:cubicBezTo>
                    <a:cubicBezTo>
                      <a:pt x="35435" y="266"/>
                      <a:pt x="19585" y="1"/>
                      <a:pt x="19579" y="1"/>
                    </a:cubicBezTo>
                    <a:cubicBezTo>
                      <a:pt x="19350" y="1"/>
                      <a:pt x="19133" y="73"/>
                      <a:pt x="18953" y="205"/>
                    </a:cubicBezTo>
                    <a:cubicBezTo>
                      <a:pt x="16200" y="2254"/>
                      <a:pt x="13374" y="4350"/>
                      <a:pt x="10470" y="6501"/>
                    </a:cubicBezTo>
                    <a:lnTo>
                      <a:pt x="8151" y="8224"/>
                    </a:lnTo>
                    <a:cubicBezTo>
                      <a:pt x="5904" y="9892"/>
                      <a:pt x="3615" y="11591"/>
                      <a:pt x="1277" y="13320"/>
                    </a:cubicBezTo>
                    <a:cubicBezTo>
                      <a:pt x="1253" y="13344"/>
                      <a:pt x="1223" y="13362"/>
                      <a:pt x="1199" y="13387"/>
                    </a:cubicBezTo>
                    <a:cubicBezTo>
                      <a:pt x="452" y="13989"/>
                      <a:pt x="0" y="14941"/>
                      <a:pt x="0" y="15965"/>
                    </a:cubicBezTo>
                    <a:cubicBezTo>
                      <a:pt x="0" y="17772"/>
                      <a:pt x="1314" y="19236"/>
                      <a:pt x="2922" y="19236"/>
                    </a:cubicBezTo>
                    <a:lnTo>
                      <a:pt x="19471" y="19236"/>
                    </a:lnTo>
                    <a:cubicBezTo>
                      <a:pt x="19712" y="19236"/>
                      <a:pt x="19947" y="19152"/>
                      <a:pt x="20133" y="19001"/>
                    </a:cubicBezTo>
                    <a:cubicBezTo>
                      <a:pt x="21585" y="17826"/>
                      <a:pt x="23019" y="16634"/>
                      <a:pt x="24405" y="15477"/>
                    </a:cubicBezTo>
                    <a:cubicBezTo>
                      <a:pt x="25766" y="14338"/>
                      <a:pt x="27049" y="13266"/>
                      <a:pt x="28345" y="12218"/>
                    </a:cubicBezTo>
                    <a:lnTo>
                      <a:pt x="30628" y="10362"/>
                    </a:lnTo>
                    <a:cubicBezTo>
                      <a:pt x="32411" y="8917"/>
                      <a:pt x="34158" y="7495"/>
                      <a:pt x="35869" y="6103"/>
                    </a:cubicBezTo>
                    <a:cubicBezTo>
                      <a:pt x="36568" y="5537"/>
                      <a:pt x="36278" y="4410"/>
                      <a:pt x="35393" y="424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120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1" name="Google Shape;431;p27"/>
              <p:cNvGrpSpPr/>
              <p:nvPr/>
            </p:nvGrpSpPr>
            <p:grpSpPr>
              <a:xfrm>
                <a:off x="4275216" y="5590815"/>
                <a:ext cx="1596999" cy="796152"/>
                <a:chOff x="3269450" y="2601700"/>
                <a:chExt cx="858925" cy="428200"/>
              </a:xfrm>
            </p:grpSpPr>
            <p:sp>
              <p:nvSpPr>
                <p:cNvPr id="432" name="Google Shape;432;p27"/>
                <p:cNvSpPr/>
                <p:nvPr/>
              </p:nvSpPr>
              <p:spPr>
                <a:xfrm>
                  <a:off x="3269450" y="2705625"/>
                  <a:ext cx="853675" cy="3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47" h="12971" extrusionOk="0">
                      <a:moveTo>
                        <a:pt x="26688" y="2284"/>
                      </a:moveTo>
                      <a:cubicBezTo>
                        <a:pt x="23995" y="4452"/>
                        <a:pt x="21224" y="6675"/>
                        <a:pt x="18381" y="8965"/>
                      </a:cubicBezTo>
                      <a:cubicBezTo>
                        <a:pt x="15513" y="8965"/>
                        <a:pt x="12621" y="8965"/>
                        <a:pt x="9706" y="8959"/>
                      </a:cubicBezTo>
                      <a:cubicBezTo>
                        <a:pt x="6778" y="8959"/>
                        <a:pt x="3826" y="8959"/>
                        <a:pt x="850" y="8959"/>
                      </a:cubicBezTo>
                      <a:cubicBezTo>
                        <a:pt x="338" y="9344"/>
                        <a:pt x="0" y="10001"/>
                        <a:pt x="0" y="10754"/>
                      </a:cubicBezTo>
                      <a:lnTo>
                        <a:pt x="0" y="10754"/>
                      </a:lnTo>
                      <a:cubicBezTo>
                        <a:pt x="0" y="11941"/>
                        <a:pt x="826" y="12971"/>
                        <a:pt x="1862" y="12971"/>
                      </a:cubicBezTo>
                      <a:lnTo>
                        <a:pt x="18411" y="12971"/>
                      </a:lnTo>
                      <a:cubicBezTo>
                        <a:pt x="21236" y="10682"/>
                        <a:pt x="23965" y="8344"/>
                        <a:pt x="26622" y="6187"/>
                      </a:cubicBezTo>
                      <a:cubicBezTo>
                        <a:pt x="29200" y="4091"/>
                        <a:pt x="31712" y="2055"/>
                        <a:pt x="34146" y="79"/>
                      </a:cubicBezTo>
                      <a:cubicBezTo>
                        <a:pt x="32616" y="55"/>
                        <a:pt x="31074" y="25"/>
                        <a:pt x="29525" y="0"/>
                      </a:cubicBezTo>
                      <a:cubicBezTo>
                        <a:pt x="28586" y="753"/>
                        <a:pt x="27640" y="1519"/>
                        <a:pt x="26688" y="228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27"/>
                <p:cNvSpPr/>
                <p:nvPr/>
              </p:nvSpPr>
              <p:spPr>
                <a:xfrm>
                  <a:off x="3271250" y="2628200"/>
                  <a:ext cx="832575" cy="38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3" h="15478" extrusionOk="0">
                      <a:moveTo>
                        <a:pt x="33303" y="1"/>
                      </a:moveTo>
                      <a:cubicBezTo>
                        <a:pt x="32773" y="1097"/>
                        <a:pt x="33092" y="2338"/>
                        <a:pt x="33303" y="3170"/>
                      </a:cubicBezTo>
                      <a:lnTo>
                        <a:pt x="18242" y="15477"/>
                      </a:lnTo>
                      <a:cubicBezTo>
                        <a:pt x="16140" y="15477"/>
                        <a:pt x="14043" y="15465"/>
                        <a:pt x="11941" y="15465"/>
                      </a:cubicBezTo>
                      <a:cubicBezTo>
                        <a:pt x="11887" y="15471"/>
                        <a:pt x="11826" y="15471"/>
                        <a:pt x="11772" y="15471"/>
                      </a:cubicBezTo>
                      <a:lnTo>
                        <a:pt x="2290" y="15471"/>
                      </a:lnTo>
                      <a:cubicBezTo>
                        <a:pt x="1" y="15471"/>
                        <a:pt x="31" y="12357"/>
                        <a:pt x="2037" y="12056"/>
                      </a:cubicBezTo>
                      <a:cubicBezTo>
                        <a:pt x="7868" y="12074"/>
                        <a:pt x="12766" y="12019"/>
                        <a:pt x="18309" y="12019"/>
                      </a:cubicBezTo>
                      <a:cubicBezTo>
                        <a:pt x="21152" y="9730"/>
                        <a:pt x="23923" y="7549"/>
                        <a:pt x="26616" y="5381"/>
                      </a:cubicBezTo>
                      <a:cubicBezTo>
                        <a:pt x="28953" y="3501"/>
                        <a:pt x="31074" y="1802"/>
                        <a:pt x="3330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27"/>
                <p:cNvSpPr/>
                <p:nvPr/>
              </p:nvSpPr>
              <p:spPr>
                <a:xfrm>
                  <a:off x="3712525" y="2626700"/>
                  <a:ext cx="392975" cy="38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9" h="15532" extrusionOk="0">
                      <a:moveTo>
                        <a:pt x="15718" y="1"/>
                      </a:moveTo>
                      <a:cubicBezTo>
                        <a:pt x="15513" y="1067"/>
                        <a:pt x="15489" y="2157"/>
                        <a:pt x="15652" y="3230"/>
                      </a:cubicBezTo>
                      <a:lnTo>
                        <a:pt x="597" y="15531"/>
                      </a:lnTo>
                      <a:cubicBezTo>
                        <a:pt x="1" y="14411"/>
                        <a:pt x="308" y="12869"/>
                        <a:pt x="658" y="12079"/>
                      </a:cubicBezTo>
                      <a:lnTo>
                        <a:pt x="658" y="12079"/>
                      </a:lnTo>
                      <a:cubicBezTo>
                        <a:pt x="3501" y="9790"/>
                        <a:pt x="6272" y="7609"/>
                        <a:pt x="8965" y="5441"/>
                      </a:cubicBezTo>
                      <a:cubicBezTo>
                        <a:pt x="11302" y="3561"/>
                        <a:pt x="13489" y="1802"/>
                        <a:pt x="15718" y="1"/>
                      </a:cubicBezTo>
                      <a:close/>
                    </a:path>
                  </a:pathLst>
                </a:custGeom>
                <a:solidFill>
                  <a:srgbClr val="2A2A2A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27"/>
                <p:cNvSpPr/>
                <p:nvPr/>
              </p:nvSpPr>
              <p:spPr>
                <a:xfrm>
                  <a:off x="3290675" y="2601700"/>
                  <a:ext cx="837700" cy="3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08" h="13122" extrusionOk="0">
                      <a:moveTo>
                        <a:pt x="17670" y="1"/>
                      </a:moveTo>
                      <a:cubicBezTo>
                        <a:pt x="20351" y="49"/>
                        <a:pt x="23020" y="91"/>
                        <a:pt x="25670" y="133"/>
                      </a:cubicBezTo>
                      <a:cubicBezTo>
                        <a:pt x="28297" y="181"/>
                        <a:pt x="30911" y="224"/>
                        <a:pt x="33508" y="266"/>
                      </a:cubicBezTo>
                      <a:cubicBezTo>
                        <a:pt x="31020" y="2272"/>
                        <a:pt x="28460" y="4332"/>
                        <a:pt x="25839" y="6441"/>
                      </a:cubicBezTo>
                      <a:cubicBezTo>
                        <a:pt x="23146" y="8609"/>
                        <a:pt x="20375" y="10832"/>
                        <a:pt x="17532" y="13122"/>
                      </a:cubicBezTo>
                      <a:cubicBezTo>
                        <a:pt x="14664" y="13122"/>
                        <a:pt x="11772" y="13122"/>
                        <a:pt x="8857" y="13116"/>
                      </a:cubicBezTo>
                      <a:cubicBezTo>
                        <a:pt x="5929" y="13116"/>
                        <a:pt x="2971" y="13116"/>
                        <a:pt x="1" y="13116"/>
                      </a:cubicBezTo>
                      <a:cubicBezTo>
                        <a:pt x="3146" y="10784"/>
                        <a:pt x="6212" y="8507"/>
                        <a:pt x="9194" y="6296"/>
                      </a:cubicBezTo>
                      <a:cubicBezTo>
                        <a:pt x="12092" y="4145"/>
                        <a:pt x="14917" y="2043"/>
                        <a:pt x="176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36" name="Google Shape;436;p27"/>
                <p:cNvGrpSpPr/>
                <p:nvPr/>
              </p:nvGrpSpPr>
              <p:grpSpPr>
                <a:xfrm>
                  <a:off x="3315975" y="2652150"/>
                  <a:ext cx="782000" cy="351850"/>
                  <a:chOff x="3315975" y="2804550"/>
                  <a:chExt cx="782000" cy="351850"/>
                </a:xfrm>
              </p:grpSpPr>
              <p:sp>
                <p:nvSpPr>
                  <p:cNvPr id="437" name="Google Shape;437;p27"/>
                  <p:cNvSpPr/>
                  <p:nvPr/>
                </p:nvSpPr>
                <p:spPr>
                  <a:xfrm>
                    <a:off x="3738750" y="2804550"/>
                    <a:ext cx="357100" cy="28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84" h="11544" fill="none" extrusionOk="0">
                        <a:moveTo>
                          <a:pt x="14284" y="1"/>
                        </a:moveTo>
                        <a:lnTo>
                          <a:pt x="0" y="11543"/>
                        </a:lnTo>
                      </a:path>
                    </a:pathLst>
                  </a:custGeom>
                  <a:noFill/>
                  <a:ln w="195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8" name="Google Shape;438;p27"/>
                  <p:cNvSpPr/>
                  <p:nvPr/>
                </p:nvSpPr>
                <p:spPr>
                  <a:xfrm>
                    <a:off x="3738450" y="2817500"/>
                    <a:ext cx="356800" cy="288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11538" fill="none" extrusionOk="0">
                        <a:moveTo>
                          <a:pt x="14272" y="1"/>
                        </a:moveTo>
                        <a:lnTo>
                          <a:pt x="0" y="11537"/>
                        </a:lnTo>
                      </a:path>
                    </a:pathLst>
                  </a:custGeom>
                  <a:noFill/>
                  <a:ln w="195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9" name="Google Shape;439;p27"/>
                  <p:cNvSpPr/>
                  <p:nvPr/>
                </p:nvSpPr>
                <p:spPr>
                  <a:xfrm>
                    <a:off x="3737525" y="2828800"/>
                    <a:ext cx="358775" cy="28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51" h="11598" fill="none" extrusionOk="0">
                        <a:moveTo>
                          <a:pt x="14351" y="1"/>
                        </a:moveTo>
                        <a:lnTo>
                          <a:pt x="1" y="11597"/>
                        </a:lnTo>
                      </a:path>
                    </a:pathLst>
                  </a:custGeom>
                  <a:noFill/>
                  <a:ln w="195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0" name="Google Shape;440;p27"/>
                  <p:cNvSpPr/>
                  <p:nvPr/>
                </p:nvSpPr>
                <p:spPr>
                  <a:xfrm>
                    <a:off x="3736175" y="2841750"/>
                    <a:ext cx="359675" cy="29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87" h="11622" fill="none" extrusionOk="0">
                        <a:moveTo>
                          <a:pt x="14387" y="1"/>
                        </a:moveTo>
                        <a:lnTo>
                          <a:pt x="1" y="11622"/>
                        </a:lnTo>
                      </a:path>
                    </a:pathLst>
                  </a:custGeom>
                  <a:noFill/>
                  <a:ln w="195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1" name="Google Shape;441;p27"/>
                  <p:cNvSpPr/>
                  <p:nvPr/>
                </p:nvSpPr>
                <p:spPr>
                  <a:xfrm>
                    <a:off x="3733475" y="2853500"/>
                    <a:ext cx="364500" cy="29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80" h="11779" fill="none" extrusionOk="0">
                        <a:moveTo>
                          <a:pt x="14579" y="1"/>
                        </a:moveTo>
                        <a:lnTo>
                          <a:pt x="0" y="11778"/>
                        </a:lnTo>
                      </a:path>
                    </a:pathLst>
                  </a:custGeom>
                  <a:noFill/>
                  <a:ln w="195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2" name="Google Shape;442;p27"/>
                  <p:cNvSpPr/>
                  <p:nvPr/>
                </p:nvSpPr>
                <p:spPr>
                  <a:xfrm>
                    <a:off x="3315975" y="3098850"/>
                    <a:ext cx="392075" cy="2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83" h="85" fill="none" extrusionOk="0">
                        <a:moveTo>
                          <a:pt x="1" y="85"/>
                        </a:moveTo>
                        <a:lnTo>
                          <a:pt x="15682" y="0"/>
                        </a:lnTo>
                      </a:path>
                    </a:pathLst>
                  </a:custGeom>
                  <a:noFill/>
                  <a:ln w="195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3" name="Google Shape;443;p27"/>
                  <p:cNvSpPr/>
                  <p:nvPr/>
                </p:nvSpPr>
                <p:spPr>
                  <a:xfrm>
                    <a:off x="3315975" y="3112700"/>
                    <a:ext cx="385450" cy="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18" h="91" fill="none" extrusionOk="0">
                        <a:moveTo>
                          <a:pt x="1" y="91"/>
                        </a:moveTo>
                        <a:lnTo>
                          <a:pt x="15417" y="1"/>
                        </a:lnTo>
                      </a:path>
                    </a:pathLst>
                  </a:custGeom>
                  <a:noFill/>
                  <a:ln w="195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4" name="Google Shape;444;p27"/>
                  <p:cNvSpPr/>
                  <p:nvPr/>
                </p:nvSpPr>
                <p:spPr>
                  <a:xfrm>
                    <a:off x="3315975" y="3126100"/>
                    <a:ext cx="388450" cy="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8" h="86" fill="none" extrusionOk="0">
                        <a:moveTo>
                          <a:pt x="1" y="85"/>
                        </a:moveTo>
                        <a:lnTo>
                          <a:pt x="15538" y="1"/>
                        </a:lnTo>
                      </a:path>
                    </a:pathLst>
                  </a:custGeom>
                  <a:noFill/>
                  <a:ln w="195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5" name="Google Shape;445;p27"/>
                  <p:cNvSpPr/>
                  <p:nvPr/>
                </p:nvSpPr>
                <p:spPr>
                  <a:xfrm>
                    <a:off x="3315975" y="3139950"/>
                    <a:ext cx="381825" cy="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73" h="86" fill="none" extrusionOk="0">
                        <a:moveTo>
                          <a:pt x="1" y="85"/>
                        </a:moveTo>
                        <a:lnTo>
                          <a:pt x="15273" y="1"/>
                        </a:lnTo>
                      </a:path>
                    </a:pathLst>
                  </a:custGeom>
                  <a:noFill/>
                  <a:ln w="195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6" name="Google Shape;446;p27"/>
                  <p:cNvSpPr/>
                  <p:nvPr/>
                </p:nvSpPr>
                <p:spPr>
                  <a:xfrm>
                    <a:off x="3315975" y="3154425"/>
                    <a:ext cx="389500" cy="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80" h="79" fill="none" extrusionOk="0">
                        <a:moveTo>
                          <a:pt x="1" y="79"/>
                        </a:moveTo>
                        <a:lnTo>
                          <a:pt x="15580" y="0"/>
                        </a:lnTo>
                      </a:path>
                    </a:pathLst>
                  </a:custGeom>
                  <a:noFill/>
                  <a:ln w="195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447" name="Google Shape;447;p27"/>
            <p:cNvGrpSpPr/>
            <p:nvPr/>
          </p:nvGrpSpPr>
          <p:grpSpPr>
            <a:xfrm rot="1465156">
              <a:off x="8273416" y="4170353"/>
              <a:ext cx="1191087" cy="1136873"/>
              <a:chOff x="7350555" y="1994738"/>
              <a:chExt cx="1016532" cy="970263"/>
            </a:xfrm>
          </p:grpSpPr>
          <p:sp>
            <p:nvSpPr>
              <p:cNvPr id="448" name="Google Shape;448;p27"/>
              <p:cNvSpPr/>
              <p:nvPr/>
            </p:nvSpPr>
            <p:spPr>
              <a:xfrm>
                <a:off x="7350555" y="2299320"/>
                <a:ext cx="730176" cy="665297"/>
              </a:xfrm>
              <a:custGeom>
                <a:avLst/>
                <a:gdLst/>
                <a:ahLst/>
                <a:cxnLst/>
                <a:rect l="l" t="t" r="r" b="b"/>
                <a:pathLst>
                  <a:path w="21980" h="20027" extrusionOk="0">
                    <a:moveTo>
                      <a:pt x="20991" y="0"/>
                    </a:moveTo>
                    <a:lnTo>
                      <a:pt x="21979" y="2155"/>
                    </a:lnTo>
                    <a:lnTo>
                      <a:pt x="0" y="200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7"/>
              <p:cNvSpPr/>
              <p:nvPr/>
            </p:nvSpPr>
            <p:spPr>
              <a:xfrm>
                <a:off x="7350953" y="2114969"/>
                <a:ext cx="581848" cy="849635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25576" extrusionOk="0">
                    <a:moveTo>
                      <a:pt x="16645" y="1"/>
                    </a:moveTo>
                    <a:lnTo>
                      <a:pt x="17514" y="1239"/>
                    </a:lnTo>
                    <a:lnTo>
                      <a:pt x="0" y="2557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7"/>
              <p:cNvSpPr/>
              <p:nvPr/>
            </p:nvSpPr>
            <p:spPr>
              <a:xfrm>
                <a:off x="7350555" y="2093242"/>
                <a:ext cx="553346" cy="871759"/>
              </a:xfrm>
              <a:custGeom>
                <a:avLst/>
                <a:gdLst/>
                <a:ahLst/>
                <a:cxnLst/>
                <a:rect l="l" t="t" r="r" b="b"/>
                <a:pathLst>
                  <a:path w="16657" h="26242" extrusionOk="0">
                    <a:moveTo>
                      <a:pt x="0" y="26241"/>
                    </a:moveTo>
                    <a:lnTo>
                      <a:pt x="6870" y="0"/>
                    </a:lnTo>
                    <a:lnTo>
                      <a:pt x="16657" y="65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7"/>
              <p:cNvSpPr/>
              <p:nvPr/>
            </p:nvSpPr>
            <p:spPr>
              <a:xfrm>
                <a:off x="7350555" y="1994738"/>
                <a:ext cx="1016532" cy="970257"/>
              </a:xfrm>
              <a:custGeom>
                <a:avLst/>
                <a:gdLst/>
                <a:ahLst/>
                <a:cxnLst/>
                <a:rect l="l" t="t" r="r" b="b"/>
                <a:pathLst>
                  <a:path w="30600" h="29207" extrusionOk="0">
                    <a:moveTo>
                      <a:pt x="0" y="29206"/>
                    </a:moveTo>
                    <a:lnTo>
                      <a:pt x="18300" y="3775"/>
                    </a:lnTo>
                    <a:lnTo>
                      <a:pt x="305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7"/>
              <p:cNvSpPr/>
              <p:nvPr/>
            </p:nvSpPr>
            <p:spPr>
              <a:xfrm>
                <a:off x="7350555" y="2299320"/>
                <a:ext cx="730176" cy="665297"/>
              </a:xfrm>
              <a:custGeom>
                <a:avLst/>
                <a:gdLst/>
                <a:ahLst/>
                <a:cxnLst/>
                <a:rect l="l" t="t" r="r" b="b"/>
                <a:pathLst>
                  <a:path w="21980" h="20027" extrusionOk="0">
                    <a:moveTo>
                      <a:pt x="20991" y="0"/>
                    </a:moveTo>
                    <a:lnTo>
                      <a:pt x="21979" y="2155"/>
                    </a:lnTo>
                    <a:lnTo>
                      <a:pt x="0" y="20026"/>
                    </a:ln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7"/>
              <p:cNvSpPr/>
              <p:nvPr/>
            </p:nvSpPr>
            <p:spPr>
              <a:xfrm>
                <a:off x="7350953" y="2114969"/>
                <a:ext cx="581848" cy="849635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25576" extrusionOk="0">
                    <a:moveTo>
                      <a:pt x="16645" y="1"/>
                    </a:moveTo>
                    <a:lnTo>
                      <a:pt x="17514" y="1239"/>
                    </a:lnTo>
                    <a:lnTo>
                      <a:pt x="0" y="25575"/>
                    </a:ln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30"/>
          <p:cNvGrpSpPr/>
          <p:nvPr/>
        </p:nvGrpSpPr>
        <p:grpSpPr>
          <a:xfrm>
            <a:off x="1132092" y="1117805"/>
            <a:ext cx="6575015" cy="2976267"/>
            <a:chOff x="3348891" y="3277150"/>
            <a:chExt cx="6575015" cy="2976267"/>
          </a:xfrm>
        </p:grpSpPr>
        <p:sp>
          <p:nvSpPr>
            <p:cNvPr id="492" name="Google Shape;492;p30"/>
            <p:cNvSpPr/>
            <p:nvPr/>
          </p:nvSpPr>
          <p:spPr>
            <a:xfrm>
              <a:off x="3860263" y="3277150"/>
              <a:ext cx="6063644" cy="2976267"/>
            </a:xfrm>
            <a:custGeom>
              <a:avLst/>
              <a:gdLst/>
              <a:ahLst/>
              <a:cxnLst/>
              <a:rect l="l" t="t" r="r" b="b"/>
              <a:pathLst>
                <a:path w="32144" h="25095" extrusionOk="0">
                  <a:moveTo>
                    <a:pt x="0" y="0"/>
                  </a:moveTo>
                  <a:lnTo>
                    <a:pt x="0" y="25095"/>
                  </a:lnTo>
                  <a:lnTo>
                    <a:pt x="32143" y="25095"/>
                  </a:lnTo>
                  <a:lnTo>
                    <a:pt x="321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3986290" y="3416150"/>
              <a:ext cx="5811589" cy="2698387"/>
            </a:xfrm>
            <a:custGeom>
              <a:avLst/>
              <a:gdLst/>
              <a:ahLst/>
              <a:cxnLst/>
              <a:rect l="l" t="t" r="r" b="b"/>
              <a:pathLst>
                <a:path w="29279" h="22752" extrusionOk="0">
                  <a:moveTo>
                    <a:pt x="0" y="0"/>
                  </a:moveTo>
                  <a:lnTo>
                    <a:pt x="0" y="22751"/>
                  </a:lnTo>
                  <a:lnTo>
                    <a:pt x="29279" y="22751"/>
                  </a:lnTo>
                  <a:lnTo>
                    <a:pt x="292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4" name="Google Shape;494;p30"/>
            <p:cNvGrpSpPr/>
            <p:nvPr/>
          </p:nvGrpSpPr>
          <p:grpSpPr>
            <a:xfrm>
              <a:off x="3348891" y="3765769"/>
              <a:ext cx="1082093" cy="2056598"/>
              <a:chOff x="9160154" y="3680132"/>
              <a:chExt cx="1082093" cy="2056598"/>
            </a:xfrm>
          </p:grpSpPr>
          <p:sp>
            <p:nvSpPr>
              <p:cNvPr id="495" name="Google Shape;495;p30"/>
              <p:cNvSpPr/>
              <p:nvPr/>
            </p:nvSpPr>
            <p:spPr>
              <a:xfrm rot="-522886">
                <a:off x="9318717" y="3733097"/>
                <a:ext cx="757185" cy="76178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8612" extrusionOk="0">
                    <a:moveTo>
                      <a:pt x="7422" y="0"/>
                    </a:moveTo>
                    <a:lnTo>
                      <a:pt x="1" y="1129"/>
                    </a:lnTo>
                    <a:lnTo>
                      <a:pt x="1138" y="8611"/>
                    </a:lnTo>
                    <a:lnTo>
                      <a:pt x="8559" y="7483"/>
                    </a:lnTo>
                    <a:lnTo>
                      <a:pt x="74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 rot="-522886">
                <a:off x="9215481" y="4356706"/>
                <a:ext cx="785580" cy="790180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8933" extrusionOk="0">
                    <a:moveTo>
                      <a:pt x="1537" y="0"/>
                    </a:moveTo>
                    <a:lnTo>
                      <a:pt x="0" y="7405"/>
                    </a:lnTo>
                    <a:lnTo>
                      <a:pt x="7344" y="8932"/>
                    </a:lnTo>
                    <a:lnTo>
                      <a:pt x="8880" y="1519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 rot="-1040679">
                <a:off x="9484559" y="4973987"/>
                <a:ext cx="671901" cy="678005"/>
              </a:xfrm>
              <a:custGeom>
                <a:avLst/>
                <a:gdLst/>
                <a:ahLst/>
                <a:cxnLst/>
                <a:rect l="l" t="t" r="r" b="b"/>
                <a:pathLst>
                  <a:path w="7596" h="7665" extrusionOk="0">
                    <a:moveTo>
                      <a:pt x="7500" y="0"/>
                    </a:moveTo>
                    <a:lnTo>
                      <a:pt x="0" y="96"/>
                    </a:lnTo>
                    <a:lnTo>
                      <a:pt x="96" y="7665"/>
                    </a:lnTo>
                    <a:lnTo>
                      <a:pt x="7595" y="7569"/>
                    </a:lnTo>
                    <a:lnTo>
                      <a:pt x="75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 rot="-522886">
                <a:off x="9555623" y="3841769"/>
                <a:ext cx="90756" cy="78284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885" extrusionOk="0">
                    <a:moveTo>
                      <a:pt x="582" y="0"/>
                    </a:moveTo>
                    <a:cubicBezTo>
                      <a:pt x="192" y="0"/>
                      <a:pt x="1" y="478"/>
                      <a:pt x="279" y="755"/>
                    </a:cubicBezTo>
                    <a:cubicBezTo>
                      <a:pt x="368" y="845"/>
                      <a:pt x="477" y="885"/>
                      <a:pt x="584" y="885"/>
                    </a:cubicBezTo>
                    <a:cubicBezTo>
                      <a:pt x="810" y="885"/>
                      <a:pt x="1025" y="708"/>
                      <a:pt x="1025" y="443"/>
                    </a:cubicBezTo>
                    <a:cubicBezTo>
                      <a:pt x="1025" y="200"/>
                      <a:pt x="825" y="0"/>
                      <a:pt x="5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 rot="-522886">
                <a:off x="9317272" y="4450725"/>
                <a:ext cx="91464" cy="7757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77" extrusionOk="0">
                    <a:moveTo>
                      <a:pt x="591" y="0"/>
                    </a:moveTo>
                    <a:cubicBezTo>
                      <a:pt x="200" y="0"/>
                      <a:pt x="0" y="469"/>
                      <a:pt x="278" y="747"/>
                    </a:cubicBezTo>
                    <a:cubicBezTo>
                      <a:pt x="368" y="836"/>
                      <a:pt x="478" y="876"/>
                      <a:pt x="586" y="876"/>
                    </a:cubicBezTo>
                    <a:cubicBezTo>
                      <a:pt x="814" y="876"/>
                      <a:pt x="1033" y="699"/>
                      <a:pt x="1033" y="434"/>
                    </a:cubicBezTo>
                    <a:cubicBezTo>
                      <a:pt x="1033" y="191"/>
                      <a:pt x="834" y="0"/>
                      <a:pt x="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 rot="-1040679">
                <a:off x="9711227" y="5024962"/>
                <a:ext cx="78371" cy="7845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87" extrusionOk="0">
                    <a:moveTo>
                      <a:pt x="443" y="1"/>
                    </a:moveTo>
                    <a:cubicBezTo>
                      <a:pt x="200" y="1"/>
                      <a:pt x="1" y="200"/>
                      <a:pt x="1" y="444"/>
                    </a:cubicBezTo>
                    <a:cubicBezTo>
                      <a:pt x="1" y="687"/>
                      <a:pt x="200" y="886"/>
                      <a:pt x="443" y="886"/>
                    </a:cubicBezTo>
                    <a:cubicBezTo>
                      <a:pt x="686" y="886"/>
                      <a:pt x="886" y="687"/>
                      <a:pt x="886" y="444"/>
                    </a:cubicBezTo>
                    <a:cubicBezTo>
                      <a:pt x="886" y="200"/>
                      <a:pt x="686" y="1"/>
                      <a:pt x="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1" name="Google Shape;501;p30"/>
          <p:cNvGrpSpPr/>
          <p:nvPr/>
        </p:nvGrpSpPr>
        <p:grpSpPr>
          <a:xfrm>
            <a:off x="-1083931" y="222741"/>
            <a:ext cx="10728718" cy="5968415"/>
            <a:chOff x="-1083931" y="222741"/>
            <a:chExt cx="10728718" cy="5968415"/>
          </a:xfrm>
        </p:grpSpPr>
        <p:grpSp>
          <p:nvGrpSpPr>
            <p:cNvPr id="502" name="Google Shape;502;p30"/>
            <p:cNvGrpSpPr/>
            <p:nvPr/>
          </p:nvGrpSpPr>
          <p:grpSpPr>
            <a:xfrm rot="-972779" flipH="1">
              <a:off x="-916541" y="531233"/>
              <a:ext cx="2429838" cy="1545130"/>
              <a:chOff x="258104" y="3061928"/>
              <a:chExt cx="2429915" cy="1545179"/>
            </a:xfrm>
          </p:grpSpPr>
          <p:sp>
            <p:nvSpPr>
              <p:cNvPr id="503" name="Google Shape;503;p30"/>
              <p:cNvSpPr/>
              <p:nvPr/>
            </p:nvSpPr>
            <p:spPr>
              <a:xfrm rot="1206883">
                <a:off x="326790" y="3431545"/>
                <a:ext cx="2292541" cy="805944"/>
              </a:xfrm>
              <a:custGeom>
                <a:avLst/>
                <a:gdLst/>
                <a:ahLst/>
                <a:cxnLst/>
                <a:rect l="l" t="t" r="r" b="b"/>
                <a:pathLst>
                  <a:path w="51362" h="18056" extrusionOk="0">
                    <a:moveTo>
                      <a:pt x="45285" y="5686"/>
                    </a:moveTo>
                    <a:cubicBezTo>
                      <a:pt x="45285" y="5686"/>
                      <a:pt x="41683" y="5669"/>
                      <a:pt x="41588" y="5669"/>
                    </a:cubicBezTo>
                    <a:lnTo>
                      <a:pt x="41588" y="5669"/>
                    </a:lnTo>
                    <a:cubicBezTo>
                      <a:pt x="41588" y="5669"/>
                      <a:pt x="39044" y="5660"/>
                      <a:pt x="38957" y="5660"/>
                    </a:cubicBezTo>
                    <a:lnTo>
                      <a:pt x="38957" y="5660"/>
                    </a:lnTo>
                    <a:lnTo>
                      <a:pt x="29392" y="5634"/>
                    </a:lnTo>
                    <a:cubicBezTo>
                      <a:pt x="30329" y="4644"/>
                      <a:pt x="31032" y="3447"/>
                      <a:pt x="31440" y="2136"/>
                    </a:cubicBezTo>
                    <a:cubicBezTo>
                      <a:pt x="31805" y="990"/>
                      <a:pt x="30546" y="1"/>
                      <a:pt x="29522" y="634"/>
                    </a:cubicBezTo>
                    <a:cubicBezTo>
                      <a:pt x="28263" y="1398"/>
                      <a:pt x="26901" y="1988"/>
                      <a:pt x="25477" y="2379"/>
                    </a:cubicBezTo>
                    <a:cubicBezTo>
                      <a:pt x="25191" y="2032"/>
                      <a:pt x="24939" y="1650"/>
                      <a:pt x="24748" y="1242"/>
                    </a:cubicBezTo>
                    <a:cubicBezTo>
                      <a:pt x="24444" y="617"/>
                      <a:pt x="23706" y="330"/>
                      <a:pt x="23064" y="608"/>
                    </a:cubicBezTo>
                    <a:cubicBezTo>
                      <a:pt x="22040" y="1042"/>
                      <a:pt x="20382" y="1285"/>
                      <a:pt x="18498" y="1285"/>
                    </a:cubicBezTo>
                    <a:cubicBezTo>
                      <a:pt x="17422" y="1285"/>
                      <a:pt x="16354" y="1207"/>
                      <a:pt x="15286" y="1051"/>
                    </a:cubicBezTo>
                    <a:cubicBezTo>
                      <a:pt x="14375" y="903"/>
                      <a:pt x="13602" y="1737"/>
                      <a:pt x="13819" y="2639"/>
                    </a:cubicBezTo>
                    <a:cubicBezTo>
                      <a:pt x="14097" y="3794"/>
                      <a:pt x="14540" y="4783"/>
                      <a:pt x="15130" y="5591"/>
                    </a:cubicBezTo>
                    <a:lnTo>
                      <a:pt x="14983" y="5591"/>
                    </a:lnTo>
                    <a:cubicBezTo>
                      <a:pt x="14835" y="5591"/>
                      <a:pt x="14688" y="5608"/>
                      <a:pt x="14549" y="5634"/>
                    </a:cubicBezTo>
                    <a:cubicBezTo>
                      <a:pt x="14436" y="5643"/>
                      <a:pt x="14323" y="5669"/>
                      <a:pt x="14219" y="5703"/>
                    </a:cubicBezTo>
                    <a:lnTo>
                      <a:pt x="5764" y="8811"/>
                    </a:lnTo>
                    <a:lnTo>
                      <a:pt x="5764" y="8811"/>
                    </a:lnTo>
                    <a:lnTo>
                      <a:pt x="1138" y="10512"/>
                    </a:lnTo>
                    <a:cubicBezTo>
                      <a:pt x="1" y="10929"/>
                      <a:pt x="1" y="12526"/>
                      <a:pt x="1129" y="12951"/>
                    </a:cubicBezTo>
                    <a:lnTo>
                      <a:pt x="5738" y="14679"/>
                    </a:lnTo>
                    <a:lnTo>
                      <a:pt x="5747" y="14679"/>
                    </a:lnTo>
                    <a:lnTo>
                      <a:pt x="13958" y="17760"/>
                    </a:lnTo>
                    <a:cubicBezTo>
                      <a:pt x="14271" y="17899"/>
                      <a:pt x="14609" y="17969"/>
                      <a:pt x="14948" y="17969"/>
                    </a:cubicBezTo>
                    <a:lnTo>
                      <a:pt x="19462" y="17986"/>
                    </a:lnTo>
                    <a:cubicBezTo>
                      <a:pt x="19514" y="17986"/>
                      <a:pt x="19574" y="17986"/>
                      <a:pt x="19627" y="17977"/>
                    </a:cubicBezTo>
                    <a:cubicBezTo>
                      <a:pt x="19627" y="17977"/>
                      <a:pt x="31362" y="18012"/>
                      <a:pt x="38957" y="18038"/>
                    </a:cubicBezTo>
                    <a:lnTo>
                      <a:pt x="38957" y="18038"/>
                    </a:lnTo>
                    <a:cubicBezTo>
                      <a:pt x="38957" y="18038"/>
                      <a:pt x="39912" y="18038"/>
                      <a:pt x="40659" y="18038"/>
                    </a:cubicBezTo>
                    <a:lnTo>
                      <a:pt x="40659" y="18038"/>
                    </a:lnTo>
                    <a:lnTo>
                      <a:pt x="40667" y="18038"/>
                    </a:lnTo>
                    <a:cubicBezTo>
                      <a:pt x="40676" y="18038"/>
                      <a:pt x="40711" y="18038"/>
                      <a:pt x="40754" y="18038"/>
                    </a:cubicBezTo>
                    <a:cubicBezTo>
                      <a:pt x="41197" y="18047"/>
                      <a:pt x="41544" y="18047"/>
                      <a:pt x="41544" y="18047"/>
                    </a:cubicBezTo>
                    <a:lnTo>
                      <a:pt x="41544" y="18047"/>
                    </a:lnTo>
                    <a:cubicBezTo>
                      <a:pt x="42742" y="18047"/>
                      <a:pt x="44756" y="18055"/>
                      <a:pt x="45181" y="18055"/>
                    </a:cubicBezTo>
                    <a:lnTo>
                      <a:pt x="45190" y="18055"/>
                    </a:lnTo>
                    <a:cubicBezTo>
                      <a:pt x="45216" y="18055"/>
                      <a:pt x="45225" y="18055"/>
                      <a:pt x="45242" y="18055"/>
                    </a:cubicBezTo>
                    <a:lnTo>
                      <a:pt x="45259" y="18055"/>
                    </a:lnTo>
                    <a:lnTo>
                      <a:pt x="45268" y="18055"/>
                    </a:lnTo>
                    <a:cubicBezTo>
                      <a:pt x="48610" y="18055"/>
                      <a:pt x="51344" y="15286"/>
                      <a:pt x="51353" y="11884"/>
                    </a:cubicBezTo>
                    <a:cubicBezTo>
                      <a:pt x="51362" y="8472"/>
                      <a:pt x="48636" y="5695"/>
                      <a:pt x="45285" y="56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120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4" name="Google Shape;504;p30"/>
              <p:cNvGrpSpPr/>
              <p:nvPr/>
            </p:nvGrpSpPr>
            <p:grpSpPr>
              <a:xfrm rot="1206883">
                <a:off x="386482" y="3512221"/>
                <a:ext cx="2163903" cy="670341"/>
                <a:chOff x="2172525" y="4361375"/>
                <a:chExt cx="1212000" cy="375450"/>
              </a:xfrm>
            </p:grpSpPr>
            <p:sp>
              <p:nvSpPr>
                <p:cNvPr id="505" name="Google Shape;505;p30"/>
                <p:cNvSpPr/>
                <p:nvPr/>
              </p:nvSpPr>
              <p:spPr>
                <a:xfrm>
                  <a:off x="2172525" y="4490925"/>
                  <a:ext cx="328150" cy="24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6" h="9636" extrusionOk="0">
                      <a:moveTo>
                        <a:pt x="12882" y="9635"/>
                      </a:moveTo>
                      <a:lnTo>
                        <a:pt x="1" y="4809"/>
                      </a:lnTo>
                      <a:lnTo>
                        <a:pt x="13082" y="0"/>
                      </a:lnTo>
                      <a:lnTo>
                        <a:pt x="13125" y="0"/>
                      </a:lnTo>
                      <a:cubicBezTo>
                        <a:pt x="12561" y="139"/>
                        <a:pt x="12171" y="643"/>
                        <a:pt x="12171" y="1224"/>
                      </a:cubicBezTo>
                      <a:lnTo>
                        <a:pt x="12171" y="1224"/>
                      </a:lnTo>
                      <a:cubicBezTo>
                        <a:pt x="12171" y="1780"/>
                        <a:pt x="12526" y="2266"/>
                        <a:pt x="13065" y="2431"/>
                      </a:cubicBezTo>
                      <a:cubicBezTo>
                        <a:pt x="12526" y="2587"/>
                        <a:pt x="12162" y="3082"/>
                        <a:pt x="12162" y="3637"/>
                      </a:cubicBezTo>
                      <a:lnTo>
                        <a:pt x="12162" y="3637"/>
                      </a:lnTo>
                      <a:cubicBezTo>
                        <a:pt x="12162" y="4210"/>
                        <a:pt x="12552" y="4714"/>
                        <a:pt x="13108" y="4861"/>
                      </a:cubicBezTo>
                      <a:cubicBezTo>
                        <a:pt x="12552" y="5000"/>
                        <a:pt x="12153" y="5504"/>
                        <a:pt x="12153" y="6076"/>
                      </a:cubicBezTo>
                      <a:lnTo>
                        <a:pt x="12153" y="6076"/>
                      </a:lnTo>
                      <a:cubicBezTo>
                        <a:pt x="12153" y="6632"/>
                        <a:pt x="12518" y="7127"/>
                        <a:pt x="13047" y="7283"/>
                      </a:cubicBezTo>
                      <a:cubicBezTo>
                        <a:pt x="12518" y="7439"/>
                        <a:pt x="12153" y="7934"/>
                        <a:pt x="12153" y="8490"/>
                      </a:cubicBezTo>
                      <a:lnTo>
                        <a:pt x="12153" y="8490"/>
                      </a:lnTo>
                      <a:cubicBezTo>
                        <a:pt x="12145" y="8984"/>
                        <a:pt x="12431" y="9427"/>
                        <a:pt x="12882" y="963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30"/>
                <p:cNvSpPr/>
                <p:nvPr/>
              </p:nvSpPr>
              <p:spPr>
                <a:xfrm>
                  <a:off x="2172525" y="4568825"/>
                  <a:ext cx="115700" cy="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8" h="3421" extrusionOk="0">
                      <a:moveTo>
                        <a:pt x="4619" y="3421"/>
                      </a:moveTo>
                      <a:lnTo>
                        <a:pt x="1" y="1693"/>
                      </a:lnTo>
                      <a:lnTo>
                        <a:pt x="462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30"/>
                <p:cNvSpPr/>
                <p:nvPr/>
              </p:nvSpPr>
              <p:spPr>
                <a:xfrm>
                  <a:off x="2476125" y="4490275"/>
                  <a:ext cx="908400" cy="2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36" h="9862" extrusionOk="0">
                      <a:moveTo>
                        <a:pt x="36327" y="4983"/>
                      </a:moveTo>
                      <a:lnTo>
                        <a:pt x="36327" y="4983"/>
                      </a:lnTo>
                      <a:cubicBezTo>
                        <a:pt x="36336" y="2301"/>
                        <a:pt x="34183" y="96"/>
                        <a:pt x="31553" y="87"/>
                      </a:cubicBezTo>
                      <a:lnTo>
                        <a:pt x="27855" y="78"/>
                      </a:lnTo>
                      <a:cubicBezTo>
                        <a:pt x="28194" y="3325"/>
                        <a:pt x="28177" y="6597"/>
                        <a:pt x="27821" y="9844"/>
                      </a:cubicBezTo>
                      <a:lnTo>
                        <a:pt x="25234" y="9835"/>
                      </a:lnTo>
                      <a:cubicBezTo>
                        <a:pt x="25581" y="6589"/>
                        <a:pt x="25572" y="3316"/>
                        <a:pt x="25225" y="70"/>
                      </a:cubicBezTo>
                      <a:lnTo>
                        <a:pt x="1346" y="0"/>
                      </a:lnTo>
                      <a:lnTo>
                        <a:pt x="1346" y="0"/>
                      </a:lnTo>
                      <a:lnTo>
                        <a:pt x="1259" y="0"/>
                      </a:lnTo>
                      <a:cubicBezTo>
                        <a:pt x="573" y="9"/>
                        <a:pt x="27" y="564"/>
                        <a:pt x="27" y="1250"/>
                      </a:cubicBezTo>
                      <a:lnTo>
                        <a:pt x="27" y="1250"/>
                      </a:lnTo>
                      <a:cubicBezTo>
                        <a:pt x="27" y="1806"/>
                        <a:pt x="382" y="2292"/>
                        <a:pt x="921" y="2457"/>
                      </a:cubicBezTo>
                      <a:cubicBezTo>
                        <a:pt x="382" y="2613"/>
                        <a:pt x="18" y="3108"/>
                        <a:pt x="18" y="3663"/>
                      </a:cubicBezTo>
                      <a:lnTo>
                        <a:pt x="18" y="3663"/>
                      </a:lnTo>
                      <a:cubicBezTo>
                        <a:pt x="18" y="4236"/>
                        <a:pt x="408" y="4740"/>
                        <a:pt x="964" y="4887"/>
                      </a:cubicBezTo>
                      <a:cubicBezTo>
                        <a:pt x="408" y="5026"/>
                        <a:pt x="9" y="5530"/>
                        <a:pt x="9" y="6102"/>
                      </a:cubicBezTo>
                      <a:lnTo>
                        <a:pt x="9" y="6102"/>
                      </a:lnTo>
                      <a:cubicBezTo>
                        <a:pt x="9" y="6658"/>
                        <a:pt x="374" y="7153"/>
                        <a:pt x="903" y="7309"/>
                      </a:cubicBezTo>
                      <a:cubicBezTo>
                        <a:pt x="374" y="7465"/>
                        <a:pt x="9" y="7960"/>
                        <a:pt x="9" y="8516"/>
                      </a:cubicBezTo>
                      <a:lnTo>
                        <a:pt x="9" y="8516"/>
                      </a:lnTo>
                      <a:cubicBezTo>
                        <a:pt x="1" y="9201"/>
                        <a:pt x="547" y="9766"/>
                        <a:pt x="1233" y="9774"/>
                      </a:cubicBezTo>
                      <a:lnTo>
                        <a:pt x="5738" y="9783"/>
                      </a:lnTo>
                      <a:cubicBezTo>
                        <a:pt x="5773" y="9783"/>
                        <a:pt x="5816" y="9783"/>
                        <a:pt x="5851" y="9783"/>
                      </a:cubicBezTo>
                      <a:lnTo>
                        <a:pt x="31527" y="9861"/>
                      </a:lnTo>
                      <a:cubicBezTo>
                        <a:pt x="34157" y="9861"/>
                        <a:pt x="36319" y="7674"/>
                        <a:pt x="36327" y="498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30"/>
                <p:cNvSpPr/>
                <p:nvPr/>
              </p:nvSpPr>
              <p:spPr>
                <a:xfrm>
                  <a:off x="2476350" y="4568825"/>
                  <a:ext cx="637150" cy="7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86" h="3195" extrusionOk="0">
                      <a:moveTo>
                        <a:pt x="25459" y="3195"/>
                      </a:moveTo>
                      <a:cubicBezTo>
                        <a:pt x="25468" y="2796"/>
                        <a:pt x="25477" y="2396"/>
                        <a:pt x="25477" y="1988"/>
                      </a:cubicBezTo>
                      <a:cubicBezTo>
                        <a:pt x="25485" y="1346"/>
                        <a:pt x="25468" y="704"/>
                        <a:pt x="25442" y="70"/>
                      </a:cubicBezTo>
                      <a:lnTo>
                        <a:pt x="3967" y="1"/>
                      </a:lnTo>
                      <a:cubicBezTo>
                        <a:pt x="3906" y="9"/>
                        <a:pt x="3846" y="9"/>
                        <a:pt x="3785" y="9"/>
                      </a:cubicBezTo>
                      <a:lnTo>
                        <a:pt x="122" y="1"/>
                      </a:lnTo>
                      <a:cubicBezTo>
                        <a:pt x="52" y="165"/>
                        <a:pt x="9" y="339"/>
                        <a:pt x="9" y="521"/>
                      </a:cubicBezTo>
                      <a:lnTo>
                        <a:pt x="9" y="521"/>
                      </a:lnTo>
                      <a:cubicBezTo>
                        <a:pt x="9" y="1094"/>
                        <a:pt x="399" y="1598"/>
                        <a:pt x="955" y="1745"/>
                      </a:cubicBezTo>
                      <a:cubicBezTo>
                        <a:pt x="399" y="1884"/>
                        <a:pt x="0" y="2388"/>
                        <a:pt x="0" y="2960"/>
                      </a:cubicBezTo>
                      <a:lnTo>
                        <a:pt x="0" y="2960"/>
                      </a:lnTo>
                      <a:cubicBezTo>
                        <a:pt x="0" y="3013"/>
                        <a:pt x="9" y="3073"/>
                        <a:pt x="18" y="3125"/>
                      </a:cubicBezTo>
                      <a:lnTo>
                        <a:pt x="3958" y="3134"/>
                      </a:lnTo>
                      <a:cubicBezTo>
                        <a:pt x="4019" y="3134"/>
                        <a:pt x="4080" y="3134"/>
                        <a:pt x="4141" y="312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30"/>
                <p:cNvSpPr/>
                <p:nvPr/>
              </p:nvSpPr>
              <p:spPr>
                <a:xfrm>
                  <a:off x="3149500" y="4492225"/>
                  <a:ext cx="235025" cy="24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1" h="9784" extrusionOk="0">
                      <a:moveTo>
                        <a:pt x="9392" y="4905"/>
                      </a:moveTo>
                      <a:lnTo>
                        <a:pt x="9392" y="4905"/>
                      </a:lnTo>
                      <a:cubicBezTo>
                        <a:pt x="9401" y="2223"/>
                        <a:pt x="7248" y="18"/>
                        <a:pt x="4618" y="9"/>
                      </a:cubicBezTo>
                      <a:lnTo>
                        <a:pt x="920" y="0"/>
                      </a:lnTo>
                      <a:cubicBezTo>
                        <a:pt x="1259" y="3247"/>
                        <a:pt x="1242" y="6519"/>
                        <a:pt x="886" y="9766"/>
                      </a:cubicBezTo>
                      <a:lnTo>
                        <a:pt x="0" y="9766"/>
                      </a:lnTo>
                      <a:lnTo>
                        <a:pt x="0" y="9766"/>
                      </a:lnTo>
                      <a:lnTo>
                        <a:pt x="4592" y="9783"/>
                      </a:lnTo>
                      <a:cubicBezTo>
                        <a:pt x="7222" y="9783"/>
                        <a:pt x="9384" y="7596"/>
                        <a:pt x="9392" y="49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30"/>
                <p:cNvSpPr/>
                <p:nvPr/>
              </p:nvSpPr>
              <p:spPr>
                <a:xfrm>
                  <a:off x="3106750" y="4492000"/>
                  <a:ext cx="74225" cy="24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9775" extrusionOk="0">
                      <a:moveTo>
                        <a:pt x="2630" y="9"/>
                      </a:moveTo>
                      <a:lnTo>
                        <a:pt x="0" y="1"/>
                      </a:lnTo>
                      <a:cubicBezTo>
                        <a:pt x="347" y="3247"/>
                        <a:pt x="356" y="6520"/>
                        <a:pt x="9" y="9766"/>
                      </a:cubicBezTo>
                      <a:lnTo>
                        <a:pt x="2596" y="9775"/>
                      </a:lnTo>
                      <a:cubicBezTo>
                        <a:pt x="2952" y="6528"/>
                        <a:pt x="2969" y="3256"/>
                        <a:pt x="2630" y="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30"/>
                <p:cNvSpPr/>
                <p:nvPr/>
              </p:nvSpPr>
              <p:spPr>
                <a:xfrm>
                  <a:off x="2510200" y="4362875"/>
                  <a:ext cx="24935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4" h="5140" extrusionOk="0">
                      <a:moveTo>
                        <a:pt x="9974" y="2015"/>
                      </a:moveTo>
                      <a:cubicBezTo>
                        <a:pt x="9349" y="1442"/>
                        <a:pt x="8845" y="765"/>
                        <a:pt x="8481" y="1"/>
                      </a:cubicBezTo>
                      <a:cubicBezTo>
                        <a:pt x="6328" y="921"/>
                        <a:pt x="2613" y="947"/>
                        <a:pt x="0" y="530"/>
                      </a:cubicBezTo>
                      <a:cubicBezTo>
                        <a:pt x="608" y="3065"/>
                        <a:pt x="2170" y="4905"/>
                        <a:pt x="5261" y="5140"/>
                      </a:cubicBezTo>
                      <a:cubicBezTo>
                        <a:pt x="6215" y="4888"/>
                        <a:pt x="7083" y="3230"/>
                        <a:pt x="7266" y="2267"/>
                      </a:cubicBezTo>
                      <a:cubicBezTo>
                        <a:pt x="8177" y="2293"/>
                        <a:pt x="9080" y="2206"/>
                        <a:pt x="9974" y="20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30"/>
                <p:cNvSpPr/>
                <p:nvPr/>
              </p:nvSpPr>
              <p:spPr>
                <a:xfrm>
                  <a:off x="2641050" y="4361375"/>
                  <a:ext cx="246975" cy="14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9" h="5860" extrusionOk="0">
                      <a:moveTo>
                        <a:pt x="0" y="5208"/>
                      </a:moveTo>
                      <a:cubicBezTo>
                        <a:pt x="964" y="4983"/>
                        <a:pt x="1841" y="3299"/>
                        <a:pt x="2032" y="2327"/>
                      </a:cubicBezTo>
                      <a:cubicBezTo>
                        <a:pt x="4809" y="2413"/>
                        <a:pt x="7709" y="1328"/>
                        <a:pt x="9879" y="0"/>
                      </a:cubicBezTo>
                      <a:cubicBezTo>
                        <a:pt x="8603" y="3967"/>
                        <a:pt x="4974" y="5859"/>
                        <a:pt x="0" y="520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13" name="Google Shape;513;p30"/>
            <p:cNvGrpSpPr/>
            <p:nvPr/>
          </p:nvGrpSpPr>
          <p:grpSpPr>
            <a:xfrm rot="3162190">
              <a:off x="7250779" y="4086667"/>
              <a:ext cx="2230532" cy="1515945"/>
              <a:chOff x="2767075" y="3857837"/>
              <a:chExt cx="2216065" cy="1486937"/>
            </a:xfrm>
          </p:grpSpPr>
          <p:sp>
            <p:nvSpPr>
              <p:cNvPr id="514" name="Google Shape;514;p30"/>
              <p:cNvSpPr/>
              <p:nvPr/>
            </p:nvSpPr>
            <p:spPr>
              <a:xfrm rot="-1349544">
                <a:off x="2829824" y="4229433"/>
                <a:ext cx="2090566" cy="743745"/>
              </a:xfrm>
              <a:custGeom>
                <a:avLst/>
                <a:gdLst/>
                <a:ahLst/>
                <a:cxnLst/>
                <a:rect l="l" t="t" r="r" b="b"/>
                <a:pathLst>
                  <a:path w="39844" h="14175" extrusionOk="0">
                    <a:moveTo>
                      <a:pt x="38984" y="1094"/>
                    </a:moveTo>
                    <a:cubicBezTo>
                      <a:pt x="38402" y="408"/>
                      <a:pt x="37560" y="9"/>
                      <a:pt x="36657" y="0"/>
                    </a:cubicBezTo>
                    <a:lnTo>
                      <a:pt x="12926" y="0"/>
                    </a:lnTo>
                    <a:cubicBezTo>
                      <a:pt x="11450" y="0"/>
                      <a:pt x="10304" y="1163"/>
                      <a:pt x="9879" y="3116"/>
                    </a:cubicBezTo>
                    <a:lnTo>
                      <a:pt x="9158" y="6406"/>
                    </a:lnTo>
                    <a:cubicBezTo>
                      <a:pt x="7969" y="6814"/>
                      <a:pt x="6268" y="7040"/>
                      <a:pt x="4358" y="7040"/>
                    </a:cubicBezTo>
                    <a:cubicBezTo>
                      <a:pt x="3455" y="7040"/>
                      <a:pt x="2553" y="6988"/>
                      <a:pt x="1650" y="6875"/>
                    </a:cubicBezTo>
                    <a:cubicBezTo>
                      <a:pt x="1589" y="6866"/>
                      <a:pt x="1537" y="6866"/>
                      <a:pt x="1485" y="6866"/>
                    </a:cubicBezTo>
                    <a:cubicBezTo>
                      <a:pt x="626" y="6866"/>
                      <a:pt x="1" y="7682"/>
                      <a:pt x="226" y="8507"/>
                    </a:cubicBezTo>
                    <a:cubicBezTo>
                      <a:pt x="1147" y="11927"/>
                      <a:pt x="3421" y="13845"/>
                      <a:pt x="6797" y="14071"/>
                    </a:cubicBezTo>
                    <a:cubicBezTo>
                      <a:pt x="6832" y="14079"/>
                      <a:pt x="6867" y="14079"/>
                      <a:pt x="6902" y="14088"/>
                    </a:cubicBezTo>
                    <a:cubicBezTo>
                      <a:pt x="7466" y="14149"/>
                      <a:pt x="8039" y="14175"/>
                      <a:pt x="8612" y="14175"/>
                    </a:cubicBezTo>
                    <a:cubicBezTo>
                      <a:pt x="11424" y="14175"/>
                      <a:pt x="13785" y="13385"/>
                      <a:pt x="15530" y="11927"/>
                    </a:cubicBezTo>
                    <a:lnTo>
                      <a:pt x="35920" y="11927"/>
                    </a:lnTo>
                    <a:cubicBezTo>
                      <a:pt x="37473" y="11927"/>
                      <a:pt x="38706" y="10642"/>
                      <a:pt x="38984" y="8724"/>
                    </a:cubicBezTo>
                    <a:lnTo>
                      <a:pt x="39722" y="3576"/>
                    </a:lnTo>
                    <a:cubicBezTo>
                      <a:pt x="39843" y="2682"/>
                      <a:pt x="39574" y="1780"/>
                      <a:pt x="38984" y="109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120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 rot="-1349544">
                <a:off x="3301365" y="4215579"/>
                <a:ext cx="1512098" cy="489219"/>
              </a:xfrm>
              <a:custGeom>
                <a:avLst/>
                <a:gdLst/>
                <a:ahLst/>
                <a:cxnLst/>
                <a:rect l="l" t="t" r="r" b="b"/>
                <a:pathLst>
                  <a:path w="28819" h="9324" extrusionOk="0">
                    <a:moveTo>
                      <a:pt x="26883" y="1"/>
                    </a:moveTo>
                    <a:lnTo>
                      <a:pt x="3152" y="1"/>
                    </a:lnTo>
                    <a:cubicBezTo>
                      <a:pt x="2171" y="1"/>
                      <a:pt x="1615" y="982"/>
                      <a:pt x="1372" y="2093"/>
                    </a:cubicBezTo>
                    <a:lnTo>
                      <a:pt x="244" y="7240"/>
                    </a:lnTo>
                    <a:cubicBezTo>
                      <a:pt x="1" y="8351"/>
                      <a:pt x="1042" y="9324"/>
                      <a:pt x="2023" y="9324"/>
                    </a:cubicBezTo>
                    <a:lnTo>
                      <a:pt x="26145" y="9324"/>
                    </a:lnTo>
                    <a:cubicBezTo>
                      <a:pt x="27118" y="9324"/>
                      <a:pt x="27751" y="8369"/>
                      <a:pt x="27916" y="7240"/>
                    </a:cubicBezTo>
                    <a:lnTo>
                      <a:pt x="28654" y="2093"/>
                    </a:lnTo>
                    <a:cubicBezTo>
                      <a:pt x="28819" y="956"/>
                      <a:pt x="27855" y="1"/>
                      <a:pt x="26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 rot="-1349544">
                <a:off x="3326763" y="4348896"/>
                <a:ext cx="816624" cy="489219"/>
              </a:xfrm>
              <a:custGeom>
                <a:avLst/>
                <a:gdLst/>
                <a:ahLst/>
                <a:cxnLst/>
                <a:rect l="l" t="t" r="r" b="b"/>
                <a:pathLst>
                  <a:path w="15564" h="9324" extrusionOk="0">
                    <a:moveTo>
                      <a:pt x="15564" y="0"/>
                    </a:moveTo>
                    <a:lnTo>
                      <a:pt x="3151" y="0"/>
                    </a:lnTo>
                    <a:cubicBezTo>
                      <a:pt x="2170" y="0"/>
                      <a:pt x="1615" y="981"/>
                      <a:pt x="1372" y="2092"/>
                    </a:cubicBezTo>
                    <a:lnTo>
                      <a:pt x="243" y="7231"/>
                    </a:lnTo>
                    <a:cubicBezTo>
                      <a:pt x="0" y="8351"/>
                      <a:pt x="1042" y="9323"/>
                      <a:pt x="2023" y="9323"/>
                    </a:cubicBezTo>
                    <a:lnTo>
                      <a:pt x="13420" y="9323"/>
                    </a:lnTo>
                    <a:cubicBezTo>
                      <a:pt x="13533" y="8958"/>
                      <a:pt x="13620" y="8577"/>
                      <a:pt x="13689" y="82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 rot="-1349544">
                <a:off x="3017394" y="4870025"/>
                <a:ext cx="543891" cy="283331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5400" extrusionOk="0">
                    <a:moveTo>
                      <a:pt x="10365" y="2032"/>
                    </a:moveTo>
                    <a:cubicBezTo>
                      <a:pt x="9705" y="1468"/>
                      <a:pt x="9159" y="773"/>
                      <a:pt x="8768" y="1"/>
                    </a:cubicBezTo>
                    <a:cubicBezTo>
                      <a:pt x="6563" y="1008"/>
                      <a:pt x="2718" y="1138"/>
                      <a:pt x="1" y="791"/>
                    </a:cubicBezTo>
                    <a:cubicBezTo>
                      <a:pt x="704" y="3386"/>
                      <a:pt x="2379" y="5252"/>
                      <a:pt x="5582" y="5400"/>
                    </a:cubicBezTo>
                    <a:cubicBezTo>
                      <a:pt x="6555" y="5122"/>
                      <a:pt x="7405" y="3377"/>
                      <a:pt x="7570" y="2379"/>
                    </a:cubicBezTo>
                    <a:cubicBezTo>
                      <a:pt x="8508" y="2370"/>
                      <a:pt x="9454" y="2257"/>
                      <a:pt x="10365" y="2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 rot="-1349544">
                <a:off x="3290289" y="4747665"/>
                <a:ext cx="528361" cy="325254"/>
              </a:xfrm>
              <a:custGeom>
                <a:avLst/>
                <a:gdLst/>
                <a:ahLst/>
                <a:cxnLst/>
                <a:rect l="l" t="t" r="r" b="b"/>
                <a:pathLst>
                  <a:path w="10070" h="6199" extrusionOk="0">
                    <a:moveTo>
                      <a:pt x="0" y="5660"/>
                    </a:moveTo>
                    <a:cubicBezTo>
                      <a:pt x="990" y="5400"/>
                      <a:pt x="1849" y="3638"/>
                      <a:pt x="2014" y="2631"/>
                    </a:cubicBezTo>
                    <a:cubicBezTo>
                      <a:pt x="4896" y="2640"/>
                      <a:pt x="7865" y="1433"/>
                      <a:pt x="10069" y="1"/>
                    </a:cubicBezTo>
                    <a:cubicBezTo>
                      <a:pt x="8863" y="4141"/>
                      <a:pt x="5165" y="6199"/>
                      <a:pt x="0" y="56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31"/>
          <p:cNvGrpSpPr/>
          <p:nvPr/>
        </p:nvGrpSpPr>
        <p:grpSpPr>
          <a:xfrm>
            <a:off x="-2324116" y="-672901"/>
            <a:ext cx="12271001" cy="6159869"/>
            <a:chOff x="-2324116" y="-672901"/>
            <a:chExt cx="12271001" cy="6159869"/>
          </a:xfrm>
        </p:grpSpPr>
        <p:grpSp>
          <p:nvGrpSpPr>
            <p:cNvPr id="521" name="Google Shape;521;p31"/>
            <p:cNvGrpSpPr/>
            <p:nvPr/>
          </p:nvGrpSpPr>
          <p:grpSpPr>
            <a:xfrm rot="-1412988" flipH="1">
              <a:off x="8287535" y="-523308"/>
              <a:ext cx="1240134" cy="2356966"/>
              <a:chOff x="9160154" y="3680132"/>
              <a:chExt cx="1082093" cy="2056598"/>
            </a:xfrm>
          </p:grpSpPr>
          <p:sp>
            <p:nvSpPr>
              <p:cNvPr id="522" name="Google Shape;522;p31"/>
              <p:cNvSpPr/>
              <p:nvPr/>
            </p:nvSpPr>
            <p:spPr>
              <a:xfrm rot="-522886">
                <a:off x="9318717" y="3733097"/>
                <a:ext cx="757185" cy="76178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8612" extrusionOk="0">
                    <a:moveTo>
                      <a:pt x="7422" y="0"/>
                    </a:moveTo>
                    <a:lnTo>
                      <a:pt x="1" y="1129"/>
                    </a:lnTo>
                    <a:lnTo>
                      <a:pt x="1138" y="8611"/>
                    </a:lnTo>
                    <a:lnTo>
                      <a:pt x="8559" y="7483"/>
                    </a:lnTo>
                    <a:lnTo>
                      <a:pt x="74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1"/>
              <p:cNvSpPr/>
              <p:nvPr/>
            </p:nvSpPr>
            <p:spPr>
              <a:xfrm rot="-522886">
                <a:off x="9215481" y="4356706"/>
                <a:ext cx="785580" cy="790180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8933" extrusionOk="0">
                    <a:moveTo>
                      <a:pt x="1537" y="0"/>
                    </a:moveTo>
                    <a:lnTo>
                      <a:pt x="0" y="7405"/>
                    </a:lnTo>
                    <a:lnTo>
                      <a:pt x="7344" y="8932"/>
                    </a:lnTo>
                    <a:lnTo>
                      <a:pt x="8880" y="1519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1"/>
              <p:cNvSpPr/>
              <p:nvPr/>
            </p:nvSpPr>
            <p:spPr>
              <a:xfrm rot="-1040679">
                <a:off x="9484559" y="4973987"/>
                <a:ext cx="671901" cy="678005"/>
              </a:xfrm>
              <a:custGeom>
                <a:avLst/>
                <a:gdLst/>
                <a:ahLst/>
                <a:cxnLst/>
                <a:rect l="l" t="t" r="r" b="b"/>
                <a:pathLst>
                  <a:path w="7596" h="7665" extrusionOk="0">
                    <a:moveTo>
                      <a:pt x="7500" y="0"/>
                    </a:moveTo>
                    <a:lnTo>
                      <a:pt x="0" y="96"/>
                    </a:lnTo>
                    <a:lnTo>
                      <a:pt x="96" y="7665"/>
                    </a:lnTo>
                    <a:lnTo>
                      <a:pt x="7595" y="7569"/>
                    </a:lnTo>
                    <a:lnTo>
                      <a:pt x="75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1"/>
              <p:cNvSpPr/>
              <p:nvPr/>
            </p:nvSpPr>
            <p:spPr>
              <a:xfrm rot="-522886">
                <a:off x="9555623" y="3841769"/>
                <a:ext cx="90756" cy="78284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885" extrusionOk="0">
                    <a:moveTo>
                      <a:pt x="582" y="0"/>
                    </a:moveTo>
                    <a:cubicBezTo>
                      <a:pt x="192" y="0"/>
                      <a:pt x="1" y="478"/>
                      <a:pt x="279" y="755"/>
                    </a:cubicBezTo>
                    <a:cubicBezTo>
                      <a:pt x="368" y="845"/>
                      <a:pt x="477" y="885"/>
                      <a:pt x="584" y="885"/>
                    </a:cubicBezTo>
                    <a:cubicBezTo>
                      <a:pt x="810" y="885"/>
                      <a:pt x="1025" y="708"/>
                      <a:pt x="1025" y="443"/>
                    </a:cubicBezTo>
                    <a:cubicBezTo>
                      <a:pt x="1025" y="200"/>
                      <a:pt x="825" y="0"/>
                      <a:pt x="5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1"/>
              <p:cNvSpPr/>
              <p:nvPr/>
            </p:nvSpPr>
            <p:spPr>
              <a:xfrm rot="-522886">
                <a:off x="9317272" y="4450725"/>
                <a:ext cx="91464" cy="7757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77" extrusionOk="0">
                    <a:moveTo>
                      <a:pt x="591" y="0"/>
                    </a:moveTo>
                    <a:cubicBezTo>
                      <a:pt x="200" y="0"/>
                      <a:pt x="0" y="469"/>
                      <a:pt x="278" y="747"/>
                    </a:cubicBezTo>
                    <a:cubicBezTo>
                      <a:pt x="368" y="836"/>
                      <a:pt x="478" y="876"/>
                      <a:pt x="586" y="876"/>
                    </a:cubicBezTo>
                    <a:cubicBezTo>
                      <a:pt x="814" y="876"/>
                      <a:pt x="1033" y="699"/>
                      <a:pt x="1033" y="434"/>
                    </a:cubicBezTo>
                    <a:cubicBezTo>
                      <a:pt x="1033" y="191"/>
                      <a:pt x="834" y="0"/>
                      <a:pt x="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1"/>
              <p:cNvSpPr/>
              <p:nvPr/>
            </p:nvSpPr>
            <p:spPr>
              <a:xfrm rot="-1040679">
                <a:off x="9711227" y="5024962"/>
                <a:ext cx="78371" cy="7845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87" extrusionOk="0">
                    <a:moveTo>
                      <a:pt x="443" y="1"/>
                    </a:moveTo>
                    <a:cubicBezTo>
                      <a:pt x="200" y="1"/>
                      <a:pt x="1" y="200"/>
                      <a:pt x="1" y="444"/>
                    </a:cubicBezTo>
                    <a:cubicBezTo>
                      <a:pt x="1" y="687"/>
                      <a:pt x="200" y="886"/>
                      <a:pt x="443" y="886"/>
                    </a:cubicBezTo>
                    <a:cubicBezTo>
                      <a:pt x="686" y="886"/>
                      <a:pt x="886" y="687"/>
                      <a:pt x="886" y="444"/>
                    </a:cubicBezTo>
                    <a:cubicBezTo>
                      <a:pt x="886" y="200"/>
                      <a:pt x="686" y="1"/>
                      <a:pt x="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8" name="Google Shape;528;p31"/>
            <p:cNvSpPr/>
            <p:nvPr/>
          </p:nvSpPr>
          <p:spPr>
            <a:xfrm flipH="1">
              <a:off x="-2324116" y="1983251"/>
              <a:ext cx="2876116" cy="2106101"/>
            </a:xfrm>
            <a:custGeom>
              <a:avLst/>
              <a:gdLst/>
              <a:ahLst/>
              <a:cxnLst/>
              <a:rect l="l" t="t" r="r" b="b"/>
              <a:pathLst>
                <a:path w="50676" h="37107" extrusionOk="0">
                  <a:moveTo>
                    <a:pt x="0" y="2747"/>
                  </a:moveTo>
                  <a:lnTo>
                    <a:pt x="20177" y="1588"/>
                  </a:lnTo>
                  <a:lnTo>
                    <a:pt x="21664" y="3488"/>
                  </a:lnTo>
                  <a:lnTo>
                    <a:pt x="22667" y="1688"/>
                  </a:lnTo>
                  <a:lnTo>
                    <a:pt x="23297" y="2535"/>
                  </a:lnTo>
                  <a:lnTo>
                    <a:pt x="23796" y="1361"/>
                  </a:lnTo>
                  <a:lnTo>
                    <a:pt x="47903" y="0"/>
                  </a:lnTo>
                  <a:lnTo>
                    <a:pt x="50676" y="34985"/>
                  </a:lnTo>
                  <a:lnTo>
                    <a:pt x="13619" y="37107"/>
                  </a:lnTo>
                  <a:lnTo>
                    <a:pt x="1744" y="33669"/>
                  </a:lnTo>
                  <a:lnTo>
                    <a:pt x="1084" y="21976"/>
                  </a:lnTo>
                  <a:lnTo>
                    <a:pt x="2853" y="21880"/>
                  </a:lnTo>
                  <a:cubicBezTo>
                    <a:pt x="3171" y="22429"/>
                    <a:pt x="3776" y="22757"/>
                    <a:pt x="4411" y="22717"/>
                  </a:cubicBezTo>
                  <a:cubicBezTo>
                    <a:pt x="5333" y="22661"/>
                    <a:pt x="6044" y="21895"/>
                    <a:pt x="5993" y="20998"/>
                  </a:cubicBezTo>
                  <a:cubicBezTo>
                    <a:pt x="5943" y="20101"/>
                    <a:pt x="5152" y="19420"/>
                    <a:pt x="4229" y="19471"/>
                  </a:cubicBezTo>
                  <a:cubicBezTo>
                    <a:pt x="3539" y="19506"/>
                    <a:pt x="2939" y="19960"/>
                    <a:pt x="2722" y="20615"/>
                  </a:cubicBezTo>
                  <a:lnTo>
                    <a:pt x="1013" y="20711"/>
                  </a:lnTo>
                  <a:lnTo>
                    <a:pt x="812" y="17137"/>
                  </a:lnTo>
                  <a:lnTo>
                    <a:pt x="2581" y="17041"/>
                  </a:lnTo>
                  <a:cubicBezTo>
                    <a:pt x="2899" y="17591"/>
                    <a:pt x="3503" y="17913"/>
                    <a:pt x="4138" y="17878"/>
                  </a:cubicBezTo>
                  <a:cubicBezTo>
                    <a:pt x="5061" y="17822"/>
                    <a:pt x="5771" y="17056"/>
                    <a:pt x="5721" y="16159"/>
                  </a:cubicBezTo>
                  <a:cubicBezTo>
                    <a:pt x="5671" y="15262"/>
                    <a:pt x="4879" y="14582"/>
                    <a:pt x="3957" y="14632"/>
                  </a:cubicBezTo>
                  <a:cubicBezTo>
                    <a:pt x="3266" y="14662"/>
                    <a:pt x="2667" y="15121"/>
                    <a:pt x="2450" y="15776"/>
                  </a:cubicBezTo>
                  <a:lnTo>
                    <a:pt x="741" y="15872"/>
                  </a:lnTo>
                  <a:lnTo>
                    <a:pt x="273" y="7515"/>
                  </a:lnTo>
                  <a:lnTo>
                    <a:pt x="2067" y="7414"/>
                  </a:lnTo>
                  <a:cubicBezTo>
                    <a:pt x="2394" y="7933"/>
                    <a:pt x="2979" y="8236"/>
                    <a:pt x="3594" y="8196"/>
                  </a:cubicBezTo>
                  <a:cubicBezTo>
                    <a:pt x="4521" y="8145"/>
                    <a:pt x="5227" y="7379"/>
                    <a:pt x="5177" y="6482"/>
                  </a:cubicBezTo>
                  <a:cubicBezTo>
                    <a:pt x="5126" y="5585"/>
                    <a:pt x="4335" y="4899"/>
                    <a:pt x="3413" y="4955"/>
                  </a:cubicBezTo>
                  <a:cubicBezTo>
                    <a:pt x="2702" y="4985"/>
                    <a:pt x="2087" y="5469"/>
                    <a:pt x="1890" y="6154"/>
                  </a:cubicBezTo>
                  <a:lnTo>
                    <a:pt x="197" y="6250"/>
                  </a:lnTo>
                  <a:lnTo>
                    <a:pt x="0" y="2747"/>
                  </a:lnTo>
                  <a:close/>
                  <a:moveTo>
                    <a:pt x="4496" y="24728"/>
                  </a:moveTo>
                  <a:cubicBezTo>
                    <a:pt x="3589" y="24728"/>
                    <a:pt x="2853" y="25443"/>
                    <a:pt x="2853" y="26325"/>
                  </a:cubicBezTo>
                  <a:cubicBezTo>
                    <a:pt x="2853" y="27207"/>
                    <a:pt x="3589" y="27923"/>
                    <a:pt x="4496" y="27923"/>
                  </a:cubicBezTo>
                  <a:cubicBezTo>
                    <a:pt x="5398" y="27923"/>
                    <a:pt x="6134" y="27207"/>
                    <a:pt x="6134" y="26325"/>
                  </a:cubicBezTo>
                  <a:cubicBezTo>
                    <a:pt x="6134" y="25443"/>
                    <a:pt x="5398" y="24728"/>
                    <a:pt x="4496" y="24728"/>
                  </a:cubicBezTo>
                  <a:close/>
                  <a:moveTo>
                    <a:pt x="4083" y="9743"/>
                  </a:moveTo>
                  <a:cubicBezTo>
                    <a:pt x="3196" y="9582"/>
                    <a:pt x="2344" y="10166"/>
                    <a:pt x="2183" y="11058"/>
                  </a:cubicBezTo>
                  <a:cubicBezTo>
                    <a:pt x="2027" y="11945"/>
                    <a:pt x="2621" y="12792"/>
                    <a:pt x="3508" y="12948"/>
                  </a:cubicBezTo>
                  <a:cubicBezTo>
                    <a:pt x="4395" y="13110"/>
                    <a:pt x="5247" y="12525"/>
                    <a:pt x="5409" y="11638"/>
                  </a:cubicBezTo>
                  <a:cubicBezTo>
                    <a:pt x="5565" y="10746"/>
                    <a:pt x="4975" y="9899"/>
                    <a:pt x="4083" y="97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1"/>
            <p:cNvGrpSpPr/>
            <p:nvPr/>
          </p:nvGrpSpPr>
          <p:grpSpPr>
            <a:xfrm>
              <a:off x="4382589" y="4704435"/>
              <a:ext cx="1486494" cy="782533"/>
              <a:chOff x="2464289" y="5542160"/>
              <a:chExt cx="1486494" cy="782533"/>
            </a:xfrm>
          </p:grpSpPr>
          <p:sp>
            <p:nvSpPr>
              <p:cNvPr id="530" name="Google Shape;530;p31"/>
              <p:cNvSpPr/>
              <p:nvPr/>
            </p:nvSpPr>
            <p:spPr>
              <a:xfrm>
                <a:off x="2464289" y="5542160"/>
                <a:ext cx="1486494" cy="782533"/>
              </a:xfrm>
              <a:custGeom>
                <a:avLst/>
                <a:gdLst/>
                <a:ahLst/>
                <a:cxnLst/>
                <a:rect l="l" t="t" r="r" b="b"/>
                <a:pathLst>
                  <a:path w="36267" h="19092" extrusionOk="0">
                    <a:moveTo>
                      <a:pt x="35634" y="103"/>
                    </a:moveTo>
                    <a:cubicBezTo>
                      <a:pt x="35490" y="36"/>
                      <a:pt x="35333" y="0"/>
                      <a:pt x="35177" y="0"/>
                    </a:cubicBezTo>
                    <a:cubicBezTo>
                      <a:pt x="34905" y="0"/>
                      <a:pt x="34640" y="103"/>
                      <a:pt x="34448" y="295"/>
                    </a:cubicBezTo>
                    <a:cubicBezTo>
                      <a:pt x="31435" y="3187"/>
                      <a:pt x="28032" y="5543"/>
                      <a:pt x="24592" y="7157"/>
                    </a:cubicBezTo>
                    <a:cubicBezTo>
                      <a:pt x="23206" y="6284"/>
                      <a:pt x="21977" y="5169"/>
                      <a:pt x="20965" y="3880"/>
                    </a:cubicBezTo>
                    <a:cubicBezTo>
                      <a:pt x="20766" y="3621"/>
                      <a:pt x="20459" y="3470"/>
                      <a:pt x="20134" y="3476"/>
                    </a:cubicBezTo>
                    <a:cubicBezTo>
                      <a:pt x="19917" y="3476"/>
                      <a:pt x="19700" y="3543"/>
                      <a:pt x="19519" y="3669"/>
                    </a:cubicBezTo>
                    <a:cubicBezTo>
                      <a:pt x="17574" y="5061"/>
                      <a:pt x="14622" y="6314"/>
                      <a:pt x="10989" y="7290"/>
                    </a:cubicBezTo>
                    <a:cubicBezTo>
                      <a:pt x="7748" y="8163"/>
                      <a:pt x="4212" y="8754"/>
                      <a:pt x="1037" y="8946"/>
                    </a:cubicBezTo>
                    <a:cubicBezTo>
                      <a:pt x="688" y="8970"/>
                      <a:pt x="368" y="9163"/>
                      <a:pt x="194" y="9470"/>
                    </a:cubicBezTo>
                    <a:cubicBezTo>
                      <a:pt x="13" y="9772"/>
                      <a:pt x="1" y="10145"/>
                      <a:pt x="157" y="10464"/>
                    </a:cubicBezTo>
                    <a:cubicBezTo>
                      <a:pt x="1465" y="13139"/>
                      <a:pt x="3133" y="15230"/>
                      <a:pt x="5109" y="16670"/>
                    </a:cubicBezTo>
                    <a:cubicBezTo>
                      <a:pt x="7320" y="18272"/>
                      <a:pt x="9941" y="19091"/>
                      <a:pt x="12899" y="19091"/>
                    </a:cubicBezTo>
                    <a:lnTo>
                      <a:pt x="12899" y="19091"/>
                    </a:lnTo>
                    <a:cubicBezTo>
                      <a:pt x="13754" y="19085"/>
                      <a:pt x="14610" y="19025"/>
                      <a:pt x="15459" y="18898"/>
                    </a:cubicBezTo>
                    <a:cubicBezTo>
                      <a:pt x="18423" y="18639"/>
                      <a:pt x="21158" y="18055"/>
                      <a:pt x="23586" y="17151"/>
                    </a:cubicBezTo>
                    <a:cubicBezTo>
                      <a:pt x="26026" y="16248"/>
                      <a:pt x="28176" y="15019"/>
                      <a:pt x="29966" y="13507"/>
                    </a:cubicBezTo>
                    <a:cubicBezTo>
                      <a:pt x="31749" y="12013"/>
                      <a:pt x="33213" y="10169"/>
                      <a:pt x="34273" y="8097"/>
                    </a:cubicBezTo>
                    <a:cubicBezTo>
                      <a:pt x="35333" y="6013"/>
                      <a:pt x="35990" y="3675"/>
                      <a:pt x="36225" y="1151"/>
                    </a:cubicBezTo>
                    <a:cubicBezTo>
                      <a:pt x="36267" y="711"/>
                      <a:pt x="36032" y="295"/>
                      <a:pt x="35634" y="1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dist="47625" dir="120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1" name="Google Shape;531;p31"/>
              <p:cNvGrpSpPr/>
              <p:nvPr/>
            </p:nvGrpSpPr>
            <p:grpSpPr>
              <a:xfrm>
                <a:off x="2506596" y="5585071"/>
                <a:ext cx="1396608" cy="730930"/>
                <a:chOff x="2318675" y="2618725"/>
                <a:chExt cx="851850" cy="445825"/>
              </a:xfrm>
            </p:grpSpPr>
            <p:sp>
              <p:nvSpPr>
                <p:cNvPr id="532" name="Google Shape;532;p31"/>
                <p:cNvSpPr/>
                <p:nvPr/>
              </p:nvSpPr>
              <p:spPr>
                <a:xfrm>
                  <a:off x="2318675" y="2705625"/>
                  <a:ext cx="585725" cy="35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9" h="14357" extrusionOk="0">
                      <a:moveTo>
                        <a:pt x="23429" y="3820"/>
                      </a:moveTo>
                      <a:cubicBezTo>
                        <a:pt x="21838" y="2928"/>
                        <a:pt x="20284" y="1597"/>
                        <a:pt x="19031" y="0"/>
                      </a:cubicBezTo>
                      <a:cubicBezTo>
                        <a:pt x="14597" y="3163"/>
                        <a:pt x="6163" y="5091"/>
                        <a:pt x="0" y="5470"/>
                      </a:cubicBezTo>
                      <a:cubicBezTo>
                        <a:pt x="2663" y="10910"/>
                        <a:pt x="7097" y="14356"/>
                        <a:pt x="14236" y="13326"/>
                      </a:cubicBezTo>
                      <a:cubicBezTo>
                        <a:pt x="16338" y="12284"/>
                        <a:pt x="17465" y="8037"/>
                        <a:pt x="17398" y="5760"/>
                      </a:cubicBezTo>
                      <a:cubicBezTo>
                        <a:pt x="19459" y="5368"/>
                        <a:pt x="21489" y="4693"/>
                        <a:pt x="23429" y="38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31"/>
                <p:cNvSpPr/>
                <p:nvPr/>
              </p:nvSpPr>
              <p:spPr>
                <a:xfrm>
                  <a:off x="2674550" y="2618725"/>
                  <a:ext cx="495975" cy="4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39" h="16803" extrusionOk="0">
                      <a:moveTo>
                        <a:pt x="1" y="16802"/>
                      </a:moveTo>
                      <a:cubicBezTo>
                        <a:pt x="2483" y="14200"/>
                        <a:pt x="3013" y="12194"/>
                        <a:pt x="3163" y="9236"/>
                      </a:cubicBezTo>
                      <a:cubicBezTo>
                        <a:pt x="9531" y="8031"/>
                        <a:pt x="15579" y="4103"/>
                        <a:pt x="19838" y="0"/>
                      </a:cubicBezTo>
                      <a:cubicBezTo>
                        <a:pt x="18941" y="9669"/>
                        <a:pt x="11639" y="15796"/>
                        <a:pt x="1" y="168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31"/>
                <p:cNvSpPr/>
                <p:nvPr/>
              </p:nvSpPr>
              <p:spPr>
                <a:xfrm>
                  <a:off x="2674550" y="2618725"/>
                  <a:ext cx="495975" cy="4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39" h="16803" extrusionOk="0">
                      <a:moveTo>
                        <a:pt x="1" y="16802"/>
                      </a:moveTo>
                      <a:cubicBezTo>
                        <a:pt x="2483" y="14200"/>
                        <a:pt x="3013" y="12194"/>
                        <a:pt x="3163" y="9236"/>
                      </a:cubicBezTo>
                      <a:cubicBezTo>
                        <a:pt x="9531" y="8031"/>
                        <a:pt x="15579" y="4103"/>
                        <a:pt x="19838" y="0"/>
                      </a:cubicBezTo>
                      <a:cubicBezTo>
                        <a:pt x="18941" y="9669"/>
                        <a:pt x="11639" y="15796"/>
                        <a:pt x="1" y="16802"/>
                      </a:cubicBezTo>
                      <a:close/>
                    </a:path>
                  </a:pathLst>
                </a:custGeom>
                <a:solidFill>
                  <a:srgbClr val="2A2A2A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tan One"/>
              <a:buNone/>
              <a:defRPr sz="32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8" r:id="rId6"/>
    <p:sldLayoutId id="2147483673" r:id="rId7"/>
    <p:sldLayoutId id="2147483676" r:id="rId8"/>
    <p:sldLayoutId id="214748367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16.svg"/><Relationship Id="rId2" Type="http://schemas.openxmlformats.org/officeDocument/2006/relationships/image" Target="../media/image1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8.sv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6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6.svg"/><Relationship Id="rId7" Type="http://schemas.openxmlformats.org/officeDocument/2006/relationships/image" Target="../media/image70.svg"/><Relationship Id="rId12" Type="http://schemas.openxmlformats.org/officeDocument/2006/relationships/image" Target="../media/image12.png"/><Relationship Id="rId17" Type="http://schemas.openxmlformats.org/officeDocument/2006/relationships/image" Target="../media/image80.svg"/><Relationship Id="rId2" Type="http://schemas.openxmlformats.org/officeDocument/2006/relationships/image" Target="../media/image8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74.svg"/><Relationship Id="rId5" Type="http://schemas.openxmlformats.org/officeDocument/2006/relationships/image" Target="../media/image26.svg"/><Relationship Id="rId15" Type="http://schemas.openxmlformats.org/officeDocument/2006/relationships/image" Target="../media/image78.svg"/><Relationship Id="rId10" Type="http://schemas.openxmlformats.org/officeDocument/2006/relationships/image" Target="../media/image11.png"/><Relationship Id="rId9" Type="http://schemas.openxmlformats.org/officeDocument/2006/relationships/image" Target="../media/image72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ream and Orange Illustrative Welcome Back to Class YouTube Intro 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0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4492486" cy="2433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60320"/>
            <a:ext cx="4508390" cy="2583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09" y="0"/>
            <a:ext cx="4524292" cy="2433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10" y="2560320"/>
            <a:ext cx="4508390" cy="2583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09234" y="2741626"/>
            <a:ext cx="1189736" cy="677654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66894" y="2948395"/>
            <a:ext cx="1189736" cy="677654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10988" y="3159926"/>
            <a:ext cx="10654988" cy="307606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59351" y="3589156"/>
            <a:ext cx="2004808" cy="1039994"/>
          </a:xfrm>
          <a:custGeom>
            <a:avLst/>
            <a:gdLst/>
            <a:ahLst/>
            <a:cxnLst/>
            <a:rect l="l" t="t" r="r" b="b"/>
            <a:pathLst>
              <a:path w="4009616" h="2079988">
                <a:moveTo>
                  <a:pt x="0" y="0"/>
                </a:moveTo>
                <a:lnTo>
                  <a:pt x="4009616" y="0"/>
                </a:lnTo>
                <a:lnTo>
                  <a:pt x="4009616" y="2079988"/>
                </a:lnTo>
                <a:lnTo>
                  <a:pt x="0" y="2079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6243" y="116154"/>
            <a:ext cx="3835477" cy="2248548"/>
          </a:xfrm>
          <a:custGeom>
            <a:avLst/>
            <a:gdLst/>
            <a:ahLst/>
            <a:cxnLst/>
            <a:rect l="l" t="t" r="r" b="b"/>
            <a:pathLst>
              <a:path w="7670953" h="4497096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57997" y="0"/>
            <a:ext cx="3105604" cy="1902182"/>
          </a:xfrm>
          <a:custGeom>
            <a:avLst/>
            <a:gdLst/>
            <a:ahLst/>
            <a:cxnLst/>
            <a:rect l="l" t="t" r="r" b="b"/>
            <a:pathLst>
              <a:path w="6211207" h="3804364">
                <a:moveTo>
                  <a:pt x="0" y="0"/>
                </a:moveTo>
                <a:lnTo>
                  <a:pt x="6211206" y="0"/>
                </a:lnTo>
                <a:lnTo>
                  <a:pt x="6211206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28641" y="-678189"/>
            <a:ext cx="3657600" cy="1819656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0" y="0"/>
                </a:moveTo>
                <a:lnTo>
                  <a:pt x="7315200" y="0"/>
                </a:lnTo>
                <a:lnTo>
                  <a:pt x="7315200" y="3639312"/>
                </a:lnTo>
                <a:lnTo>
                  <a:pt x="0" y="363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6908269" y="-678189"/>
            <a:ext cx="3657600" cy="1819656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7315200" y="0"/>
                </a:moveTo>
                <a:lnTo>
                  <a:pt x="0" y="0"/>
                </a:lnTo>
                <a:lnTo>
                  <a:pt x="0" y="3639312"/>
                </a:lnTo>
                <a:lnTo>
                  <a:pt x="7315200" y="36393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68547" y="2856955"/>
            <a:ext cx="1659363" cy="821019"/>
          </a:xfrm>
          <a:custGeom>
            <a:avLst/>
            <a:gdLst/>
            <a:ahLst/>
            <a:cxnLst/>
            <a:rect l="l" t="t" r="r" b="b"/>
            <a:pathLst>
              <a:path w="3318725" h="1642037">
                <a:moveTo>
                  <a:pt x="0" y="0"/>
                </a:moveTo>
                <a:lnTo>
                  <a:pt x="3318725" y="0"/>
                </a:lnTo>
                <a:lnTo>
                  <a:pt x="3318725" y="1642037"/>
                </a:lnTo>
                <a:lnTo>
                  <a:pt x="0" y="1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89562" y="1729047"/>
            <a:ext cx="3269333" cy="2900104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899030" y="1529542"/>
            <a:ext cx="3495073" cy="2796715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470292" y="2593571"/>
            <a:ext cx="3820322" cy="2998133"/>
          </a:xfrm>
          <a:custGeom>
            <a:avLst/>
            <a:gdLst/>
            <a:ahLst/>
            <a:cxnLst/>
            <a:rect l="l" t="t" r="r" b="b"/>
            <a:pathLst>
              <a:path w="8159053" h="7093425">
                <a:moveTo>
                  <a:pt x="0" y="0"/>
                </a:moveTo>
                <a:lnTo>
                  <a:pt x="8159053" y="0"/>
                </a:lnTo>
                <a:lnTo>
                  <a:pt x="8159053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9841" y="3907822"/>
            <a:ext cx="948484" cy="2166337"/>
          </a:xfrm>
          <a:custGeom>
            <a:avLst/>
            <a:gdLst/>
            <a:ahLst/>
            <a:cxnLst/>
            <a:rect l="l" t="t" r="r" b="b"/>
            <a:pathLst>
              <a:path w="1896968" h="4332674">
                <a:moveTo>
                  <a:pt x="0" y="0"/>
                </a:moveTo>
                <a:lnTo>
                  <a:pt x="1896968" y="0"/>
                </a:lnTo>
                <a:lnTo>
                  <a:pt x="1896968" y="4332674"/>
                </a:lnTo>
                <a:lnTo>
                  <a:pt x="0" y="433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180417" y="-1127475"/>
            <a:ext cx="2321262" cy="2487256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637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83087" y="983202"/>
            <a:ext cx="6831012" cy="1282402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5003"/>
              </a:lnSpc>
            </a:pPr>
            <a:r>
              <a:rPr lang="en-US" sz="5003" dirty="0">
                <a:solidFill>
                  <a:srgbClr val="FF3131"/>
                </a:solidFill>
                <a:latin typeface="Sitka Display Semibold" pitchFamily="2" charset="0"/>
                <a:ea typeface="Sniglet"/>
                <a:cs typeface="Sniglet"/>
                <a:sym typeface="Sniglet"/>
              </a:rPr>
              <a:t>CẢM ƠN VÀ HẸN GẶP LẠI</a:t>
            </a:r>
          </a:p>
        </p:txBody>
      </p:sp>
      <p:sp>
        <p:nvSpPr>
          <p:cNvPr id="18" name="Freeform 18"/>
          <p:cNvSpPr/>
          <p:nvPr/>
        </p:nvSpPr>
        <p:spPr>
          <a:xfrm>
            <a:off x="5299748" y="2660073"/>
            <a:ext cx="3436928" cy="2931631"/>
          </a:xfrm>
          <a:custGeom>
            <a:avLst/>
            <a:gdLst/>
            <a:ahLst/>
            <a:cxnLst/>
            <a:rect l="l" t="t" r="r" b="b"/>
            <a:pathLst>
              <a:path w="7688504" h="7093425">
                <a:moveTo>
                  <a:pt x="0" y="0"/>
                </a:moveTo>
                <a:lnTo>
                  <a:pt x="7688504" y="0"/>
                </a:lnTo>
                <a:lnTo>
                  <a:pt x="7688504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446832" y="4146059"/>
            <a:ext cx="2379472" cy="1355307"/>
          </a:xfrm>
          <a:custGeom>
            <a:avLst/>
            <a:gdLst/>
            <a:ahLst/>
            <a:cxnLst/>
            <a:rect l="l" t="t" r="r" b="b"/>
            <a:pathLst>
              <a:path w="4758943" h="2710614">
                <a:moveTo>
                  <a:pt x="0" y="0"/>
                </a:moveTo>
                <a:lnTo>
                  <a:pt x="4758943" y="0"/>
                </a:lnTo>
                <a:lnTo>
                  <a:pt x="4758943" y="2710614"/>
                </a:lnTo>
                <a:lnTo>
                  <a:pt x="0" y="271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631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M MUỐN LÀM CẢNH SÁT - MINH VY - Nhạc Thiếu Nhi Vui Nhộn Cho Bé, St- Nguyễn Văn Chung [MV 4K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8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831" y="309604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ream and Orange Illustrative Welcome Back to Class YouTube Intro 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35"/>
          <p:cNvGrpSpPr/>
          <p:nvPr/>
        </p:nvGrpSpPr>
        <p:grpSpPr>
          <a:xfrm>
            <a:off x="0" y="395352"/>
            <a:ext cx="6901840" cy="3437176"/>
            <a:chOff x="3348891" y="3277150"/>
            <a:chExt cx="6575015" cy="2976267"/>
          </a:xfrm>
        </p:grpSpPr>
        <p:sp>
          <p:nvSpPr>
            <p:cNvPr id="546" name="Google Shape;546;p35"/>
            <p:cNvSpPr/>
            <p:nvPr/>
          </p:nvSpPr>
          <p:spPr>
            <a:xfrm>
              <a:off x="3860263" y="3277150"/>
              <a:ext cx="6063644" cy="2976267"/>
            </a:xfrm>
            <a:custGeom>
              <a:avLst/>
              <a:gdLst/>
              <a:ahLst/>
              <a:cxnLst/>
              <a:rect l="l" t="t" r="r" b="b"/>
              <a:pathLst>
                <a:path w="32144" h="25095" extrusionOk="0">
                  <a:moveTo>
                    <a:pt x="0" y="0"/>
                  </a:moveTo>
                  <a:lnTo>
                    <a:pt x="0" y="25095"/>
                  </a:lnTo>
                  <a:lnTo>
                    <a:pt x="32143" y="25095"/>
                  </a:lnTo>
                  <a:lnTo>
                    <a:pt x="321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3986290" y="3416150"/>
              <a:ext cx="5811589" cy="2698387"/>
            </a:xfrm>
            <a:custGeom>
              <a:avLst/>
              <a:gdLst/>
              <a:ahLst/>
              <a:cxnLst/>
              <a:rect l="l" t="t" r="r" b="b"/>
              <a:pathLst>
                <a:path w="29279" h="22752" extrusionOk="0">
                  <a:moveTo>
                    <a:pt x="0" y="0"/>
                  </a:moveTo>
                  <a:lnTo>
                    <a:pt x="0" y="22751"/>
                  </a:lnTo>
                  <a:lnTo>
                    <a:pt x="29279" y="22751"/>
                  </a:lnTo>
                  <a:lnTo>
                    <a:pt x="292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8" name="Google Shape;548;p35"/>
            <p:cNvGrpSpPr/>
            <p:nvPr/>
          </p:nvGrpSpPr>
          <p:grpSpPr>
            <a:xfrm>
              <a:off x="3348891" y="3765769"/>
              <a:ext cx="1082093" cy="2056598"/>
              <a:chOff x="9160154" y="3680132"/>
              <a:chExt cx="1082093" cy="2056598"/>
            </a:xfrm>
          </p:grpSpPr>
          <p:sp>
            <p:nvSpPr>
              <p:cNvPr id="549" name="Google Shape;549;p35"/>
              <p:cNvSpPr/>
              <p:nvPr/>
            </p:nvSpPr>
            <p:spPr>
              <a:xfrm rot="-522886">
                <a:off x="9318717" y="3733097"/>
                <a:ext cx="757185" cy="76178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8612" extrusionOk="0">
                    <a:moveTo>
                      <a:pt x="7422" y="0"/>
                    </a:moveTo>
                    <a:lnTo>
                      <a:pt x="1" y="1129"/>
                    </a:lnTo>
                    <a:lnTo>
                      <a:pt x="1138" y="8611"/>
                    </a:lnTo>
                    <a:lnTo>
                      <a:pt x="8559" y="7483"/>
                    </a:lnTo>
                    <a:lnTo>
                      <a:pt x="74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5"/>
              <p:cNvSpPr/>
              <p:nvPr/>
            </p:nvSpPr>
            <p:spPr>
              <a:xfrm rot="-522886">
                <a:off x="9215481" y="4356706"/>
                <a:ext cx="785580" cy="790180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8933" extrusionOk="0">
                    <a:moveTo>
                      <a:pt x="1537" y="0"/>
                    </a:moveTo>
                    <a:lnTo>
                      <a:pt x="0" y="7405"/>
                    </a:lnTo>
                    <a:lnTo>
                      <a:pt x="7344" y="8932"/>
                    </a:lnTo>
                    <a:lnTo>
                      <a:pt x="8880" y="1519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5"/>
              <p:cNvSpPr/>
              <p:nvPr/>
            </p:nvSpPr>
            <p:spPr>
              <a:xfrm rot="-1040679">
                <a:off x="9484559" y="4973987"/>
                <a:ext cx="671901" cy="678005"/>
              </a:xfrm>
              <a:custGeom>
                <a:avLst/>
                <a:gdLst/>
                <a:ahLst/>
                <a:cxnLst/>
                <a:rect l="l" t="t" r="r" b="b"/>
                <a:pathLst>
                  <a:path w="7596" h="7665" extrusionOk="0">
                    <a:moveTo>
                      <a:pt x="7500" y="0"/>
                    </a:moveTo>
                    <a:lnTo>
                      <a:pt x="0" y="96"/>
                    </a:lnTo>
                    <a:lnTo>
                      <a:pt x="96" y="7665"/>
                    </a:lnTo>
                    <a:lnTo>
                      <a:pt x="7595" y="7569"/>
                    </a:lnTo>
                    <a:lnTo>
                      <a:pt x="75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5"/>
              <p:cNvSpPr/>
              <p:nvPr/>
            </p:nvSpPr>
            <p:spPr>
              <a:xfrm rot="-522886">
                <a:off x="9555623" y="3841769"/>
                <a:ext cx="90756" cy="78284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885" extrusionOk="0">
                    <a:moveTo>
                      <a:pt x="582" y="0"/>
                    </a:moveTo>
                    <a:cubicBezTo>
                      <a:pt x="192" y="0"/>
                      <a:pt x="1" y="478"/>
                      <a:pt x="279" y="755"/>
                    </a:cubicBezTo>
                    <a:cubicBezTo>
                      <a:pt x="368" y="845"/>
                      <a:pt x="477" y="885"/>
                      <a:pt x="584" y="885"/>
                    </a:cubicBezTo>
                    <a:cubicBezTo>
                      <a:pt x="810" y="885"/>
                      <a:pt x="1025" y="708"/>
                      <a:pt x="1025" y="443"/>
                    </a:cubicBezTo>
                    <a:cubicBezTo>
                      <a:pt x="1025" y="200"/>
                      <a:pt x="825" y="0"/>
                      <a:pt x="5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5"/>
              <p:cNvSpPr/>
              <p:nvPr/>
            </p:nvSpPr>
            <p:spPr>
              <a:xfrm rot="-522886">
                <a:off x="9317272" y="4450725"/>
                <a:ext cx="91464" cy="7757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77" extrusionOk="0">
                    <a:moveTo>
                      <a:pt x="591" y="0"/>
                    </a:moveTo>
                    <a:cubicBezTo>
                      <a:pt x="200" y="0"/>
                      <a:pt x="0" y="469"/>
                      <a:pt x="278" y="747"/>
                    </a:cubicBezTo>
                    <a:cubicBezTo>
                      <a:pt x="368" y="836"/>
                      <a:pt x="478" y="876"/>
                      <a:pt x="586" y="876"/>
                    </a:cubicBezTo>
                    <a:cubicBezTo>
                      <a:pt x="814" y="876"/>
                      <a:pt x="1033" y="699"/>
                      <a:pt x="1033" y="434"/>
                    </a:cubicBezTo>
                    <a:cubicBezTo>
                      <a:pt x="1033" y="191"/>
                      <a:pt x="834" y="0"/>
                      <a:pt x="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5"/>
              <p:cNvSpPr/>
              <p:nvPr/>
            </p:nvSpPr>
            <p:spPr>
              <a:xfrm rot="-1040679">
                <a:off x="9711227" y="5024962"/>
                <a:ext cx="78371" cy="7845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87" extrusionOk="0">
                    <a:moveTo>
                      <a:pt x="443" y="1"/>
                    </a:moveTo>
                    <a:cubicBezTo>
                      <a:pt x="200" y="1"/>
                      <a:pt x="1" y="200"/>
                      <a:pt x="1" y="444"/>
                    </a:cubicBezTo>
                    <a:cubicBezTo>
                      <a:pt x="1" y="687"/>
                      <a:pt x="200" y="886"/>
                      <a:pt x="443" y="886"/>
                    </a:cubicBezTo>
                    <a:cubicBezTo>
                      <a:pt x="686" y="886"/>
                      <a:pt x="886" y="687"/>
                      <a:pt x="886" y="444"/>
                    </a:cubicBezTo>
                    <a:cubicBezTo>
                      <a:pt x="886" y="200"/>
                      <a:pt x="686" y="1"/>
                      <a:pt x="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5" name="Google Shape;555;p35"/>
          <p:cNvSpPr txBox="1">
            <a:spLocks noGrp="1"/>
          </p:cNvSpPr>
          <p:nvPr>
            <p:ph type="ctrTitle"/>
          </p:nvPr>
        </p:nvSpPr>
        <p:spPr>
          <a:xfrm>
            <a:off x="1094599" y="627269"/>
            <a:ext cx="5656057" cy="7005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HOẠT ĐỘNG TRẢI NGHIỆM</a:t>
            </a:r>
            <a:endParaRPr sz="25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sp>
        <p:nvSpPr>
          <p:cNvPr id="556" name="Google Shape;556;p35"/>
          <p:cNvSpPr txBox="1">
            <a:spLocks noGrp="1"/>
          </p:cNvSpPr>
          <p:nvPr>
            <p:ph type="subTitle" idx="1"/>
          </p:nvPr>
        </p:nvSpPr>
        <p:spPr>
          <a:xfrm>
            <a:off x="991234" y="1387994"/>
            <a:ext cx="5640154" cy="16494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vi-VN" sz="2800" b="1" i="1" dirty="0"/>
              <a:t>Hoạt động giáo dục theo chủ đề: Tìm hiểu nghề nghiệp của người thân</a:t>
            </a:r>
            <a:endParaRPr sz="2800" b="1" i="1" dirty="0"/>
          </a:p>
        </p:txBody>
      </p:sp>
      <p:grpSp>
        <p:nvGrpSpPr>
          <p:cNvPr id="558" name="Google Shape;558;p35"/>
          <p:cNvGrpSpPr/>
          <p:nvPr/>
        </p:nvGrpSpPr>
        <p:grpSpPr>
          <a:xfrm rot="-972779" flipH="1">
            <a:off x="-143952" y="3631657"/>
            <a:ext cx="2172328" cy="1308123"/>
            <a:chOff x="258104" y="3061928"/>
            <a:chExt cx="2429915" cy="1545179"/>
          </a:xfrm>
        </p:grpSpPr>
        <p:sp>
          <p:nvSpPr>
            <p:cNvPr id="559" name="Google Shape;559;p35"/>
            <p:cNvSpPr/>
            <p:nvPr/>
          </p:nvSpPr>
          <p:spPr>
            <a:xfrm rot="1206883">
              <a:off x="326790" y="3431545"/>
              <a:ext cx="2292541" cy="805944"/>
            </a:xfrm>
            <a:custGeom>
              <a:avLst/>
              <a:gdLst/>
              <a:ahLst/>
              <a:cxnLst/>
              <a:rect l="l" t="t" r="r" b="b"/>
              <a:pathLst>
                <a:path w="51362" h="18056" extrusionOk="0">
                  <a:moveTo>
                    <a:pt x="45285" y="5686"/>
                  </a:moveTo>
                  <a:cubicBezTo>
                    <a:pt x="45285" y="5686"/>
                    <a:pt x="41683" y="5669"/>
                    <a:pt x="41588" y="5669"/>
                  </a:cubicBezTo>
                  <a:lnTo>
                    <a:pt x="41588" y="5669"/>
                  </a:lnTo>
                  <a:cubicBezTo>
                    <a:pt x="41588" y="5669"/>
                    <a:pt x="39044" y="5660"/>
                    <a:pt x="38957" y="5660"/>
                  </a:cubicBezTo>
                  <a:lnTo>
                    <a:pt x="38957" y="5660"/>
                  </a:lnTo>
                  <a:lnTo>
                    <a:pt x="29392" y="5634"/>
                  </a:lnTo>
                  <a:cubicBezTo>
                    <a:pt x="30329" y="4644"/>
                    <a:pt x="31032" y="3447"/>
                    <a:pt x="31440" y="2136"/>
                  </a:cubicBezTo>
                  <a:cubicBezTo>
                    <a:pt x="31805" y="990"/>
                    <a:pt x="30546" y="1"/>
                    <a:pt x="29522" y="634"/>
                  </a:cubicBezTo>
                  <a:cubicBezTo>
                    <a:pt x="28263" y="1398"/>
                    <a:pt x="26901" y="1988"/>
                    <a:pt x="25477" y="2379"/>
                  </a:cubicBezTo>
                  <a:cubicBezTo>
                    <a:pt x="25191" y="2032"/>
                    <a:pt x="24939" y="1650"/>
                    <a:pt x="24748" y="1242"/>
                  </a:cubicBezTo>
                  <a:cubicBezTo>
                    <a:pt x="24444" y="617"/>
                    <a:pt x="23706" y="330"/>
                    <a:pt x="23064" y="608"/>
                  </a:cubicBezTo>
                  <a:cubicBezTo>
                    <a:pt x="22040" y="1042"/>
                    <a:pt x="20382" y="1285"/>
                    <a:pt x="18498" y="1285"/>
                  </a:cubicBezTo>
                  <a:cubicBezTo>
                    <a:pt x="17422" y="1285"/>
                    <a:pt x="16354" y="1207"/>
                    <a:pt x="15286" y="1051"/>
                  </a:cubicBezTo>
                  <a:cubicBezTo>
                    <a:pt x="14375" y="903"/>
                    <a:pt x="13602" y="1737"/>
                    <a:pt x="13819" y="2639"/>
                  </a:cubicBezTo>
                  <a:cubicBezTo>
                    <a:pt x="14097" y="3794"/>
                    <a:pt x="14540" y="4783"/>
                    <a:pt x="15130" y="5591"/>
                  </a:cubicBezTo>
                  <a:lnTo>
                    <a:pt x="14983" y="5591"/>
                  </a:lnTo>
                  <a:cubicBezTo>
                    <a:pt x="14835" y="5591"/>
                    <a:pt x="14688" y="5608"/>
                    <a:pt x="14549" y="5634"/>
                  </a:cubicBezTo>
                  <a:cubicBezTo>
                    <a:pt x="14436" y="5643"/>
                    <a:pt x="14323" y="5669"/>
                    <a:pt x="14219" y="5703"/>
                  </a:cubicBezTo>
                  <a:lnTo>
                    <a:pt x="5764" y="8811"/>
                  </a:lnTo>
                  <a:lnTo>
                    <a:pt x="5764" y="8811"/>
                  </a:lnTo>
                  <a:lnTo>
                    <a:pt x="1138" y="10512"/>
                  </a:lnTo>
                  <a:cubicBezTo>
                    <a:pt x="1" y="10929"/>
                    <a:pt x="1" y="12526"/>
                    <a:pt x="1129" y="12951"/>
                  </a:cubicBezTo>
                  <a:lnTo>
                    <a:pt x="5738" y="14679"/>
                  </a:lnTo>
                  <a:lnTo>
                    <a:pt x="5747" y="14679"/>
                  </a:lnTo>
                  <a:lnTo>
                    <a:pt x="13958" y="17760"/>
                  </a:lnTo>
                  <a:cubicBezTo>
                    <a:pt x="14271" y="17899"/>
                    <a:pt x="14609" y="17969"/>
                    <a:pt x="14948" y="17969"/>
                  </a:cubicBezTo>
                  <a:lnTo>
                    <a:pt x="19462" y="17986"/>
                  </a:lnTo>
                  <a:cubicBezTo>
                    <a:pt x="19514" y="17986"/>
                    <a:pt x="19574" y="17986"/>
                    <a:pt x="19627" y="17977"/>
                  </a:cubicBezTo>
                  <a:cubicBezTo>
                    <a:pt x="19627" y="17977"/>
                    <a:pt x="31362" y="18012"/>
                    <a:pt x="38957" y="18038"/>
                  </a:cubicBezTo>
                  <a:lnTo>
                    <a:pt x="38957" y="18038"/>
                  </a:lnTo>
                  <a:cubicBezTo>
                    <a:pt x="38957" y="18038"/>
                    <a:pt x="39912" y="18038"/>
                    <a:pt x="40659" y="18038"/>
                  </a:cubicBezTo>
                  <a:lnTo>
                    <a:pt x="40659" y="18038"/>
                  </a:lnTo>
                  <a:lnTo>
                    <a:pt x="40667" y="18038"/>
                  </a:lnTo>
                  <a:cubicBezTo>
                    <a:pt x="40676" y="18038"/>
                    <a:pt x="40711" y="18038"/>
                    <a:pt x="40754" y="18038"/>
                  </a:cubicBezTo>
                  <a:cubicBezTo>
                    <a:pt x="41197" y="18047"/>
                    <a:pt x="41544" y="18047"/>
                    <a:pt x="41544" y="18047"/>
                  </a:cubicBezTo>
                  <a:lnTo>
                    <a:pt x="41544" y="18047"/>
                  </a:lnTo>
                  <a:cubicBezTo>
                    <a:pt x="42742" y="18047"/>
                    <a:pt x="44756" y="18055"/>
                    <a:pt x="45181" y="18055"/>
                  </a:cubicBezTo>
                  <a:lnTo>
                    <a:pt x="45190" y="18055"/>
                  </a:lnTo>
                  <a:cubicBezTo>
                    <a:pt x="45216" y="18055"/>
                    <a:pt x="45225" y="18055"/>
                    <a:pt x="45242" y="18055"/>
                  </a:cubicBezTo>
                  <a:lnTo>
                    <a:pt x="45259" y="18055"/>
                  </a:lnTo>
                  <a:lnTo>
                    <a:pt x="45268" y="18055"/>
                  </a:lnTo>
                  <a:cubicBezTo>
                    <a:pt x="48610" y="18055"/>
                    <a:pt x="51344" y="15286"/>
                    <a:pt x="51353" y="11884"/>
                  </a:cubicBezTo>
                  <a:cubicBezTo>
                    <a:pt x="51362" y="8472"/>
                    <a:pt x="48636" y="5695"/>
                    <a:pt x="45285" y="56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dist="47625" dir="12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0" name="Google Shape;560;p35"/>
            <p:cNvGrpSpPr/>
            <p:nvPr/>
          </p:nvGrpSpPr>
          <p:grpSpPr>
            <a:xfrm rot="1206883">
              <a:off x="386482" y="3512221"/>
              <a:ext cx="2163903" cy="670341"/>
              <a:chOff x="2172525" y="4361375"/>
              <a:chExt cx="1212000" cy="375450"/>
            </a:xfrm>
          </p:grpSpPr>
          <p:sp>
            <p:nvSpPr>
              <p:cNvPr id="561" name="Google Shape;561;p35"/>
              <p:cNvSpPr/>
              <p:nvPr/>
            </p:nvSpPr>
            <p:spPr>
              <a:xfrm>
                <a:off x="2172525" y="4490925"/>
                <a:ext cx="328150" cy="240900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9636" extrusionOk="0">
                    <a:moveTo>
                      <a:pt x="12882" y="9635"/>
                    </a:moveTo>
                    <a:lnTo>
                      <a:pt x="1" y="4809"/>
                    </a:lnTo>
                    <a:lnTo>
                      <a:pt x="13082" y="0"/>
                    </a:lnTo>
                    <a:lnTo>
                      <a:pt x="13125" y="0"/>
                    </a:lnTo>
                    <a:cubicBezTo>
                      <a:pt x="12561" y="139"/>
                      <a:pt x="12171" y="643"/>
                      <a:pt x="12171" y="1224"/>
                    </a:cubicBezTo>
                    <a:lnTo>
                      <a:pt x="12171" y="1224"/>
                    </a:lnTo>
                    <a:cubicBezTo>
                      <a:pt x="12171" y="1780"/>
                      <a:pt x="12526" y="2266"/>
                      <a:pt x="13065" y="2431"/>
                    </a:cubicBezTo>
                    <a:cubicBezTo>
                      <a:pt x="12526" y="2587"/>
                      <a:pt x="12162" y="3082"/>
                      <a:pt x="12162" y="3637"/>
                    </a:cubicBezTo>
                    <a:lnTo>
                      <a:pt x="12162" y="3637"/>
                    </a:lnTo>
                    <a:cubicBezTo>
                      <a:pt x="12162" y="4210"/>
                      <a:pt x="12552" y="4714"/>
                      <a:pt x="13108" y="4861"/>
                    </a:cubicBezTo>
                    <a:cubicBezTo>
                      <a:pt x="12552" y="5000"/>
                      <a:pt x="12153" y="5504"/>
                      <a:pt x="12153" y="6076"/>
                    </a:cubicBezTo>
                    <a:lnTo>
                      <a:pt x="12153" y="6076"/>
                    </a:lnTo>
                    <a:cubicBezTo>
                      <a:pt x="12153" y="6632"/>
                      <a:pt x="12518" y="7127"/>
                      <a:pt x="13047" y="7283"/>
                    </a:cubicBezTo>
                    <a:cubicBezTo>
                      <a:pt x="12518" y="7439"/>
                      <a:pt x="12153" y="7934"/>
                      <a:pt x="12153" y="8490"/>
                    </a:cubicBezTo>
                    <a:lnTo>
                      <a:pt x="12153" y="8490"/>
                    </a:lnTo>
                    <a:cubicBezTo>
                      <a:pt x="12145" y="8984"/>
                      <a:pt x="12431" y="9427"/>
                      <a:pt x="12882" y="96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5"/>
              <p:cNvSpPr/>
              <p:nvPr/>
            </p:nvSpPr>
            <p:spPr>
              <a:xfrm>
                <a:off x="2172525" y="4568825"/>
                <a:ext cx="115700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421" extrusionOk="0">
                    <a:moveTo>
                      <a:pt x="4619" y="3421"/>
                    </a:moveTo>
                    <a:lnTo>
                      <a:pt x="1" y="1693"/>
                    </a:lnTo>
                    <a:lnTo>
                      <a:pt x="46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5"/>
              <p:cNvSpPr/>
              <p:nvPr/>
            </p:nvSpPr>
            <p:spPr>
              <a:xfrm>
                <a:off x="2476125" y="4490275"/>
                <a:ext cx="908400" cy="246550"/>
              </a:xfrm>
              <a:custGeom>
                <a:avLst/>
                <a:gdLst/>
                <a:ahLst/>
                <a:cxnLst/>
                <a:rect l="l" t="t" r="r" b="b"/>
                <a:pathLst>
                  <a:path w="36336" h="9862" extrusionOk="0">
                    <a:moveTo>
                      <a:pt x="36327" y="4983"/>
                    </a:moveTo>
                    <a:lnTo>
                      <a:pt x="36327" y="4983"/>
                    </a:lnTo>
                    <a:cubicBezTo>
                      <a:pt x="36336" y="2301"/>
                      <a:pt x="34183" y="96"/>
                      <a:pt x="31553" y="87"/>
                    </a:cubicBezTo>
                    <a:lnTo>
                      <a:pt x="27855" y="78"/>
                    </a:lnTo>
                    <a:cubicBezTo>
                      <a:pt x="28194" y="3325"/>
                      <a:pt x="28177" y="6597"/>
                      <a:pt x="27821" y="9844"/>
                    </a:cubicBezTo>
                    <a:lnTo>
                      <a:pt x="25234" y="9835"/>
                    </a:lnTo>
                    <a:cubicBezTo>
                      <a:pt x="25581" y="6589"/>
                      <a:pt x="25572" y="3316"/>
                      <a:pt x="25225" y="70"/>
                    </a:cubicBezTo>
                    <a:lnTo>
                      <a:pt x="1346" y="0"/>
                    </a:lnTo>
                    <a:lnTo>
                      <a:pt x="1346" y="0"/>
                    </a:lnTo>
                    <a:lnTo>
                      <a:pt x="1259" y="0"/>
                    </a:lnTo>
                    <a:cubicBezTo>
                      <a:pt x="573" y="9"/>
                      <a:pt x="27" y="564"/>
                      <a:pt x="27" y="1250"/>
                    </a:cubicBezTo>
                    <a:lnTo>
                      <a:pt x="27" y="1250"/>
                    </a:lnTo>
                    <a:cubicBezTo>
                      <a:pt x="27" y="1806"/>
                      <a:pt x="382" y="2292"/>
                      <a:pt x="921" y="2457"/>
                    </a:cubicBezTo>
                    <a:cubicBezTo>
                      <a:pt x="382" y="2613"/>
                      <a:pt x="18" y="3108"/>
                      <a:pt x="18" y="3663"/>
                    </a:cubicBezTo>
                    <a:lnTo>
                      <a:pt x="18" y="3663"/>
                    </a:lnTo>
                    <a:cubicBezTo>
                      <a:pt x="18" y="4236"/>
                      <a:pt x="408" y="4740"/>
                      <a:pt x="964" y="4887"/>
                    </a:cubicBezTo>
                    <a:cubicBezTo>
                      <a:pt x="408" y="5026"/>
                      <a:pt x="9" y="5530"/>
                      <a:pt x="9" y="6102"/>
                    </a:cubicBezTo>
                    <a:lnTo>
                      <a:pt x="9" y="6102"/>
                    </a:lnTo>
                    <a:cubicBezTo>
                      <a:pt x="9" y="6658"/>
                      <a:pt x="374" y="7153"/>
                      <a:pt x="903" y="7309"/>
                    </a:cubicBezTo>
                    <a:cubicBezTo>
                      <a:pt x="374" y="7465"/>
                      <a:pt x="9" y="7960"/>
                      <a:pt x="9" y="8516"/>
                    </a:cubicBezTo>
                    <a:lnTo>
                      <a:pt x="9" y="8516"/>
                    </a:lnTo>
                    <a:cubicBezTo>
                      <a:pt x="1" y="9201"/>
                      <a:pt x="547" y="9766"/>
                      <a:pt x="1233" y="9774"/>
                    </a:cubicBezTo>
                    <a:lnTo>
                      <a:pt x="5738" y="9783"/>
                    </a:lnTo>
                    <a:cubicBezTo>
                      <a:pt x="5773" y="9783"/>
                      <a:pt x="5816" y="9783"/>
                      <a:pt x="5851" y="9783"/>
                    </a:cubicBezTo>
                    <a:lnTo>
                      <a:pt x="31527" y="9861"/>
                    </a:lnTo>
                    <a:cubicBezTo>
                      <a:pt x="34157" y="9861"/>
                      <a:pt x="36319" y="7674"/>
                      <a:pt x="36327" y="498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5"/>
              <p:cNvSpPr/>
              <p:nvPr/>
            </p:nvSpPr>
            <p:spPr>
              <a:xfrm>
                <a:off x="2476350" y="4568825"/>
                <a:ext cx="637150" cy="79875"/>
              </a:xfrm>
              <a:custGeom>
                <a:avLst/>
                <a:gdLst/>
                <a:ahLst/>
                <a:cxnLst/>
                <a:rect l="l" t="t" r="r" b="b"/>
                <a:pathLst>
                  <a:path w="25486" h="3195" extrusionOk="0">
                    <a:moveTo>
                      <a:pt x="25459" y="3195"/>
                    </a:moveTo>
                    <a:cubicBezTo>
                      <a:pt x="25468" y="2796"/>
                      <a:pt x="25477" y="2396"/>
                      <a:pt x="25477" y="1988"/>
                    </a:cubicBezTo>
                    <a:cubicBezTo>
                      <a:pt x="25485" y="1346"/>
                      <a:pt x="25468" y="704"/>
                      <a:pt x="25442" y="70"/>
                    </a:cubicBezTo>
                    <a:lnTo>
                      <a:pt x="3967" y="1"/>
                    </a:lnTo>
                    <a:cubicBezTo>
                      <a:pt x="3906" y="9"/>
                      <a:pt x="3846" y="9"/>
                      <a:pt x="3785" y="9"/>
                    </a:cubicBezTo>
                    <a:lnTo>
                      <a:pt x="122" y="1"/>
                    </a:lnTo>
                    <a:cubicBezTo>
                      <a:pt x="52" y="165"/>
                      <a:pt x="9" y="339"/>
                      <a:pt x="9" y="521"/>
                    </a:cubicBezTo>
                    <a:lnTo>
                      <a:pt x="9" y="521"/>
                    </a:lnTo>
                    <a:cubicBezTo>
                      <a:pt x="9" y="1094"/>
                      <a:pt x="399" y="1598"/>
                      <a:pt x="955" y="1745"/>
                    </a:cubicBezTo>
                    <a:cubicBezTo>
                      <a:pt x="399" y="1884"/>
                      <a:pt x="0" y="2388"/>
                      <a:pt x="0" y="2960"/>
                    </a:cubicBezTo>
                    <a:lnTo>
                      <a:pt x="0" y="2960"/>
                    </a:lnTo>
                    <a:cubicBezTo>
                      <a:pt x="0" y="3013"/>
                      <a:pt x="9" y="3073"/>
                      <a:pt x="18" y="3125"/>
                    </a:cubicBezTo>
                    <a:lnTo>
                      <a:pt x="3958" y="3134"/>
                    </a:lnTo>
                    <a:cubicBezTo>
                      <a:pt x="4019" y="3134"/>
                      <a:pt x="4080" y="3134"/>
                      <a:pt x="4141" y="31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5"/>
              <p:cNvSpPr/>
              <p:nvPr/>
            </p:nvSpPr>
            <p:spPr>
              <a:xfrm>
                <a:off x="3149500" y="4492225"/>
                <a:ext cx="235025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9784" extrusionOk="0">
                    <a:moveTo>
                      <a:pt x="9392" y="4905"/>
                    </a:moveTo>
                    <a:lnTo>
                      <a:pt x="9392" y="4905"/>
                    </a:lnTo>
                    <a:cubicBezTo>
                      <a:pt x="9401" y="2223"/>
                      <a:pt x="7248" y="18"/>
                      <a:pt x="4618" y="9"/>
                    </a:cubicBezTo>
                    <a:lnTo>
                      <a:pt x="920" y="0"/>
                    </a:lnTo>
                    <a:cubicBezTo>
                      <a:pt x="1259" y="3247"/>
                      <a:pt x="1242" y="6519"/>
                      <a:pt x="886" y="9766"/>
                    </a:cubicBezTo>
                    <a:lnTo>
                      <a:pt x="0" y="9766"/>
                    </a:lnTo>
                    <a:lnTo>
                      <a:pt x="0" y="9766"/>
                    </a:lnTo>
                    <a:lnTo>
                      <a:pt x="4592" y="9783"/>
                    </a:lnTo>
                    <a:cubicBezTo>
                      <a:pt x="7222" y="9783"/>
                      <a:pt x="9384" y="7596"/>
                      <a:pt x="9392" y="49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5"/>
              <p:cNvSpPr/>
              <p:nvPr/>
            </p:nvSpPr>
            <p:spPr>
              <a:xfrm>
                <a:off x="3106750" y="4492000"/>
                <a:ext cx="74225" cy="2443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775" extrusionOk="0">
                    <a:moveTo>
                      <a:pt x="2630" y="9"/>
                    </a:moveTo>
                    <a:lnTo>
                      <a:pt x="0" y="1"/>
                    </a:lnTo>
                    <a:cubicBezTo>
                      <a:pt x="347" y="3247"/>
                      <a:pt x="356" y="6520"/>
                      <a:pt x="9" y="9766"/>
                    </a:cubicBezTo>
                    <a:lnTo>
                      <a:pt x="2596" y="9775"/>
                    </a:lnTo>
                    <a:cubicBezTo>
                      <a:pt x="2952" y="6528"/>
                      <a:pt x="2969" y="3256"/>
                      <a:pt x="2630" y="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5"/>
              <p:cNvSpPr/>
              <p:nvPr/>
            </p:nvSpPr>
            <p:spPr>
              <a:xfrm>
                <a:off x="2510200" y="4362875"/>
                <a:ext cx="249350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9974" h="5140" extrusionOk="0">
                    <a:moveTo>
                      <a:pt x="9974" y="2015"/>
                    </a:moveTo>
                    <a:cubicBezTo>
                      <a:pt x="9349" y="1442"/>
                      <a:pt x="8845" y="765"/>
                      <a:pt x="8481" y="1"/>
                    </a:cubicBezTo>
                    <a:cubicBezTo>
                      <a:pt x="6328" y="921"/>
                      <a:pt x="2613" y="947"/>
                      <a:pt x="0" y="530"/>
                    </a:cubicBezTo>
                    <a:cubicBezTo>
                      <a:pt x="608" y="3065"/>
                      <a:pt x="2170" y="4905"/>
                      <a:pt x="5261" y="5140"/>
                    </a:cubicBezTo>
                    <a:cubicBezTo>
                      <a:pt x="6215" y="4888"/>
                      <a:pt x="7083" y="3230"/>
                      <a:pt x="7266" y="2267"/>
                    </a:cubicBezTo>
                    <a:cubicBezTo>
                      <a:pt x="8177" y="2293"/>
                      <a:pt x="9080" y="2206"/>
                      <a:pt x="9974" y="20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5"/>
              <p:cNvSpPr/>
              <p:nvPr/>
            </p:nvSpPr>
            <p:spPr>
              <a:xfrm>
                <a:off x="2641050" y="4361375"/>
                <a:ext cx="246975" cy="1465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5860" extrusionOk="0">
                    <a:moveTo>
                      <a:pt x="0" y="5208"/>
                    </a:moveTo>
                    <a:cubicBezTo>
                      <a:pt x="964" y="4983"/>
                      <a:pt x="1841" y="3299"/>
                      <a:pt x="2032" y="2327"/>
                    </a:cubicBezTo>
                    <a:cubicBezTo>
                      <a:pt x="4809" y="2413"/>
                      <a:pt x="7709" y="1328"/>
                      <a:pt x="9879" y="0"/>
                    </a:cubicBezTo>
                    <a:cubicBezTo>
                      <a:pt x="8603" y="3967"/>
                      <a:pt x="4974" y="5859"/>
                      <a:pt x="0" y="5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9" name="Google Shape;569;p35"/>
          <p:cNvGrpSpPr/>
          <p:nvPr/>
        </p:nvGrpSpPr>
        <p:grpSpPr>
          <a:xfrm rot="3162190">
            <a:off x="3284002" y="3689149"/>
            <a:ext cx="2230532" cy="1515945"/>
            <a:chOff x="2767075" y="3857837"/>
            <a:chExt cx="2216065" cy="1486937"/>
          </a:xfrm>
        </p:grpSpPr>
        <p:sp>
          <p:nvSpPr>
            <p:cNvPr id="570" name="Google Shape;570;p35"/>
            <p:cNvSpPr/>
            <p:nvPr/>
          </p:nvSpPr>
          <p:spPr>
            <a:xfrm rot="-1349544">
              <a:off x="2829824" y="4229433"/>
              <a:ext cx="2090566" cy="743745"/>
            </a:xfrm>
            <a:custGeom>
              <a:avLst/>
              <a:gdLst/>
              <a:ahLst/>
              <a:cxnLst/>
              <a:rect l="l" t="t" r="r" b="b"/>
              <a:pathLst>
                <a:path w="39844" h="14175" extrusionOk="0">
                  <a:moveTo>
                    <a:pt x="38984" y="1094"/>
                  </a:moveTo>
                  <a:cubicBezTo>
                    <a:pt x="38402" y="408"/>
                    <a:pt x="37560" y="9"/>
                    <a:pt x="36657" y="0"/>
                  </a:cubicBezTo>
                  <a:lnTo>
                    <a:pt x="12926" y="0"/>
                  </a:lnTo>
                  <a:cubicBezTo>
                    <a:pt x="11450" y="0"/>
                    <a:pt x="10304" y="1163"/>
                    <a:pt x="9879" y="3116"/>
                  </a:cubicBezTo>
                  <a:lnTo>
                    <a:pt x="9158" y="6406"/>
                  </a:lnTo>
                  <a:cubicBezTo>
                    <a:pt x="7969" y="6814"/>
                    <a:pt x="6268" y="7040"/>
                    <a:pt x="4358" y="7040"/>
                  </a:cubicBezTo>
                  <a:cubicBezTo>
                    <a:pt x="3455" y="7040"/>
                    <a:pt x="2553" y="6988"/>
                    <a:pt x="1650" y="6875"/>
                  </a:cubicBezTo>
                  <a:cubicBezTo>
                    <a:pt x="1589" y="6866"/>
                    <a:pt x="1537" y="6866"/>
                    <a:pt x="1485" y="6866"/>
                  </a:cubicBezTo>
                  <a:cubicBezTo>
                    <a:pt x="626" y="6866"/>
                    <a:pt x="1" y="7682"/>
                    <a:pt x="226" y="8507"/>
                  </a:cubicBezTo>
                  <a:cubicBezTo>
                    <a:pt x="1147" y="11927"/>
                    <a:pt x="3421" y="13845"/>
                    <a:pt x="6797" y="14071"/>
                  </a:cubicBezTo>
                  <a:cubicBezTo>
                    <a:pt x="6832" y="14079"/>
                    <a:pt x="6867" y="14079"/>
                    <a:pt x="6902" y="14088"/>
                  </a:cubicBezTo>
                  <a:cubicBezTo>
                    <a:pt x="7466" y="14149"/>
                    <a:pt x="8039" y="14175"/>
                    <a:pt x="8612" y="14175"/>
                  </a:cubicBezTo>
                  <a:cubicBezTo>
                    <a:pt x="11424" y="14175"/>
                    <a:pt x="13785" y="13385"/>
                    <a:pt x="15530" y="11927"/>
                  </a:cubicBezTo>
                  <a:lnTo>
                    <a:pt x="35920" y="11927"/>
                  </a:lnTo>
                  <a:cubicBezTo>
                    <a:pt x="37473" y="11927"/>
                    <a:pt x="38706" y="10642"/>
                    <a:pt x="38984" y="8724"/>
                  </a:cubicBezTo>
                  <a:lnTo>
                    <a:pt x="39722" y="3576"/>
                  </a:lnTo>
                  <a:cubicBezTo>
                    <a:pt x="39843" y="2682"/>
                    <a:pt x="39574" y="1780"/>
                    <a:pt x="38984" y="10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dist="47625" dir="12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 rot="-1349544">
              <a:off x="3301365" y="4215579"/>
              <a:ext cx="1512098" cy="489219"/>
            </a:xfrm>
            <a:custGeom>
              <a:avLst/>
              <a:gdLst/>
              <a:ahLst/>
              <a:cxnLst/>
              <a:rect l="l" t="t" r="r" b="b"/>
              <a:pathLst>
                <a:path w="28819" h="9324" extrusionOk="0">
                  <a:moveTo>
                    <a:pt x="26883" y="1"/>
                  </a:moveTo>
                  <a:lnTo>
                    <a:pt x="3152" y="1"/>
                  </a:lnTo>
                  <a:cubicBezTo>
                    <a:pt x="2171" y="1"/>
                    <a:pt x="1615" y="982"/>
                    <a:pt x="1372" y="2093"/>
                  </a:cubicBezTo>
                  <a:lnTo>
                    <a:pt x="244" y="7240"/>
                  </a:lnTo>
                  <a:cubicBezTo>
                    <a:pt x="1" y="8351"/>
                    <a:pt x="1042" y="9324"/>
                    <a:pt x="2023" y="9324"/>
                  </a:cubicBezTo>
                  <a:lnTo>
                    <a:pt x="26145" y="9324"/>
                  </a:lnTo>
                  <a:cubicBezTo>
                    <a:pt x="27118" y="9324"/>
                    <a:pt x="27751" y="8369"/>
                    <a:pt x="27916" y="7240"/>
                  </a:cubicBezTo>
                  <a:lnTo>
                    <a:pt x="28654" y="2093"/>
                  </a:lnTo>
                  <a:cubicBezTo>
                    <a:pt x="28819" y="956"/>
                    <a:pt x="27855" y="1"/>
                    <a:pt x="26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 rot="-1349544">
              <a:off x="3326763" y="4348896"/>
              <a:ext cx="816624" cy="489219"/>
            </a:xfrm>
            <a:custGeom>
              <a:avLst/>
              <a:gdLst/>
              <a:ahLst/>
              <a:cxnLst/>
              <a:rect l="l" t="t" r="r" b="b"/>
              <a:pathLst>
                <a:path w="15564" h="9324" extrusionOk="0">
                  <a:moveTo>
                    <a:pt x="15564" y="0"/>
                  </a:moveTo>
                  <a:lnTo>
                    <a:pt x="3151" y="0"/>
                  </a:lnTo>
                  <a:cubicBezTo>
                    <a:pt x="2170" y="0"/>
                    <a:pt x="1615" y="981"/>
                    <a:pt x="1372" y="2092"/>
                  </a:cubicBezTo>
                  <a:lnTo>
                    <a:pt x="243" y="7231"/>
                  </a:lnTo>
                  <a:cubicBezTo>
                    <a:pt x="0" y="8351"/>
                    <a:pt x="1042" y="9323"/>
                    <a:pt x="2023" y="9323"/>
                  </a:cubicBezTo>
                  <a:lnTo>
                    <a:pt x="13420" y="9323"/>
                  </a:lnTo>
                  <a:cubicBezTo>
                    <a:pt x="13533" y="8958"/>
                    <a:pt x="13620" y="8577"/>
                    <a:pt x="13689" y="82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 rot="-1349544">
              <a:off x="3017394" y="4870025"/>
              <a:ext cx="543891" cy="283331"/>
            </a:xfrm>
            <a:custGeom>
              <a:avLst/>
              <a:gdLst/>
              <a:ahLst/>
              <a:cxnLst/>
              <a:rect l="l" t="t" r="r" b="b"/>
              <a:pathLst>
                <a:path w="10366" h="5400" extrusionOk="0">
                  <a:moveTo>
                    <a:pt x="10365" y="2032"/>
                  </a:moveTo>
                  <a:cubicBezTo>
                    <a:pt x="9705" y="1468"/>
                    <a:pt x="9159" y="773"/>
                    <a:pt x="8768" y="1"/>
                  </a:cubicBezTo>
                  <a:cubicBezTo>
                    <a:pt x="6563" y="1008"/>
                    <a:pt x="2718" y="1138"/>
                    <a:pt x="1" y="791"/>
                  </a:cubicBezTo>
                  <a:cubicBezTo>
                    <a:pt x="704" y="3386"/>
                    <a:pt x="2379" y="5252"/>
                    <a:pt x="5582" y="5400"/>
                  </a:cubicBezTo>
                  <a:cubicBezTo>
                    <a:pt x="6555" y="5122"/>
                    <a:pt x="7405" y="3377"/>
                    <a:pt x="7570" y="2379"/>
                  </a:cubicBezTo>
                  <a:cubicBezTo>
                    <a:pt x="8508" y="2370"/>
                    <a:pt x="9454" y="2257"/>
                    <a:pt x="10365" y="2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 rot="-1349544">
              <a:off x="3290289" y="4747665"/>
              <a:ext cx="528361" cy="325254"/>
            </a:xfrm>
            <a:custGeom>
              <a:avLst/>
              <a:gdLst/>
              <a:ahLst/>
              <a:cxnLst/>
              <a:rect l="l" t="t" r="r" b="b"/>
              <a:pathLst>
                <a:path w="10070" h="6199" extrusionOk="0">
                  <a:moveTo>
                    <a:pt x="0" y="5660"/>
                  </a:moveTo>
                  <a:cubicBezTo>
                    <a:pt x="990" y="5400"/>
                    <a:pt x="1849" y="3638"/>
                    <a:pt x="2014" y="2631"/>
                  </a:cubicBezTo>
                  <a:cubicBezTo>
                    <a:pt x="4896" y="2640"/>
                    <a:pt x="7865" y="1433"/>
                    <a:pt x="10069" y="1"/>
                  </a:cubicBezTo>
                  <a:cubicBezTo>
                    <a:pt x="8863" y="4141"/>
                    <a:pt x="5165" y="6199"/>
                    <a:pt x="0" y="5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35"/>
          <p:cNvGrpSpPr/>
          <p:nvPr/>
        </p:nvGrpSpPr>
        <p:grpSpPr>
          <a:xfrm>
            <a:off x="5562649" y="1263430"/>
            <a:ext cx="3734642" cy="4007291"/>
            <a:chOff x="5376369" y="986122"/>
            <a:chExt cx="3734642" cy="4007291"/>
          </a:xfrm>
        </p:grpSpPr>
        <p:sp>
          <p:nvSpPr>
            <p:cNvPr id="576" name="Google Shape;576;p35"/>
            <p:cNvSpPr/>
            <p:nvPr/>
          </p:nvSpPr>
          <p:spPr>
            <a:xfrm rot="509565">
              <a:off x="5621998" y="1206063"/>
              <a:ext cx="3243383" cy="3567409"/>
            </a:xfrm>
            <a:custGeom>
              <a:avLst/>
              <a:gdLst/>
              <a:ahLst/>
              <a:cxnLst/>
              <a:rect l="l" t="t" r="r" b="b"/>
              <a:pathLst>
                <a:path w="65459" h="71995" extrusionOk="0">
                  <a:moveTo>
                    <a:pt x="13386" y="43289"/>
                  </a:moveTo>
                  <a:cubicBezTo>
                    <a:pt x="13342" y="44183"/>
                    <a:pt x="13490" y="45068"/>
                    <a:pt x="13811" y="45902"/>
                  </a:cubicBezTo>
                  <a:cubicBezTo>
                    <a:pt x="13542" y="46570"/>
                    <a:pt x="13299" y="47247"/>
                    <a:pt x="13082" y="47942"/>
                  </a:cubicBezTo>
                  <a:cubicBezTo>
                    <a:pt x="12839" y="46570"/>
                    <a:pt x="12526" y="45216"/>
                    <a:pt x="12136" y="43879"/>
                  </a:cubicBezTo>
                  <a:cubicBezTo>
                    <a:pt x="12578" y="43740"/>
                    <a:pt x="13004" y="43541"/>
                    <a:pt x="13386" y="43289"/>
                  </a:cubicBezTo>
                  <a:close/>
                  <a:moveTo>
                    <a:pt x="33046" y="1"/>
                  </a:moveTo>
                  <a:cubicBezTo>
                    <a:pt x="31692" y="1"/>
                    <a:pt x="30321" y="912"/>
                    <a:pt x="28967" y="2709"/>
                  </a:cubicBezTo>
                  <a:cubicBezTo>
                    <a:pt x="28428" y="2665"/>
                    <a:pt x="27890" y="2648"/>
                    <a:pt x="27352" y="2648"/>
                  </a:cubicBezTo>
                  <a:cubicBezTo>
                    <a:pt x="26146" y="2648"/>
                    <a:pt x="24948" y="2752"/>
                    <a:pt x="23767" y="2952"/>
                  </a:cubicBezTo>
                  <a:cubicBezTo>
                    <a:pt x="18924" y="3776"/>
                    <a:pt x="15764" y="7743"/>
                    <a:pt x="14783" y="11320"/>
                  </a:cubicBezTo>
                  <a:cubicBezTo>
                    <a:pt x="14115" y="13776"/>
                    <a:pt x="14384" y="16094"/>
                    <a:pt x="15495" y="17856"/>
                  </a:cubicBezTo>
                  <a:cubicBezTo>
                    <a:pt x="15495" y="17934"/>
                    <a:pt x="15495" y="18021"/>
                    <a:pt x="15495" y="18108"/>
                  </a:cubicBezTo>
                  <a:cubicBezTo>
                    <a:pt x="15530" y="18950"/>
                    <a:pt x="15790" y="19766"/>
                    <a:pt x="16259" y="20477"/>
                  </a:cubicBezTo>
                  <a:cubicBezTo>
                    <a:pt x="16285" y="20720"/>
                    <a:pt x="16337" y="20955"/>
                    <a:pt x="16398" y="21198"/>
                  </a:cubicBezTo>
                  <a:cubicBezTo>
                    <a:pt x="16363" y="21215"/>
                    <a:pt x="16346" y="21232"/>
                    <a:pt x="16320" y="21241"/>
                  </a:cubicBezTo>
                  <a:cubicBezTo>
                    <a:pt x="16250" y="21293"/>
                    <a:pt x="16181" y="21345"/>
                    <a:pt x="16120" y="21389"/>
                  </a:cubicBezTo>
                  <a:lnTo>
                    <a:pt x="15634" y="20998"/>
                  </a:lnTo>
                  <a:cubicBezTo>
                    <a:pt x="15616" y="20989"/>
                    <a:pt x="15599" y="20972"/>
                    <a:pt x="15590" y="20963"/>
                  </a:cubicBezTo>
                  <a:cubicBezTo>
                    <a:pt x="15269" y="20720"/>
                    <a:pt x="14896" y="20599"/>
                    <a:pt x="14497" y="20590"/>
                  </a:cubicBezTo>
                  <a:cubicBezTo>
                    <a:pt x="13906" y="20590"/>
                    <a:pt x="13360" y="20911"/>
                    <a:pt x="13082" y="21441"/>
                  </a:cubicBezTo>
                  <a:cubicBezTo>
                    <a:pt x="13030" y="21536"/>
                    <a:pt x="12986" y="21640"/>
                    <a:pt x="12952" y="21745"/>
                  </a:cubicBezTo>
                  <a:cubicBezTo>
                    <a:pt x="12439" y="21857"/>
                    <a:pt x="12023" y="22231"/>
                    <a:pt x="11832" y="22717"/>
                  </a:cubicBezTo>
                  <a:cubicBezTo>
                    <a:pt x="11728" y="22995"/>
                    <a:pt x="11702" y="23290"/>
                    <a:pt x="11754" y="23576"/>
                  </a:cubicBezTo>
                  <a:cubicBezTo>
                    <a:pt x="11545" y="23793"/>
                    <a:pt x="11398" y="24062"/>
                    <a:pt x="11337" y="24357"/>
                  </a:cubicBezTo>
                  <a:cubicBezTo>
                    <a:pt x="11190" y="25052"/>
                    <a:pt x="11519" y="25764"/>
                    <a:pt x="12144" y="26111"/>
                  </a:cubicBezTo>
                  <a:cubicBezTo>
                    <a:pt x="12101" y="26284"/>
                    <a:pt x="12092" y="26467"/>
                    <a:pt x="12110" y="26649"/>
                  </a:cubicBezTo>
                  <a:cubicBezTo>
                    <a:pt x="12188" y="27361"/>
                    <a:pt x="12752" y="27916"/>
                    <a:pt x="13507" y="28046"/>
                  </a:cubicBezTo>
                  <a:cubicBezTo>
                    <a:pt x="13542" y="28046"/>
                    <a:pt x="13577" y="28055"/>
                    <a:pt x="13620" y="28055"/>
                  </a:cubicBezTo>
                  <a:cubicBezTo>
                    <a:pt x="14262" y="28107"/>
                    <a:pt x="15035" y="28177"/>
                    <a:pt x="15912" y="28272"/>
                  </a:cubicBezTo>
                  <a:lnTo>
                    <a:pt x="20234" y="30850"/>
                  </a:lnTo>
                  <a:cubicBezTo>
                    <a:pt x="20286" y="31059"/>
                    <a:pt x="20382" y="31241"/>
                    <a:pt x="20521" y="31397"/>
                  </a:cubicBezTo>
                  <a:cubicBezTo>
                    <a:pt x="20174" y="33038"/>
                    <a:pt x="19774" y="34565"/>
                    <a:pt x="19392" y="36006"/>
                  </a:cubicBezTo>
                  <a:cubicBezTo>
                    <a:pt x="19314" y="36310"/>
                    <a:pt x="19236" y="36605"/>
                    <a:pt x="19158" y="36909"/>
                  </a:cubicBezTo>
                  <a:cubicBezTo>
                    <a:pt x="19123" y="37039"/>
                    <a:pt x="19115" y="37169"/>
                    <a:pt x="19123" y="37308"/>
                  </a:cubicBezTo>
                  <a:cubicBezTo>
                    <a:pt x="17917" y="37412"/>
                    <a:pt x="16780" y="37873"/>
                    <a:pt x="15825" y="38610"/>
                  </a:cubicBezTo>
                  <a:cubicBezTo>
                    <a:pt x="15799" y="37890"/>
                    <a:pt x="15634" y="37187"/>
                    <a:pt x="15330" y="36536"/>
                  </a:cubicBezTo>
                  <a:cubicBezTo>
                    <a:pt x="15130" y="36110"/>
                    <a:pt x="14722" y="35833"/>
                    <a:pt x="14254" y="35789"/>
                  </a:cubicBezTo>
                  <a:cubicBezTo>
                    <a:pt x="14115" y="35781"/>
                    <a:pt x="13976" y="35772"/>
                    <a:pt x="13837" y="35772"/>
                  </a:cubicBezTo>
                  <a:cubicBezTo>
                    <a:pt x="12604" y="35781"/>
                    <a:pt x="11407" y="36206"/>
                    <a:pt x="10452" y="36987"/>
                  </a:cubicBezTo>
                  <a:cubicBezTo>
                    <a:pt x="10104" y="35772"/>
                    <a:pt x="9453" y="34678"/>
                    <a:pt x="8551" y="33801"/>
                  </a:cubicBezTo>
                  <a:cubicBezTo>
                    <a:pt x="7204" y="32481"/>
                    <a:pt x="5404" y="31744"/>
                    <a:pt x="3523" y="31744"/>
                  </a:cubicBezTo>
                  <a:cubicBezTo>
                    <a:pt x="3512" y="31744"/>
                    <a:pt x="3501" y="31744"/>
                    <a:pt x="3490" y="31744"/>
                  </a:cubicBezTo>
                  <a:cubicBezTo>
                    <a:pt x="2822" y="31744"/>
                    <a:pt x="2153" y="31831"/>
                    <a:pt x="1511" y="32013"/>
                  </a:cubicBezTo>
                  <a:cubicBezTo>
                    <a:pt x="1060" y="32144"/>
                    <a:pt x="712" y="32508"/>
                    <a:pt x="600" y="32960"/>
                  </a:cubicBezTo>
                  <a:cubicBezTo>
                    <a:pt x="1" y="35451"/>
                    <a:pt x="756" y="38072"/>
                    <a:pt x="2587" y="39860"/>
                  </a:cubicBezTo>
                  <a:cubicBezTo>
                    <a:pt x="2744" y="40008"/>
                    <a:pt x="2900" y="40155"/>
                    <a:pt x="3065" y="40286"/>
                  </a:cubicBezTo>
                  <a:cubicBezTo>
                    <a:pt x="2431" y="40372"/>
                    <a:pt x="1815" y="40537"/>
                    <a:pt x="1225" y="40780"/>
                  </a:cubicBezTo>
                  <a:cubicBezTo>
                    <a:pt x="791" y="40963"/>
                    <a:pt x="487" y="41353"/>
                    <a:pt x="435" y="41822"/>
                  </a:cubicBezTo>
                  <a:cubicBezTo>
                    <a:pt x="122" y="44357"/>
                    <a:pt x="1173" y="46865"/>
                    <a:pt x="3195" y="48419"/>
                  </a:cubicBezTo>
                  <a:cubicBezTo>
                    <a:pt x="4454" y="49400"/>
                    <a:pt x="5999" y="49929"/>
                    <a:pt x="7596" y="49929"/>
                  </a:cubicBezTo>
                  <a:cubicBezTo>
                    <a:pt x="8039" y="49929"/>
                    <a:pt x="8481" y="49886"/>
                    <a:pt x="8915" y="49808"/>
                  </a:cubicBezTo>
                  <a:cubicBezTo>
                    <a:pt x="9566" y="51483"/>
                    <a:pt x="10052" y="53219"/>
                    <a:pt x="10348" y="54990"/>
                  </a:cubicBezTo>
                  <a:cubicBezTo>
                    <a:pt x="10104" y="55025"/>
                    <a:pt x="9861" y="55077"/>
                    <a:pt x="9618" y="55155"/>
                  </a:cubicBezTo>
                  <a:cubicBezTo>
                    <a:pt x="9453" y="55207"/>
                    <a:pt x="9297" y="55285"/>
                    <a:pt x="9158" y="55381"/>
                  </a:cubicBezTo>
                  <a:cubicBezTo>
                    <a:pt x="9098" y="55424"/>
                    <a:pt x="9037" y="55467"/>
                    <a:pt x="8976" y="55519"/>
                  </a:cubicBezTo>
                  <a:cubicBezTo>
                    <a:pt x="6277" y="58002"/>
                    <a:pt x="5035" y="60311"/>
                    <a:pt x="5157" y="62603"/>
                  </a:cubicBezTo>
                  <a:cubicBezTo>
                    <a:pt x="5270" y="64721"/>
                    <a:pt x="6563" y="66656"/>
                    <a:pt x="9098" y="68514"/>
                  </a:cubicBezTo>
                  <a:cubicBezTo>
                    <a:pt x="9315" y="68670"/>
                    <a:pt x="9575" y="68757"/>
                    <a:pt x="9835" y="68766"/>
                  </a:cubicBezTo>
                  <a:lnTo>
                    <a:pt x="14141" y="68870"/>
                  </a:lnTo>
                  <a:cubicBezTo>
                    <a:pt x="14644" y="70684"/>
                    <a:pt x="16146" y="71995"/>
                    <a:pt x="17917" y="71995"/>
                  </a:cubicBezTo>
                  <a:lnTo>
                    <a:pt x="41405" y="71995"/>
                  </a:lnTo>
                  <a:cubicBezTo>
                    <a:pt x="41709" y="71995"/>
                    <a:pt x="41996" y="71899"/>
                    <a:pt x="42230" y="71708"/>
                  </a:cubicBezTo>
                  <a:cubicBezTo>
                    <a:pt x="43419" y="70745"/>
                    <a:pt x="44600" y="69764"/>
                    <a:pt x="45772" y="68800"/>
                  </a:cubicBezTo>
                  <a:cubicBezTo>
                    <a:pt x="46900" y="69581"/>
                    <a:pt x="48150" y="70180"/>
                    <a:pt x="49469" y="70580"/>
                  </a:cubicBezTo>
                  <a:cubicBezTo>
                    <a:pt x="49495" y="70588"/>
                    <a:pt x="49521" y="70588"/>
                    <a:pt x="49539" y="70597"/>
                  </a:cubicBezTo>
                  <a:cubicBezTo>
                    <a:pt x="50103" y="70719"/>
                    <a:pt x="50685" y="70771"/>
                    <a:pt x="51257" y="70771"/>
                  </a:cubicBezTo>
                  <a:cubicBezTo>
                    <a:pt x="52091" y="70771"/>
                    <a:pt x="53228" y="70675"/>
                    <a:pt x="53879" y="70233"/>
                  </a:cubicBezTo>
                  <a:cubicBezTo>
                    <a:pt x="54096" y="70085"/>
                    <a:pt x="54270" y="69877"/>
                    <a:pt x="54365" y="69625"/>
                  </a:cubicBezTo>
                  <a:cubicBezTo>
                    <a:pt x="54478" y="69347"/>
                    <a:pt x="54547" y="69043"/>
                    <a:pt x="54582" y="68740"/>
                  </a:cubicBezTo>
                  <a:cubicBezTo>
                    <a:pt x="54582" y="68740"/>
                    <a:pt x="54582" y="68731"/>
                    <a:pt x="54582" y="68731"/>
                  </a:cubicBezTo>
                  <a:cubicBezTo>
                    <a:pt x="54582" y="68722"/>
                    <a:pt x="54582" y="68722"/>
                    <a:pt x="54582" y="68722"/>
                  </a:cubicBezTo>
                  <a:lnTo>
                    <a:pt x="54582" y="68713"/>
                  </a:lnTo>
                  <a:cubicBezTo>
                    <a:pt x="54591" y="68705"/>
                    <a:pt x="54591" y="68687"/>
                    <a:pt x="54591" y="68679"/>
                  </a:cubicBezTo>
                  <a:cubicBezTo>
                    <a:pt x="54591" y="68661"/>
                    <a:pt x="54591" y="68635"/>
                    <a:pt x="54591" y="68609"/>
                  </a:cubicBezTo>
                  <a:lnTo>
                    <a:pt x="54591" y="68601"/>
                  </a:lnTo>
                  <a:cubicBezTo>
                    <a:pt x="54599" y="68592"/>
                    <a:pt x="54599" y="68583"/>
                    <a:pt x="54599" y="68575"/>
                  </a:cubicBezTo>
                  <a:lnTo>
                    <a:pt x="54599" y="68496"/>
                  </a:lnTo>
                  <a:lnTo>
                    <a:pt x="54599" y="68479"/>
                  </a:lnTo>
                  <a:lnTo>
                    <a:pt x="54599" y="68462"/>
                  </a:lnTo>
                  <a:lnTo>
                    <a:pt x="54599" y="68453"/>
                  </a:lnTo>
                  <a:cubicBezTo>
                    <a:pt x="54599" y="68436"/>
                    <a:pt x="54599" y="68418"/>
                    <a:pt x="54599" y="68392"/>
                  </a:cubicBezTo>
                  <a:lnTo>
                    <a:pt x="54599" y="68349"/>
                  </a:lnTo>
                  <a:cubicBezTo>
                    <a:pt x="54599" y="68349"/>
                    <a:pt x="54599" y="68340"/>
                    <a:pt x="54599" y="68340"/>
                  </a:cubicBezTo>
                  <a:lnTo>
                    <a:pt x="54599" y="68332"/>
                  </a:lnTo>
                  <a:cubicBezTo>
                    <a:pt x="54599" y="68323"/>
                    <a:pt x="54599" y="68305"/>
                    <a:pt x="54599" y="68288"/>
                  </a:cubicBezTo>
                  <a:lnTo>
                    <a:pt x="54591" y="68245"/>
                  </a:lnTo>
                  <a:cubicBezTo>
                    <a:pt x="54591" y="68227"/>
                    <a:pt x="54591" y="68201"/>
                    <a:pt x="54591" y="68184"/>
                  </a:cubicBezTo>
                  <a:lnTo>
                    <a:pt x="54582" y="68132"/>
                  </a:lnTo>
                  <a:cubicBezTo>
                    <a:pt x="54582" y="68115"/>
                    <a:pt x="54573" y="68045"/>
                    <a:pt x="54573" y="68036"/>
                  </a:cubicBezTo>
                  <a:cubicBezTo>
                    <a:pt x="54573" y="68002"/>
                    <a:pt x="54565" y="67976"/>
                    <a:pt x="54556" y="67941"/>
                  </a:cubicBezTo>
                  <a:cubicBezTo>
                    <a:pt x="54556" y="67941"/>
                    <a:pt x="54547" y="67889"/>
                    <a:pt x="54547" y="67863"/>
                  </a:cubicBezTo>
                  <a:lnTo>
                    <a:pt x="54842" y="67863"/>
                  </a:lnTo>
                  <a:cubicBezTo>
                    <a:pt x="54872" y="67863"/>
                    <a:pt x="54901" y="67863"/>
                    <a:pt x="54931" y="67863"/>
                  </a:cubicBezTo>
                  <a:cubicBezTo>
                    <a:pt x="56133" y="67863"/>
                    <a:pt x="57318" y="67690"/>
                    <a:pt x="58471" y="67359"/>
                  </a:cubicBezTo>
                  <a:cubicBezTo>
                    <a:pt x="58497" y="67359"/>
                    <a:pt x="58514" y="67351"/>
                    <a:pt x="58540" y="67342"/>
                  </a:cubicBezTo>
                  <a:cubicBezTo>
                    <a:pt x="59495" y="67003"/>
                    <a:pt x="61526" y="65806"/>
                    <a:pt x="62004" y="64695"/>
                  </a:cubicBezTo>
                  <a:cubicBezTo>
                    <a:pt x="62108" y="64451"/>
                    <a:pt x="62134" y="64182"/>
                    <a:pt x="62082" y="63931"/>
                  </a:cubicBezTo>
                  <a:cubicBezTo>
                    <a:pt x="62021" y="63618"/>
                    <a:pt x="61925" y="63323"/>
                    <a:pt x="61778" y="63045"/>
                  </a:cubicBezTo>
                  <a:lnTo>
                    <a:pt x="61778" y="63037"/>
                  </a:lnTo>
                  <a:cubicBezTo>
                    <a:pt x="61778" y="63037"/>
                    <a:pt x="61778" y="63028"/>
                    <a:pt x="61769" y="63028"/>
                  </a:cubicBezTo>
                  <a:cubicBezTo>
                    <a:pt x="61761" y="63002"/>
                    <a:pt x="61735" y="62958"/>
                    <a:pt x="61726" y="62941"/>
                  </a:cubicBezTo>
                  <a:cubicBezTo>
                    <a:pt x="61717" y="62932"/>
                    <a:pt x="61717" y="62924"/>
                    <a:pt x="61717" y="62924"/>
                  </a:cubicBezTo>
                  <a:cubicBezTo>
                    <a:pt x="61700" y="62898"/>
                    <a:pt x="61682" y="62863"/>
                    <a:pt x="61674" y="62854"/>
                  </a:cubicBezTo>
                  <a:cubicBezTo>
                    <a:pt x="61674" y="62846"/>
                    <a:pt x="61665" y="62837"/>
                    <a:pt x="61656" y="62828"/>
                  </a:cubicBezTo>
                  <a:lnTo>
                    <a:pt x="61656" y="62820"/>
                  </a:lnTo>
                  <a:cubicBezTo>
                    <a:pt x="61648" y="62811"/>
                    <a:pt x="61613" y="62759"/>
                    <a:pt x="61613" y="62759"/>
                  </a:cubicBezTo>
                  <a:lnTo>
                    <a:pt x="61587" y="62715"/>
                  </a:lnTo>
                  <a:cubicBezTo>
                    <a:pt x="61578" y="62707"/>
                    <a:pt x="61570" y="62689"/>
                    <a:pt x="61561" y="62681"/>
                  </a:cubicBezTo>
                  <a:lnTo>
                    <a:pt x="61526" y="62637"/>
                  </a:lnTo>
                  <a:cubicBezTo>
                    <a:pt x="61526" y="62629"/>
                    <a:pt x="61518" y="62620"/>
                    <a:pt x="61509" y="62603"/>
                  </a:cubicBezTo>
                  <a:lnTo>
                    <a:pt x="61500" y="62594"/>
                  </a:lnTo>
                  <a:cubicBezTo>
                    <a:pt x="61483" y="62577"/>
                    <a:pt x="61465" y="62550"/>
                    <a:pt x="61465" y="62550"/>
                  </a:cubicBezTo>
                  <a:cubicBezTo>
                    <a:pt x="61457" y="62542"/>
                    <a:pt x="61448" y="62524"/>
                    <a:pt x="61431" y="62516"/>
                  </a:cubicBezTo>
                  <a:cubicBezTo>
                    <a:pt x="61431" y="62507"/>
                    <a:pt x="61431" y="62507"/>
                    <a:pt x="61431" y="62507"/>
                  </a:cubicBezTo>
                  <a:lnTo>
                    <a:pt x="61405" y="62472"/>
                  </a:lnTo>
                  <a:cubicBezTo>
                    <a:pt x="61387" y="62455"/>
                    <a:pt x="61370" y="62429"/>
                    <a:pt x="61344" y="62403"/>
                  </a:cubicBezTo>
                  <a:cubicBezTo>
                    <a:pt x="61327" y="62394"/>
                    <a:pt x="61318" y="62377"/>
                    <a:pt x="61301" y="62360"/>
                  </a:cubicBezTo>
                  <a:lnTo>
                    <a:pt x="61266" y="62325"/>
                  </a:lnTo>
                  <a:lnTo>
                    <a:pt x="61205" y="62255"/>
                  </a:lnTo>
                  <a:cubicBezTo>
                    <a:pt x="61196" y="62255"/>
                    <a:pt x="61136" y="62195"/>
                    <a:pt x="61127" y="62195"/>
                  </a:cubicBezTo>
                  <a:cubicBezTo>
                    <a:pt x="61118" y="62177"/>
                    <a:pt x="61101" y="62169"/>
                    <a:pt x="61084" y="62151"/>
                  </a:cubicBezTo>
                  <a:cubicBezTo>
                    <a:pt x="61066" y="62143"/>
                    <a:pt x="61014" y="62090"/>
                    <a:pt x="61014" y="62090"/>
                  </a:cubicBezTo>
                  <a:lnTo>
                    <a:pt x="60971" y="62056"/>
                  </a:lnTo>
                  <a:cubicBezTo>
                    <a:pt x="60962" y="62056"/>
                    <a:pt x="60953" y="62047"/>
                    <a:pt x="60953" y="62047"/>
                  </a:cubicBezTo>
                  <a:lnTo>
                    <a:pt x="60936" y="62030"/>
                  </a:lnTo>
                  <a:cubicBezTo>
                    <a:pt x="60919" y="62021"/>
                    <a:pt x="60875" y="61986"/>
                    <a:pt x="60858" y="61978"/>
                  </a:cubicBezTo>
                  <a:cubicBezTo>
                    <a:pt x="60849" y="61969"/>
                    <a:pt x="60832" y="61960"/>
                    <a:pt x="60823" y="61952"/>
                  </a:cubicBezTo>
                  <a:cubicBezTo>
                    <a:pt x="60814" y="61952"/>
                    <a:pt x="60814" y="61943"/>
                    <a:pt x="60814" y="61943"/>
                  </a:cubicBezTo>
                  <a:cubicBezTo>
                    <a:pt x="60806" y="61943"/>
                    <a:pt x="60806" y="61934"/>
                    <a:pt x="60797" y="61934"/>
                  </a:cubicBezTo>
                  <a:cubicBezTo>
                    <a:pt x="60780" y="61926"/>
                    <a:pt x="60771" y="61917"/>
                    <a:pt x="60754" y="61899"/>
                  </a:cubicBezTo>
                  <a:lnTo>
                    <a:pt x="60710" y="61873"/>
                  </a:lnTo>
                  <a:lnTo>
                    <a:pt x="60676" y="61856"/>
                  </a:lnTo>
                  <a:cubicBezTo>
                    <a:pt x="60667" y="61847"/>
                    <a:pt x="60658" y="61847"/>
                    <a:pt x="60658" y="61839"/>
                  </a:cubicBezTo>
                  <a:lnTo>
                    <a:pt x="60632" y="61830"/>
                  </a:lnTo>
                  <a:cubicBezTo>
                    <a:pt x="60615" y="61821"/>
                    <a:pt x="60563" y="61795"/>
                    <a:pt x="60554" y="61787"/>
                  </a:cubicBezTo>
                  <a:lnTo>
                    <a:pt x="60511" y="61761"/>
                  </a:lnTo>
                  <a:cubicBezTo>
                    <a:pt x="60502" y="61761"/>
                    <a:pt x="60493" y="61752"/>
                    <a:pt x="60493" y="61752"/>
                  </a:cubicBezTo>
                  <a:lnTo>
                    <a:pt x="60476" y="61743"/>
                  </a:lnTo>
                  <a:cubicBezTo>
                    <a:pt x="60476" y="61743"/>
                    <a:pt x="60354" y="61682"/>
                    <a:pt x="60354" y="61682"/>
                  </a:cubicBezTo>
                  <a:lnTo>
                    <a:pt x="60337" y="61674"/>
                  </a:lnTo>
                  <a:cubicBezTo>
                    <a:pt x="60320" y="61674"/>
                    <a:pt x="60311" y="61665"/>
                    <a:pt x="60302" y="61665"/>
                  </a:cubicBezTo>
                  <a:lnTo>
                    <a:pt x="60233" y="61630"/>
                  </a:lnTo>
                  <a:lnTo>
                    <a:pt x="60172" y="61613"/>
                  </a:lnTo>
                  <a:cubicBezTo>
                    <a:pt x="60172" y="61604"/>
                    <a:pt x="60163" y="61604"/>
                    <a:pt x="60146" y="61596"/>
                  </a:cubicBezTo>
                  <a:cubicBezTo>
                    <a:pt x="60137" y="61596"/>
                    <a:pt x="60129" y="61596"/>
                    <a:pt x="60120" y="61587"/>
                  </a:cubicBezTo>
                  <a:lnTo>
                    <a:pt x="60085" y="61578"/>
                  </a:lnTo>
                  <a:lnTo>
                    <a:pt x="60016" y="61552"/>
                  </a:lnTo>
                  <a:cubicBezTo>
                    <a:pt x="60016" y="61552"/>
                    <a:pt x="59964" y="61535"/>
                    <a:pt x="59938" y="61526"/>
                  </a:cubicBezTo>
                  <a:cubicBezTo>
                    <a:pt x="59929" y="61526"/>
                    <a:pt x="59929" y="61526"/>
                    <a:pt x="59920" y="61518"/>
                  </a:cubicBezTo>
                  <a:lnTo>
                    <a:pt x="59868" y="61509"/>
                  </a:lnTo>
                  <a:lnTo>
                    <a:pt x="59790" y="61483"/>
                  </a:lnTo>
                  <a:lnTo>
                    <a:pt x="59729" y="61465"/>
                  </a:lnTo>
                  <a:lnTo>
                    <a:pt x="59712" y="61465"/>
                  </a:lnTo>
                  <a:lnTo>
                    <a:pt x="59695" y="61457"/>
                  </a:lnTo>
                  <a:lnTo>
                    <a:pt x="59677" y="61457"/>
                  </a:lnTo>
                  <a:cubicBezTo>
                    <a:pt x="59660" y="61448"/>
                    <a:pt x="59582" y="61431"/>
                    <a:pt x="59582" y="61431"/>
                  </a:cubicBezTo>
                  <a:lnTo>
                    <a:pt x="59573" y="61431"/>
                  </a:lnTo>
                  <a:lnTo>
                    <a:pt x="59538" y="61422"/>
                  </a:lnTo>
                  <a:lnTo>
                    <a:pt x="59443" y="61405"/>
                  </a:lnTo>
                  <a:cubicBezTo>
                    <a:pt x="59443" y="61405"/>
                    <a:pt x="59295" y="61379"/>
                    <a:pt x="59295" y="61379"/>
                  </a:cubicBezTo>
                  <a:cubicBezTo>
                    <a:pt x="59209" y="61170"/>
                    <a:pt x="59096" y="60971"/>
                    <a:pt x="58948" y="60797"/>
                  </a:cubicBezTo>
                  <a:cubicBezTo>
                    <a:pt x="58627" y="60415"/>
                    <a:pt x="58158" y="60189"/>
                    <a:pt x="57664" y="60163"/>
                  </a:cubicBezTo>
                  <a:lnTo>
                    <a:pt x="57247" y="59339"/>
                  </a:lnTo>
                  <a:cubicBezTo>
                    <a:pt x="59738" y="57325"/>
                    <a:pt x="62177" y="55346"/>
                    <a:pt x="64564" y="53401"/>
                  </a:cubicBezTo>
                  <a:cubicBezTo>
                    <a:pt x="64990" y="53054"/>
                    <a:pt x="65155" y="52481"/>
                    <a:pt x="64981" y="51961"/>
                  </a:cubicBezTo>
                  <a:cubicBezTo>
                    <a:pt x="64807" y="51466"/>
                    <a:pt x="64356" y="51119"/>
                    <a:pt x="63826" y="51093"/>
                  </a:cubicBezTo>
                  <a:cubicBezTo>
                    <a:pt x="63774" y="50225"/>
                    <a:pt x="63818" y="49365"/>
                    <a:pt x="63948" y="48506"/>
                  </a:cubicBezTo>
                  <a:lnTo>
                    <a:pt x="64859" y="47768"/>
                  </a:lnTo>
                  <a:cubicBezTo>
                    <a:pt x="65293" y="47429"/>
                    <a:pt x="65458" y="46857"/>
                    <a:pt x="65276" y="46336"/>
                  </a:cubicBezTo>
                  <a:cubicBezTo>
                    <a:pt x="65102" y="45815"/>
                    <a:pt x="64616" y="45468"/>
                    <a:pt x="64070" y="45450"/>
                  </a:cubicBezTo>
                  <a:cubicBezTo>
                    <a:pt x="64070" y="45450"/>
                    <a:pt x="62932" y="45433"/>
                    <a:pt x="61170" y="45407"/>
                  </a:cubicBezTo>
                  <a:cubicBezTo>
                    <a:pt x="61231" y="45068"/>
                    <a:pt x="61205" y="44721"/>
                    <a:pt x="61075" y="44400"/>
                  </a:cubicBezTo>
                  <a:cubicBezTo>
                    <a:pt x="61057" y="44365"/>
                    <a:pt x="61040" y="44331"/>
                    <a:pt x="61031" y="44305"/>
                  </a:cubicBezTo>
                  <a:cubicBezTo>
                    <a:pt x="61049" y="44062"/>
                    <a:pt x="61014" y="43810"/>
                    <a:pt x="60936" y="43584"/>
                  </a:cubicBezTo>
                  <a:cubicBezTo>
                    <a:pt x="61040" y="43202"/>
                    <a:pt x="61014" y="42794"/>
                    <a:pt x="60867" y="42430"/>
                  </a:cubicBezTo>
                  <a:cubicBezTo>
                    <a:pt x="60771" y="42187"/>
                    <a:pt x="60623" y="41978"/>
                    <a:pt x="60432" y="41796"/>
                  </a:cubicBezTo>
                  <a:cubicBezTo>
                    <a:pt x="60528" y="41527"/>
                    <a:pt x="60528" y="41232"/>
                    <a:pt x="60432" y="40963"/>
                  </a:cubicBezTo>
                  <a:cubicBezTo>
                    <a:pt x="60259" y="40442"/>
                    <a:pt x="59773" y="40095"/>
                    <a:pt x="59226" y="40086"/>
                  </a:cubicBezTo>
                  <a:lnTo>
                    <a:pt x="58818" y="40077"/>
                  </a:lnTo>
                  <a:cubicBezTo>
                    <a:pt x="58809" y="40051"/>
                    <a:pt x="58801" y="40025"/>
                    <a:pt x="58792" y="39999"/>
                  </a:cubicBezTo>
                  <a:cubicBezTo>
                    <a:pt x="58627" y="39530"/>
                    <a:pt x="58219" y="39201"/>
                    <a:pt x="57724" y="39140"/>
                  </a:cubicBezTo>
                  <a:cubicBezTo>
                    <a:pt x="57681" y="38376"/>
                    <a:pt x="57716" y="37612"/>
                    <a:pt x="57828" y="36857"/>
                  </a:cubicBezTo>
                  <a:lnTo>
                    <a:pt x="58662" y="36189"/>
                  </a:lnTo>
                  <a:cubicBezTo>
                    <a:pt x="59087" y="35850"/>
                    <a:pt x="59252" y="35277"/>
                    <a:pt x="59070" y="34756"/>
                  </a:cubicBezTo>
                  <a:cubicBezTo>
                    <a:pt x="58896" y="34235"/>
                    <a:pt x="58410" y="33888"/>
                    <a:pt x="57863" y="33880"/>
                  </a:cubicBezTo>
                  <a:cubicBezTo>
                    <a:pt x="57863" y="33880"/>
                    <a:pt x="57177" y="33862"/>
                    <a:pt x="56040" y="33845"/>
                  </a:cubicBezTo>
                  <a:cubicBezTo>
                    <a:pt x="56058" y="33819"/>
                    <a:pt x="56066" y="33793"/>
                    <a:pt x="56075" y="33758"/>
                  </a:cubicBezTo>
                  <a:cubicBezTo>
                    <a:pt x="56205" y="33385"/>
                    <a:pt x="56223" y="32986"/>
                    <a:pt x="56144" y="32604"/>
                  </a:cubicBezTo>
                  <a:cubicBezTo>
                    <a:pt x="56969" y="32031"/>
                    <a:pt x="57464" y="31102"/>
                    <a:pt x="57473" y="30104"/>
                  </a:cubicBezTo>
                  <a:cubicBezTo>
                    <a:pt x="57473" y="29053"/>
                    <a:pt x="56900" y="28090"/>
                    <a:pt x="55901" y="27465"/>
                  </a:cubicBezTo>
                  <a:cubicBezTo>
                    <a:pt x="55294" y="27100"/>
                    <a:pt x="54617" y="26849"/>
                    <a:pt x="53914" y="26727"/>
                  </a:cubicBezTo>
                  <a:cubicBezTo>
                    <a:pt x="54105" y="25798"/>
                    <a:pt x="53983" y="24835"/>
                    <a:pt x="53575" y="23975"/>
                  </a:cubicBezTo>
                  <a:cubicBezTo>
                    <a:pt x="53367" y="23507"/>
                    <a:pt x="52898" y="23212"/>
                    <a:pt x="52395" y="23212"/>
                  </a:cubicBezTo>
                  <a:lnTo>
                    <a:pt x="52386" y="23212"/>
                  </a:lnTo>
                  <a:cubicBezTo>
                    <a:pt x="51874" y="23212"/>
                    <a:pt x="51414" y="23515"/>
                    <a:pt x="51205" y="23984"/>
                  </a:cubicBezTo>
                  <a:cubicBezTo>
                    <a:pt x="50954" y="24540"/>
                    <a:pt x="50667" y="24896"/>
                    <a:pt x="50476" y="24896"/>
                  </a:cubicBezTo>
                  <a:lnTo>
                    <a:pt x="50459" y="24896"/>
                  </a:lnTo>
                  <a:cubicBezTo>
                    <a:pt x="51292" y="23255"/>
                    <a:pt x="51553" y="21389"/>
                    <a:pt x="51179" y="19392"/>
                  </a:cubicBezTo>
                  <a:cubicBezTo>
                    <a:pt x="51084" y="18863"/>
                    <a:pt x="50659" y="18446"/>
                    <a:pt x="50120" y="18351"/>
                  </a:cubicBezTo>
                  <a:cubicBezTo>
                    <a:pt x="50051" y="18333"/>
                    <a:pt x="49973" y="18333"/>
                    <a:pt x="49903" y="18333"/>
                  </a:cubicBezTo>
                  <a:cubicBezTo>
                    <a:pt x="49435" y="18333"/>
                    <a:pt x="49009" y="18576"/>
                    <a:pt x="48775" y="18976"/>
                  </a:cubicBezTo>
                  <a:cubicBezTo>
                    <a:pt x="48046" y="20243"/>
                    <a:pt x="47134" y="21397"/>
                    <a:pt x="46075" y="22396"/>
                  </a:cubicBezTo>
                  <a:cubicBezTo>
                    <a:pt x="45659" y="22231"/>
                    <a:pt x="45268" y="22014"/>
                    <a:pt x="44904" y="21753"/>
                  </a:cubicBezTo>
                  <a:cubicBezTo>
                    <a:pt x="44687" y="21588"/>
                    <a:pt x="44417" y="21502"/>
                    <a:pt x="44140" y="21502"/>
                  </a:cubicBezTo>
                  <a:cubicBezTo>
                    <a:pt x="43740" y="21502"/>
                    <a:pt x="43367" y="21684"/>
                    <a:pt x="43124" y="21996"/>
                  </a:cubicBezTo>
                  <a:cubicBezTo>
                    <a:pt x="42733" y="22482"/>
                    <a:pt x="42065" y="23073"/>
                    <a:pt x="41206" y="23672"/>
                  </a:cubicBezTo>
                  <a:cubicBezTo>
                    <a:pt x="41223" y="23628"/>
                    <a:pt x="41249" y="23585"/>
                    <a:pt x="41267" y="23541"/>
                  </a:cubicBezTo>
                  <a:cubicBezTo>
                    <a:pt x="41839" y="22231"/>
                    <a:pt x="41926" y="20972"/>
                    <a:pt x="41527" y="19991"/>
                  </a:cubicBezTo>
                  <a:cubicBezTo>
                    <a:pt x="42681" y="17648"/>
                    <a:pt x="43063" y="15260"/>
                    <a:pt x="42664" y="13012"/>
                  </a:cubicBezTo>
                  <a:cubicBezTo>
                    <a:pt x="44634" y="10573"/>
                    <a:pt x="45251" y="8533"/>
                    <a:pt x="44522" y="6927"/>
                  </a:cubicBezTo>
                  <a:cubicBezTo>
                    <a:pt x="44166" y="6146"/>
                    <a:pt x="43150" y="4835"/>
                    <a:pt x="40390" y="4835"/>
                  </a:cubicBezTo>
                  <a:cubicBezTo>
                    <a:pt x="39643" y="4835"/>
                    <a:pt x="38906" y="4922"/>
                    <a:pt x="38185" y="5087"/>
                  </a:cubicBezTo>
                  <a:cubicBezTo>
                    <a:pt x="37864" y="4436"/>
                    <a:pt x="37317" y="3924"/>
                    <a:pt x="36649" y="3655"/>
                  </a:cubicBezTo>
                  <a:cubicBezTo>
                    <a:pt x="36597" y="3629"/>
                    <a:pt x="36544" y="3612"/>
                    <a:pt x="36492" y="3594"/>
                  </a:cubicBezTo>
                  <a:cubicBezTo>
                    <a:pt x="36171" y="2214"/>
                    <a:pt x="35633" y="1389"/>
                    <a:pt x="35156" y="912"/>
                  </a:cubicBezTo>
                  <a:cubicBezTo>
                    <a:pt x="34609" y="330"/>
                    <a:pt x="33845" y="1"/>
                    <a:pt x="33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dist="47625" dir="12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35"/>
            <p:cNvGrpSpPr/>
            <p:nvPr/>
          </p:nvGrpSpPr>
          <p:grpSpPr>
            <a:xfrm>
              <a:off x="5547391" y="1163137"/>
              <a:ext cx="3155386" cy="3758766"/>
              <a:chOff x="5547391" y="1163137"/>
              <a:chExt cx="3155386" cy="3758766"/>
            </a:xfrm>
          </p:grpSpPr>
          <p:sp>
            <p:nvSpPr>
              <p:cNvPr id="578" name="Google Shape;578;p35"/>
              <p:cNvSpPr/>
              <p:nvPr/>
            </p:nvSpPr>
            <p:spPr>
              <a:xfrm rot="509565">
                <a:off x="5634368" y="2662206"/>
                <a:ext cx="663700" cy="1227224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24767" extrusionOk="0">
                    <a:moveTo>
                      <a:pt x="2128" y="1"/>
                    </a:moveTo>
                    <a:cubicBezTo>
                      <a:pt x="1586" y="1"/>
                      <a:pt x="1040" y="75"/>
                      <a:pt x="504" y="227"/>
                    </a:cubicBezTo>
                    <a:cubicBezTo>
                      <a:pt x="1" y="2267"/>
                      <a:pt x="625" y="4420"/>
                      <a:pt x="2127" y="5887"/>
                    </a:cubicBezTo>
                    <a:cubicBezTo>
                      <a:pt x="3250" y="6983"/>
                      <a:pt x="4743" y="7576"/>
                      <a:pt x="6273" y="7576"/>
                    </a:cubicBezTo>
                    <a:cubicBezTo>
                      <a:pt x="6754" y="7576"/>
                      <a:pt x="7239" y="7518"/>
                      <a:pt x="7717" y="7397"/>
                    </a:cubicBezTo>
                    <a:cubicBezTo>
                      <a:pt x="9323" y="11182"/>
                      <a:pt x="10616" y="16442"/>
                      <a:pt x="11189" y="24584"/>
                    </a:cubicBezTo>
                    <a:cubicBezTo>
                      <a:pt x="11320" y="24593"/>
                      <a:pt x="11372" y="24766"/>
                      <a:pt x="11502" y="24766"/>
                    </a:cubicBezTo>
                    <a:cubicBezTo>
                      <a:pt x="11059" y="17353"/>
                      <a:pt x="10174" y="13004"/>
                      <a:pt x="9080" y="9801"/>
                    </a:cubicBezTo>
                    <a:lnTo>
                      <a:pt x="9080" y="9801"/>
                    </a:lnTo>
                    <a:cubicBezTo>
                      <a:pt x="9097" y="9802"/>
                      <a:pt x="9115" y="9802"/>
                      <a:pt x="9132" y="9802"/>
                    </a:cubicBezTo>
                    <a:cubicBezTo>
                      <a:pt x="10441" y="9802"/>
                      <a:pt x="11677" y="9154"/>
                      <a:pt x="12431" y="8083"/>
                    </a:cubicBezTo>
                    <a:cubicBezTo>
                      <a:pt x="13264" y="6894"/>
                      <a:pt x="13394" y="5357"/>
                      <a:pt x="12787" y="4046"/>
                    </a:cubicBezTo>
                    <a:cubicBezTo>
                      <a:pt x="12680" y="4038"/>
                      <a:pt x="12574" y="4034"/>
                      <a:pt x="12468" y="4034"/>
                    </a:cubicBezTo>
                    <a:cubicBezTo>
                      <a:pt x="11160" y="4034"/>
                      <a:pt x="9922" y="4672"/>
                      <a:pt x="9167" y="5756"/>
                    </a:cubicBezTo>
                    <a:cubicBezTo>
                      <a:pt x="8689" y="6433"/>
                      <a:pt x="8429" y="7249"/>
                      <a:pt x="8429" y="8083"/>
                    </a:cubicBezTo>
                    <a:cubicBezTo>
                      <a:pt x="8281" y="7709"/>
                      <a:pt x="8125" y="7362"/>
                      <a:pt x="7969" y="7015"/>
                    </a:cubicBezTo>
                    <a:cubicBezTo>
                      <a:pt x="8334" y="5071"/>
                      <a:pt x="7691" y="3074"/>
                      <a:pt x="6276" y="1694"/>
                    </a:cubicBezTo>
                    <a:cubicBezTo>
                      <a:pt x="5148" y="592"/>
                      <a:pt x="3656" y="1"/>
                      <a:pt x="21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5"/>
              <p:cNvSpPr/>
              <p:nvPr/>
            </p:nvSpPr>
            <p:spPr>
              <a:xfrm rot="509565">
                <a:off x="6122049" y="2927573"/>
                <a:ext cx="170793" cy="232344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4689" extrusionOk="0">
                    <a:moveTo>
                      <a:pt x="3299" y="1"/>
                    </a:moveTo>
                    <a:lnTo>
                      <a:pt x="3299" y="1"/>
                    </a:lnTo>
                    <a:cubicBezTo>
                      <a:pt x="2995" y="365"/>
                      <a:pt x="2700" y="747"/>
                      <a:pt x="2422" y="1129"/>
                    </a:cubicBezTo>
                    <a:cubicBezTo>
                      <a:pt x="2275" y="1320"/>
                      <a:pt x="2136" y="1511"/>
                      <a:pt x="1997" y="1711"/>
                    </a:cubicBezTo>
                    <a:lnTo>
                      <a:pt x="1832" y="1936"/>
                    </a:lnTo>
                    <a:lnTo>
                      <a:pt x="1832" y="1936"/>
                    </a:lnTo>
                    <a:lnTo>
                      <a:pt x="1849" y="365"/>
                    </a:lnTo>
                    <a:lnTo>
                      <a:pt x="1650" y="2188"/>
                    </a:lnTo>
                    <a:lnTo>
                      <a:pt x="1580" y="2292"/>
                    </a:lnTo>
                    <a:lnTo>
                      <a:pt x="1172" y="2883"/>
                    </a:lnTo>
                    <a:cubicBezTo>
                      <a:pt x="1085" y="3004"/>
                      <a:pt x="999" y="3126"/>
                      <a:pt x="921" y="3256"/>
                    </a:cubicBezTo>
                    <a:lnTo>
                      <a:pt x="790" y="982"/>
                    </a:lnTo>
                    <a:lnTo>
                      <a:pt x="756" y="3482"/>
                    </a:lnTo>
                    <a:lnTo>
                      <a:pt x="764" y="3482"/>
                    </a:lnTo>
                    <a:cubicBezTo>
                      <a:pt x="504" y="3881"/>
                      <a:pt x="243" y="4280"/>
                      <a:pt x="0" y="4688"/>
                    </a:cubicBezTo>
                    <a:cubicBezTo>
                      <a:pt x="304" y="4315"/>
                      <a:pt x="599" y="3933"/>
                      <a:pt x="886" y="3551"/>
                    </a:cubicBezTo>
                    <a:cubicBezTo>
                      <a:pt x="999" y="3395"/>
                      <a:pt x="1111" y="3238"/>
                      <a:pt x="1233" y="3082"/>
                    </a:cubicBezTo>
                    <a:lnTo>
                      <a:pt x="3446" y="2058"/>
                    </a:lnTo>
                    <a:lnTo>
                      <a:pt x="1415" y="2822"/>
                    </a:lnTo>
                    <a:lnTo>
                      <a:pt x="1719" y="2388"/>
                    </a:lnTo>
                    <a:lnTo>
                      <a:pt x="2127" y="1806"/>
                    </a:lnTo>
                    <a:cubicBezTo>
                      <a:pt x="2266" y="1607"/>
                      <a:pt x="2396" y="1407"/>
                      <a:pt x="2526" y="1207"/>
                    </a:cubicBezTo>
                    <a:cubicBezTo>
                      <a:pt x="2795" y="808"/>
                      <a:pt x="3056" y="409"/>
                      <a:pt x="3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5"/>
              <p:cNvSpPr/>
              <p:nvPr/>
            </p:nvSpPr>
            <p:spPr>
              <a:xfrm rot="509565">
                <a:off x="5764045" y="2696563"/>
                <a:ext cx="298529" cy="291656"/>
              </a:xfrm>
              <a:custGeom>
                <a:avLst/>
                <a:gdLst/>
                <a:ahLst/>
                <a:cxnLst/>
                <a:rect l="l" t="t" r="r" b="b"/>
                <a:pathLst>
                  <a:path w="6025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60" y="521"/>
                      <a:pt x="946" y="1034"/>
                      <a:pt x="1433" y="1537"/>
                    </a:cubicBezTo>
                    <a:cubicBezTo>
                      <a:pt x="1676" y="1797"/>
                      <a:pt x="1927" y="2040"/>
                      <a:pt x="2170" y="2292"/>
                    </a:cubicBezTo>
                    <a:lnTo>
                      <a:pt x="2474" y="2587"/>
                    </a:lnTo>
                    <a:lnTo>
                      <a:pt x="191" y="2188"/>
                    </a:lnTo>
                    <a:lnTo>
                      <a:pt x="2787" y="2900"/>
                    </a:lnTo>
                    <a:lnTo>
                      <a:pt x="2926" y="3030"/>
                    </a:lnTo>
                    <a:lnTo>
                      <a:pt x="3681" y="3768"/>
                    </a:lnTo>
                    <a:cubicBezTo>
                      <a:pt x="3846" y="3915"/>
                      <a:pt x="4002" y="4072"/>
                      <a:pt x="4167" y="4219"/>
                    </a:cubicBezTo>
                    <a:lnTo>
                      <a:pt x="842" y="3872"/>
                    </a:lnTo>
                    <a:lnTo>
                      <a:pt x="842" y="3872"/>
                    </a:lnTo>
                    <a:lnTo>
                      <a:pt x="4462" y="4514"/>
                    </a:lnTo>
                    <a:lnTo>
                      <a:pt x="4462" y="4497"/>
                    </a:lnTo>
                    <a:cubicBezTo>
                      <a:pt x="4974" y="4974"/>
                      <a:pt x="5495" y="5434"/>
                      <a:pt x="6024" y="5886"/>
                    </a:cubicBezTo>
                    <a:cubicBezTo>
                      <a:pt x="5564" y="5365"/>
                      <a:pt x="5087" y="4861"/>
                      <a:pt x="4609" y="4358"/>
                    </a:cubicBezTo>
                    <a:lnTo>
                      <a:pt x="3872" y="1129"/>
                    </a:lnTo>
                    <a:lnTo>
                      <a:pt x="3872" y="1129"/>
                    </a:lnTo>
                    <a:lnTo>
                      <a:pt x="4297" y="4046"/>
                    </a:lnTo>
                    <a:cubicBezTo>
                      <a:pt x="4149" y="3889"/>
                      <a:pt x="4002" y="3742"/>
                      <a:pt x="3854" y="3594"/>
                    </a:cubicBezTo>
                    <a:lnTo>
                      <a:pt x="3099" y="2848"/>
                    </a:lnTo>
                    <a:lnTo>
                      <a:pt x="2969" y="2717"/>
                    </a:lnTo>
                    <a:lnTo>
                      <a:pt x="2283" y="226"/>
                    </a:lnTo>
                    <a:lnTo>
                      <a:pt x="2283" y="226"/>
                    </a:lnTo>
                    <a:lnTo>
                      <a:pt x="2656" y="2422"/>
                    </a:lnTo>
                    <a:lnTo>
                      <a:pt x="2656" y="2422"/>
                    </a:lnTo>
                    <a:lnTo>
                      <a:pt x="2344" y="2119"/>
                    </a:lnTo>
                    <a:cubicBezTo>
                      <a:pt x="2092" y="1875"/>
                      <a:pt x="1832" y="1632"/>
                      <a:pt x="1571" y="1398"/>
                    </a:cubicBezTo>
                    <a:cubicBezTo>
                      <a:pt x="1059" y="921"/>
                      <a:pt x="538" y="452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5"/>
              <p:cNvSpPr/>
              <p:nvPr/>
            </p:nvSpPr>
            <p:spPr>
              <a:xfrm rot="509565">
                <a:off x="5970413" y="3835504"/>
                <a:ext cx="283020" cy="42663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861" extrusionOk="0">
                    <a:moveTo>
                      <a:pt x="2847" y="817"/>
                    </a:moveTo>
                    <a:cubicBezTo>
                      <a:pt x="1276" y="782"/>
                      <a:pt x="0" y="574"/>
                      <a:pt x="9" y="357"/>
                    </a:cubicBezTo>
                    <a:cubicBezTo>
                      <a:pt x="17" y="148"/>
                      <a:pt x="1293" y="1"/>
                      <a:pt x="2865" y="36"/>
                    </a:cubicBezTo>
                    <a:cubicBezTo>
                      <a:pt x="4436" y="79"/>
                      <a:pt x="5712" y="279"/>
                      <a:pt x="5712" y="496"/>
                    </a:cubicBezTo>
                    <a:cubicBezTo>
                      <a:pt x="5703" y="713"/>
                      <a:pt x="4410" y="860"/>
                      <a:pt x="2847" y="81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5"/>
              <p:cNvSpPr/>
              <p:nvPr/>
            </p:nvSpPr>
            <p:spPr>
              <a:xfrm rot="509565">
                <a:off x="6172272" y="2998309"/>
                <a:ext cx="394851" cy="949393"/>
              </a:xfrm>
              <a:custGeom>
                <a:avLst/>
                <a:gdLst/>
                <a:ahLst/>
                <a:cxnLst/>
                <a:rect l="l" t="t" r="r" b="b"/>
                <a:pathLst>
                  <a:path w="7969" h="19160" extrusionOk="0">
                    <a:moveTo>
                      <a:pt x="6988" y="1"/>
                    </a:moveTo>
                    <a:cubicBezTo>
                      <a:pt x="5254" y="1"/>
                      <a:pt x="3642" y="905"/>
                      <a:pt x="2726" y="2381"/>
                    </a:cubicBezTo>
                    <a:cubicBezTo>
                      <a:pt x="1797" y="3874"/>
                      <a:pt x="1710" y="5740"/>
                      <a:pt x="2509" y="7311"/>
                    </a:cubicBezTo>
                    <a:cubicBezTo>
                      <a:pt x="1077" y="10688"/>
                      <a:pt x="304" y="14377"/>
                      <a:pt x="0" y="19160"/>
                    </a:cubicBezTo>
                    <a:lnTo>
                      <a:pt x="313" y="19160"/>
                    </a:lnTo>
                    <a:cubicBezTo>
                      <a:pt x="625" y="14420"/>
                      <a:pt x="1389" y="10775"/>
                      <a:pt x="2804" y="7424"/>
                    </a:cubicBezTo>
                    <a:cubicBezTo>
                      <a:pt x="4497" y="7381"/>
                      <a:pt x="6059" y="6487"/>
                      <a:pt x="6953" y="5046"/>
                    </a:cubicBezTo>
                    <a:cubicBezTo>
                      <a:pt x="7908" y="3518"/>
                      <a:pt x="7969" y="1591"/>
                      <a:pt x="7109" y="2"/>
                    </a:cubicBezTo>
                    <a:cubicBezTo>
                      <a:pt x="7069" y="1"/>
                      <a:pt x="7028" y="1"/>
                      <a:pt x="69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5"/>
              <p:cNvSpPr/>
              <p:nvPr/>
            </p:nvSpPr>
            <p:spPr>
              <a:xfrm rot="509565">
                <a:off x="6357309" y="3049035"/>
                <a:ext cx="203495" cy="300674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6068" extrusionOk="0">
                    <a:moveTo>
                      <a:pt x="3776" y="0"/>
                    </a:moveTo>
                    <a:cubicBezTo>
                      <a:pt x="3420" y="486"/>
                      <a:pt x="3082" y="981"/>
                      <a:pt x="2752" y="1476"/>
                    </a:cubicBezTo>
                    <a:cubicBezTo>
                      <a:pt x="2587" y="1719"/>
                      <a:pt x="2431" y="1971"/>
                      <a:pt x="2266" y="2222"/>
                    </a:cubicBezTo>
                    <a:lnTo>
                      <a:pt x="2075" y="2526"/>
                    </a:lnTo>
                    <a:lnTo>
                      <a:pt x="1988" y="565"/>
                    </a:lnTo>
                    <a:lnTo>
                      <a:pt x="1875" y="2847"/>
                    </a:lnTo>
                    <a:lnTo>
                      <a:pt x="1789" y="2978"/>
                    </a:lnTo>
                    <a:lnTo>
                      <a:pt x="1329" y="3742"/>
                    </a:lnTo>
                    <a:cubicBezTo>
                      <a:pt x="1233" y="3898"/>
                      <a:pt x="1129" y="4063"/>
                      <a:pt x="1033" y="4228"/>
                    </a:cubicBezTo>
                    <a:lnTo>
                      <a:pt x="721" y="1407"/>
                    </a:lnTo>
                    <a:lnTo>
                      <a:pt x="851" y="4523"/>
                    </a:lnTo>
                    <a:lnTo>
                      <a:pt x="860" y="4523"/>
                    </a:lnTo>
                    <a:cubicBezTo>
                      <a:pt x="565" y="5035"/>
                      <a:pt x="270" y="5547"/>
                      <a:pt x="0" y="6068"/>
                    </a:cubicBezTo>
                    <a:cubicBezTo>
                      <a:pt x="348" y="5590"/>
                      <a:pt x="686" y="5096"/>
                      <a:pt x="1016" y="4601"/>
                    </a:cubicBezTo>
                    <a:cubicBezTo>
                      <a:pt x="1146" y="4393"/>
                      <a:pt x="1276" y="4193"/>
                      <a:pt x="1415" y="3985"/>
                    </a:cubicBezTo>
                    <a:lnTo>
                      <a:pt x="4106" y="2552"/>
                    </a:lnTo>
                    <a:lnTo>
                      <a:pt x="1624" y="3655"/>
                    </a:lnTo>
                    <a:lnTo>
                      <a:pt x="1980" y="3091"/>
                    </a:lnTo>
                    <a:lnTo>
                      <a:pt x="2448" y="2335"/>
                    </a:lnTo>
                    <a:cubicBezTo>
                      <a:pt x="2596" y="2075"/>
                      <a:pt x="2752" y="1823"/>
                      <a:pt x="2900" y="1563"/>
                    </a:cubicBezTo>
                    <a:cubicBezTo>
                      <a:pt x="3203" y="1051"/>
                      <a:pt x="3499" y="530"/>
                      <a:pt x="37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5"/>
              <p:cNvSpPr/>
              <p:nvPr/>
            </p:nvSpPr>
            <p:spPr>
              <a:xfrm rot="509565">
                <a:off x="6122750" y="3312788"/>
                <a:ext cx="508861" cy="729883"/>
              </a:xfrm>
              <a:custGeom>
                <a:avLst/>
                <a:gdLst/>
                <a:ahLst/>
                <a:cxnLst/>
                <a:rect l="l" t="t" r="r" b="b"/>
                <a:pathLst>
                  <a:path w="10270" h="14730" extrusionOk="0">
                    <a:moveTo>
                      <a:pt x="8571" y="0"/>
                    </a:moveTo>
                    <a:cubicBezTo>
                      <a:pt x="7548" y="0"/>
                      <a:pt x="6542" y="358"/>
                      <a:pt x="5747" y="1041"/>
                    </a:cubicBezTo>
                    <a:cubicBezTo>
                      <a:pt x="4558" y="2056"/>
                      <a:pt x="4002" y="3628"/>
                      <a:pt x="4289" y="5155"/>
                    </a:cubicBezTo>
                    <a:cubicBezTo>
                      <a:pt x="4297" y="5155"/>
                      <a:pt x="4306" y="5155"/>
                      <a:pt x="4306" y="5164"/>
                    </a:cubicBezTo>
                    <a:cubicBezTo>
                      <a:pt x="2475" y="7742"/>
                      <a:pt x="1146" y="10702"/>
                      <a:pt x="1" y="14669"/>
                    </a:cubicBezTo>
                    <a:cubicBezTo>
                      <a:pt x="87" y="14686"/>
                      <a:pt x="183" y="14704"/>
                      <a:pt x="270" y="14730"/>
                    </a:cubicBezTo>
                    <a:cubicBezTo>
                      <a:pt x="1416" y="10763"/>
                      <a:pt x="2752" y="7811"/>
                      <a:pt x="4584" y="5242"/>
                    </a:cubicBezTo>
                    <a:cubicBezTo>
                      <a:pt x="4954" y="5342"/>
                      <a:pt x="5331" y="5391"/>
                      <a:pt x="5706" y="5391"/>
                    </a:cubicBezTo>
                    <a:cubicBezTo>
                      <a:pt x="6728" y="5391"/>
                      <a:pt x="7731" y="5028"/>
                      <a:pt x="8525" y="4348"/>
                    </a:cubicBezTo>
                    <a:cubicBezTo>
                      <a:pt x="9714" y="3332"/>
                      <a:pt x="10269" y="1770"/>
                      <a:pt x="9983" y="234"/>
                    </a:cubicBezTo>
                    <a:cubicBezTo>
                      <a:pt x="9522" y="77"/>
                      <a:pt x="9045" y="0"/>
                      <a:pt x="8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5"/>
              <p:cNvSpPr/>
              <p:nvPr/>
            </p:nvSpPr>
            <p:spPr>
              <a:xfrm rot="509565">
                <a:off x="6388289" y="3368403"/>
                <a:ext cx="232728" cy="198748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4011" extrusionOk="0">
                    <a:moveTo>
                      <a:pt x="3082" y="0"/>
                    </a:moveTo>
                    <a:lnTo>
                      <a:pt x="2396" y="1849"/>
                    </a:lnTo>
                    <a:lnTo>
                      <a:pt x="2292" y="1936"/>
                    </a:lnTo>
                    <a:lnTo>
                      <a:pt x="1702" y="2439"/>
                    </a:lnTo>
                    <a:cubicBezTo>
                      <a:pt x="1580" y="2552"/>
                      <a:pt x="1459" y="2656"/>
                      <a:pt x="1337" y="2760"/>
                    </a:cubicBezTo>
                    <a:lnTo>
                      <a:pt x="1815" y="365"/>
                    </a:lnTo>
                    <a:lnTo>
                      <a:pt x="1111" y="2960"/>
                    </a:lnTo>
                    <a:lnTo>
                      <a:pt x="1120" y="2960"/>
                    </a:lnTo>
                    <a:cubicBezTo>
                      <a:pt x="738" y="3307"/>
                      <a:pt x="365" y="3655"/>
                      <a:pt x="0" y="4010"/>
                    </a:cubicBezTo>
                    <a:cubicBezTo>
                      <a:pt x="417" y="3707"/>
                      <a:pt x="825" y="3385"/>
                      <a:pt x="1224" y="3064"/>
                    </a:cubicBezTo>
                    <a:cubicBezTo>
                      <a:pt x="1389" y="2934"/>
                      <a:pt x="1545" y="2804"/>
                      <a:pt x="1710" y="2665"/>
                    </a:cubicBezTo>
                    <a:lnTo>
                      <a:pt x="4306" y="2196"/>
                    </a:lnTo>
                    <a:lnTo>
                      <a:pt x="1971" y="2448"/>
                    </a:lnTo>
                    <a:lnTo>
                      <a:pt x="2413" y="2083"/>
                    </a:lnTo>
                    <a:lnTo>
                      <a:pt x="2995" y="1571"/>
                    </a:lnTo>
                    <a:cubicBezTo>
                      <a:pt x="3186" y="1406"/>
                      <a:pt x="3386" y="1233"/>
                      <a:pt x="3568" y="1059"/>
                    </a:cubicBezTo>
                    <a:cubicBezTo>
                      <a:pt x="3959" y="721"/>
                      <a:pt x="4332" y="365"/>
                      <a:pt x="4696" y="9"/>
                    </a:cubicBezTo>
                    <a:lnTo>
                      <a:pt x="4696" y="9"/>
                    </a:lnTo>
                    <a:cubicBezTo>
                      <a:pt x="4280" y="313"/>
                      <a:pt x="3880" y="625"/>
                      <a:pt x="3472" y="946"/>
                    </a:cubicBezTo>
                    <a:cubicBezTo>
                      <a:pt x="3273" y="1111"/>
                      <a:pt x="3082" y="1276"/>
                      <a:pt x="2882" y="1441"/>
                    </a:cubicBezTo>
                    <a:lnTo>
                      <a:pt x="2639" y="1641"/>
                    </a:lnTo>
                    <a:lnTo>
                      <a:pt x="30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5"/>
              <p:cNvSpPr/>
              <p:nvPr/>
            </p:nvSpPr>
            <p:spPr>
              <a:xfrm rot="509565">
                <a:off x="5611216" y="3071927"/>
                <a:ext cx="535122" cy="772150"/>
              </a:xfrm>
              <a:custGeom>
                <a:avLst/>
                <a:gdLst/>
                <a:ahLst/>
                <a:cxnLst/>
                <a:rect l="l" t="t" r="r" b="b"/>
                <a:pathLst>
                  <a:path w="10800" h="15583" extrusionOk="0">
                    <a:moveTo>
                      <a:pt x="2525" y="1"/>
                    </a:moveTo>
                    <a:cubicBezTo>
                      <a:pt x="1761" y="1"/>
                      <a:pt x="992" y="149"/>
                      <a:pt x="261" y="453"/>
                    </a:cubicBezTo>
                    <a:cubicBezTo>
                      <a:pt x="1" y="2528"/>
                      <a:pt x="869" y="4585"/>
                      <a:pt x="2527" y="5861"/>
                    </a:cubicBezTo>
                    <a:cubicBezTo>
                      <a:pt x="3575" y="6673"/>
                      <a:pt x="4851" y="7096"/>
                      <a:pt x="6142" y="7096"/>
                    </a:cubicBezTo>
                    <a:cubicBezTo>
                      <a:pt x="6839" y="7096"/>
                      <a:pt x="7540" y="6973"/>
                      <a:pt x="8212" y="6720"/>
                    </a:cubicBezTo>
                    <a:cubicBezTo>
                      <a:pt x="9410" y="9411"/>
                      <a:pt x="10140" y="12206"/>
                      <a:pt x="10487" y="15557"/>
                    </a:cubicBezTo>
                    <a:cubicBezTo>
                      <a:pt x="10591" y="15565"/>
                      <a:pt x="10695" y="15574"/>
                      <a:pt x="10799" y="15583"/>
                    </a:cubicBezTo>
                    <a:cubicBezTo>
                      <a:pt x="10435" y="12111"/>
                      <a:pt x="9679" y="9229"/>
                      <a:pt x="8421" y="6442"/>
                    </a:cubicBezTo>
                    <a:cubicBezTo>
                      <a:pt x="8603" y="4429"/>
                      <a:pt x="7744" y="2467"/>
                      <a:pt x="6138" y="1234"/>
                    </a:cubicBezTo>
                    <a:cubicBezTo>
                      <a:pt x="5087" y="423"/>
                      <a:pt x="3813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5"/>
              <p:cNvSpPr/>
              <p:nvPr/>
            </p:nvSpPr>
            <p:spPr>
              <a:xfrm rot="509565">
                <a:off x="5700363" y="3118349"/>
                <a:ext cx="329100" cy="25642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5175" extrusionOk="0">
                    <a:moveTo>
                      <a:pt x="2284" y="1"/>
                    </a:moveTo>
                    <a:lnTo>
                      <a:pt x="2909" y="2128"/>
                    </a:lnTo>
                    <a:lnTo>
                      <a:pt x="2561" y="1867"/>
                    </a:lnTo>
                    <a:cubicBezTo>
                      <a:pt x="2284" y="1659"/>
                      <a:pt x="2006" y="1451"/>
                      <a:pt x="1720" y="1242"/>
                    </a:cubicBezTo>
                    <a:cubicBezTo>
                      <a:pt x="1155" y="826"/>
                      <a:pt x="582" y="426"/>
                      <a:pt x="1" y="36"/>
                    </a:cubicBezTo>
                    <a:lnTo>
                      <a:pt x="1" y="36"/>
                    </a:lnTo>
                    <a:cubicBezTo>
                      <a:pt x="522" y="504"/>
                      <a:pt x="1051" y="956"/>
                      <a:pt x="1598" y="1398"/>
                    </a:cubicBezTo>
                    <a:cubicBezTo>
                      <a:pt x="1867" y="1624"/>
                      <a:pt x="2145" y="1841"/>
                      <a:pt x="2414" y="2058"/>
                    </a:cubicBezTo>
                    <a:lnTo>
                      <a:pt x="2744" y="2319"/>
                    </a:lnTo>
                    <a:lnTo>
                      <a:pt x="444" y="2188"/>
                    </a:lnTo>
                    <a:lnTo>
                      <a:pt x="3091" y="2588"/>
                    </a:lnTo>
                    <a:lnTo>
                      <a:pt x="3239" y="2709"/>
                    </a:lnTo>
                    <a:lnTo>
                      <a:pt x="4072" y="3343"/>
                    </a:lnTo>
                    <a:cubicBezTo>
                      <a:pt x="4254" y="3473"/>
                      <a:pt x="4428" y="3603"/>
                      <a:pt x="4610" y="3733"/>
                    </a:cubicBezTo>
                    <a:lnTo>
                      <a:pt x="1277" y="3777"/>
                    </a:lnTo>
                    <a:lnTo>
                      <a:pt x="4931" y="3994"/>
                    </a:lnTo>
                    <a:lnTo>
                      <a:pt x="4931" y="3977"/>
                    </a:lnTo>
                    <a:cubicBezTo>
                      <a:pt x="5495" y="4384"/>
                      <a:pt x="6060" y="4792"/>
                      <a:pt x="6641" y="5174"/>
                    </a:cubicBezTo>
                    <a:cubicBezTo>
                      <a:pt x="6129" y="4706"/>
                      <a:pt x="5600" y="4263"/>
                      <a:pt x="5061" y="3820"/>
                    </a:cubicBezTo>
                    <a:lnTo>
                      <a:pt x="3959" y="713"/>
                    </a:lnTo>
                    <a:lnTo>
                      <a:pt x="4723" y="3551"/>
                    </a:lnTo>
                    <a:cubicBezTo>
                      <a:pt x="4558" y="3412"/>
                      <a:pt x="4393" y="3282"/>
                      <a:pt x="4228" y="3152"/>
                    </a:cubicBezTo>
                    <a:lnTo>
                      <a:pt x="3395" y="2501"/>
                    </a:lnTo>
                    <a:lnTo>
                      <a:pt x="3247" y="2388"/>
                    </a:lnTo>
                    <a:lnTo>
                      <a:pt x="228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5"/>
              <p:cNvSpPr/>
              <p:nvPr/>
            </p:nvSpPr>
            <p:spPr>
              <a:xfrm rot="509565">
                <a:off x="5680687" y="3847610"/>
                <a:ext cx="770774" cy="550559"/>
              </a:xfrm>
              <a:custGeom>
                <a:avLst/>
                <a:gdLst/>
                <a:ahLst/>
                <a:cxnLst/>
                <a:rect l="l" t="t" r="r" b="b"/>
                <a:pathLst>
                  <a:path w="15556" h="11111" extrusionOk="0">
                    <a:moveTo>
                      <a:pt x="5053" y="0"/>
                    </a:moveTo>
                    <a:cubicBezTo>
                      <a:pt x="5061" y="0"/>
                      <a:pt x="5061" y="0"/>
                      <a:pt x="5070" y="0"/>
                    </a:cubicBezTo>
                    <a:cubicBezTo>
                      <a:pt x="5061" y="9"/>
                      <a:pt x="5053" y="26"/>
                      <a:pt x="5053" y="35"/>
                    </a:cubicBezTo>
                    <a:cubicBezTo>
                      <a:pt x="5044" y="252"/>
                      <a:pt x="6320" y="460"/>
                      <a:pt x="7891" y="495"/>
                    </a:cubicBezTo>
                    <a:cubicBezTo>
                      <a:pt x="9454" y="538"/>
                      <a:pt x="10747" y="391"/>
                      <a:pt x="10756" y="174"/>
                    </a:cubicBezTo>
                    <a:cubicBezTo>
                      <a:pt x="10756" y="156"/>
                      <a:pt x="10747" y="139"/>
                      <a:pt x="10738" y="130"/>
                    </a:cubicBezTo>
                    <a:cubicBezTo>
                      <a:pt x="15556" y="5009"/>
                      <a:pt x="14280" y="8359"/>
                      <a:pt x="10139" y="11111"/>
                    </a:cubicBezTo>
                    <a:cubicBezTo>
                      <a:pt x="8429" y="11067"/>
                      <a:pt x="6754" y="11024"/>
                      <a:pt x="5070" y="10989"/>
                    </a:cubicBezTo>
                    <a:cubicBezTo>
                      <a:pt x="1051" y="8038"/>
                      <a:pt x="1" y="4644"/>
                      <a:pt x="50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5"/>
              <p:cNvSpPr/>
              <p:nvPr/>
            </p:nvSpPr>
            <p:spPr>
              <a:xfrm rot="509565">
                <a:off x="6188802" y="3836756"/>
                <a:ext cx="2402102" cy="912775"/>
              </a:xfrm>
              <a:custGeom>
                <a:avLst/>
                <a:gdLst/>
                <a:ahLst/>
                <a:cxnLst/>
                <a:rect l="l" t="t" r="r" b="b"/>
                <a:pathLst>
                  <a:path w="48480" h="18421" extrusionOk="0">
                    <a:moveTo>
                      <a:pt x="37881" y="3247"/>
                    </a:moveTo>
                    <a:cubicBezTo>
                      <a:pt x="34061" y="6320"/>
                      <a:pt x="30129" y="9480"/>
                      <a:pt x="26093" y="12726"/>
                    </a:cubicBezTo>
                    <a:cubicBezTo>
                      <a:pt x="22022" y="12726"/>
                      <a:pt x="17916" y="12726"/>
                      <a:pt x="13776" y="12726"/>
                    </a:cubicBezTo>
                    <a:cubicBezTo>
                      <a:pt x="9618" y="12726"/>
                      <a:pt x="5425" y="12726"/>
                      <a:pt x="1207" y="12717"/>
                    </a:cubicBezTo>
                    <a:cubicBezTo>
                      <a:pt x="478" y="13264"/>
                      <a:pt x="0" y="14202"/>
                      <a:pt x="0" y="15269"/>
                    </a:cubicBezTo>
                    <a:lnTo>
                      <a:pt x="0" y="15269"/>
                    </a:lnTo>
                    <a:cubicBezTo>
                      <a:pt x="0" y="16953"/>
                      <a:pt x="1172" y="18420"/>
                      <a:pt x="2648" y="18420"/>
                    </a:cubicBezTo>
                    <a:lnTo>
                      <a:pt x="26136" y="18420"/>
                    </a:lnTo>
                    <a:cubicBezTo>
                      <a:pt x="30147" y="15165"/>
                      <a:pt x="34018" y="11849"/>
                      <a:pt x="37794" y="8785"/>
                    </a:cubicBezTo>
                    <a:cubicBezTo>
                      <a:pt x="41457" y="5808"/>
                      <a:pt x="45016" y="2917"/>
                      <a:pt x="48479" y="114"/>
                    </a:cubicBezTo>
                    <a:cubicBezTo>
                      <a:pt x="46301" y="79"/>
                      <a:pt x="44113" y="36"/>
                      <a:pt x="41917" y="1"/>
                    </a:cubicBezTo>
                    <a:cubicBezTo>
                      <a:pt x="40580" y="1069"/>
                      <a:pt x="39235" y="2154"/>
                      <a:pt x="37881" y="324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5"/>
              <p:cNvSpPr/>
              <p:nvPr/>
            </p:nvSpPr>
            <p:spPr>
              <a:xfrm rot="509565">
                <a:off x="6213374" y="3616896"/>
                <a:ext cx="2342298" cy="1088680"/>
              </a:xfrm>
              <a:custGeom>
                <a:avLst/>
                <a:gdLst/>
                <a:ahLst/>
                <a:cxnLst/>
                <a:rect l="l" t="t" r="r" b="b"/>
                <a:pathLst>
                  <a:path w="47273" h="21971" extrusionOk="0">
                    <a:moveTo>
                      <a:pt x="47273" y="1"/>
                    </a:moveTo>
                    <a:cubicBezTo>
                      <a:pt x="46526" y="1554"/>
                      <a:pt x="46978" y="3316"/>
                      <a:pt x="47273" y="4497"/>
                    </a:cubicBezTo>
                    <a:lnTo>
                      <a:pt x="25894" y="21970"/>
                    </a:lnTo>
                    <a:cubicBezTo>
                      <a:pt x="22908" y="21970"/>
                      <a:pt x="19930" y="21953"/>
                      <a:pt x="16944" y="21953"/>
                    </a:cubicBezTo>
                    <a:cubicBezTo>
                      <a:pt x="16866" y="21953"/>
                      <a:pt x="16788" y="21962"/>
                      <a:pt x="16710" y="21962"/>
                    </a:cubicBezTo>
                    <a:lnTo>
                      <a:pt x="3247" y="21962"/>
                    </a:lnTo>
                    <a:cubicBezTo>
                      <a:pt x="0" y="21962"/>
                      <a:pt x="35" y="17543"/>
                      <a:pt x="2882" y="17109"/>
                    </a:cubicBezTo>
                    <a:cubicBezTo>
                      <a:pt x="11172" y="17135"/>
                      <a:pt x="18125" y="17057"/>
                      <a:pt x="25989" y="17057"/>
                    </a:cubicBezTo>
                    <a:cubicBezTo>
                      <a:pt x="30025" y="13811"/>
                      <a:pt x="33957" y="10712"/>
                      <a:pt x="37777" y="7639"/>
                    </a:cubicBezTo>
                    <a:cubicBezTo>
                      <a:pt x="41093" y="4966"/>
                      <a:pt x="44105" y="2553"/>
                      <a:pt x="472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5"/>
              <p:cNvSpPr/>
              <p:nvPr/>
            </p:nvSpPr>
            <p:spPr>
              <a:xfrm rot="509565">
                <a:off x="7448633" y="3704637"/>
                <a:ext cx="1105373" cy="1092545"/>
              </a:xfrm>
              <a:custGeom>
                <a:avLst/>
                <a:gdLst/>
                <a:ahLst/>
                <a:cxnLst/>
                <a:rect l="l" t="t" r="r" b="b"/>
                <a:pathLst>
                  <a:path w="22309" h="22049" extrusionOk="0">
                    <a:moveTo>
                      <a:pt x="22308" y="1"/>
                    </a:moveTo>
                    <a:cubicBezTo>
                      <a:pt x="22022" y="1511"/>
                      <a:pt x="21987" y="3065"/>
                      <a:pt x="22213" y="4584"/>
                    </a:cubicBezTo>
                    <a:lnTo>
                      <a:pt x="842" y="22049"/>
                    </a:lnTo>
                    <a:cubicBezTo>
                      <a:pt x="0" y="20460"/>
                      <a:pt x="426" y="18273"/>
                      <a:pt x="929" y="17144"/>
                    </a:cubicBezTo>
                    <a:lnTo>
                      <a:pt x="929" y="17144"/>
                    </a:lnTo>
                    <a:cubicBezTo>
                      <a:pt x="4965" y="13898"/>
                      <a:pt x="8897" y="10799"/>
                      <a:pt x="12717" y="7726"/>
                    </a:cubicBezTo>
                    <a:cubicBezTo>
                      <a:pt x="16033" y="5053"/>
                      <a:pt x="19140" y="2553"/>
                      <a:pt x="22308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5"/>
              <p:cNvSpPr/>
              <p:nvPr/>
            </p:nvSpPr>
            <p:spPr>
              <a:xfrm rot="509565">
                <a:off x="6290182" y="3552919"/>
                <a:ext cx="2357360" cy="923082"/>
              </a:xfrm>
              <a:custGeom>
                <a:avLst/>
                <a:gdLst/>
                <a:ahLst/>
                <a:cxnLst/>
                <a:rect l="l" t="t" r="r" b="b"/>
                <a:pathLst>
                  <a:path w="47577" h="18629" extrusionOk="0">
                    <a:moveTo>
                      <a:pt x="25095" y="0"/>
                    </a:moveTo>
                    <a:cubicBezTo>
                      <a:pt x="28897" y="70"/>
                      <a:pt x="32681" y="130"/>
                      <a:pt x="36448" y="191"/>
                    </a:cubicBezTo>
                    <a:cubicBezTo>
                      <a:pt x="40181" y="261"/>
                      <a:pt x="43887" y="321"/>
                      <a:pt x="47576" y="382"/>
                    </a:cubicBezTo>
                    <a:cubicBezTo>
                      <a:pt x="44044" y="3229"/>
                      <a:pt x="40407" y="6146"/>
                      <a:pt x="36683" y="9149"/>
                    </a:cubicBezTo>
                    <a:cubicBezTo>
                      <a:pt x="32863" y="12222"/>
                      <a:pt x="28931" y="15382"/>
                      <a:pt x="24895" y="18628"/>
                    </a:cubicBezTo>
                    <a:cubicBezTo>
                      <a:pt x="20824" y="18628"/>
                      <a:pt x="16718" y="18628"/>
                      <a:pt x="12578" y="18628"/>
                    </a:cubicBezTo>
                    <a:cubicBezTo>
                      <a:pt x="8420" y="18628"/>
                      <a:pt x="4227" y="18628"/>
                      <a:pt x="0" y="18619"/>
                    </a:cubicBezTo>
                    <a:cubicBezTo>
                      <a:pt x="4470" y="15312"/>
                      <a:pt x="8828" y="12083"/>
                      <a:pt x="13055" y="8941"/>
                    </a:cubicBezTo>
                    <a:cubicBezTo>
                      <a:pt x="17170" y="5885"/>
                      <a:pt x="21189" y="2908"/>
                      <a:pt x="250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5"/>
              <p:cNvSpPr/>
              <p:nvPr/>
            </p:nvSpPr>
            <p:spPr>
              <a:xfrm rot="509565">
                <a:off x="6292167" y="4435154"/>
                <a:ext cx="1103193" cy="6045"/>
              </a:xfrm>
              <a:custGeom>
                <a:avLst/>
                <a:gdLst/>
                <a:ahLst/>
                <a:cxnLst/>
                <a:rect l="l" t="t" r="r" b="b"/>
                <a:pathLst>
                  <a:path w="22265" h="122" fill="none" extrusionOk="0">
                    <a:moveTo>
                      <a:pt x="0" y="122"/>
                    </a:moveTo>
                    <a:lnTo>
                      <a:pt x="22265" y="0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5"/>
              <p:cNvSpPr/>
              <p:nvPr/>
            </p:nvSpPr>
            <p:spPr>
              <a:xfrm rot="509565">
                <a:off x="6286458" y="4472469"/>
                <a:ext cx="1084266" cy="6491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31" fill="none" extrusionOk="0">
                    <a:moveTo>
                      <a:pt x="0" y="130"/>
                    </a:moveTo>
                    <a:lnTo>
                      <a:pt x="21883" y="0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5"/>
              <p:cNvSpPr/>
              <p:nvPr/>
            </p:nvSpPr>
            <p:spPr>
              <a:xfrm rot="509565">
                <a:off x="6280886" y="4510553"/>
                <a:ext cx="1092887" cy="5599"/>
              </a:xfrm>
              <a:custGeom>
                <a:avLst/>
                <a:gdLst/>
                <a:ahLst/>
                <a:cxnLst/>
                <a:rect l="l" t="t" r="r" b="b"/>
                <a:pathLst>
                  <a:path w="22057" h="113" fill="none" extrusionOk="0">
                    <a:moveTo>
                      <a:pt x="0" y="113"/>
                    </a:moveTo>
                    <a:lnTo>
                      <a:pt x="22057" y="0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5"/>
              <p:cNvSpPr/>
              <p:nvPr/>
            </p:nvSpPr>
            <p:spPr>
              <a:xfrm rot="509565">
                <a:off x="6275211" y="4547855"/>
                <a:ext cx="1074406" cy="5649"/>
              </a:xfrm>
              <a:custGeom>
                <a:avLst/>
                <a:gdLst/>
                <a:ahLst/>
                <a:cxnLst/>
                <a:rect l="l" t="t" r="r" b="b"/>
                <a:pathLst>
                  <a:path w="21684" h="114" fill="none" extrusionOk="0">
                    <a:moveTo>
                      <a:pt x="0" y="114"/>
                    </a:moveTo>
                    <a:lnTo>
                      <a:pt x="21683" y="1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5"/>
              <p:cNvSpPr/>
              <p:nvPr/>
            </p:nvSpPr>
            <p:spPr>
              <a:xfrm rot="509565">
                <a:off x="6269122" y="4589433"/>
                <a:ext cx="1095910" cy="5649"/>
              </a:xfrm>
              <a:custGeom>
                <a:avLst/>
                <a:gdLst/>
                <a:ahLst/>
                <a:cxnLst/>
                <a:rect l="l" t="t" r="r" b="b"/>
                <a:pathLst>
                  <a:path w="22118" h="114" fill="none" extrusionOk="0">
                    <a:moveTo>
                      <a:pt x="0" y="114"/>
                    </a:moveTo>
                    <a:lnTo>
                      <a:pt x="22117" y="1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5"/>
              <p:cNvSpPr/>
              <p:nvPr/>
            </p:nvSpPr>
            <p:spPr>
              <a:xfrm rot="509565">
                <a:off x="6161021" y="3532221"/>
                <a:ext cx="2239138" cy="850391"/>
              </a:xfrm>
              <a:custGeom>
                <a:avLst/>
                <a:gdLst/>
                <a:ahLst/>
                <a:cxnLst/>
                <a:rect l="l" t="t" r="r" b="b"/>
                <a:pathLst>
                  <a:path w="45191" h="17162" extrusionOk="0">
                    <a:moveTo>
                      <a:pt x="35312" y="3021"/>
                    </a:moveTo>
                    <a:cubicBezTo>
                      <a:pt x="31753" y="5886"/>
                      <a:pt x="28090" y="8837"/>
                      <a:pt x="24323" y="11858"/>
                    </a:cubicBezTo>
                    <a:cubicBezTo>
                      <a:pt x="20530" y="11858"/>
                      <a:pt x="16702" y="11858"/>
                      <a:pt x="12848" y="11858"/>
                    </a:cubicBezTo>
                    <a:cubicBezTo>
                      <a:pt x="8968" y="11858"/>
                      <a:pt x="5061" y="11858"/>
                      <a:pt x="1129" y="11858"/>
                    </a:cubicBezTo>
                    <a:cubicBezTo>
                      <a:pt x="452" y="12361"/>
                      <a:pt x="1" y="13238"/>
                      <a:pt x="1" y="14236"/>
                    </a:cubicBezTo>
                    <a:lnTo>
                      <a:pt x="1" y="14236"/>
                    </a:lnTo>
                    <a:cubicBezTo>
                      <a:pt x="1" y="15799"/>
                      <a:pt x="1095" y="17161"/>
                      <a:pt x="2466" y="17161"/>
                    </a:cubicBezTo>
                    <a:lnTo>
                      <a:pt x="24366" y="17161"/>
                    </a:lnTo>
                    <a:cubicBezTo>
                      <a:pt x="28107" y="14132"/>
                      <a:pt x="31710" y="11042"/>
                      <a:pt x="35225" y="8186"/>
                    </a:cubicBezTo>
                    <a:cubicBezTo>
                      <a:pt x="38645" y="5417"/>
                      <a:pt x="41961" y="2717"/>
                      <a:pt x="45190" y="105"/>
                    </a:cubicBezTo>
                    <a:cubicBezTo>
                      <a:pt x="43159" y="70"/>
                      <a:pt x="41119" y="35"/>
                      <a:pt x="39071" y="1"/>
                    </a:cubicBezTo>
                    <a:cubicBezTo>
                      <a:pt x="37829" y="999"/>
                      <a:pt x="36579" y="2006"/>
                      <a:pt x="35312" y="30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5"/>
              <p:cNvSpPr/>
              <p:nvPr/>
            </p:nvSpPr>
            <p:spPr>
              <a:xfrm rot="509565">
                <a:off x="6184319" y="3327170"/>
                <a:ext cx="2183148" cy="1014701"/>
              </a:xfrm>
              <a:custGeom>
                <a:avLst/>
                <a:gdLst/>
                <a:ahLst/>
                <a:cxnLst/>
                <a:rect l="l" t="t" r="r" b="b"/>
                <a:pathLst>
                  <a:path w="44061" h="20478" extrusionOk="0">
                    <a:moveTo>
                      <a:pt x="44061" y="0"/>
                    </a:moveTo>
                    <a:cubicBezTo>
                      <a:pt x="43358" y="1450"/>
                      <a:pt x="43783" y="3091"/>
                      <a:pt x="44061" y="4193"/>
                    </a:cubicBezTo>
                    <a:lnTo>
                      <a:pt x="24131" y="20477"/>
                    </a:lnTo>
                    <a:cubicBezTo>
                      <a:pt x="21345" y="20477"/>
                      <a:pt x="18576" y="20460"/>
                      <a:pt x="15789" y="20460"/>
                    </a:cubicBezTo>
                    <a:cubicBezTo>
                      <a:pt x="15720" y="20468"/>
                      <a:pt x="15642" y="20468"/>
                      <a:pt x="15572" y="20468"/>
                    </a:cubicBezTo>
                    <a:lnTo>
                      <a:pt x="3021" y="20468"/>
                    </a:lnTo>
                    <a:cubicBezTo>
                      <a:pt x="0" y="20468"/>
                      <a:pt x="35" y="16354"/>
                      <a:pt x="2691" y="15955"/>
                    </a:cubicBezTo>
                    <a:cubicBezTo>
                      <a:pt x="10408" y="15972"/>
                      <a:pt x="16892" y="15903"/>
                      <a:pt x="24218" y="15903"/>
                    </a:cubicBezTo>
                    <a:cubicBezTo>
                      <a:pt x="27985" y="12882"/>
                      <a:pt x="31648" y="9983"/>
                      <a:pt x="35207" y="7118"/>
                    </a:cubicBezTo>
                    <a:cubicBezTo>
                      <a:pt x="38297" y="4636"/>
                      <a:pt x="41110" y="2379"/>
                      <a:pt x="440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5"/>
              <p:cNvSpPr/>
              <p:nvPr/>
            </p:nvSpPr>
            <p:spPr>
              <a:xfrm rot="509565">
                <a:off x="7335230" y="3409063"/>
                <a:ext cx="1030555" cy="1018120"/>
              </a:xfrm>
              <a:custGeom>
                <a:avLst/>
                <a:gdLst/>
                <a:ahLst/>
                <a:cxnLst/>
                <a:rect l="l" t="t" r="r" b="b"/>
                <a:pathLst>
                  <a:path w="20799" h="20547" extrusionOk="0">
                    <a:moveTo>
                      <a:pt x="20799" y="0"/>
                    </a:moveTo>
                    <a:cubicBezTo>
                      <a:pt x="20530" y="1407"/>
                      <a:pt x="20504" y="2856"/>
                      <a:pt x="20712" y="4271"/>
                    </a:cubicBezTo>
                    <a:lnTo>
                      <a:pt x="791" y="20546"/>
                    </a:lnTo>
                    <a:cubicBezTo>
                      <a:pt x="1" y="19062"/>
                      <a:pt x="409" y="17031"/>
                      <a:pt x="869" y="15981"/>
                    </a:cubicBezTo>
                    <a:lnTo>
                      <a:pt x="869" y="15981"/>
                    </a:lnTo>
                    <a:cubicBezTo>
                      <a:pt x="4636" y="12960"/>
                      <a:pt x="8299" y="10061"/>
                      <a:pt x="11858" y="7196"/>
                    </a:cubicBezTo>
                    <a:cubicBezTo>
                      <a:pt x="14948" y="4714"/>
                      <a:pt x="17847" y="2379"/>
                      <a:pt x="20799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5"/>
              <p:cNvSpPr/>
              <p:nvPr/>
            </p:nvSpPr>
            <p:spPr>
              <a:xfrm rot="509565">
                <a:off x="6256119" y="3267622"/>
                <a:ext cx="2196923" cy="860251"/>
              </a:xfrm>
              <a:custGeom>
                <a:avLst/>
                <a:gdLst/>
                <a:ahLst/>
                <a:cxnLst/>
                <a:rect l="l" t="t" r="r" b="b"/>
                <a:pathLst>
                  <a:path w="44339" h="17361" extrusionOk="0">
                    <a:moveTo>
                      <a:pt x="23385" y="0"/>
                    </a:moveTo>
                    <a:cubicBezTo>
                      <a:pt x="26926" y="61"/>
                      <a:pt x="30459" y="122"/>
                      <a:pt x="33957" y="183"/>
                    </a:cubicBezTo>
                    <a:cubicBezTo>
                      <a:pt x="37438" y="243"/>
                      <a:pt x="40902" y="295"/>
                      <a:pt x="44339" y="356"/>
                    </a:cubicBezTo>
                    <a:cubicBezTo>
                      <a:pt x="41040" y="3012"/>
                      <a:pt x="37655" y="5729"/>
                      <a:pt x="34183" y="8524"/>
                    </a:cubicBezTo>
                    <a:cubicBezTo>
                      <a:pt x="30624" y="11389"/>
                      <a:pt x="26961" y="14340"/>
                      <a:pt x="23194" y="17361"/>
                    </a:cubicBezTo>
                    <a:cubicBezTo>
                      <a:pt x="19401" y="17361"/>
                      <a:pt x="15573" y="17361"/>
                      <a:pt x="11719" y="17361"/>
                    </a:cubicBezTo>
                    <a:cubicBezTo>
                      <a:pt x="7839" y="17361"/>
                      <a:pt x="3932" y="17361"/>
                      <a:pt x="0" y="17361"/>
                    </a:cubicBezTo>
                    <a:cubicBezTo>
                      <a:pt x="4167" y="14271"/>
                      <a:pt x="8220" y="11259"/>
                      <a:pt x="12161" y="8333"/>
                    </a:cubicBezTo>
                    <a:cubicBezTo>
                      <a:pt x="15998" y="5486"/>
                      <a:pt x="19739" y="2708"/>
                      <a:pt x="23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5"/>
              <p:cNvSpPr/>
              <p:nvPr/>
            </p:nvSpPr>
            <p:spPr>
              <a:xfrm rot="509565">
                <a:off x="6285522" y="4095428"/>
                <a:ext cx="975953" cy="1338"/>
              </a:xfrm>
              <a:custGeom>
                <a:avLst/>
                <a:gdLst/>
                <a:ahLst/>
                <a:cxnLst/>
                <a:rect l="l" t="t" r="r" b="b"/>
                <a:pathLst>
                  <a:path w="19697" h="27" fill="none" extrusionOk="0">
                    <a:moveTo>
                      <a:pt x="1" y="0"/>
                    </a:moveTo>
                    <a:lnTo>
                      <a:pt x="19696" y="26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5"/>
              <p:cNvSpPr/>
              <p:nvPr/>
            </p:nvSpPr>
            <p:spPr>
              <a:xfrm rot="509565">
                <a:off x="6280723" y="4127371"/>
                <a:ext cx="959156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9358" h="10" fill="none" extrusionOk="0">
                    <a:moveTo>
                      <a:pt x="1" y="0"/>
                    </a:moveTo>
                    <a:lnTo>
                      <a:pt x="19358" y="9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5"/>
              <p:cNvSpPr/>
              <p:nvPr/>
            </p:nvSpPr>
            <p:spPr>
              <a:xfrm rot="509565">
                <a:off x="6275653" y="4158508"/>
                <a:ext cx="966886" cy="1338"/>
              </a:xfrm>
              <a:custGeom>
                <a:avLst/>
                <a:gdLst/>
                <a:ahLst/>
                <a:cxnLst/>
                <a:rect l="l" t="t" r="r" b="b"/>
                <a:pathLst>
                  <a:path w="19514" h="27" fill="none" extrusionOk="0">
                    <a:moveTo>
                      <a:pt x="0" y="0"/>
                    </a:moveTo>
                    <a:lnTo>
                      <a:pt x="19513" y="26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5"/>
              <p:cNvSpPr/>
              <p:nvPr/>
            </p:nvSpPr>
            <p:spPr>
              <a:xfrm rot="509565">
                <a:off x="6270858" y="4190005"/>
                <a:ext cx="950089" cy="1338"/>
              </a:xfrm>
              <a:custGeom>
                <a:avLst/>
                <a:gdLst/>
                <a:ahLst/>
                <a:cxnLst/>
                <a:rect l="l" t="t" r="r" b="b"/>
                <a:pathLst>
                  <a:path w="19175" h="27" fill="none" extrusionOk="0">
                    <a:moveTo>
                      <a:pt x="0" y="1"/>
                    </a:moveTo>
                    <a:lnTo>
                      <a:pt x="19175" y="27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5"/>
              <p:cNvSpPr/>
              <p:nvPr/>
            </p:nvSpPr>
            <p:spPr>
              <a:xfrm rot="509565">
                <a:off x="6265291" y="4224989"/>
                <a:ext cx="969462" cy="1338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7" fill="none" extrusionOk="0">
                    <a:moveTo>
                      <a:pt x="1" y="0"/>
                    </a:moveTo>
                    <a:lnTo>
                      <a:pt x="19566" y="26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5"/>
              <p:cNvSpPr/>
              <p:nvPr/>
            </p:nvSpPr>
            <p:spPr>
              <a:xfrm rot="509565">
                <a:off x="6695417" y="3840510"/>
                <a:ext cx="797431" cy="139832"/>
              </a:xfrm>
              <a:custGeom>
                <a:avLst/>
                <a:gdLst/>
                <a:ahLst/>
                <a:cxnLst/>
                <a:rect l="l" t="t" r="r" b="b"/>
                <a:pathLst>
                  <a:path w="16094" h="2822" extrusionOk="0">
                    <a:moveTo>
                      <a:pt x="16093" y="27"/>
                    </a:moveTo>
                    <a:cubicBezTo>
                      <a:pt x="14948" y="947"/>
                      <a:pt x="13784" y="1875"/>
                      <a:pt x="12613" y="2822"/>
                    </a:cubicBezTo>
                    <a:lnTo>
                      <a:pt x="0" y="2796"/>
                    </a:lnTo>
                    <a:lnTo>
                      <a:pt x="3863" y="0"/>
                    </a:lnTo>
                    <a:close/>
                  </a:path>
                </a:pathLst>
              </a:custGeom>
              <a:solidFill>
                <a:srgbClr val="5766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5"/>
              <p:cNvSpPr/>
              <p:nvPr/>
            </p:nvSpPr>
            <p:spPr>
              <a:xfrm rot="509565">
                <a:off x="6139653" y="3218109"/>
                <a:ext cx="2239088" cy="850787"/>
              </a:xfrm>
              <a:custGeom>
                <a:avLst/>
                <a:gdLst/>
                <a:ahLst/>
                <a:cxnLst/>
                <a:rect l="l" t="t" r="r" b="b"/>
                <a:pathLst>
                  <a:path w="45190" h="17170" extrusionOk="0">
                    <a:moveTo>
                      <a:pt x="35320" y="3021"/>
                    </a:moveTo>
                    <a:cubicBezTo>
                      <a:pt x="31752" y="5885"/>
                      <a:pt x="28089" y="8837"/>
                      <a:pt x="24331" y="11857"/>
                    </a:cubicBezTo>
                    <a:cubicBezTo>
                      <a:pt x="20529" y="11857"/>
                      <a:pt x="16701" y="11857"/>
                      <a:pt x="12855" y="11857"/>
                    </a:cubicBezTo>
                    <a:cubicBezTo>
                      <a:pt x="8975" y="11857"/>
                      <a:pt x="5069" y="11857"/>
                      <a:pt x="1128" y="11857"/>
                    </a:cubicBezTo>
                    <a:cubicBezTo>
                      <a:pt x="451" y="12361"/>
                      <a:pt x="0" y="13238"/>
                      <a:pt x="0" y="14236"/>
                    </a:cubicBezTo>
                    <a:lnTo>
                      <a:pt x="0" y="14236"/>
                    </a:lnTo>
                    <a:cubicBezTo>
                      <a:pt x="0" y="15798"/>
                      <a:pt x="1102" y="17170"/>
                      <a:pt x="2474" y="17170"/>
                    </a:cubicBezTo>
                    <a:lnTo>
                      <a:pt x="24365" y="17170"/>
                    </a:lnTo>
                    <a:cubicBezTo>
                      <a:pt x="28107" y="14132"/>
                      <a:pt x="31718" y="11041"/>
                      <a:pt x="35233" y="8186"/>
                    </a:cubicBezTo>
                    <a:cubicBezTo>
                      <a:pt x="38644" y="5417"/>
                      <a:pt x="41969" y="2717"/>
                      <a:pt x="45189" y="104"/>
                    </a:cubicBezTo>
                    <a:cubicBezTo>
                      <a:pt x="43158" y="70"/>
                      <a:pt x="41127" y="35"/>
                      <a:pt x="39070" y="0"/>
                    </a:cubicBezTo>
                    <a:cubicBezTo>
                      <a:pt x="37837" y="998"/>
                      <a:pt x="36579" y="2005"/>
                      <a:pt x="35320" y="30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5"/>
              <p:cNvSpPr/>
              <p:nvPr/>
            </p:nvSpPr>
            <p:spPr>
              <a:xfrm rot="509565">
                <a:off x="6162935" y="3013060"/>
                <a:ext cx="2183198" cy="1014652"/>
              </a:xfrm>
              <a:custGeom>
                <a:avLst/>
                <a:gdLst/>
                <a:ahLst/>
                <a:cxnLst/>
                <a:rect l="l" t="t" r="r" b="b"/>
                <a:pathLst>
                  <a:path w="44062" h="20477" extrusionOk="0">
                    <a:moveTo>
                      <a:pt x="44061" y="0"/>
                    </a:moveTo>
                    <a:cubicBezTo>
                      <a:pt x="43367" y="1450"/>
                      <a:pt x="43783" y="3090"/>
                      <a:pt x="44061" y="4193"/>
                    </a:cubicBezTo>
                    <a:lnTo>
                      <a:pt x="24131" y="20477"/>
                    </a:lnTo>
                    <a:cubicBezTo>
                      <a:pt x="21354" y="20477"/>
                      <a:pt x="18576" y="20459"/>
                      <a:pt x="15798" y="20459"/>
                    </a:cubicBezTo>
                    <a:cubicBezTo>
                      <a:pt x="15720" y="20468"/>
                      <a:pt x="15651" y="20468"/>
                      <a:pt x="15573" y="20468"/>
                    </a:cubicBezTo>
                    <a:lnTo>
                      <a:pt x="3030" y="20468"/>
                    </a:lnTo>
                    <a:cubicBezTo>
                      <a:pt x="0" y="20468"/>
                      <a:pt x="35" y="16354"/>
                      <a:pt x="2691" y="15954"/>
                    </a:cubicBezTo>
                    <a:cubicBezTo>
                      <a:pt x="10416" y="15972"/>
                      <a:pt x="16892" y="15902"/>
                      <a:pt x="24227" y="15902"/>
                    </a:cubicBezTo>
                    <a:cubicBezTo>
                      <a:pt x="27985" y="12882"/>
                      <a:pt x="31648" y="9982"/>
                      <a:pt x="35216" y="7118"/>
                    </a:cubicBezTo>
                    <a:cubicBezTo>
                      <a:pt x="38306" y="4635"/>
                      <a:pt x="41110" y="2378"/>
                      <a:pt x="440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5"/>
              <p:cNvSpPr/>
              <p:nvPr/>
            </p:nvSpPr>
            <p:spPr>
              <a:xfrm rot="509565">
                <a:off x="6253629" y="3781867"/>
                <a:ext cx="975507" cy="1338"/>
              </a:xfrm>
              <a:custGeom>
                <a:avLst/>
                <a:gdLst/>
                <a:ahLst/>
                <a:cxnLst/>
                <a:rect l="l" t="t" r="r" b="b"/>
                <a:pathLst>
                  <a:path w="19688" h="27" fill="none" extrusionOk="0">
                    <a:moveTo>
                      <a:pt x="1" y="0"/>
                    </a:moveTo>
                    <a:lnTo>
                      <a:pt x="19688" y="26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5"/>
              <p:cNvSpPr/>
              <p:nvPr/>
            </p:nvSpPr>
            <p:spPr>
              <a:xfrm rot="509565">
                <a:off x="6248435" y="3813784"/>
                <a:ext cx="959156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9358" h="10" fill="none" extrusionOk="0">
                    <a:moveTo>
                      <a:pt x="0" y="0"/>
                    </a:moveTo>
                    <a:lnTo>
                      <a:pt x="19357" y="9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5"/>
              <p:cNvSpPr/>
              <p:nvPr/>
            </p:nvSpPr>
            <p:spPr>
              <a:xfrm rot="509565">
                <a:off x="6243760" y="3844947"/>
                <a:ext cx="966440" cy="1338"/>
              </a:xfrm>
              <a:custGeom>
                <a:avLst/>
                <a:gdLst/>
                <a:ahLst/>
                <a:cxnLst/>
                <a:rect l="l" t="t" r="r" b="b"/>
                <a:pathLst>
                  <a:path w="19505" h="27" fill="none" extrusionOk="0">
                    <a:moveTo>
                      <a:pt x="0" y="0"/>
                    </a:moveTo>
                    <a:lnTo>
                      <a:pt x="19505" y="26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5"/>
              <p:cNvSpPr/>
              <p:nvPr/>
            </p:nvSpPr>
            <p:spPr>
              <a:xfrm rot="509565">
                <a:off x="6238520" y="3876414"/>
                <a:ext cx="950139" cy="1338"/>
              </a:xfrm>
              <a:custGeom>
                <a:avLst/>
                <a:gdLst/>
                <a:ahLst/>
                <a:cxnLst/>
                <a:rect l="l" t="t" r="r" b="b"/>
                <a:pathLst>
                  <a:path w="19176" h="27" fill="none" extrusionOk="0">
                    <a:moveTo>
                      <a:pt x="0" y="1"/>
                    </a:moveTo>
                    <a:lnTo>
                      <a:pt x="19175" y="27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5"/>
              <p:cNvSpPr/>
              <p:nvPr/>
            </p:nvSpPr>
            <p:spPr>
              <a:xfrm rot="509565">
                <a:off x="6233364" y="3911429"/>
                <a:ext cx="969066" cy="1784"/>
              </a:xfrm>
              <a:custGeom>
                <a:avLst/>
                <a:gdLst/>
                <a:ahLst/>
                <a:cxnLst/>
                <a:rect l="l" t="t" r="r" b="b"/>
                <a:pathLst>
                  <a:path w="19558" h="36" fill="none" extrusionOk="0">
                    <a:moveTo>
                      <a:pt x="0" y="0"/>
                    </a:moveTo>
                    <a:lnTo>
                      <a:pt x="19557" y="35"/>
                    </a:lnTo>
                  </a:path>
                </a:pathLst>
              </a:custGeom>
              <a:noFill/>
              <a:ln w="28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5"/>
              <p:cNvSpPr/>
              <p:nvPr/>
            </p:nvSpPr>
            <p:spPr>
              <a:xfrm rot="509565">
                <a:off x="7314287" y="3094966"/>
                <a:ext cx="1030555" cy="1018170"/>
              </a:xfrm>
              <a:custGeom>
                <a:avLst/>
                <a:gdLst/>
                <a:ahLst/>
                <a:cxnLst/>
                <a:rect l="l" t="t" r="r" b="b"/>
                <a:pathLst>
                  <a:path w="20799" h="20548" extrusionOk="0">
                    <a:moveTo>
                      <a:pt x="20799" y="1"/>
                    </a:moveTo>
                    <a:cubicBezTo>
                      <a:pt x="20521" y="1407"/>
                      <a:pt x="20495" y="2857"/>
                      <a:pt x="20703" y="4272"/>
                    </a:cubicBezTo>
                    <a:lnTo>
                      <a:pt x="782" y="20547"/>
                    </a:lnTo>
                    <a:cubicBezTo>
                      <a:pt x="1" y="19063"/>
                      <a:pt x="400" y="17032"/>
                      <a:pt x="869" y="15981"/>
                    </a:cubicBezTo>
                    <a:lnTo>
                      <a:pt x="869" y="15981"/>
                    </a:lnTo>
                    <a:cubicBezTo>
                      <a:pt x="4627" y="12961"/>
                      <a:pt x="8290" y="10061"/>
                      <a:pt x="11858" y="7197"/>
                    </a:cubicBezTo>
                    <a:cubicBezTo>
                      <a:pt x="14948" y="4714"/>
                      <a:pt x="17839" y="2379"/>
                      <a:pt x="20799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5"/>
              <p:cNvSpPr/>
              <p:nvPr/>
            </p:nvSpPr>
            <p:spPr>
              <a:xfrm rot="509565">
                <a:off x="6234735" y="2953463"/>
                <a:ext cx="2196972" cy="860301"/>
              </a:xfrm>
              <a:custGeom>
                <a:avLst/>
                <a:gdLst/>
                <a:ahLst/>
                <a:cxnLst/>
                <a:rect l="l" t="t" r="r" b="b"/>
                <a:pathLst>
                  <a:path w="44340" h="17362" extrusionOk="0">
                    <a:moveTo>
                      <a:pt x="23385" y="1"/>
                    </a:moveTo>
                    <a:cubicBezTo>
                      <a:pt x="26935" y="62"/>
                      <a:pt x="30459" y="122"/>
                      <a:pt x="33966" y="183"/>
                    </a:cubicBezTo>
                    <a:cubicBezTo>
                      <a:pt x="37447" y="244"/>
                      <a:pt x="40902" y="296"/>
                      <a:pt x="44339" y="357"/>
                    </a:cubicBezTo>
                    <a:cubicBezTo>
                      <a:pt x="41041" y="3013"/>
                      <a:pt x="37664" y="5730"/>
                      <a:pt x="34192" y="8525"/>
                    </a:cubicBezTo>
                    <a:cubicBezTo>
                      <a:pt x="30624" y="11389"/>
                      <a:pt x="26961" y="14341"/>
                      <a:pt x="23203" y="17361"/>
                    </a:cubicBezTo>
                    <a:cubicBezTo>
                      <a:pt x="19401" y="17361"/>
                      <a:pt x="15573" y="17361"/>
                      <a:pt x="11727" y="17361"/>
                    </a:cubicBezTo>
                    <a:cubicBezTo>
                      <a:pt x="7847" y="17361"/>
                      <a:pt x="3933" y="17361"/>
                      <a:pt x="0" y="17361"/>
                    </a:cubicBezTo>
                    <a:cubicBezTo>
                      <a:pt x="4167" y="14271"/>
                      <a:pt x="8221" y="11259"/>
                      <a:pt x="12161" y="8334"/>
                    </a:cubicBezTo>
                    <a:cubicBezTo>
                      <a:pt x="15998" y="5487"/>
                      <a:pt x="19739" y="2709"/>
                      <a:pt x="233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5"/>
              <p:cNvSpPr/>
              <p:nvPr/>
            </p:nvSpPr>
            <p:spPr>
              <a:xfrm rot="509565">
                <a:off x="6747303" y="3382023"/>
                <a:ext cx="883892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17839" h="2839" extrusionOk="0">
                    <a:moveTo>
                      <a:pt x="17839" y="0"/>
                    </a:moveTo>
                    <a:cubicBezTo>
                      <a:pt x="16684" y="920"/>
                      <a:pt x="15530" y="1858"/>
                      <a:pt x="14358" y="2795"/>
                    </a:cubicBezTo>
                    <a:lnTo>
                      <a:pt x="1" y="2838"/>
                    </a:lnTo>
                    <a:lnTo>
                      <a:pt x="3863" y="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5"/>
              <p:cNvSpPr/>
              <p:nvPr/>
            </p:nvSpPr>
            <p:spPr>
              <a:xfrm rot="509565">
                <a:off x="6394886" y="3575546"/>
                <a:ext cx="885627" cy="117039"/>
              </a:xfrm>
              <a:custGeom>
                <a:avLst/>
                <a:gdLst/>
                <a:ahLst/>
                <a:cxnLst/>
                <a:rect l="l" t="t" r="r" b="b"/>
                <a:pathLst>
                  <a:path w="17874" h="2362" extrusionOk="0">
                    <a:moveTo>
                      <a:pt x="8933" y="0"/>
                    </a:moveTo>
                    <a:cubicBezTo>
                      <a:pt x="4002" y="0"/>
                      <a:pt x="1" y="530"/>
                      <a:pt x="1" y="1181"/>
                    </a:cubicBezTo>
                    <a:cubicBezTo>
                      <a:pt x="1" y="1832"/>
                      <a:pt x="4002" y="2361"/>
                      <a:pt x="8933" y="2361"/>
                    </a:cubicBezTo>
                    <a:cubicBezTo>
                      <a:pt x="13872" y="2361"/>
                      <a:pt x="17873" y="1832"/>
                      <a:pt x="17873" y="1181"/>
                    </a:cubicBezTo>
                    <a:cubicBezTo>
                      <a:pt x="17873" y="530"/>
                      <a:pt x="13872" y="0"/>
                      <a:pt x="8933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5"/>
              <p:cNvSpPr/>
              <p:nvPr/>
            </p:nvSpPr>
            <p:spPr>
              <a:xfrm rot="509565">
                <a:off x="7327814" y="1183049"/>
                <a:ext cx="297240" cy="371680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501" extrusionOk="0">
                    <a:moveTo>
                      <a:pt x="5955" y="7500"/>
                    </a:moveTo>
                    <a:cubicBezTo>
                      <a:pt x="5998" y="2144"/>
                      <a:pt x="3377" y="0"/>
                      <a:pt x="0" y="5061"/>
                    </a:cubicBezTo>
                    <a:cubicBezTo>
                      <a:pt x="2101" y="5547"/>
                      <a:pt x="4115" y="6372"/>
                      <a:pt x="5955" y="750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5"/>
              <p:cNvSpPr/>
              <p:nvPr/>
            </p:nvSpPr>
            <p:spPr>
              <a:xfrm rot="509565">
                <a:off x="7520005" y="1471959"/>
                <a:ext cx="175946" cy="151873"/>
              </a:xfrm>
              <a:custGeom>
                <a:avLst/>
                <a:gdLst/>
                <a:ahLst/>
                <a:cxnLst/>
                <a:rect l="l" t="t" r="r" b="b"/>
                <a:pathLst>
                  <a:path w="3551" h="3065" extrusionOk="0">
                    <a:moveTo>
                      <a:pt x="2249" y="348"/>
                    </a:moveTo>
                    <a:cubicBezTo>
                      <a:pt x="3134" y="712"/>
                      <a:pt x="3551" y="1771"/>
                      <a:pt x="3160" y="2717"/>
                    </a:cubicBezTo>
                    <a:cubicBezTo>
                      <a:pt x="3108" y="2839"/>
                      <a:pt x="3047" y="2952"/>
                      <a:pt x="2969" y="3065"/>
                    </a:cubicBezTo>
                    <a:cubicBezTo>
                      <a:pt x="2041" y="2361"/>
                      <a:pt x="1042" y="1745"/>
                      <a:pt x="1" y="1233"/>
                    </a:cubicBezTo>
                    <a:cubicBezTo>
                      <a:pt x="435" y="391"/>
                      <a:pt x="1407" y="0"/>
                      <a:pt x="2249" y="34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5"/>
              <p:cNvSpPr/>
              <p:nvPr/>
            </p:nvSpPr>
            <p:spPr>
              <a:xfrm rot="509565">
                <a:off x="7611012" y="1529567"/>
                <a:ext cx="515303" cy="386298"/>
              </a:xfrm>
              <a:custGeom>
                <a:avLst/>
                <a:gdLst/>
                <a:ahLst/>
                <a:cxnLst/>
                <a:rect l="l" t="t" r="r" b="b"/>
                <a:pathLst>
                  <a:path w="10400" h="7796" extrusionOk="0">
                    <a:moveTo>
                      <a:pt x="1" y="2240"/>
                    </a:moveTo>
                    <a:cubicBezTo>
                      <a:pt x="5192" y="1"/>
                      <a:pt x="10400" y="1606"/>
                      <a:pt x="5062" y="7795"/>
                    </a:cubicBezTo>
                    <a:cubicBezTo>
                      <a:pt x="3977" y="5704"/>
                      <a:pt x="2232" y="3768"/>
                      <a:pt x="1" y="22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5"/>
              <p:cNvSpPr/>
              <p:nvPr/>
            </p:nvSpPr>
            <p:spPr>
              <a:xfrm rot="509565">
                <a:off x="6666962" y="2386217"/>
                <a:ext cx="936364" cy="754064"/>
              </a:xfrm>
              <a:custGeom>
                <a:avLst/>
                <a:gdLst/>
                <a:ahLst/>
                <a:cxnLst/>
                <a:rect l="l" t="t" r="r" b="b"/>
                <a:pathLst>
                  <a:path w="18898" h="15218" extrusionOk="0">
                    <a:moveTo>
                      <a:pt x="17040" y="1745"/>
                    </a:moveTo>
                    <a:cubicBezTo>
                      <a:pt x="16953" y="5999"/>
                      <a:pt x="18073" y="10304"/>
                      <a:pt x="18898" y="13004"/>
                    </a:cubicBezTo>
                    <a:cubicBezTo>
                      <a:pt x="18394" y="13203"/>
                      <a:pt x="17873" y="13394"/>
                      <a:pt x="17335" y="13551"/>
                    </a:cubicBezTo>
                    <a:cubicBezTo>
                      <a:pt x="17170" y="13299"/>
                      <a:pt x="17023" y="13030"/>
                      <a:pt x="16910" y="12743"/>
                    </a:cubicBezTo>
                    <a:cubicBezTo>
                      <a:pt x="16840" y="13056"/>
                      <a:pt x="16797" y="13368"/>
                      <a:pt x="16771" y="13681"/>
                    </a:cubicBezTo>
                    <a:cubicBezTo>
                      <a:pt x="16458" y="13308"/>
                      <a:pt x="16207" y="12900"/>
                      <a:pt x="16024" y="12448"/>
                    </a:cubicBezTo>
                    <a:cubicBezTo>
                      <a:pt x="15903" y="12934"/>
                      <a:pt x="15851" y="13429"/>
                      <a:pt x="15885" y="13924"/>
                    </a:cubicBezTo>
                    <a:cubicBezTo>
                      <a:pt x="10174" y="15217"/>
                      <a:pt x="3542" y="14662"/>
                      <a:pt x="1" y="13134"/>
                    </a:cubicBezTo>
                    <a:cubicBezTo>
                      <a:pt x="895" y="9671"/>
                      <a:pt x="1980" y="5877"/>
                      <a:pt x="2318" y="1155"/>
                    </a:cubicBezTo>
                    <a:cubicBezTo>
                      <a:pt x="2501" y="1216"/>
                      <a:pt x="2683" y="1268"/>
                      <a:pt x="2874" y="1329"/>
                    </a:cubicBezTo>
                    <a:cubicBezTo>
                      <a:pt x="5200" y="1989"/>
                      <a:pt x="10478" y="2292"/>
                      <a:pt x="13455" y="1"/>
                    </a:cubicBezTo>
                    <a:cubicBezTo>
                      <a:pt x="13429" y="1294"/>
                      <a:pt x="14427" y="1980"/>
                      <a:pt x="15486" y="2049"/>
                    </a:cubicBezTo>
                    <a:cubicBezTo>
                      <a:pt x="16016" y="2084"/>
                      <a:pt x="16554" y="1971"/>
                      <a:pt x="17040" y="1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5"/>
              <p:cNvSpPr/>
              <p:nvPr/>
            </p:nvSpPr>
            <p:spPr>
              <a:xfrm rot="509565">
                <a:off x="6880114" y="2447162"/>
                <a:ext cx="459808" cy="188442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3803" extrusionOk="0">
                    <a:moveTo>
                      <a:pt x="9253" y="1867"/>
                    </a:moveTo>
                    <a:cubicBezTo>
                      <a:pt x="9167" y="2414"/>
                      <a:pt x="9028" y="3134"/>
                      <a:pt x="8880" y="3803"/>
                    </a:cubicBezTo>
                    <a:cubicBezTo>
                      <a:pt x="7752" y="2492"/>
                      <a:pt x="5669" y="1207"/>
                      <a:pt x="3976" y="834"/>
                    </a:cubicBezTo>
                    <a:lnTo>
                      <a:pt x="4002" y="1147"/>
                    </a:lnTo>
                    <a:lnTo>
                      <a:pt x="2032" y="1919"/>
                    </a:lnTo>
                    <a:lnTo>
                      <a:pt x="1346" y="1190"/>
                    </a:lnTo>
                    <a:lnTo>
                      <a:pt x="1407" y="747"/>
                    </a:lnTo>
                    <a:lnTo>
                      <a:pt x="52" y="1060"/>
                    </a:lnTo>
                    <a:lnTo>
                      <a:pt x="0" y="348"/>
                    </a:lnTo>
                    <a:cubicBezTo>
                      <a:pt x="1945" y="1"/>
                      <a:pt x="6337" y="201"/>
                      <a:pt x="9019" y="1433"/>
                    </a:cubicBezTo>
                    <a:cubicBezTo>
                      <a:pt x="9184" y="1511"/>
                      <a:pt x="9280" y="1694"/>
                      <a:pt x="9253" y="1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5"/>
              <p:cNvSpPr/>
              <p:nvPr/>
            </p:nvSpPr>
            <p:spPr>
              <a:xfrm rot="509565">
                <a:off x="6882889" y="2449771"/>
                <a:ext cx="410756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2874" extrusionOk="0">
                    <a:moveTo>
                      <a:pt x="52" y="938"/>
                    </a:moveTo>
                    <a:lnTo>
                      <a:pt x="0" y="226"/>
                    </a:lnTo>
                    <a:cubicBezTo>
                      <a:pt x="486" y="139"/>
                      <a:pt x="973" y="87"/>
                      <a:pt x="1467" y="70"/>
                    </a:cubicBezTo>
                    <a:cubicBezTo>
                      <a:pt x="3229" y="0"/>
                      <a:pt x="6120" y="460"/>
                      <a:pt x="7934" y="1276"/>
                    </a:cubicBezTo>
                    <a:cubicBezTo>
                      <a:pt x="8160" y="1381"/>
                      <a:pt x="8290" y="1624"/>
                      <a:pt x="8247" y="1867"/>
                    </a:cubicBezTo>
                    <a:cubicBezTo>
                      <a:pt x="8203" y="2170"/>
                      <a:pt x="8134" y="2518"/>
                      <a:pt x="8064" y="2874"/>
                    </a:cubicBezTo>
                    <a:cubicBezTo>
                      <a:pt x="6901" y="1875"/>
                      <a:pt x="5321" y="1007"/>
                      <a:pt x="3976" y="712"/>
                    </a:cubicBezTo>
                    <a:lnTo>
                      <a:pt x="4002" y="1025"/>
                    </a:lnTo>
                    <a:lnTo>
                      <a:pt x="2032" y="1797"/>
                    </a:lnTo>
                    <a:lnTo>
                      <a:pt x="1346" y="1068"/>
                    </a:lnTo>
                    <a:lnTo>
                      <a:pt x="1407" y="6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5"/>
              <p:cNvSpPr/>
              <p:nvPr/>
            </p:nvSpPr>
            <p:spPr>
              <a:xfrm rot="509565">
                <a:off x="6319537" y="2179132"/>
                <a:ext cx="495533" cy="418556"/>
              </a:xfrm>
              <a:custGeom>
                <a:avLst/>
                <a:gdLst/>
                <a:ahLst/>
                <a:cxnLst/>
                <a:rect l="l" t="t" r="r" b="b"/>
                <a:pathLst>
                  <a:path w="10001" h="8447" extrusionOk="0">
                    <a:moveTo>
                      <a:pt x="10000" y="4531"/>
                    </a:moveTo>
                    <a:lnTo>
                      <a:pt x="5139" y="2422"/>
                    </a:lnTo>
                    <a:cubicBezTo>
                      <a:pt x="5200" y="1745"/>
                      <a:pt x="4879" y="1363"/>
                      <a:pt x="5018" y="686"/>
                    </a:cubicBezTo>
                    <a:cubicBezTo>
                      <a:pt x="5052" y="452"/>
                      <a:pt x="4783" y="521"/>
                      <a:pt x="4644" y="617"/>
                    </a:cubicBezTo>
                    <a:cubicBezTo>
                      <a:pt x="4236" y="903"/>
                      <a:pt x="4132" y="1302"/>
                      <a:pt x="4054" y="1650"/>
                    </a:cubicBezTo>
                    <a:lnTo>
                      <a:pt x="2405" y="313"/>
                    </a:lnTo>
                    <a:cubicBezTo>
                      <a:pt x="1980" y="0"/>
                      <a:pt x="1598" y="356"/>
                      <a:pt x="1875" y="773"/>
                    </a:cubicBezTo>
                    <a:lnTo>
                      <a:pt x="2787" y="1962"/>
                    </a:lnTo>
                    <a:lnTo>
                      <a:pt x="1146" y="1328"/>
                    </a:lnTo>
                    <a:cubicBezTo>
                      <a:pt x="643" y="1172"/>
                      <a:pt x="443" y="1615"/>
                      <a:pt x="790" y="1919"/>
                    </a:cubicBezTo>
                    <a:lnTo>
                      <a:pt x="2179" y="2873"/>
                    </a:lnTo>
                    <a:lnTo>
                      <a:pt x="669" y="2683"/>
                    </a:lnTo>
                    <a:cubicBezTo>
                      <a:pt x="200" y="2587"/>
                      <a:pt x="0" y="3117"/>
                      <a:pt x="417" y="3307"/>
                    </a:cubicBezTo>
                    <a:lnTo>
                      <a:pt x="2388" y="4011"/>
                    </a:lnTo>
                    <a:lnTo>
                      <a:pt x="1285" y="4462"/>
                    </a:lnTo>
                    <a:cubicBezTo>
                      <a:pt x="834" y="4644"/>
                      <a:pt x="938" y="5000"/>
                      <a:pt x="1302" y="5061"/>
                    </a:cubicBezTo>
                    <a:cubicBezTo>
                      <a:pt x="2153" y="5130"/>
                      <a:pt x="2995" y="5200"/>
                      <a:pt x="3924" y="5313"/>
                    </a:cubicBezTo>
                    <a:lnTo>
                      <a:pt x="9167" y="8446"/>
                    </a:ln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5"/>
              <p:cNvSpPr/>
              <p:nvPr/>
            </p:nvSpPr>
            <p:spPr>
              <a:xfrm rot="509565">
                <a:off x="6743946" y="2430000"/>
                <a:ext cx="52521" cy="19919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4020" extrusionOk="0">
                    <a:moveTo>
                      <a:pt x="1059" y="104"/>
                    </a:moveTo>
                    <a:lnTo>
                      <a:pt x="816" y="0"/>
                    </a:lnTo>
                    <a:lnTo>
                      <a:pt x="0" y="3880"/>
                    </a:lnTo>
                    <a:lnTo>
                      <a:pt x="226" y="4019"/>
                    </a:ln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5"/>
              <p:cNvSpPr/>
              <p:nvPr/>
            </p:nvSpPr>
            <p:spPr>
              <a:xfrm rot="509565">
                <a:off x="6746567" y="2433429"/>
                <a:ext cx="129519" cy="261579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5279" extrusionOk="0">
                    <a:moveTo>
                      <a:pt x="2613" y="452"/>
                    </a:moveTo>
                    <a:lnTo>
                      <a:pt x="947" y="0"/>
                    </a:lnTo>
                    <a:lnTo>
                      <a:pt x="1" y="4479"/>
                    </a:lnTo>
                    <a:lnTo>
                      <a:pt x="1146" y="5278"/>
                    </a:lnTo>
                    <a:cubicBezTo>
                      <a:pt x="1711" y="3559"/>
                      <a:pt x="2240" y="1841"/>
                      <a:pt x="2587" y="46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5"/>
              <p:cNvSpPr/>
              <p:nvPr/>
            </p:nvSpPr>
            <p:spPr>
              <a:xfrm rot="509565">
                <a:off x="6788450" y="2454625"/>
                <a:ext cx="86065" cy="243493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914" extrusionOk="0">
                    <a:moveTo>
                      <a:pt x="1736" y="87"/>
                    </a:moveTo>
                    <a:lnTo>
                      <a:pt x="1433" y="0"/>
                    </a:lnTo>
                    <a:cubicBezTo>
                      <a:pt x="1085" y="1380"/>
                      <a:pt x="556" y="3055"/>
                      <a:pt x="0" y="4731"/>
                    </a:cubicBezTo>
                    <a:lnTo>
                      <a:pt x="269" y="4913"/>
                    </a:lnTo>
                    <a:cubicBezTo>
                      <a:pt x="834" y="3194"/>
                      <a:pt x="1363" y="1476"/>
                      <a:pt x="1710" y="96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5"/>
              <p:cNvSpPr/>
              <p:nvPr/>
            </p:nvSpPr>
            <p:spPr>
              <a:xfrm rot="509565">
                <a:off x="6684164" y="3238989"/>
                <a:ext cx="197450" cy="114908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2319" extrusionOk="0">
                    <a:moveTo>
                      <a:pt x="3933" y="2266"/>
                    </a:moveTo>
                    <a:cubicBezTo>
                      <a:pt x="3933" y="2283"/>
                      <a:pt x="3933" y="2301"/>
                      <a:pt x="3933" y="2318"/>
                    </a:cubicBezTo>
                    <a:cubicBezTo>
                      <a:pt x="3915" y="1598"/>
                      <a:pt x="3933" y="877"/>
                      <a:pt x="3985" y="157"/>
                    </a:cubicBezTo>
                    <a:cubicBezTo>
                      <a:pt x="2709" y="174"/>
                      <a:pt x="1424" y="122"/>
                      <a:pt x="148" y="0"/>
                    </a:cubicBezTo>
                    <a:cubicBezTo>
                      <a:pt x="70" y="643"/>
                      <a:pt x="18" y="1355"/>
                      <a:pt x="0" y="2058"/>
                    </a:cubicBezTo>
                    <a:cubicBezTo>
                      <a:pt x="1294" y="2179"/>
                      <a:pt x="2613" y="2249"/>
                      <a:pt x="3933" y="2266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5"/>
              <p:cNvSpPr/>
              <p:nvPr/>
            </p:nvSpPr>
            <p:spPr>
              <a:xfrm rot="509565">
                <a:off x="6695611" y="3239839"/>
                <a:ext cx="192297" cy="29285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591" extrusionOk="0">
                    <a:moveTo>
                      <a:pt x="44" y="0"/>
                    </a:moveTo>
                    <a:cubicBezTo>
                      <a:pt x="27" y="139"/>
                      <a:pt x="9" y="270"/>
                      <a:pt x="1" y="417"/>
                    </a:cubicBezTo>
                    <a:cubicBezTo>
                      <a:pt x="1277" y="539"/>
                      <a:pt x="2570" y="591"/>
                      <a:pt x="3855" y="573"/>
                    </a:cubicBezTo>
                    <a:cubicBezTo>
                      <a:pt x="3863" y="434"/>
                      <a:pt x="3872" y="296"/>
                      <a:pt x="3881" y="157"/>
                    </a:cubicBezTo>
                    <a:cubicBezTo>
                      <a:pt x="2605" y="174"/>
                      <a:pt x="1320" y="122"/>
                      <a:pt x="44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5"/>
              <p:cNvSpPr/>
              <p:nvPr/>
            </p:nvSpPr>
            <p:spPr>
              <a:xfrm rot="509565">
                <a:off x="6628483" y="2874356"/>
                <a:ext cx="726477" cy="417267"/>
              </a:xfrm>
              <a:custGeom>
                <a:avLst/>
                <a:gdLst/>
                <a:ahLst/>
                <a:cxnLst/>
                <a:rect l="l" t="t" r="r" b="b"/>
                <a:pathLst>
                  <a:path w="14662" h="8421" extrusionOk="0">
                    <a:moveTo>
                      <a:pt x="1425" y="1"/>
                    </a:moveTo>
                    <a:cubicBezTo>
                      <a:pt x="661" y="2501"/>
                      <a:pt x="175" y="5079"/>
                      <a:pt x="1" y="7683"/>
                    </a:cubicBezTo>
                    <a:cubicBezTo>
                      <a:pt x="4480" y="8421"/>
                      <a:pt x="11094" y="8290"/>
                      <a:pt x="14662" y="6329"/>
                    </a:cubicBezTo>
                    <a:cubicBezTo>
                      <a:pt x="13646" y="4558"/>
                      <a:pt x="12744" y="2718"/>
                      <a:pt x="11971" y="825"/>
                    </a:cubicBezTo>
                    <a:cubicBezTo>
                      <a:pt x="11485" y="791"/>
                      <a:pt x="10999" y="713"/>
                      <a:pt x="10530" y="582"/>
                    </a:cubicBezTo>
                    <a:cubicBezTo>
                      <a:pt x="7917" y="851"/>
                      <a:pt x="3595" y="608"/>
                      <a:pt x="1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5"/>
              <p:cNvSpPr/>
              <p:nvPr/>
            </p:nvSpPr>
            <p:spPr>
              <a:xfrm rot="509565">
                <a:off x="6720515" y="2871866"/>
                <a:ext cx="535518" cy="61146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234" extrusionOk="0">
                    <a:moveTo>
                      <a:pt x="105" y="1"/>
                    </a:moveTo>
                    <a:cubicBezTo>
                      <a:pt x="70" y="114"/>
                      <a:pt x="35" y="235"/>
                      <a:pt x="0" y="357"/>
                    </a:cubicBezTo>
                    <a:cubicBezTo>
                      <a:pt x="2136" y="982"/>
                      <a:pt x="6545" y="1233"/>
                      <a:pt x="9193" y="956"/>
                    </a:cubicBezTo>
                    <a:cubicBezTo>
                      <a:pt x="9722" y="1103"/>
                      <a:pt x="10260" y="1190"/>
                      <a:pt x="10807" y="1216"/>
                    </a:cubicBezTo>
                    <a:cubicBezTo>
                      <a:pt x="10755" y="1086"/>
                      <a:pt x="10703" y="956"/>
                      <a:pt x="10651" y="825"/>
                    </a:cubicBezTo>
                    <a:cubicBezTo>
                      <a:pt x="10165" y="791"/>
                      <a:pt x="9679" y="713"/>
                      <a:pt x="9210" y="582"/>
                    </a:cubicBezTo>
                    <a:cubicBezTo>
                      <a:pt x="6597" y="851"/>
                      <a:pt x="2275" y="608"/>
                      <a:pt x="105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5"/>
              <p:cNvSpPr/>
              <p:nvPr/>
            </p:nvSpPr>
            <p:spPr>
              <a:xfrm rot="509565">
                <a:off x="7186933" y="2678204"/>
                <a:ext cx="210333" cy="170802"/>
              </a:xfrm>
              <a:custGeom>
                <a:avLst/>
                <a:gdLst/>
                <a:ahLst/>
                <a:cxnLst/>
                <a:rect l="l" t="t" r="r" b="b"/>
                <a:pathLst>
                  <a:path w="4245" h="3447" extrusionOk="0">
                    <a:moveTo>
                      <a:pt x="2118" y="1"/>
                    </a:moveTo>
                    <a:cubicBezTo>
                      <a:pt x="3255" y="1320"/>
                      <a:pt x="4037" y="2761"/>
                      <a:pt x="4245" y="3447"/>
                    </a:cubicBezTo>
                    <a:cubicBezTo>
                      <a:pt x="4132" y="3221"/>
                      <a:pt x="3967" y="3030"/>
                      <a:pt x="3768" y="2865"/>
                    </a:cubicBezTo>
                    <a:cubicBezTo>
                      <a:pt x="2656" y="1980"/>
                      <a:pt x="1372" y="1320"/>
                      <a:pt x="0" y="947"/>
                    </a:cubicBezTo>
                    <a:cubicBezTo>
                      <a:pt x="677" y="574"/>
                      <a:pt x="1389" y="253"/>
                      <a:pt x="2118" y="1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5"/>
              <p:cNvSpPr/>
              <p:nvPr/>
            </p:nvSpPr>
            <p:spPr>
              <a:xfrm rot="509565">
                <a:off x="7189026" y="2676255"/>
                <a:ext cx="182437" cy="138544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2796" extrusionOk="0">
                    <a:moveTo>
                      <a:pt x="3681" y="2796"/>
                    </a:moveTo>
                    <a:cubicBezTo>
                      <a:pt x="3664" y="2779"/>
                      <a:pt x="3646" y="2753"/>
                      <a:pt x="3629" y="2727"/>
                    </a:cubicBezTo>
                    <a:cubicBezTo>
                      <a:pt x="3143" y="2171"/>
                      <a:pt x="1919" y="1277"/>
                      <a:pt x="825" y="756"/>
                    </a:cubicBezTo>
                    <a:cubicBezTo>
                      <a:pt x="1285" y="530"/>
                      <a:pt x="1771" y="331"/>
                      <a:pt x="2257" y="157"/>
                    </a:cubicBezTo>
                    <a:cubicBezTo>
                      <a:pt x="2214" y="105"/>
                      <a:pt x="2171" y="53"/>
                      <a:pt x="2127" y="1"/>
                    </a:cubicBezTo>
                    <a:cubicBezTo>
                      <a:pt x="1598" y="183"/>
                      <a:pt x="1077" y="400"/>
                      <a:pt x="582" y="652"/>
                    </a:cubicBezTo>
                    <a:cubicBezTo>
                      <a:pt x="574" y="652"/>
                      <a:pt x="565" y="643"/>
                      <a:pt x="556" y="643"/>
                    </a:cubicBezTo>
                    <a:cubicBezTo>
                      <a:pt x="383" y="730"/>
                      <a:pt x="192" y="834"/>
                      <a:pt x="1" y="947"/>
                    </a:cubicBezTo>
                    <a:cubicBezTo>
                      <a:pt x="1" y="947"/>
                      <a:pt x="9" y="947"/>
                      <a:pt x="9" y="947"/>
                    </a:cubicBezTo>
                    <a:lnTo>
                      <a:pt x="9" y="947"/>
                    </a:lnTo>
                    <a:cubicBezTo>
                      <a:pt x="105" y="973"/>
                      <a:pt x="200" y="999"/>
                      <a:pt x="296" y="1034"/>
                    </a:cubicBezTo>
                    <a:lnTo>
                      <a:pt x="296" y="1034"/>
                    </a:lnTo>
                    <a:cubicBezTo>
                      <a:pt x="1528" y="1407"/>
                      <a:pt x="2674" y="2006"/>
                      <a:pt x="3681" y="2796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5"/>
              <p:cNvSpPr/>
              <p:nvPr/>
            </p:nvSpPr>
            <p:spPr>
              <a:xfrm rot="509565">
                <a:off x="6738545" y="2472868"/>
                <a:ext cx="566932" cy="444768"/>
              </a:xfrm>
              <a:custGeom>
                <a:avLst/>
                <a:gdLst/>
                <a:ahLst/>
                <a:cxnLst/>
                <a:rect l="l" t="t" r="r" b="b"/>
                <a:pathLst>
                  <a:path w="11442" h="8976" extrusionOk="0">
                    <a:moveTo>
                      <a:pt x="3786" y="0"/>
                    </a:moveTo>
                    <a:lnTo>
                      <a:pt x="2405" y="322"/>
                    </a:lnTo>
                    <a:cubicBezTo>
                      <a:pt x="1867" y="2483"/>
                      <a:pt x="860" y="5460"/>
                      <a:pt x="1" y="7995"/>
                    </a:cubicBezTo>
                    <a:cubicBezTo>
                      <a:pt x="2015" y="8689"/>
                      <a:pt x="6702" y="8976"/>
                      <a:pt x="9471" y="8689"/>
                    </a:cubicBezTo>
                    <a:cubicBezTo>
                      <a:pt x="8907" y="8524"/>
                      <a:pt x="8351" y="8325"/>
                      <a:pt x="7804" y="8090"/>
                    </a:cubicBezTo>
                    <a:cubicBezTo>
                      <a:pt x="7275" y="8151"/>
                      <a:pt x="6737" y="8125"/>
                      <a:pt x="6207" y="8021"/>
                    </a:cubicBezTo>
                    <a:cubicBezTo>
                      <a:pt x="5478" y="7856"/>
                      <a:pt x="5331" y="7283"/>
                      <a:pt x="5747" y="6919"/>
                    </a:cubicBezTo>
                    <a:cubicBezTo>
                      <a:pt x="5270" y="6832"/>
                      <a:pt x="5105" y="6224"/>
                      <a:pt x="5565" y="5964"/>
                    </a:cubicBezTo>
                    <a:cubicBezTo>
                      <a:pt x="5157" y="5781"/>
                      <a:pt x="5166" y="5174"/>
                      <a:pt x="5539" y="4992"/>
                    </a:cubicBezTo>
                    <a:cubicBezTo>
                      <a:pt x="5062" y="4818"/>
                      <a:pt x="4992" y="4132"/>
                      <a:pt x="5730" y="4002"/>
                    </a:cubicBezTo>
                    <a:cubicBezTo>
                      <a:pt x="6893" y="3863"/>
                      <a:pt x="8065" y="3959"/>
                      <a:pt x="9193" y="4271"/>
                    </a:cubicBezTo>
                    <a:cubicBezTo>
                      <a:pt x="9905" y="3872"/>
                      <a:pt x="10660" y="3542"/>
                      <a:pt x="11441" y="3290"/>
                    </a:cubicBezTo>
                    <a:cubicBezTo>
                      <a:pt x="10374" y="1893"/>
                      <a:pt x="8152" y="478"/>
                      <a:pt x="6355" y="87"/>
                    </a:cubicBezTo>
                    <a:lnTo>
                      <a:pt x="6381" y="400"/>
                    </a:lnTo>
                    <a:lnTo>
                      <a:pt x="4411" y="1172"/>
                    </a:lnTo>
                    <a:lnTo>
                      <a:pt x="3725" y="44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5"/>
              <p:cNvSpPr/>
              <p:nvPr/>
            </p:nvSpPr>
            <p:spPr>
              <a:xfrm rot="509565">
                <a:off x="6952073" y="2690081"/>
                <a:ext cx="240508" cy="225010"/>
              </a:xfrm>
              <a:custGeom>
                <a:avLst/>
                <a:gdLst/>
                <a:ahLst/>
                <a:cxnLst/>
                <a:rect l="l" t="t" r="r" b="b"/>
                <a:pathLst>
                  <a:path w="4854" h="4541" extrusionOk="0">
                    <a:moveTo>
                      <a:pt x="4037" y="4540"/>
                    </a:moveTo>
                    <a:cubicBezTo>
                      <a:pt x="4324" y="4523"/>
                      <a:pt x="4601" y="4505"/>
                      <a:pt x="4853" y="4479"/>
                    </a:cubicBezTo>
                    <a:cubicBezTo>
                      <a:pt x="4836" y="4471"/>
                      <a:pt x="4810" y="4462"/>
                      <a:pt x="4792" y="4462"/>
                    </a:cubicBezTo>
                    <a:lnTo>
                      <a:pt x="4792" y="4462"/>
                    </a:lnTo>
                    <a:cubicBezTo>
                      <a:pt x="4410" y="4349"/>
                      <a:pt x="4063" y="4228"/>
                      <a:pt x="3759" y="4106"/>
                    </a:cubicBezTo>
                    <a:lnTo>
                      <a:pt x="3733" y="4097"/>
                    </a:lnTo>
                    <a:lnTo>
                      <a:pt x="3707" y="4089"/>
                    </a:lnTo>
                    <a:lnTo>
                      <a:pt x="3681" y="4080"/>
                    </a:lnTo>
                    <a:lnTo>
                      <a:pt x="3638" y="4063"/>
                    </a:lnTo>
                    <a:lnTo>
                      <a:pt x="3612" y="4054"/>
                    </a:lnTo>
                    <a:lnTo>
                      <a:pt x="3586" y="4045"/>
                    </a:lnTo>
                    <a:lnTo>
                      <a:pt x="3560" y="4037"/>
                    </a:lnTo>
                    <a:lnTo>
                      <a:pt x="3551" y="4028"/>
                    </a:lnTo>
                    <a:lnTo>
                      <a:pt x="3542" y="4028"/>
                    </a:lnTo>
                    <a:lnTo>
                      <a:pt x="3516" y="4019"/>
                    </a:lnTo>
                    <a:lnTo>
                      <a:pt x="3490" y="4002"/>
                    </a:lnTo>
                    <a:lnTo>
                      <a:pt x="3490" y="4002"/>
                    </a:lnTo>
                    <a:lnTo>
                      <a:pt x="3473" y="3993"/>
                    </a:lnTo>
                    <a:lnTo>
                      <a:pt x="3447" y="3985"/>
                    </a:lnTo>
                    <a:lnTo>
                      <a:pt x="3438" y="3985"/>
                    </a:lnTo>
                    <a:lnTo>
                      <a:pt x="3430" y="3976"/>
                    </a:lnTo>
                    <a:lnTo>
                      <a:pt x="3403" y="3967"/>
                    </a:lnTo>
                    <a:lnTo>
                      <a:pt x="3386" y="3967"/>
                    </a:lnTo>
                    <a:lnTo>
                      <a:pt x="3377" y="3958"/>
                    </a:lnTo>
                    <a:lnTo>
                      <a:pt x="3360" y="3950"/>
                    </a:lnTo>
                    <a:lnTo>
                      <a:pt x="3334" y="3941"/>
                    </a:lnTo>
                    <a:lnTo>
                      <a:pt x="3334" y="3941"/>
                    </a:lnTo>
                    <a:lnTo>
                      <a:pt x="3317" y="3932"/>
                    </a:lnTo>
                    <a:lnTo>
                      <a:pt x="3291" y="3924"/>
                    </a:lnTo>
                    <a:lnTo>
                      <a:pt x="3291" y="3924"/>
                    </a:lnTo>
                    <a:lnTo>
                      <a:pt x="3273" y="3915"/>
                    </a:lnTo>
                    <a:lnTo>
                      <a:pt x="3247" y="3906"/>
                    </a:lnTo>
                    <a:lnTo>
                      <a:pt x="3239" y="3898"/>
                    </a:lnTo>
                    <a:lnTo>
                      <a:pt x="3230" y="3898"/>
                    </a:lnTo>
                    <a:lnTo>
                      <a:pt x="3213" y="3889"/>
                    </a:lnTo>
                    <a:lnTo>
                      <a:pt x="3186" y="3880"/>
                    </a:lnTo>
                    <a:cubicBezTo>
                      <a:pt x="2657" y="3941"/>
                      <a:pt x="2119" y="3915"/>
                      <a:pt x="1589" y="3811"/>
                    </a:cubicBezTo>
                    <a:cubicBezTo>
                      <a:pt x="860" y="3646"/>
                      <a:pt x="713" y="3073"/>
                      <a:pt x="1129" y="2709"/>
                    </a:cubicBezTo>
                    <a:cubicBezTo>
                      <a:pt x="652" y="2622"/>
                      <a:pt x="487" y="2014"/>
                      <a:pt x="947" y="1754"/>
                    </a:cubicBezTo>
                    <a:cubicBezTo>
                      <a:pt x="539" y="1571"/>
                      <a:pt x="548" y="964"/>
                      <a:pt x="921" y="782"/>
                    </a:cubicBezTo>
                    <a:cubicBezTo>
                      <a:pt x="912" y="773"/>
                      <a:pt x="904" y="773"/>
                      <a:pt x="895" y="773"/>
                    </a:cubicBezTo>
                    <a:lnTo>
                      <a:pt x="895" y="764"/>
                    </a:lnTo>
                    <a:cubicBezTo>
                      <a:pt x="886" y="764"/>
                      <a:pt x="886" y="764"/>
                      <a:pt x="878" y="764"/>
                    </a:cubicBezTo>
                    <a:lnTo>
                      <a:pt x="869" y="755"/>
                    </a:lnTo>
                    <a:cubicBezTo>
                      <a:pt x="869" y="755"/>
                      <a:pt x="860" y="755"/>
                      <a:pt x="851" y="747"/>
                    </a:cubicBezTo>
                    <a:lnTo>
                      <a:pt x="851" y="747"/>
                    </a:lnTo>
                    <a:lnTo>
                      <a:pt x="834" y="738"/>
                    </a:lnTo>
                    <a:lnTo>
                      <a:pt x="834" y="738"/>
                    </a:lnTo>
                    <a:cubicBezTo>
                      <a:pt x="825" y="738"/>
                      <a:pt x="825" y="729"/>
                      <a:pt x="817" y="729"/>
                    </a:cubicBezTo>
                    <a:lnTo>
                      <a:pt x="817" y="729"/>
                    </a:lnTo>
                    <a:cubicBezTo>
                      <a:pt x="808" y="729"/>
                      <a:pt x="799" y="721"/>
                      <a:pt x="799" y="721"/>
                    </a:cubicBezTo>
                    <a:lnTo>
                      <a:pt x="791" y="712"/>
                    </a:lnTo>
                    <a:cubicBezTo>
                      <a:pt x="791" y="712"/>
                      <a:pt x="782" y="712"/>
                      <a:pt x="782" y="703"/>
                    </a:cubicBezTo>
                    <a:lnTo>
                      <a:pt x="773" y="703"/>
                    </a:lnTo>
                    <a:cubicBezTo>
                      <a:pt x="773" y="703"/>
                      <a:pt x="765" y="695"/>
                      <a:pt x="765" y="695"/>
                    </a:cubicBezTo>
                    <a:lnTo>
                      <a:pt x="756" y="695"/>
                    </a:lnTo>
                    <a:lnTo>
                      <a:pt x="756" y="695"/>
                    </a:lnTo>
                    <a:lnTo>
                      <a:pt x="756" y="695"/>
                    </a:lnTo>
                    <a:cubicBezTo>
                      <a:pt x="756" y="686"/>
                      <a:pt x="747" y="686"/>
                      <a:pt x="747" y="677"/>
                    </a:cubicBezTo>
                    <a:lnTo>
                      <a:pt x="739" y="677"/>
                    </a:lnTo>
                    <a:cubicBezTo>
                      <a:pt x="739" y="677"/>
                      <a:pt x="730" y="669"/>
                      <a:pt x="730" y="669"/>
                    </a:cubicBezTo>
                    <a:lnTo>
                      <a:pt x="721" y="660"/>
                    </a:lnTo>
                    <a:cubicBezTo>
                      <a:pt x="721" y="660"/>
                      <a:pt x="713" y="660"/>
                      <a:pt x="713" y="651"/>
                    </a:cubicBezTo>
                    <a:lnTo>
                      <a:pt x="704" y="651"/>
                    </a:lnTo>
                    <a:cubicBezTo>
                      <a:pt x="704" y="643"/>
                      <a:pt x="704" y="643"/>
                      <a:pt x="695" y="643"/>
                    </a:cubicBezTo>
                    <a:lnTo>
                      <a:pt x="695" y="634"/>
                    </a:lnTo>
                    <a:lnTo>
                      <a:pt x="687" y="625"/>
                    </a:lnTo>
                    <a:lnTo>
                      <a:pt x="678" y="617"/>
                    </a:lnTo>
                    <a:cubicBezTo>
                      <a:pt x="678" y="617"/>
                      <a:pt x="678" y="608"/>
                      <a:pt x="669" y="608"/>
                    </a:cubicBezTo>
                    <a:lnTo>
                      <a:pt x="669" y="599"/>
                    </a:lnTo>
                    <a:lnTo>
                      <a:pt x="661" y="591"/>
                    </a:lnTo>
                    <a:lnTo>
                      <a:pt x="652" y="582"/>
                    </a:lnTo>
                    <a:cubicBezTo>
                      <a:pt x="652" y="582"/>
                      <a:pt x="652" y="582"/>
                      <a:pt x="643" y="573"/>
                    </a:cubicBezTo>
                    <a:lnTo>
                      <a:pt x="643" y="565"/>
                    </a:lnTo>
                    <a:lnTo>
                      <a:pt x="634" y="556"/>
                    </a:lnTo>
                    <a:lnTo>
                      <a:pt x="626" y="547"/>
                    </a:lnTo>
                    <a:lnTo>
                      <a:pt x="626" y="538"/>
                    </a:lnTo>
                    <a:lnTo>
                      <a:pt x="617" y="538"/>
                    </a:lnTo>
                    <a:lnTo>
                      <a:pt x="617" y="530"/>
                    </a:lnTo>
                    <a:cubicBezTo>
                      <a:pt x="617" y="530"/>
                      <a:pt x="617" y="530"/>
                      <a:pt x="617" y="521"/>
                    </a:cubicBezTo>
                    <a:lnTo>
                      <a:pt x="617" y="521"/>
                    </a:lnTo>
                    <a:lnTo>
                      <a:pt x="608" y="512"/>
                    </a:lnTo>
                    <a:lnTo>
                      <a:pt x="608" y="504"/>
                    </a:lnTo>
                    <a:lnTo>
                      <a:pt x="600" y="495"/>
                    </a:lnTo>
                    <a:lnTo>
                      <a:pt x="600" y="486"/>
                    </a:lnTo>
                    <a:lnTo>
                      <a:pt x="591" y="478"/>
                    </a:lnTo>
                    <a:cubicBezTo>
                      <a:pt x="591" y="478"/>
                      <a:pt x="591" y="469"/>
                      <a:pt x="591" y="469"/>
                    </a:cubicBezTo>
                    <a:lnTo>
                      <a:pt x="582" y="460"/>
                    </a:lnTo>
                    <a:lnTo>
                      <a:pt x="582" y="452"/>
                    </a:lnTo>
                    <a:lnTo>
                      <a:pt x="582" y="443"/>
                    </a:lnTo>
                    <a:lnTo>
                      <a:pt x="582" y="434"/>
                    </a:lnTo>
                    <a:cubicBezTo>
                      <a:pt x="574" y="426"/>
                      <a:pt x="574" y="426"/>
                      <a:pt x="574" y="417"/>
                    </a:cubicBezTo>
                    <a:lnTo>
                      <a:pt x="574" y="408"/>
                    </a:lnTo>
                    <a:lnTo>
                      <a:pt x="574" y="400"/>
                    </a:lnTo>
                    <a:lnTo>
                      <a:pt x="565" y="391"/>
                    </a:lnTo>
                    <a:lnTo>
                      <a:pt x="565" y="382"/>
                    </a:lnTo>
                    <a:cubicBezTo>
                      <a:pt x="565" y="382"/>
                      <a:pt x="565" y="374"/>
                      <a:pt x="565" y="374"/>
                    </a:cubicBezTo>
                    <a:lnTo>
                      <a:pt x="565" y="356"/>
                    </a:lnTo>
                    <a:lnTo>
                      <a:pt x="565" y="356"/>
                    </a:lnTo>
                    <a:cubicBezTo>
                      <a:pt x="565" y="347"/>
                      <a:pt x="556" y="347"/>
                      <a:pt x="556" y="339"/>
                    </a:cubicBezTo>
                    <a:lnTo>
                      <a:pt x="556" y="339"/>
                    </a:lnTo>
                    <a:cubicBezTo>
                      <a:pt x="556" y="330"/>
                      <a:pt x="556" y="321"/>
                      <a:pt x="556" y="313"/>
                    </a:cubicBezTo>
                    <a:lnTo>
                      <a:pt x="556" y="313"/>
                    </a:lnTo>
                    <a:cubicBezTo>
                      <a:pt x="556" y="313"/>
                      <a:pt x="556" y="304"/>
                      <a:pt x="556" y="304"/>
                    </a:cubicBezTo>
                    <a:lnTo>
                      <a:pt x="556" y="295"/>
                    </a:lnTo>
                    <a:cubicBezTo>
                      <a:pt x="556" y="287"/>
                      <a:pt x="556" y="269"/>
                      <a:pt x="556" y="261"/>
                    </a:cubicBezTo>
                    <a:lnTo>
                      <a:pt x="565" y="261"/>
                    </a:lnTo>
                    <a:cubicBezTo>
                      <a:pt x="565" y="252"/>
                      <a:pt x="565" y="252"/>
                      <a:pt x="565" y="243"/>
                    </a:cubicBezTo>
                    <a:lnTo>
                      <a:pt x="565" y="243"/>
                    </a:lnTo>
                    <a:cubicBezTo>
                      <a:pt x="565" y="226"/>
                      <a:pt x="565" y="217"/>
                      <a:pt x="574" y="200"/>
                    </a:cubicBezTo>
                    <a:lnTo>
                      <a:pt x="574" y="200"/>
                    </a:lnTo>
                    <a:cubicBezTo>
                      <a:pt x="574" y="200"/>
                      <a:pt x="574" y="191"/>
                      <a:pt x="574" y="183"/>
                    </a:cubicBezTo>
                    <a:lnTo>
                      <a:pt x="574" y="183"/>
                    </a:lnTo>
                    <a:cubicBezTo>
                      <a:pt x="582" y="174"/>
                      <a:pt x="582" y="157"/>
                      <a:pt x="591" y="148"/>
                    </a:cubicBezTo>
                    <a:lnTo>
                      <a:pt x="591" y="148"/>
                    </a:lnTo>
                    <a:cubicBezTo>
                      <a:pt x="591" y="130"/>
                      <a:pt x="600" y="122"/>
                      <a:pt x="608" y="104"/>
                    </a:cubicBezTo>
                    <a:lnTo>
                      <a:pt x="608" y="104"/>
                    </a:lnTo>
                    <a:cubicBezTo>
                      <a:pt x="608" y="96"/>
                      <a:pt x="608" y="96"/>
                      <a:pt x="617" y="96"/>
                    </a:cubicBezTo>
                    <a:lnTo>
                      <a:pt x="617" y="87"/>
                    </a:lnTo>
                    <a:cubicBezTo>
                      <a:pt x="626" y="78"/>
                      <a:pt x="626" y="61"/>
                      <a:pt x="634" y="52"/>
                    </a:cubicBezTo>
                    <a:lnTo>
                      <a:pt x="634" y="52"/>
                    </a:lnTo>
                    <a:cubicBezTo>
                      <a:pt x="652" y="35"/>
                      <a:pt x="661" y="18"/>
                      <a:pt x="678" y="0"/>
                    </a:cubicBezTo>
                    <a:lnTo>
                      <a:pt x="678" y="0"/>
                    </a:lnTo>
                    <a:cubicBezTo>
                      <a:pt x="1" y="157"/>
                      <a:pt x="79" y="816"/>
                      <a:pt x="539" y="972"/>
                    </a:cubicBezTo>
                    <a:cubicBezTo>
                      <a:pt x="166" y="1163"/>
                      <a:pt x="157" y="1771"/>
                      <a:pt x="574" y="1945"/>
                    </a:cubicBezTo>
                    <a:cubicBezTo>
                      <a:pt x="114" y="2214"/>
                      <a:pt x="279" y="2813"/>
                      <a:pt x="756" y="2908"/>
                    </a:cubicBezTo>
                    <a:cubicBezTo>
                      <a:pt x="331" y="3264"/>
                      <a:pt x="487" y="3846"/>
                      <a:pt x="1216" y="4002"/>
                    </a:cubicBezTo>
                    <a:cubicBezTo>
                      <a:pt x="1737" y="4106"/>
                      <a:pt x="2284" y="4132"/>
                      <a:pt x="2813" y="4080"/>
                    </a:cubicBezTo>
                    <a:cubicBezTo>
                      <a:pt x="3152" y="4219"/>
                      <a:pt x="3568" y="4384"/>
                      <a:pt x="4037" y="454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5"/>
              <p:cNvSpPr/>
              <p:nvPr/>
            </p:nvSpPr>
            <p:spPr>
              <a:xfrm rot="509565">
                <a:off x="7130864" y="2644832"/>
                <a:ext cx="30125" cy="4910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991" extrusionOk="0">
                    <a:moveTo>
                      <a:pt x="608" y="990"/>
                    </a:moveTo>
                    <a:cubicBezTo>
                      <a:pt x="452" y="669"/>
                      <a:pt x="269" y="357"/>
                      <a:pt x="52" y="70"/>
                    </a:cubicBezTo>
                    <a:cubicBezTo>
                      <a:pt x="35" y="44"/>
                      <a:pt x="18" y="27"/>
                      <a:pt x="0" y="1"/>
                    </a:cubicBezTo>
                    <a:cubicBezTo>
                      <a:pt x="156" y="313"/>
                      <a:pt x="295" y="635"/>
                      <a:pt x="425" y="956"/>
                    </a:cubicBezTo>
                    <a:cubicBezTo>
                      <a:pt x="486" y="964"/>
                      <a:pt x="547" y="973"/>
                      <a:pt x="608" y="99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5"/>
              <p:cNvSpPr/>
              <p:nvPr/>
            </p:nvSpPr>
            <p:spPr>
              <a:xfrm rot="509565">
                <a:off x="6818990" y="2451802"/>
                <a:ext cx="117875" cy="209501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4228" extrusionOk="0">
                    <a:moveTo>
                      <a:pt x="2379" y="0"/>
                    </a:moveTo>
                    <a:lnTo>
                      <a:pt x="1337" y="243"/>
                    </a:lnTo>
                    <a:cubicBezTo>
                      <a:pt x="1389" y="894"/>
                      <a:pt x="1146" y="2075"/>
                      <a:pt x="469" y="2778"/>
                    </a:cubicBezTo>
                    <a:cubicBezTo>
                      <a:pt x="304" y="3281"/>
                      <a:pt x="235" y="3516"/>
                      <a:pt x="0" y="4227"/>
                    </a:cubicBezTo>
                    <a:cubicBezTo>
                      <a:pt x="1441" y="3620"/>
                      <a:pt x="2361" y="2292"/>
                      <a:pt x="23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5"/>
              <p:cNvSpPr/>
              <p:nvPr/>
            </p:nvSpPr>
            <p:spPr>
              <a:xfrm rot="509565">
                <a:off x="7025765" y="2489819"/>
                <a:ext cx="139825" cy="190622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3847" extrusionOk="0">
                    <a:moveTo>
                      <a:pt x="1276" y="1"/>
                    </a:moveTo>
                    <a:cubicBezTo>
                      <a:pt x="695" y="452"/>
                      <a:pt x="0" y="2562"/>
                      <a:pt x="373" y="3846"/>
                    </a:cubicBezTo>
                    <a:cubicBezTo>
                      <a:pt x="868" y="3786"/>
                      <a:pt x="1363" y="3777"/>
                      <a:pt x="1858" y="3812"/>
                    </a:cubicBezTo>
                    <a:cubicBezTo>
                      <a:pt x="1623" y="1963"/>
                      <a:pt x="2396" y="1017"/>
                      <a:pt x="2821" y="635"/>
                    </a:cubicBezTo>
                    <a:cubicBezTo>
                      <a:pt x="2335" y="357"/>
                      <a:pt x="1814" y="140"/>
                      <a:pt x="12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5"/>
              <p:cNvSpPr/>
              <p:nvPr/>
            </p:nvSpPr>
            <p:spPr>
              <a:xfrm rot="509565">
                <a:off x="6969399" y="2681837"/>
                <a:ext cx="447322" cy="275750"/>
              </a:xfrm>
              <a:custGeom>
                <a:avLst/>
                <a:gdLst/>
                <a:ahLst/>
                <a:cxnLst/>
                <a:rect l="l" t="t" r="r" b="b"/>
                <a:pathLst>
                  <a:path w="9028" h="5565" extrusionOk="0">
                    <a:moveTo>
                      <a:pt x="7969" y="2509"/>
                    </a:moveTo>
                    <a:cubicBezTo>
                      <a:pt x="5937" y="869"/>
                      <a:pt x="3151" y="1"/>
                      <a:pt x="738" y="322"/>
                    </a:cubicBezTo>
                    <a:cubicBezTo>
                      <a:pt x="0" y="452"/>
                      <a:pt x="70" y="1138"/>
                      <a:pt x="547" y="1303"/>
                    </a:cubicBezTo>
                    <a:cubicBezTo>
                      <a:pt x="174" y="1494"/>
                      <a:pt x="165" y="2101"/>
                      <a:pt x="573" y="2284"/>
                    </a:cubicBezTo>
                    <a:cubicBezTo>
                      <a:pt x="113" y="2544"/>
                      <a:pt x="278" y="3152"/>
                      <a:pt x="755" y="3239"/>
                    </a:cubicBezTo>
                    <a:cubicBezTo>
                      <a:pt x="339" y="3603"/>
                      <a:pt x="486" y="4176"/>
                      <a:pt x="1215" y="4341"/>
                    </a:cubicBezTo>
                    <a:cubicBezTo>
                      <a:pt x="1745" y="4445"/>
                      <a:pt x="2283" y="4471"/>
                      <a:pt x="2812" y="4410"/>
                    </a:cubicBezTo>
                    <a:cubicBezTo>
                      <a:pt x="3828" y="4827"/>
                      <a:pt x="5599" y="5565"/>
                      <a:pt x="7456" y="5140"/>
                    </a:cubicBezTo>
                    <a:cubicBezTo>
                      <a:pt x="8741" y="4792"/>
                      <a:pt x="9028" y="3360"/>
                      <a:pt x="7969" y="2509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5"/>
              <p:cNvSpPr/>
              <p:nvPr/>
            </p:nvSpPr>
            <p:spPr>
              <a:xfrm rot="509565">
                <a:off x="6953382" y="2451270"/>
                <a:ext cx="131650" cy="77051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555" extrusionOk="0">
                    <a:moveTo>
                      <a:pt x="105" y="0"/>
                    </a:moveTo>
                    <a:lnTo>
                      <a:pt x="1" y="825"/>
                    </a:lnTo>
                    <a:lnTo>
                      <a:pt x="687" y="1554"/>
                    </a:lnTo>
                    <a:lnTo>
                      <a:pt x="2657" y="782"/>
                    </a:lnTo>
                    <a:lnTo>
                      <a:pt x="2614" y="70"/>
                    </a:lnTo>
                    <a:cubicBezTo>
                      <a:pt x="1772" y="105"/>
                      <a:pt x="938" y="79"/>
                      <a:pt x="105" y="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5"/>
              <p:cNvSpPr/>
              <p:nvPr/>
            </p:nvSpPr>
            <p:spPr>
              <a:xfrm rot="509565">
                <a:off x="6960623" y="2451682"/>
                <a:ext cx="126943" cy="19820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400" extrusionOk="0">
                    <a:moveTo>
                      <a:pt x="44" y="0"/>
                    </a:moveTo>
                    <a:lnTo>
                      <a:pt x="1" y="374"/>
                    </a:lnTo>
                    <a:cubicBezTo>
                      <a:pt x="851" y="400"/>
                      <a:pt x="1711" y="365"/>
                      <a:pt x="2561" y="270"/>
                    </a:cubicBezTo>
                    <a:lnTo>
                      <a:pt x="2553" y="70"/>
                    </a:lnTo>
                    <a:cubicBezTo>
                      <a:pt x="1711" y="105"/>
                      <a:pt x="877" y="79"/>
                      <a:pt x="44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5"/>
              <p:cNvSpPr/>
              <p:nvPr/>
            </p:nvSpPr>
            <p:spPr>
              <a:xfrm rot="509565">
                <a:off x="6455120" y="1312357"/>
                <a:ext cx="1590055" cy="1005683"/>
              </a:xfrm>
              <a:custGeom>
                <a:avLst/>
                <a:gdLst/>
                <a:ahLst/>
                <a:cxnLst/>
                <a:rect l="l" t="t" r="r" b="b"/>
                <a:pathLst>
                  <a:path w="32091" h="20296" extrusionOk="0">
                    <a:moveTo>
                      <a:pt x="5217" y="12830"/>
                    </a:moveTo>
                    <a:cubicBezTo>
                      <a:pt x="5234" y="12787"/>
                      <a:pt x="5243" y="12744"/>
                      <a:pt x="5260" y="12700"/>
                    </a:cubicBezTo>
                    <a:cubicBezTo>
                      <a:pt x="5269" y="12691"/>
                      <a:pt x="5269" y="12674"/>
                      <a:pt x="5278" y="12657"/>
                    </a:cubicBezTo>
                    <a:cubicBezTo>
                      <a:pt x="5304" y="12587"/>
                      <a:pt x="5321" y="12527"/>
                      <a:pt x="5347" y="12466"/>
                    </a:cubicBezTo>
                    <a:lnTo>
                      <a:pt x="5356" y="12448"/>
                    </a:lnTo>
                    <a:cubicBezTo>
                      <a:pt x="5373" y="12388"/>
                      <a:pt x="5399" y="12327"/>
                      <a:pt x="5417" y="12266"/>
                    </a:cubicBezTo>
                    <a:lnTo>
                      <a:pt x="5417" y="12257"/>
                    </a:lnTo>
                    <a:cubicBezTo>
                      <a:pt x="5443" y="12197"/>
                      <a:pt x="5460" y="12136"/>
                      <a:pt x="5477" y="12075"/>
                    </a:cubicBezTo>
                    <a:lnTo>
                      <a:pt x="5477" y="12075"/>
                    </a:lnTo>
                    <a:cubicBezTo>
                      <a:pt x="5495" y="12014"/>
                      <a:pt x="5512" y="11954"/>
                      <a:pt x="5529" y="11902"/>
                    </a:cubicBezTo>
                    <a:cubicBezTo>
                      <a:pt x="7083" y="11737"/>
                      <a:pt x="8515" y="11164"/>
                      <a:pt x="9314" y="10200"/>
                    </a:cubicBezTo>
                    <a:cubicBezTo>
                      <a:pt x="9002" y="11277"/>
                      <a:pt x="8368" y="12119"/>
                      <a:pt x="7925" y="12648"/>
                    </a:cubicBezTo>
                    <a:cubicBezTo>
                      <a:pt x="10243" y="11858"/>
                      <a:pt x="12144" y="10174"/>
                      <a:pt x="13194" y="7969"/>
                    </a:cubicBezTo>
                    <a:cubicBezTo>
                      <a:pt x="12821" y="9792"/>
                      <a:pt x="13645" y="11277"/>
                      <a:pt x="15399" y="11858"/>
                    </a:cubicBezTo>
                    <a:cubicBezTo>
                      <a:pt x="15130" y="11034"/>
                      <a:pt x="15312" y="10400"/>
                      <a:pt x="15711" y="9775"/>
                    </a:cubicBezTo>
                    <a:cubicBezTo>
                      <a:pt x="15451" y="11893"/>
                      <a:pt x="16805" y="13030"/>
                      <a:pt x="18611" y="13351"/>
                    </a:cubicBezTo>
                    <a:cubicBezTo>
                      <a:pt x="18237" y="12908"/>
                      <a:pt x="18116" y="11962"/>
                      <a:pt x="18723" y="10895"/>
                    </a:cubicBezTo>
                    <a:cubicBezTo>
                      <a:pt x="18368" y="13030"/>
                      <a:pt x="20598" y="13716"/>
                      <a:pt x="21805" y="14914"/>
                    </a:cubicBezTo>
                    <a:cubicBezTo>
                      <a:pt x="22091" y="16372"/>
                      <a:pt x="22100" y="18273"/>
                      <a:pt x="20746" y="20295"/>
                    </a:cubicBezTo>
                    <a:cubicBezTo>
                      <a:pt x="21310" y="20026"/>
                      <a:pt x="21805" y="19618"/>
                      <a:pt x="22169" y="19115"/>
                    </a:cubicBezTo>
                    <a:cubicBezTo>
                      <a:pt x="22317" y="18915"/>
                      <a:pt x="22473" y="18716"/>
                      <a:pt x="22638" y="18533"/>
                    </a:cubicBezTo>
                    <a:cubicBezTo>
                      <a:pt x="23116" y="17952"/>
                      <a:pt x="23741" y="17518"/>
                      <a:pt x="24444" y="17275"/>
                    </a:cubicBezTo>
                    <a:cubicBezTo>
                      <a:pt x="25286" y="16997"/>
                      <a:pt x="26076" y="17110"/>
                      <a:pt x="26605" y="17578"/>
                    </a:cubicBezTo>
                    <a:cubicBezTo>
                      <a:pt x="26605" y="17578"/>
                      <a:pt x="26614" y="17587"/>
                      <a:pt x="26614" y="17587"/>
                    </a:cubicBezTo>
                    <a:cubicBezTo>
                      <a:pt x="26640" y="17613"/>
                      <a:pt x="26666" y="17631"/>
                      <a:pt x="26683" y="17657"/>
                    </a:cubicBezTo>
                    <a:cubicBezTo>
                      <a:pt x="26692" y="17665"/>
                      <a:pt x="26701" y="17665"/>
                      <a:pt x="26709" y="17674"/>
                    </a:cubicBezTo>
                    <a:cubicBezTo>
                      <a:pt x="26727" y="17691"/>
                      <a:pt x="26735" y="17709"/>
                      <a:pt x="26753" y="17717"/>
                    </a:cubicBezTo>
                    <a:cubicBezTo>
                      <a:pt x="32091" y="8108"/>
                      <a:pt x="21996" y="1"/>
                      <a:pt x="10694" y="1937"/>
                    </a:cubicBezTo>
                    <a:cubicBezTo>
                      <a:pt x="3550" y="3152"/>
                      <a:pt x="0" y="12370"/>
                      <a:pt x="4297" y="16007"/>
                    </a:cubicBezTo>
                    <a:cubicBezTo>
                      <a:pt x="4479" y="14809"/>
                      <a:pt x="4904" y="13690"/>
                      <a:pt x="5217" y="128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5"/>
              <p:cNvSpPr/>
              <p:nvPr/>
            </p:nvSpPr>
            <p:spPr>
              <a:xfrm rot="509565">
                <a:off x="6594261" y="1861227"/>
                <a:ext cx="87354" cy="239182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4827" extrusionOk="0">
                    <a:moveTo>
                      <a:pt x="782" y="4826"/>
                    </a:moveTo>
                    <a:cubicBezTo>
                      <a:pt x="339" y="4271"/>
                      <a:pt x="87" y="3594"/>
                      <a:pt x="70" y="2882"/>
                    </a:cubicBezTo>
                    <a:cubicBezTo>
                      <a:pt x="1" y="1476"/>
                      <a:pt x="738" y="269"/>
                      <a:pt x="1763" y="0"/>
                    </a:cubicBezTo>
                    <a:cubicBezTo>
                      <a:pt x="1303" y="1259"/>
                      <a:pt x="634" y="3047"/>
                      <a:pt x="782" y="4826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5"/>
              <p:cNvSpPr/>
              <p:nvPr/>
            </p:nvSpPr>
            <p:spPr>
              <a:xfrm rot="509565">
                <a:off x="6467407" y="1693994"/>
                <a:ext cx="1344940" cy="799205"/>
              </a:xfrm>
              <a:custGeom>
                <a:avLst/>
                <a:gdLst/>
                <a:ahLst/>
                <a:cxnLst/>
                <a:rect l="l" t="t" r="r" b="b"/>
                <a:pathLst>
                  <a:path w="27144" h="16129" extrusionOk="0">
                    <a:moveTo>
                      <a:pt x="4427" y="3933"/>
                    </a:moveTo>
                    <a:cubicBezTo>
                      <a:pt x="3829" y="6129"/>
                      <a:pt x="1" y="12691"/>
                      <a:pt x="8898" y="15165"/>
                    </a:cubicBezTo>
                    <a:cubicBezTo>
                      <a:pt x="11224" y="15825"/>
                      <a:pt x="16502" y="16128"/>
                      <a:pt x="19479" y="13837"/>
                    </a:cubicBezTo>
                    <a:cubicBezTo>
                      <a:pt x="19453" y="15130"/>
                      <a:pt x="20451" y="15816"/>
                      <a:pt x="21510" y="15885"/>
                    </a:cubicBezTo>
                    <a:cubicBezTo>
                      <a:pt x="24566" y="16094"/>
                      <a:pt x="27144" y="11380"/>
                      <a:pt x="25633" y="9740"/>
                    </a:cubicBezTo>
                    <a:cubicBezTo>
                      <a:pt x="24661" y="8681"/>
                      <a:pt x="22560" y="9019"/>
                      <a:pt x="21067" y="11146"/>
                    </a:cubicBezTo>
                    <a:cubicBezTo>
                      <a:pt x="20703" y="11649"/>
                      <a:pt x="20208" y="12057"/>
                      <a:pt x="19644" y="12326"/>
                    </a:cubicBezTo>
                    <a:cubicBezTo>
                      <a:pt x="20998" y="10304"/>
                      <a:pt x="20989" y="8403"/>
                      <a:pt x="20703" y="6945"/>
                    </a:cubicBezTo>
                    <a:cubicBezTo>
                      <a:pt x="19496" y="5747"/>
                      <a:pt x="17266" y="5061"/>
                      <a:pt x="17621" y="2926"/>
                    </a:cubicBezTo>
                    <a:cubicBezTo>
                      <a:pt x="17014" y="3993"/>
                      <a:pt x="17135" y="4939"/>
                      <a:pt x="17509" y="5382"/>
                    </a:cubicBezTo>
                    <a:cubicBezTo>
                      <a:pt x="15703" y="5061"/>
                      <a:pt x="14349" y="3924"/>
                      <a:pt x="14609" y="1806"/>
                    </a:cubicBezTo>
                    <a:cubicBezTo>
                      <a:pt x="14210" y="2431"/>
                      <a:pt x="14028" y="3065"/>
                      <a:pt x="14297" y="3889"/>
                    </a:cubicBezTo>
                    <a:cubicBezTo>
                      <a:pt x="12543" y="3308"/>
                      <a:pt x="11719" y="1823"/>
                      <a:pt x="12092" y="0"/>
                    </a:cubicBezTo>
                    <a:cubicBezTo>
                      <a:pt x="11042" y="2205"/>
                      <a:pt x="9141" y="3889"/>
                      <a:pt x="6823" y="4679"/>
                    </a:cubicBezTo>
                    <a:cubicBezTo>
                      <a:pt x="7266" y="4150"/>
                      <a:pt x="7900" y="3308"/>
                      <a:pt x="8212" y="2231"/>
                    </a:cubicBezTo>
                    <a:cubicBezTo>
                      <a:pt x="7413" y="3195"/>
                      <a:pt x="5981" y="3768"/>
                      <a:pt x="4427" y="3933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5"/>
              <p:cNvSpPr/>
              <p:nvPr/>
            </p:nvSpPr>
            <p:spPr>
              <a:xfrm rot="509565">
                <a:off x="6856543" y="1944209"/>
                <a:ext cx="103705" cy="160891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3247" extrusionOk="0">
                    <a:moveTo>
                      <a:pt x="964" y="26"/>
                    </a:moveTo>
                    <a:cubicBezTo>
                      <a:pt x="1529" y="0"/>
                      <a:pt x="2006" y="695"/>
                      <a:pt x="2049" y="1572"/>
                    </a:cubicBezTo>
                    <a:cubicBezTo>
                      <a:pt x="2093" y="2457"/>
                      <a:pt x="1676" y="3195"/>
                      <a:pt x="1121" y="3221"/>
                    </a:cubicBezTo>
                    <a:cubicBezTo>
                      <a:pt x="565" y="3247"/>
                      <a:pt x="79" y="2552"/>
                      <a:pt x="36" y="1676"/>
                    </a:cubicBezTo>
                    <a:cubicBezTo>
                      <a:pt x="1" y="790"/>
                      <a:pt x="409" y="53"/>
                      <a:pt x="964" y="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5"/>
              <p:cNvSpPr/>
              <p:nvPr/>
            </p:nvSpPr>
            <p:spPr>
              <a:xfrm rot="509565">
                <a:off x="7126304" y="2011684"/>
                <a:ext cx="101128" cy="158315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3195" extrusionOk="0">
                    <a:moveTo>
                      <a:pt x="1042" y="0"/>
                    </a:moveTo>
                    <a:cubicBezTo>
                      <a:pt x="486" y="0"/>
                      <a:pt x="26" y="703"/>
                      <a:pt x="9" y="1589"/>
                    </a:cubicBezTo>
                    <a:cubicBezTo>
                      <a:pt x="0" y="2474"/>
                      <a:pt x="443" y="3195"/>
                      <a:pt x="999" y="3195"/>
                    </a:cubicBezTo>
                    <a:cubicBezTo>
                      <a:pt x="1002" y="3195"/>
                      <a:pt x="1005" y="3195"/>
                      <a:pt x="1009" y="3195"/>
                    </a:cubicBezTo>
                    <a:cubicBezTo>
                      <a:pt x="1560" y="3195"/>
                      <a:pt x="2014" y="2486"/>
                      <a:pt x="2023" y="1615"/>
                    </a:cubicBezTo>
                    <a:cubicBezTo>
                      <a:pt x="2040" y="729"/>
                      <a:pt x="1597" y="9"/>
                      <a:pt x="10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5"/>
              <p:cNvSpPr/>
              <p:nvPr/>
            </p:nvSpPr>
            <p:spPr>
              <a:xfrm rot="509565">
                <a:off x="7172369" y="1935653"/>
                <a:ext cx="82201" cy="5297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069" extrusionOk="0">
                    <a:moveTo>
                      <a:pt x="721" y="1"/>
                    </a:moveTo>
                    <a:cubicBezTo>
                      <a:pt x="669" y="1"/>
                      <a:pt x="617" y="1"/>
                      <a:pt x="556" y="18"/>
                    </a:cubicBezTo>
                    <a:cubicBezTo>
                      <a:pt x="530" y="18"/>
                      <a:pt x="504" y="27"/>
                      <a:pt x="478" y="35"/>
                    </a:cubicBezTo>
                    <a:lnTo>
                      <a:pt x="408" y="62"/>
                    </a:lnTo>
                    <a:cubicBezTo>
                      <a:pt x="217" y="157"/>
                      <a:pt x="79" y="305"/>
                      <a:pt x="0" y="496"/>
                    </a:cubicBezTo>
                    <a:cubicBezTo>
                      <a:pt x="139" y="374"/>
                      <a:pt x="296" y="287"/>
                      <a:pt x="469" y="235"/>
                    </a:cubicBezTo>
                    <a:cubicBezTo>
                      <a:pt x="520" y="221"/>
                      <a:pt x="572" y="214"/>
                      <a:pt x="623" y="214"/>
                    </a:cubicBezTo>
                    <a:cubicBezTo>
                      <a:pt x="730" y="214"/>
                      <a:pt x="836" y="243"/>
                      <a:pt x="929" y="296"/>
                    </a:cubicBezTo>
                    <a:cubicBezTo>
                      <a:pt x="1077" y="383"/>
                      <a:pt x="1216" y="496"/>
                      <a:pt x="1320" y="626"/>
                    </a:cubicBezTo>
                    <a:cubicBezTo>
                      <a:pt x="1441" y="765"/>
                      <a:pt x="1546" y="912"/>
                      <a:pt x="1658" y="1068"/>
                    </a:cubicBezTo>
                    <a:cubicBezTo>
                      <a:pt x="1632" y="877"/>
                      <a:pt x="1572" y="686"/>
                      <a:pt x="1467" y="522"/>
                    </a:cubicBezTo>
                    <a:cubicBezTo>
                      <a:pt x="1372" y="339"/>
                      <a:pt x="1216" y="192"/>
                      <a:pt x="1042" y="88"/>
                    </a:cubicBezTo>
                    <a:cubicBezTo>
                      <a:pt x="990" y="62"/>
                      <a:pt x="938" y="44"/>
                      <a:pt x="886" y="27"/>
                    </a:cubicBezTo>
                    <a:cubicBezTo>
                      <a:pt x="860" y="18"/>
                      <a:pt x="834" y="18"/>
                      <a:pt x="808" y="9"/>
                    </a:cubicBezTo>
                    <a:cubicBezTo>
                      <a:pt x="782" y="1"/>
                      <a:pt x="756" y="1"/>
                      <a:pt x="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5"/>
              <p:cNvSpPr/>
              <p:nvPr/>
            </p:nvSpPr>
            <p:spPr>
              <a:xfrm rot="509565">
                <a:off x="6873677" y="1869199"/>
                <a:ext cx="83489" cy="51037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1030" extrusionOk="0">
                    <a:moveTo>
                      <a:pt x="955" y="1"/>
                    </a:moveTo>
                    <a:cubicBezTo>
                      <a:pt x="938" y="1"/>
                      <a:pt x="921" y="5"/>
                      <a:pt x="903" y="5"/>
                    </a:cubicBezTo>
                    <a:cubicBezTo>
                      <a:pt x="877" y="13"/>
                      <a:pt x="842" y="13"/>
                      <a:pt x="816" y="22"/>
                    </a:cubicBezTo>
                    <a:cubicBezTo>
                      <a:pt x="764" y="31"/>
                      <a:pt x="712" y="48"/>
                      <a:pt x="669" y="74"/>
                    </a:cubicBezTo>
                    <a:cubicBezTo>
                      <a:pt x="478" y="170"/>
                      <a:pt x="322" y="309"/>
                      <a:pt x="218" y="482"/>
                    </a:cubicBezTo>
                    <a:cubicBezTo>
                      <a:pt x="113" y="647"/>
                      <a:pt x="35" y="838"/>
                      <a:pt x="1" y="1029"/>
                    </a:cubicBezTo>
                    <a:cubicBezTo>
                      <a:pt x="122" y="881"/>
                      <a:pt x="235" y="725"/>
                      <a:pt x="356" y="595"/>
                    </a:cubicBezTo>
                    <a:cubicBezTo>
                      <a:pt x="478" y="473"/>
                      <a:pt x="608" y="361"/>
                      <a:pt x="764" y="283"/>
                    </a:cubicBezTo>
                    <a:cubicBezTo>
                      <a:pt x="854" y="240"/>
                      <a:pt x="949" y="218"/>
                      <a:pt x="1044" y="218"/>
                    </a:cubicBezTo>
                    <a:cubicBezTo>
                      <a:pt x="1105" y="218"/>
                      <a:pt x="1166" y="227"/>
                      <a:pt x="1224" y="248"/>
                    </a:cubicBezTo>
                    <a:cubicBezTo>
                      <a:pt x="1398" y="309"/>
                      <a:pt x="1554" y="404"/>
                      <a:pt x="1684" y="526"/>
                    </a:cubicBezTo>
                    <a:cubicBezTo>
                      <a:pt x="1615" y="335"/>
                      <a:pt x="1476" y="178"/>
                      <a:pt x="1303" y="83"/>
                    </a:cubicBezTo>
                    <a:lnTo>
                      <a:pt x="1224" y="48"/>
                    </a:lnTo>
                    <a:cubicBezTo>
                      <a:pt x="1198" y="39"/>
                      <a:pt x="1172" y="31"/>
                      <a:pt x="1146" y="22"/>
                    </a:cubicBezTo>
                    <a:cubicBezTo>
                      <a:pt x="1094" y="5"/>
                      <a:pt x="1042" y="5"/>
                      <a:pt x="981" y="5"/>
                    </a:cubicBezTo>
                    <a:cubicBezTo>
                      <a:pt x="973" y="2"/>
                      <a:pt x="964" y="1"/>
                      <a:pt x="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5"/>
              <p:cNvSpPr/>
              <p:nvPr/>
            </p:nvSpPr>
            <p:spPr>
              <a:xfrm rot="509565">
                <a:off x="6870557" y="2139908"/>
                <a:ext cx="275290" cy="293787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5929" extrusionOk="0">
                    <a:moveTo>
                      <a:pt x="1" y="1892"/>
                    </a:moveTo>
                    <a:cubicBezTo>
                      <a:pt x="35" y="234"/>
                      <a:pt x="5556" y="0"/>
                      <a:pt x="5261" y="1745"/>
                    </a:cubicBezTo>
                    <a:cubicBezTo>
                      <a:pt x="4480" y="5929"/>
                      <a:pt x="27" y="4410"/>
                      <a:pt x="1" y="18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5"/>
              <p:cNvSpPr/>
              <p:nvPr/>
            </p:nvSpPr>
            <p:spPr>
              <a:xfrm rot="509565">
                <a:off x="6912742" y="2208218"/>
                <a:ext cx="212513" cy="169959"/>
              </a:xfrm>
              <a:custGeom>
                <a:avLst/>
                <a:gdLst/>
                <a:ahLst/>
                <a:cxnLst/>
                <a:rect l="l" t="t" r="r" b="b"/>
                <a:pathLst>
                  <a:path w="4289" h="3430" extrusionOk="0">
                    <a:moveTo>
                      <a:pt x="4289" y="825"/>
                    </a:moveTo>
                    <a:cubicBezTo>
                      <a:pt x="3586" y="3429"/>
                      <a:pt x="1277" y="3412"/>
                      <a:pt x="1" y="2309"/>
                    </a:cubicBezTo>
                    <a:cubicBezTo>
                      <a:pt x="695" y="270"/>
                      <a:pt x="2839" y="0"/>
                      <a:pt x="4289" y="8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5"/>
              <p:cNvSpPr/>
              <p:nvPr/>
            </p:nvSpPr>
            <p:spPr>
              <a:xfrm rot="509565">
                <a:off x="6665372" y="3339682"/>
                <a:ext cx="200472" cy="154053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3109" extrusionOk="0">
                    <a:moveTo>
                      <a:pt x="1615" y="3108"/>
                    </a:moveTo>
                    <a:cubicBezTo>
                      <a:pt x="1615" y="3108"/>
                      <a:pt x="3611" y="2483"/>
                      <a:pt x="4045" y="2344"/>
                    </a:cubicBezTo>
                    <a:cubicBezTo>
                      <a:pt x="3993" y="1589"/>
                      <a:pt x="3958" y="877"/>
                      <a:pt x="3950" y="209"/>
                    </a:cubicBezTo>
                    <a:cubicBezTo>
                      <a:pt x="2630" y="192"/>
                      <a:pt x="1311" y="122"/>
                      <a:pt x="17" y="1"/>
                    </a:cubicBezTo>
                    <a:cubicBezTo>
                      <a:pt x="0" y="391"/>
                      <a:pt x="0" y="773"/>
                      <a:pt x="0" y="1146"/>
                    </a:cubicBezTo>
                    <a:cubicBezTo>
                      <a:pt x="564" y="1346"/>
                      <a:pt x="1319" y="1832"/>
                      <a:pt x="1615" y="31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5"/>
              <p:cNvSpPr/>
              <p:nvPr/>
            </p:nvSpPr>
            <p:spPr>
              <a:xfrm rot="509565">
                <a:off x="6671907" y="3360093"/>
                <a:ext cx="196558" cy="25420"/>
              </a:xfrm>
              <a:custGeom>
                <a:avLst/>
                <a:gdLst/>
                <a:ahLst/>
                <a:cxnLst/>
                <a:rect l="l" t="t" r="r" b="b"/>
                <a:pathLst>
                  <a:path w="3967" h="513" extrusionOk="0">
                    <a:moveTo>
                      <a:pt x="9" y="1"/>
                    </a:moveTo>
                    <a:cubicBezTo>
                      <a:pt x="0" y="105"/>
                      <a:pt x="0" y="218"/>
                      <a:pt x="0" y="322"/>
                    </a:cubicBezTo>
                    <a:cubicBezTo>
                      <a:pt x="1346" y="443"/>
                      <a:pt x="2674" y="504"/>
                      <a:pt x="3967" y="513"/>
                    </a:cubicBezTo>
                    <a:cubicBezTo>
                      <a:pt x="3967" y="400"/>
                      <a:pt x="3958" y="287"/>
                      <a:pt x="3958" y="183"/>
                    </a:cubicBezTo>
                    <a:cubicBezTo>
                      <a:pt x="2665" y="183"/>
                      <a:pt x="1346" y="122"/>
                      <a:pt x="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5"/>
              <p:cNvSpPr/>
              <p:nvPr/>
            </p:nvSpPr>
            <p:spPr>
              <a:xfrm rot="509565">
                <a:off x="7515633" y="2306765"/>
                <a:ext cx="127785" cy="139188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809" extrusionOk="0">
                    <a:moveTo>
                      <a:pt x="1289" y="0"/>
                    </a:moveTo>
                    <a:cubicBezTo>
                      <a:pt x="963" y="0"/>
                      <a:pt x="648" y="104"/>
                      <a:pt x="383" y="299"/>
                    </a:cubicBezTo>
                    <a:cubicBezTo>
                      <a:pt x="616" y="209"/>
                      <a:pt x="869" y="161"/>
                      <a:pt x="1123" y="161"/>
                    </a:cubicBezTo>
                    <a:cubicBezTo>
                      <a:pt x="1209" y="161"/>
                      <a:pt x="1295" y="167"/>
                      <a:pt x="1381" y="178"/>
                    </a:cubicBezTo>
                    <a:cubicBezTo>
                      <a:pt x="1598" y="221"/>
                      <a:pt x="1798" y="325"/>
                      <a:pt x="1954" y="482"/>
                    </a:cubicBezTo>
                    <a:cubicBezTo>
                      <a:pt x="1919" y="733"/>
                      <a:pt x="1850" y="985"/>
                      <a:pt x="1737" y="1211"/>
                    </a:cubicBezTo>
                    <a:cubicBezTo>
                      <a:pt x="1624" y="1454"/>
                      <a:pt x="1485" y="1680"/>
                      <a:pt x="1311" y="1888"/>
                    </a:cubicBezTo>
                    <a:cubicBezTo>
                      <a:pt x="973" y="2305"/>
                      <a:pt x="513" y="2626"/>
                      <a:pt x="1" y="2808"/>
                    </a:cubicBezTo>
                    <a:cubicBezTo>
                      <a:pt x="539" y="2660"/>
                      <a:pt x="1025" y="2365"/>
                      <a:pt x="1398" y="1966"/>
                    </a:cubicBezTo>
                    <a:cubicBezTo>
                      <a:pt x="1598" y="1766"/>
                      <a:pt x="1763" y="1541"/>
                      <a:pt x="1893" y="1289"/>
                    </a:cubicBezTo>
                    <a:cubicBezTo>
                      <a:pt x="1997" y="1115"/>
                      <a:pt x="2075" y="916"/>
                      <a:pt x="2136" y="725"/>
                    </a:cubicBezTo>
                    <a:cubicBezTo>
                      <a:pt x="2284" y="1011"/>
                      <a:pt x="2362" y="1324"/>
                      <a:pt x="2353" y="1654"/>
                    </a:cubicBezTo>
                    <a:cubicBezTo>
                      <a:pt x="2353" y="1992"/>
                      <a:pt x="2318" y="2339"/>
                      <a:pt x="2258" y="2678"/>
                    </a:cubicBezTo>
                    <a:cubicBezTo>
                      <a:pt x="2336" y="2522"/>
                      <a:pt x="2397" y="2348"/>
                      <a:pt x="2440" y="2183"/>
                    </a:cubicBezTo>
                    <a:cubicBezTo>
                      <a:pt x="2466" y="2096"/>
                      <a:pt x="2483" y="2009"/>
                      <a:pt x="2501" y="1923"/>
                    </a:cubicBezTo>
                    <a:cubicBezTo>
                      <a:pt x="2518" y="1836"/>
                      <a:pt x="2527" y="1749"/>
                      <a:pt x="2535" y="1654"/>
                    </a:cubicBezTo>
                    <a:cubicBezTo>
                      <a:pt x="2579" y="1289"/>
                      <a:pt x="2509" y="916"/>
                      <a:pt x="2327" y="586"/>
                    </a:cubicBezTo>
                    <a:cubicBezTo>
                      <a:pt x="2232" y="421"/>
                      <a:pt x="2101" y="282"/>
                      <a:pt x="1936" y="178"/>
                    </a:cubicBezTo>
                    <a:cubicBezTo>
                      <a:pt x="1772" y="74"/>
                      <a:pt x="1589" y="13"/>
                      <a:pt x="1398" y="4"/>
                    </a:cubicBezTo>
                    <a:cubicBezTo>
                      <a:pt x="1362" y="2"/>
                      <a:pt x="1325" y="0"/>
                      <a:pt x="1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5"/>
              <p:cNvSpPr/>
              <p:nvPr/>
            </p:nvSpPr>
            <p:spPr>
              <a:xfrm rot="509565">
                <a:off x="6726424" y="2902616"/>
                <a:ext cx="46080" cy="27406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5531" extrusionOk="0">
                    <a:moveTo>
                      <a:pt x="930" y="1"/>
                    </a:moveTo>
                    <a:cubicBezTo>
                      <a:pt x="756" y="435"/>
                      <a:pt x="609" y="886"/>
                      <a:pt x="496" y="1346"/>
                    </a:cubicBezTo>
                    <a:cubicBezTo>
                      <a:pt x="374" y="1798"/>
                      <a:pt x="279" y="2258"/>
                      <a:pt x="209" y="2726"/>
                    </a:cubicBezTo>
                    <a:cubicBezTo>
                      <a:pt x="131" y="3186"/>
                      <a:pt x="70" y="3655"/>
                      <a:pt x="44" y="4124"/>
                    </a:cubicBezTo>
                    <a:cubicBezTo>
                      <a:pt x="1" y="4593"/>
                      <a:pt x="1" y="5061"/>
                      <a:pt x="27" y="5530"/>
                    </a:cubicBezTo>
                    <a:cubicBezTo>
                      <a:pt x="131" y="5070"/>
                      <a:pt x="201" y="4610"/>
                      <a:pt x="287" y="4150"/>
                    </a:cubicBezTo>
                    <a:lnTo>
                      <a:pt x="513" y="2770"/>
                    </a:lnTo>
                    <a:cubicBezTo>
                      <a:pt x="591" y="2310"/>
                      <a:pt x="661" y="1850"/>
                      <a:pt x="730" y="1390"/>
                    </a:cubicBezTo>
                    <a:cubicBezTo>
                      <a:pt x="808" y="930"/>
                      <a:pt x="869" y="469"/>
                      <a:pt x="930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5"/>
              <p:cNvSpPr/>
              <p:nvPr/>
            </p:nvSpPr>
            <p:spPr>
              <a:xfrm rot="509565">
                <a:off x="6866591" y="2931267"/>
                <a:ext cx="21108" cy="277484"/>
              </a:xfrm>
              <a:custGeom>
                <a:avLst/>
                <a:gdLst/>
                <a:ahLst/>
                <a:cxnLst/>
                <a:rect l="l" t="t" r="r" b="b"/>
                <a:pathLst>
                  <a:path w="426" h="5600" extrusionOk="0">
                    <a:moveTo>
                      <a:pt x="183" y="1"/>
                    </a:moveTo>
                    <a:cubicBezTo>
                      <a:pt x="96" y="469"/>
                      <a:pt x="44" y="938"/>
                      <a:pt x="26" y="1407"/>
                    </a:cubicBezTo>
                    <a:cubicBezTo>
                      <a:pt x="0" y="1876"/>
                      <a:pt x="0" y="2344"/>
                      <a:pt x="26" y="2813"/>
                    </a:cubicBezTo>
                    <a:cubicBezTo>
                      <a:pt x="44" y="3282"/>
                      <a:pt x="79" y="3751"/>
                      <a:pt x="148" y="4219"/>
                    </a:cubicBezTo>
                    <a:cubicBezTo>
                      <a:pt x="209" y="4688"/>
                      <a:pt x="296" y="5148"/>
                      <a:pt x="417" y="5599"/>
                    </a:cubicBezTo>
                    <a:cubicBezTo>
                      <a:pt x="426" y="5131"/>
                      <a:pt x="400" y="4662"/>
                      <a:pt x="391" y="4202"/>
                    </a:cubicBezTo>
                    <a:lnTo>
                      <a:pt x="339" y="2804"/>
                    </a:lnTo>
                    <a:cubicBezTo>
                      <a:pt x="313" y="2336"/>
                      <a:pt x="296" y="1876"/>
                      <a:pt x="270" y="1407"/>
                    </a:cubicBezTo>
                    <a:cubicBezTo>
                      <a:pt x="252" y="938"/>
                      <a:pt x="226" y="469"/>
                      <a:pt x="183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5"/>
              <p:cNvSpPr/>
              <p:nvPr/>
            </p:nvSpPr>
            <p:spPr>
              <a:xfrm rot="509565">
                <a:off x="6978458" y="2952504"/>
                <a:ext cx="76602" cy="26673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38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" y="469"/>
                      <a:pt x="87" y="938"/>
                      <a:pt x="183" y="1398"/>
                    </a:cubicBezTo>
                    <a:cubicBezTo>
                      <a:pt x="270" y="1858"/>
                      <a:pt x="383" y="2318"/>
                      <a:pt x="513" y="2769"/>
                    </a:cubicBezTo>
                    <a:cubicBezTo>
                      <a:pt x="634" y="3221"/>
                      <a:pt x="782" y="3663"/>
                      <a:pt x="955" y="4106"/>
                    </a:cubicBezTo>
                    <a:cubicBezTo>
                      <a:pt x="1129" y="4540"/>
                      <a:pt x="1320" y="4974"/>
                      <a:pt x="1546" y="5382"/>
                    </a:cubicBezTo>
                    <a:cubicBezTo>
                      <a:pt x="1442" y="4922"/>
                      <a:pt x="1311" y="4479"/>
                      <a:pt x="1190" y="4028"/>
                    </a:cubicBezTo>
                    <a:lnTo>
                      <a:pt x="808" y="2683"/>
                    </a:lnTo>
                    <a:cubicBezTo>
                      <a:pt x="678" y="2231"/>
                      <a:pt x="556" y="1789"/>
                      <a:pt x="417" y="1337"/>
                    </a:cubicBezTo>
                    <a:cubicBezTo>
                      <a:pt x="287" y="894"/>
                      <a:pt x="157" y="443"/>
                      <a:pt x="1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5"/>
              <p:cNvSpPr/>
              <p:nvPr/>
            </p:nvSpPr>
            <p:spPr>
              <a:xfrm rot="509565">
                <a:off x="7107182" y="2965977"/>
                <a:ext cx="123078" cy="249042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5026" extrusionOk="0">
                    <a:moveTo>
                      <a:pt x="1" y="0"/>
                    </a:moveTo>
                    <a:cubicBezTo>
                      <a:pt x="114" y="451"/>
                      <a:pt x="252" y="903"/>
                      <a:pt x="426" y="1346"/>
                    </a:cubicBezTo>
                    <a:cubicBezTo>
                      <a:pt x="591" y="1780"/>
                      <a:pt x="782" y="2214"/>
                      <a:pt x="990" y="2630"/>
                    </a:cubicBezTo>
                    <a:cubicBezTo>
                      <a:pt x="1199" y="3056"/>
                      <a:pt x="1424" y="3472"/>
                      <a:pt x="1667" y="3872"/>
                    </a:cubicBezTo>
                    <a:cubicBezTo>
                      <a:pt x="1910" y="4271"/>
                      <a:pt x="2188" y="4661"/>
                      <a:pt x="2483" y="5026"/>
                    </a:cubicBezTo>
                    <a:cubicBezTo>
                      <a:pt x="2292" y="4592"/>
                      <a:pt x="2084" y="4175"/>
                      <a:pt x="1884" y="3750"/>
                    </a:cubicBezTo>
                    <a:lnTo>
                      <a:pt x="1268" y="2491"/>
                    </a:lnTo>
                    <a:cubicBezTo>
                      <a:pt x="1060" y="2075"/>
                      <a:pt x="860" y="1658"/>
                      <a:pt x="652" y="1241"/>
                    </a:cubicBezTo>
                    <a:cubicBezTo>
                      <a:pt x="435" y="825"/>
                      <a:pt x="226" y="408"/>
                      <a:pt x="1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5"/>
              <p:cNvSpPr/>
              <p:nvPr/>
            </p:nvSpPr>
            <p:spPr>
              <a:xfrm rot="509565">
                <a:off x="7195900" y="3483296"/>
                <a:ext cx="1734" cy="15559"/>
              </a:xfrm>
              <a:custGeom>
                <a:avLst/>
                <a:gdLst/>
                <a:ahLst/>
                <a:cxnLst/>
                <a:rect l="l" t="t" r="r" b="b"/>
                <a:pathLst>
                  <a:path w="35" h="314" extrusionOk="0">
                    <a:moveTo>
                      <a:pt x="0" y="1"/>
                    </a:moveTo>
                    <a:cubicBezTo>
                      <a:pt x="9" y="105"/>
                      <a:pt x="26" y="209"/>
                      <a:pt x="35" y="313"/>
                    </a:cubicBezTo>
                    <a:cubicBezTo>
                      <a:pt x="26" y="209"/>
                      <a:pt x="9" y="105"/>
                      <a:pt x="0" y="1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5"/>
              <p:cNvSpPr/>
              <p:nvPr/>
            </p:nvSpPr>
            <p:spPr>
              <a:xfrm rot="509565">
                <a:off x="7196634" y="3464264"/>
                <a:ext cx="1784" cy="14271"/>
              </a:xfrm>
              <a:custGeom>
                <a:avLst/>
                <a:gdLst/>
                <a:ahLst/>
                <a:cxnLst/>
                <a:rect l="l" t="t" r="r" b="b"/>
                <a:pathLst>
                  <a:path w="36" h="288" extrusionOk="0">
                    <a:moveTo>
                      <a:pt x="1" y="1"/>
                    </a:moveTo>
                    <a:cubicBezTo>
                      <a:pt x="9" y="96"/>
                      <a:pt x="27" y="192"/>
                      <a:pt x="35" y="287"/>
                    </a:cubicBezTo>
                    <a:cubicBezTo>
                      <a:pt x="27" y="192"/>
                      <a:pt x="9" y="96"/>
                      <a:pt x="1" y="1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5"/>
              <p:cNvSpPr/>
              <p:nvPr/>
            </p:nvSpPr>
            <p:spPr>
              <a:xfrm rot="509565">
                <a:off x="7194989" y="3502764"/>
                <a:ext cx="1784" cy="17690"/>
              </a:xfrm>
              <a:custGeom>
                <a:avLst/>
                <a:gdLst/>
                <a:ahLst/>
                <a:cxnLst/>
                <a:rect l="l" t="t" r="r" b="b"/>
                <a:pathLst>
                  <a:path w="36" h="357" extrusionOk="0">
                    <a:moveTo>
                      <a:pt x="0" y="0"/>
                    </a:moveTo>
                    <a:cubicBezTo>
                      <a:pt x="9" y="113"/>
                      <a:pt x="26" y="235"/>
                      <a:pt x="35" y="356"/>
                    </a:cubicBezTo>
                    <a:cubicBezTo>
                      <a:pt x="26" y="235"/>
                      <a:pt x="9" y="113"/>
                      <a:pt x="0" y="0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5"/>
              <p:cNvSpPr/>
              <p:nvPr/>
            </p:nvSpPr>
            <p:spPr>
              <a:xfrm rot="509565">
                <a:off x="7183449" y="3521870"/>
                <a:ext cx="12536" cy="2413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87" extrusionOk="0">
                    <a:moveTo>
                      <a:pt x="0" y="487"/>
                    </a:moveTo>
                    <a:cubicBezTo>
                      <a:pt x="87" y="478"/>
                      <a:pt x="165" y="469"/>
                      <a:pt x="252" y="461"/>
                    </a:cubicBezTo>
                    <a:cubicBezTo>
                      <a:pt x="235" y="305"/>
                      <a:pt x="218" y="148"/>
                      <a:pt x="209" y="1"/>
                    </a:cubicBezTo>
                    <a:cubicBezTo>
                      <a:pt x="218" y="131"/>
                      <a:pt x="235" y="270"/>
                      <a:pt x="244" y="409"/>
                    </a:cubicBezTo>
                    <a:cubicBezTo>
                      <a:pt x="183" y="426"/>
                      <a:pt x="105" y="452"/>
                      <a:pt x="0" y="487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5"/>
              <p:cNvSpPr/>
              <p:nvPr/>
            </p:nvSpPr>
            <p:spPr>
              <a:xfrm rot="509565">
                <a:off x="6995996" y="3257920"/>
                <a:ext cx="205626" cy="199640"/>
              </a:xfrm>
              <a:custGeom>
                <a:avLst/>
                <a:gdLst/>
                <a:ahLst/>
                <a:cxnLst/>
                <a:rect l="l" t="t" r="r" b="b"/>
                <a:pathLst>
                  <a:path w="4150" h="4029" extrusionOk="0">
                    <a:moveTo>
                      <a:pt x="304" y="2770"/>
                    </a:moveTo>
                    <a:cubicBezTo>
                      <a:pt x="1598" y="2674"/>
                      <a:pt x="2882" y="2500"/>
                      <a:pt x="4150" y="2266"/>
                    </a:cubicBezTo>
                    <a:cubicBezTo>
                      <a:pt x="4028" y="1485"/>
                      <a:pt x="3889" y="738"/>
                      <a:pt x="3742" y="1"/>
                    </a:cubicBezTo>
                    <a:cubicBezTo>
                      <a:pt x="2509" y="304"/>
                      <a:pt x="1259" y="513"/>
                      <a:pt x="0" y="617"/>
                    </a:cubicBezTo>
                    <a:cubicBezTo>
                      <a:pt x="165" y="1615"/>
                      <a:pt x="339" y="2865"/>
                      <a:pt x="434" y="4028"/>
                    </a:cubicBezTo>
                    <a:cubicBezTo>
                      <a:pt x="443" y="4028"/>
                      <a:pt x="443" y="4020"/>
                      <a:pt x="452" y="4020"/>
                    </a:cubicBezTo>
                    <a:cubicBezTo>
                      <a:pt x="400" y="3542"/>
                      <a:pt x="339" y="3013"/>
                      <a:pt x="304" y="2770"/>
                    </a:cubicBez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5"/>
              <p:cNvSpPr/>
              <p:nvPr/>
            </p:nvSpPr>
            <p:spPr>
              <a:xfrm rot="509565">
                <a:off x="7197353" y="3445643"/>
                <a:ext cx="1338" cy="12982"/>
              </a:xfrm>
              <a:custGeom>
                <a:avLst/>
                <a:gdLst/>
                <a:ahLst/>
                <a:cxnLst/>
                <a:rect l="l" t="t" r="r" b="b"/>
                <a:pathLst>
                  <a:path w="27" h="262" extrusionOk="0">
                    <a:moveTo>
                      <a:pt x="0" y="1"/>
                    </a:moveTo>
                    <a:cubicBezTo>
                      <a:pt x="9" y="87"/>
                      <a:pt x="18" y="174"/>
                      <a:pt x="26" y="261"/>
                    </a:cubicBezTo>
                    <a:cubicBezTo>
                      <a:pt x="18" y="174"/>
                      <a:pt x="9" y="87"/>
                      <a:pt x="0" y="1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5"/>
              <p:cNvSpPr/>
              <p:nvPr/>
            </p:nvSpPr>
            <p:spPr>
              <a:xfrm rot="509565">
                <a:off x="7197720" y="3408749"/>
                <a:ext cx="1734" cy="12090"/>
              </a:xfrm>
              <a:custGeom>
                <a:avLst/>
                <a:gdLst/>
                <a:ahLst/>
                <a:cxnLst/>
                <a:rect l="l" t="t" r="r" b="b"/>
                <a:pathLst>
                  <a:path w="35" h="244" extrusionOk="0">
                    <a:moveTo>
                      <a:pt x="0" y="1"/>
                    </a:moveTo>
                    <a:cubicBezTo>
                      <a:pt x="9" y="79"/>
                      <a:pt x="26" y="166"/>
                      <a:pt x="35" y="244"/>
                    </a:cubicBezTo>
                    <a:cubicBezTo>
                      <a:pt x="26" y="166"/>
                      <a:pt x="9" y="79"/>
                      <a:pt x="0" y="1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5"/>
              <p:cNvSpPr/>
              <p:nvPr/>
            </p:nvSpPr>
            <p:spPr>
              <a:xfrm rot="509565">
                <a:off x="7197457" y="3389610"/>
                <a:ext cx="2180" cy="12982"/>
              </a:xfrm>
              <a:custGeom>
                <a:avLst/>
                <a:gdLst/>
                <a:ahLst/>
                <a:cxnLst/>
                <a:rect l="l" t="t" r="r" b="b"/>
                <a:pathLst>
                  <a:path w="44" h="262" extrusionOk="0">
                    <a:moveTo>
                      <a:pt x="0" y="1"/>
                    </a:moveTo>
                    <a:cubicBezTo>
                      <a:pt x="18" y="88"/>
                      <a:pt x="35" y="175"/>
                      <a:pt x="44" y="261"/>
                    </a:cubicBezTo>
                    <a:cubicBezTo>
                      <a:pt x="35" y="175"/>
                      <a:pt x="18" y="88"/>
                      <a:pt x="0" y="1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5"/>
              <p:cNvSpPr/>
              <p:nvPr/>
            </p:nvSpPr>
            <p:spPr>
              <a:xfrm rot="509565">
                <a:off x="7197565" y="3427015"/>
                <a:ext cx="1734" cy="12536"/>
              </a:xfrm>
              <a:custGeom>
                <a:avLst/>
                <a:gdLst/>
                <a:ahLst/>
                <a:cxnLst/>
                <a:rect l="l" t="t" r="r" b="b"/>
                <a:pathLst>
                  <a:path w="35" h="253" extrusionOk="0">
                    <a:moveTo>
                      <a:pt x="0" y="0"/>
                    </a:moveTo>
                    <a:cubicBezTo>
                      <a:pt x="9" y="87"/>
                      <a:pt x="26" y="174"/>
                      <a:pt x="35" y="252"/>
                    </a:cubicBezTo>
                    <a:cubicBezTo>
                      <a:pt x="26" y="165"/>
                      <a:pt x="9" y="87"/>
                      <a:pt x="0" y="0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5"/>
              <p:cNvSpPr/>
              <p:nvPr/>
            </p:nvSpPr>
            <p:spPr>
              <a:xfrm rot="509565">
                <a:off x="7007009" y="3257556"/>
                <a:ext cx="189721" cy="51681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1043" extrusionOk="0">
                    <a:moveTo>
                      <a:pt x="0" y="617"/>
                    </a:moveTo>
                    <a:cubicBezTo>
                      <a:pt x="18" y="747"/>
                      <a:pt x="44" y="895"/>
                      <a:pt x="70" y="1042"/>
                    </a:cubicBezTo>
                    <a:cubicBezTo>
                      <a:pt x="1337" y="938"/>
                      <a:pt x="2596" y="730"/>
                      <a:pt x="3828" y="426"/>
                    </a:cubicBezTo>
                    <a:cubicBezTo>
                      <a:pt x="3802" y="278"/>
                      <a:pt x="3768" y="139"/>
                      <a:pt x="3742" y="1"/>
                    </a:cubicBezTo>
                    <a:cubicBezTo>
                      <a:pt x="2509" y="304"/>
                      <a:pt x="1259" y="513"/>
                      <a:pt x="0" y="617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5"/>
              <p:cNvSpPr/>
              <p:nvPr/>
            </p:nvSpPr>
            <p:spPr>
              <a:xfrm rot="509565">
                <a:off x="6994644" y="3371506"/>
                <a:ext cx="209490" cy="194883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3933" extrusionOk="0">
                    <a:moveTo>
                      <a:pt x="1797" y="3932"/>
                    </a:moveTo>
                    <a:cubicBezTo>
                      <a:pt x="1797" y="3932"/>
                      <a:pt x="3794" y="3307"/>
                      <a:pt x="4228" y="3160"/>
                    </a:cubicBezTo>
                    <a:cubicBezTo>
                      <a:pt x="4123" y="2023"/>
                      <a:pt x="4002" y="981"/>
                      <a:pt x="3846" y="0"/>
                    </a:cubicBezTo>
                    <a:cubicBezTo>
                      <a:pt x="2578" y="234"/>
                      <a:pt x="1294" y="408"/>
                      <a:pt x="0" y="504"/>
                    </a:cubicBezTo>
                    <a:cubicBezTo>
                      <a:pt x="35" y="781"/>
                      <a:pt x="113" y="1432"/>
                      <a:pt x="174" y="1953"/>
                    </a:cubicBezTo>
                    <a:cubicBezTo>
                      <a:pt x="738" y="2162"/>
                      <a:pt x="1502" y="2639"/>
                      <a:pt x="1797" y="393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5"/>
              <p:cNvSpPr/>
              <p:nvPr/>
            </p:nvSpPr>
            <p:spPr>
              <a:xfrm rot="509565">
                <a:off x="7005576" y="3389332"/>
                <a:ext cx="193585" cy="40483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817" extrusionOk="0">
                    <a:moveTo>
                      <a:pt x="1" y="495"/>
                    </a:moveTo>
                    <a:cubicBezTo>
                      <a:pt x="9" y="608"/>
                      <a:pt x="27" y="712"/>
                      <a:pt x="35" y="817"/>
                    </a:cubicBezTo>
                    <a:cubicBezTo>
                      <a:pt x="1355" y="704"/>
                      <a:pt x="2648" y="539"/>
                      <a:pt x="3907" y="331"/>
                    </a:cubicBezTo>
                    <a:cubicBezTo>
                      <a:pt x="3889" y="218"/>
                      <a:pt x="3872" y="114"/>
                      <a:pt x="3855" y="1"/>
                    </a:cubicBezTo>
                    <a:cubicBezTo>
                      <a:pt x="2605" y="226"/>
                      <a:pt x="1311" y="383"/>
                      <a:pt x="1" y="4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5"/>
              <p:cNvSpPr/>
              <p:nvPr/>
            </p:nvSpPr>
            <p:spPr>
              <a:xfrm rot="509565">
                <a:off x="6456997" y="3521322"/>
                <a:ext cx="391878" cy="102421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2067" extrusionOk="0">
                    <a:moveTo>
                      <a:pt x="7909" y="1"/>
                    </a:moveTo>
                    <a:cubicBezTo>
                      <a:pt x="7909" y="322"/>
                      <a:pt x="7883" y="652"/>
                      <a:pt x="7822" y="964"/>
                    </a:cubicBezTo>
                    <a:cubicBezTo>
                      <a:pt x="6459" y="1572"/>
                      <a:pt x="4992" y="1936"/>
                      <a:pt x="3508" y="2049"/>
                    </a:cubicBezTo>
                    <a:cubicBezTo>
                      <a:pt x="2388" y="2066"/>
                      <a:pt x="487" y="1554"/>
                      <a:pt x="36" y="1077"/>
                    </a:cubicBezTo>
                    <a:cubicBezTo>
                      <a:pt x="1" y="869"/>
                      <a:pt x="1" y="660"/>
                      <a:pt x="27" y="452"/>
                    </a:cubicBezTo>
                    <a:cubicBezTo>
                      <a:pt x="548" y="929"/>
                      <a:pt x="2449" y="1433"/>
                      <a:pt x="3569" y="1415"/>
                    </a:cubicBezTo>
                    <a:cubicBezTo>
                      <a:pt x="5062" y="1303"/>
                      <a:pt x="6520" y="947"/>
                      <a:pt x="7891" y="356"/>
                    </a:cubicBezTo>
                    <a:cubicBezTo>
                      <a:pt x="7900" y="235"/>
                      <a:pt x="7909" y="122"/>
                      <a:pt x="7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5"/>
              <p:cNvSpPr/>
              <p:nvPr/>
            </p:nvSpPr>
            <p:spPr>
              <a:xfrm rot="509565">
                <a:off x="6756519" y="3543557"/>
                <a:ext cx="92507" cy="78340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581" extrusionOk="0">
                    <a:moveTo>
                      <a:pt x="1867" y="1"/>
                    </a:moveTo>
                    <a:cubicBezTo>
                      <a:pt x="1867" y="122"/>
                      <a:pt x="1858" y="235"/>
                      <a:pt x="1849" y="356"/>
                    </a:cubicBezTo>
                    <a:cubicBezTo>
                      <a:pt x="1250" y="617"/>
                      <a:pt x="643" y="825"/>
                      <a:pt x="18" y="999"/>
                    </a:cubicBezTo>
                    <a:cubicBezTo>
                      <a:pt x="0" y="1181"/>
                      <a:pt x="9" y="1372"/>
                      <a:pt x="35" y="1554"/>
                    </a:cubicBezTo>
                    <a:cubicBezTo>
                      <a:pt x="44" y="1563"/>
                      <a:pt x="61" y="1572"/>
                      <a:pt x="70" y="1580"/>
                    </a:cubicBezTo>
                    <a:cubicBezTo>
                      <a:pt x="651" y="1415"/>
                      <a:pt x="1224" y="1207"/>
                      <a:pt x="1780" y="964"/>
                    </a:cubicBezTo>
                    <a:cubicBezTo>
                      <a:pt x="1841" y="652"/>
                      <a:pt x="1867" y="322"/>
                      <a:pt x="1867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5"/>
              <p:cNvSpPr/>
              <p:nvPr/>
            </p:nvSpPr>
            <p:spPr>
              <a:xfrm rot="509565">
                <a:off x="6471952" y="3368640"/>
                <a:ext cx="392770" cy="224961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4540" extrusionOk="0">
                    <a:moveTo>
                      <a:pt x="7822" y="1458"/>
                    </a:moveTo>
                    <a:cubicBezTo>
                      <a:pt x="7909" y="2118"/>
                      <a:pt x="7926" y="2795"/>
                      <a:pt x="7865" y="3463"/>
                    </a:cubicBezTo>
                    <a:cubicBezTo>
                      <a:pt x="6494" y="4054"/>
                      <a:pt x="5036" y="4410"/>
                      <a:pt x="3543" y="4522"/>
                    </a:cubicBezTo>
                    <a:cubicBezTo>
                      <a:pt x="2423" y="4540"/>
                      <a:pt x="522" y="4036"/>
                      <a:pt x="1" y="3559"/>
                    </a:cubicBezTo>
                    <a:lnTo>
                      <a:pt x="1" y="3559"/>
                    </a:lnTo>
                    <a:cubicBezTo>
                      <a:pt x="1" y="3550"/>
                      <a:pt x="1" y="3542"/>
                      <a:pt x="1" y="3533"/>
                    </a:cubicBezTo>
                    <a:cubicBezTo>
                      <a:pt x="1" y="3524"/>
                      <a:pt x="1" y="3507"/>
                      <a:pt x="10" y="3489"/>
                    </a:cubicBezTo>
                    <a:cubicBezTo>
                      <a:pt x="10" y="3481"/>
                      <a:pt x="10" y="3472"/>
                      <a:pt x="10" y="3463"/>
                    </a:cubicBezTo>
                    <a:cubicBezTo>
                      <a:pt x="18" y="3455"/>
                      <a:pt x="18" y="3437"/>
                      <a:pt x="18" y="3429"/>
                    </a:cubicBezTo>
                    <a:cubicBezTo>
                      <a:pt x="18" y="3420"/>
                      <a:pt x="27" y="3411"/>
                      <a:pt x="27" y="3394"/>
                    </a:cubicBezTo>
                    <a:cubicBezTo>
                      <a:pt x="27" y="3385"/>
                      <a:pt x="27" y="3377"/>
                      <a:pt x="36" y="3359"/>
                    </a:cubicBezTo>
                    <a:cubicBezTo>
                      <a:pt x="36" y="3351"/>
                      <a:pt x="36" y="3342"/>
                      <a:pt x="36" y="3333"/>
                    </a:cubicBezTo>
                    <a:cubicBezTo>
                      <a:pt x="44" y="3325"/>
                      <a:pt x="44" y="3316"/>
                      <a:pt x="44" y="3299"/>
                    </a:cubicBezTo>
                    <a:cubicBezTo>
                      <a:pt x="53" y="3290"/>
                      <a:pt x="53" y="3281"/>
                      <a:pt x="53" y="3272"/>
                    </a:cubicBezTo>
                    <a:cubicBezTo>
                      <a:pt x="62" y="3264"/>
                      <a:pt x="62" y="3255"/>
                      <a:pt x="70" y="3238"/>
                    </a:cubicBezTo>
                    <a:cubicBezTo>
                      <a:pt x="70" y="3229"/>
                      <a:pt x="70" y="3220"/>
                      <a:pt x="79" y="3212"/>
                    </a:cubicBezTo>
                    <a:cubicBezTo>
                      <a:pt x="79" y="3203"/>
                      <a:pt x="79" y="3194"/>
                      <a:pt x="88" y="3177"/>
                    </a:cubicBezTo>
                    <a:cubicBezTo>
                      <a:pt x="88" y="3168"/>
                      <a:pt x="88" y="3160"/>
                      <a:pt x="96" y="3151"/>
                    </a:cubicBezTo>
                    <a:cubicBezTo>
                      <a:pt x="105" y="3134"/>
                      <a:pt x="105" y="3116"/>
                      <a:pt x="114" y="3099"/>
                    </a:cubicBezTo>
                    <a:cubicBezTo>
                      <a:pt x="123" y="3099"/>
                      <a:pt x="123" y="3090"/>
                      <a:pt x="123" y="3082"/>
                    </a:cubicBezTo>
                    <a:cubicBezTo>
                      <a:pt x="131" y="3073"/>
                      <a:pt x="131" y="3055"/>
                      <a:pt x="140" y="3047"/>
                    </a:cubicBezTo>
                    <a:cubicBezTo>
                      <a:pt x="140" y="3038"/>
                      <a:pt x="149" y="3029"/>
                      <a:pt x="149" y="3021"/>
                    </a:cubicBezTo>
                    <a:cubicBezTo>
                      <a:pt x="157" y="3012"/>
                      <a:pt x="157" y="3003"/>
                      <a:pt x="166" y="2986"/>
                    </a:cubicBezTo>
                    <a:cubicBezTo>
                      <a:pt x="166" y="2986"/>
                      <a:pt x="175" y="2977"/>
                      <a:pt x="175" y="2969"/>
                    </a:cubicBezTo>
                    <a:cubicBezTo>
                      <a:pt x="183" y="2951"/>
                      <a:pt x="192" y="2943"/>
                      <a:pt x="192" y="2934"/>
                    </a:cubicBezTo>
                    <a:cubicBezTo>
                      <a:pt x="201" y="2925"/>
                      <a:pt x="201" y="2917"/>
                      <a:pt x="209" y="2908"/>
                    </a:cubicBezTo>
                    <a:cubicBezTo>
                      <a:pt x="209" y="2899"/>
                      <a:pt x="218" y="2899"/>
                      <a:pt x="218" y="2891"/>
                    </a:cubicBezTo>
                    <a:cubicBezTo>
                      <a:pt x="227" y="2882"/>
                      <a:pt x="235" y="2873"/>
                      <a:pt x="235" y="2865"/>
                    </a:cubicBezTo>
                    <a:cubicBezTo>
                      <a:pt x="244" y="2856"/>
                      <a:pt x="244" y="2847"/>
                      <a:pt x="253" y="2838"/>
                    </a:cubicBezTo>
                    <a:cubicBezTo>
                      <a:pt x="253" y="2830"/>
                      <a:pt x="261" y="2821"/>
                      <a:pt x="270" y="2812"/>
                    </a:cubicBezTo>
                    <a:cubicBezTo>
                      <a:pt x="270" y="2804"/>
                      <a:pt x="279" y="2795"/>
                      <a:pt x="287" y="2786"/>
                    </a:cubicBezTo>
                    <a:cubicBezTo>
                      <a:pt x="287" y="2778"/>
                      <a:pt x="296" y="2769"/>
                      <a:pt x="296" y="2760"/>
                    </a:cubicBezTo>
                    <a:cubicBezTo>
                      <a:pt x="305" y="2752"/>
                      <a:pt x="313" y="2743"/>
                      <a:pt x="322" y="2726"/>
                    </a:cubicBezTo>
                    <a:cubicBezTo>
                      <a:pt x="331" y="2717"/>
                      <a:pt x="340" y="2708"/>
                      <a:pt x="348" y="2700"/>
                    </a:cubicBezTo>
                    <a:cubicBezTo>
                      <a:pt x="348" y="2691"/>
                      <a:pt x="357" y="2682"/>
                      <a:pt x="366" y="2674"/>
                    </a:cubicBezTo>
                    <a:cubicBezTo>
                      <a:pt x="374" y="2665"/>
                      <a:pt x="374" y="2656"/>
                      <a:pt x="383" y="2656"/>
                    </a:cubicBezTo>
                    <a:cubicBezTo>
                      <a:pt x="392" y="2648"/>
                      <a:pt x="392" y="2639"/>
                      <a:pt x="400" y="2630"/>
                    </a:cubicBezTo>
                    <a:cubicBezTo>
                      <a:pt x="409" y="2621"/>
                      <a:pt x="418" y="2613"/>
                      <a:pt x="418" y="2604"/>
                    </a:cubicBezTo>
                    <a:cubicBezTo>
                      <a:pt x="426" y="2604"/>
                      <a:pt x="435" y="2595"/>
                      <a:pt x="435" y="2587"/>
                    </a:cubicBezTo>
                    <a:cubicBezTo>
                      <a:pt x="444" y="2578"/>
                      <a:pt x="452" y="2569"/>
                      <a:pt x="461" y="2561"/>
                    </a:cubicBezTo>
                    <a:cubicBezTo>
                      <a:pt x="461" y="2561"/>
                      <a:pt x="470" y="2552"/>
                      <a:pt x="478" y="2543"/>
                    </a:cubicBezTo>
                    <a:cubicBezTo>
                      <a:pt x="487" y="2535"/>
                      <a:pt x="487" y="2526"/>
                      <a:pt x="496" y="2526"/>
                    </a:cubicBezTo>
                    <a:cubicBezTo>
                      <a:pt x="504" y="2517"/>
                      <a:pt x="513" y="2509"/>
                      <a:pt x="513" y="2500"/>
                    </a:cubicBezTo>
                    <a:cubicBezTo>
                      <a:pt x="522" y="2500"/>
                      <a:pt x="530" y="2491"/>
                      <a:pt x="539" y="2483"/>
                    </a:cubicBezTo>
                    <a:cubicBezTo>
                      <a:pt x="539" y="2474"/>
                      <a:pt x="548" y="2465"/>
                      <a:pt x="557" y="2465"/>
                    </a:cubicBezTo>
                    <a:cubicBezTo>
                      <a:pt x="565" y="2457"/>
                      <a:pt x="574" y="2448"/>
                      <a:pt x="574" y="2439"/>
                    </a:cubicBezTo>
                    <a:cubicBezTo>
                      <a:pt x="583" y="2439"/>
                      <a:pt x="591" y="2431"/>
                      <a:pt x="600" y="2422"/>
                    </a:cubicBezTo>
                    <a:cubicBezTo>
                      <a:pt x="617" y="2413"/>
                      <a:pt x="626" y="2396"/>
                      <a:pt x="635" y="2387"/>
                    </a:cubicBezTo>
                    <a:cubicBezTo>
                      <a:pt x="643" y="2387"/>
                      <a:pt x="652" y="2378"/>
                      <a:pt x="661" y="2370"/>
                    </a:cubicBezTo>
                    <a:cubicBezTo>
                      <a:pt x="661" y="2361"/>
                      <a:pt x="669" y="2361"/>
                      <a:pt x="678" y="2352"/>
                    </a:cubicBezTo>
                    <a:cubicBezTo>
                      <a:pt x="687" y="2344"/>
                      <a:pt x="695" y="2344"/>
                      <a:pt x="704" y="2335"/>
                    </a:cubicBezTo>
                    <a:cubicBezTo>
                      <a:pt x="704" y="2326"/>
                      <a:pt x="713" y="2326"/>
                      <a:pt x="721" y="2318"/>
                    </a:cubicBezTo>
                    <a:cubicBezTo>
                      <a:pt x="730" y="2309"/>
                      <a:pt x="739" y="2309"/>
                      <a:pt x="747" y="2300"/>
                    </a:cubicBezTo>
                    <a:cubicBezTo>
                      <a:pt x="756" y="2292"/>
                      <a:pt x="756" y="2292"/>
                      <a:pt x="765" y="2283"/>
                    </a:cubicBezTo>
                    <a:cubicBezTo>
                      <a:pt x="774" y="2274"/>
                      <a:pt x="782" y="2274"/>
                      <a:pt x="791" y="2266"/>
                    </a:cubicBezTo>
                    <a:cubicBezTo>
                      <a:pt x="800" y="2257"/>
                      <a:pt x="800" y="2257"/>
                      <a:pt x="808" y="2248"/>
                    </a:cubicBezTo>
                    <a:cubicBezTo>
                      <a:pt x="817" y="2240"/>
                      <a:pt x="826" y="2240"/>
                      <a:pt x="834" y="2231"/>
                    </a:cubicBezTo>
                    <a:cubicBezTo>
                      <a:pt x="843" y="2231"/>
                      <a:pt x="852" y="2222"/>
                      <a:pt x="860" y="2214"/>
                    </a:cubicBezTo>
                    <a:cubicBezTo>
                      <a:pt x="860" y="2214"/>
                      <a:pt x="869" y="2205"/>
                      <a:pt x="878" y="2205"/>
                    </a:cubicBezTo>
                    <a:cubicBezTo>
                      <a:pt x="886" y="2196"/>
                      <a:pt x="895" y="2187"/>
                      <a:pt x="904" y="2187"/>
                    </a:cubicBezTo>
                    <a:cubicBezTo>
                      <a:pt x="912" y="2179"/>
                      <a:pt x="921" y="2170"/>
                      <a:pt x="930" y="2170"/>
                    </a:cubicBezTo>
                    <a:cubicBezTo>
                      <a:pt x="938" y="2161"/>
                      <a:pt x="956" y="2153"/>
                      <a:pt x="964" y="2144"/>
                    </a:cubicBezTo>
                    <a:cubicBezTo>
                      <a:pt x="973" y="2135"/>
                      <a:pt x="982" y="2135"/>
                      <a:pt x="991" y="2127"/>
                    </a:cubicBezTo>
                    <a:cubicBezTo>
                      <a:pt x="999" y="2118"/>
                      <a:pt x="1008" y="2118"/>
                      <a:pt x="1017" y="2109"/>
                    </a:cubicBezTo>
                    <a:cubicBezTo>
                      <a:pt x="1025" y="2109"/>
                      <a:pt x="1034" y="2101"/>
                      <a:pt x="1034" y="2101"/>
                    </a:cubicBezTo>
                    <a:cubicBezTo>
                      <a:pt x="1043" y="2092"/>
                      <a:pt x="1051" y="2092"/>
                      <a:pt x="1060" y="2083"/>
                    </a:cubicBezTo>
                    <a:lnTo>
                      <a:pt x="1086" y="2075"/>
                    </a:lnTo>
                    <a:lnTo>
                      <a:pt x="1112" y="2057"/>
                    </a:lnTo>
                    <a:lnTo>
                      <a:pt x="1129" y="2049"/>
                    </a:lnTo>
                    <a:lnTo>
                      <a:pt x="1155" y="2031"/>
                    </a:lnTo>
                    <a:lnTo>
                      <a:pt x="1181" y="2023"/>
                    </a:lnTo>
                    <a:cubicBezTo>
                      <a:pt x="1190" y="2014"/>
                      <a:pt x="1190" y="2014"/>
                      <a:pt x="1199" y="2005"/>
                    </a:cubicBezTo>
                    <a:cubicBezTo>
                      <a:pt x="1208" y="2005"/>
                      <a:pt x="1216" y="1996"/>
                      <a:pt x="1234" y="1988"/>
                    </a:cubicBezTo>
                    <a:lnTo>
                      <a:pt x="1251" y="1979"/>
                    </a:lnTo>
                    <a:cubicBezTo>
                      <a:pt x="1260" y="1979"/>
                      <a:pt x="1268" y="1970"/>
                      <a:pt x="1277" y="1970"/>
                    </a:cubicBezTo>
                    <a:cubicBezTo>
                      <a:pt x="1286" y="1962"/>
                      <a:pt x="1303" y="1953"/>
                      <a:pt x="1320" y="1944"/>
                    </a:cubicBezTo>
                    <a:lnTo>
                      <a:pt x="1338" y="1936"/>
                    </a:lnTo>
                    <a:lnTo>
                      <a:pt x="1364" y="1927"/>
                    </a:lnTo>
                    <a:lnTo>
                      <a:pt x="1390" y="1910"/>
                    </a:lnTo>
                    <a:lnTo>
                      <a:pt x="1416" y="1901"/>
                    </a:lnTo>
                    <a:lnTo>
                      <a:pt x="1433" y="1892"/>
                    </a:lnTo>
                    <a:lnTo>
                      <a:pt x="1459" y="1884"/>
                    </a:lnTo>
                    <a:lnTo>
                      <a:pt x="1477" y="1875"/>
                    </a:lnTo>
                    <a:lnTo>
                      <a:pt x="1503" y="1858"/>
                    </a:lnTo>
                    <a:lnTo>
                      <a:pt x="1529" y="1849"/>
                    </a:lnTo>
                    <a:lnTo>
                      <a:pt x="1546" y="1840"/>
                    </a:lnTo>
                    <a:lnTo>
                      <a:pt x="1572" y="1832"/>
                    </a:lnTo>
                    <a:lnTo>
                      <a:pt x="1589" y="1823"/>
                    </a:lnTo>
                    <a:lnTo>
                      <a:pt x="1589" y="1823"/>
                    </a:lnTo>
                    <a:cubicBezTo>
                      <a:pt x="1607" y="1814"/>
                      <a:pt x="1624" y="1814"/>
                      <a:pt x="1633" y="1806"/>
                    </a:cubicBezTo>
                    <a:lnTo>
                      <a:pt x="1633" y="1806"/>
                    </a:lnTo>
                    <a:cubicBezTo>
                      <a:pt x="1650" y="1797"/>
                      <a:pt x="1659" y="1797"/>
                      <a:pt x="1676" y="1788"/>
                    </a:cubicBezTo>
                    <a:lnTo>
                      <a:pt x="1676" y="1788"/>
                    </a:lnTo>
                    <a:lnTo>
                      <a:pt x="1702" y="1779"/>
                    </a:lnTo>
                    <a:lnTo>
                      <a:pt x="1720" y="1771"/>
                    </a:lnTo>
                    <a:lnTo>
                      <a:pt x="1746" y="1762"/>
                    </a:lnTo>
                    <a:lnTo>
                      <a:pt x="1763" y="1753"/>
                    </a:lnTo>
                    <a:lnTo>
                      <a:pt x="1789" y="1745"/>
                    </a:lnTo>
                    <a:lnTo>
                      <a:pt x="1806" y="1736"/>
                    </a:lnTo>
                    <a:lnTo>
                      <a:pt x="1824" y="1727"/>
                    </a:lnTo>
                    <a:lnTo>
                      <a:pt x="1850" y="1719"/>
                    </a:lnTo>
                    <a:lnTo>
                      <a:pt x="1867" y="1719"/>
                    </a:lnTo>
                    <a:lnTo>
                      <a:pt x="1867" y="1710"/>
                    </a:lnTo>
                    <a:lnTo>
                      <a:pt x="1902" y="1701"/>
                    </a:lnTo>
                    <a:lnTo>
                      <a:pt x="1911" y="1701"/>
                    </a:lnTo>
                    <a:lnTo>
                      <a:pt x="1945" y="1684"/>
                    </a:lnTo>
                    <a:lnTo>
                      <a:pt x="1945" y="1684"/>
                    </a:lnTo>
                    <a:lnTo>
                      <a:pt x="1980" y="1675"/>
                    </a:lnTo>
                    <a:lnTo>
                      <a:pt x="1980" y="1675"/>
                    </a:lnTo>
                    <a:lnTo>
                      <a:pt x="2015" y="1667"/>
                    </a:lnTo>
                    <a:lnTo>
                      <a:pt x="2023" y="1658"/>
                    </a:lnTo>
                    <a:lnTo>
                      <a:pt x="2041" y="1649"/>
                    </a:lnTo>
                    <a:lnTo>
                      <a:pt x="2058" y="1649"/>
                    </a:lnTo>
                    <a:lnTo>
                      <a:pt x="2119" y="1623"/>
                    </a:lnTo>
                    <a:lnTo>
                      <a:pt x="2128" y="1623"/>
                    </a:lnTo>
                    <a:lnTo>
                      <a:pt x="2136" y="1615"/>
                    </a:lnTo>
                    <a:lnTo>
                      <a:pt x="2162" y="1606"/>
                    </a:lnTo>
                    <a:lnTo>
                      <a:pt x="2162" y="1606"/>
                    </a:lnTo>
                    <a:lnTo>
                      <a:pt x="2188" y="1597"/>
                    </a:lnTo>
                    <a:cubicBezTo>
                      <a:pt x="1581" y="495"/>
                      <a:pt x="2110" y="0"/>
                      <a:pt x="3143" y="139"/>
                    </a:cubicBezTo>
                    <a:cubicBezTo>
                      <a:pt x="3560" y="217"/>
                      <a:pt x="4888" y="451"/>
                      <a:pt x="5305" y="2248"/>
                    </a:cubicBezTo>
                    <a:cubicBezTo>
                      <a:pt x="5305" y="2248"/>
                      <a:pt x="7822" y="1467"/>
                      <a:pt x="7822" y="1458"/>
                    </a:cubicBezTo>
                    <a:close/>
                  </a:path>
                </a:pathLst>
              </a:custGeom>
              <a:solidFill>
                <a:srgbClr val="477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5"/>
              <p:cNvSpPr/>
              <p:nvPr/>
            </p:nvSpPr>
            <p:spPr>
              <a:xfrm rot="509565">
                <a:off x="6471952" y="3368640"/>
                <a:ext cx="392770" cy="224961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4540" extrusionOk="0">
                    <a:moveTo>
                      <a:pt x="7822" y="1458"/>
                    </a:moveTo>
                    <a:cubicBezTo>
                      <a:pt x="7909" y="2118"/>
                      <a:pt x="7926" y="2795"/>
                      <a:pt x="7865" y="3463"/>
                    </a:cubicBezTo>
                    <a:cubicBezTo>
                      <a:pt x="6494" y="4054"/>
                      <a:pt x="5036" y="4410"/>
                      <a:pt x="3543" y="4522"/>
                    </a:cubicBezTo>
                    <a:cubicBezTo>
                      <a:pt x="2423" y="4540"/>
                      <a:pt x="522" y="4036"/>
                      <a:pt x="1" y="3559"/>
                    </a:cubicBezTo>
                    <a:lnTo>
                      <a:pt x="1" y="3559"/>
                    </a:lnTo>
                    <a:cubicBezTo>
                      <a:pt x="1" y="3550"/>
                      <a:pt x="1" y="3542"/>
                      <a:pt x="1" y="3533"/>
                    </a:cubicBezTo>
                    <a:cubicBezTo>
                      <a:pt x="1" y="3524"/>
                      <a:pt x="1" y="3507"/>
                      <a:pt x="10" y="3489"/>
                    </a:cubicBezTo>
                    <a:cubicBezTo>
                      <a:pt x="10" y="3481"/>
                      <a:pt x="10" y="3472"/>
                      <a:pt x="10" y="3463"/>
                    </a:cubicBezTo>
                    <a:cubicBezTo>
                      <a:pt x="18" y="3455"/>
                      <a:pt x="18" y="3437"/>
                      <a:pt x="18" y="3429"/>
                    </a:cubicBezTo>
                    <a:cubicBezTo>
                      <a:pt x="18" y="3420"/>
                      <a:pt x="27" y="3411"/>
                      <a:pt x="27" y="3394"/>
                    </a:cubicBezTo>
                    <a:cubicBezTo>
                      <a:pt x="27" y="3385"/>
                      <a:pt x="27" y="3377"/>
                      <a:pt x="36" y="3359"/>
                    </a:cubicBezTo>
                    <a:cubicBezTo>
                      <a:pt x="36" y="3351"/>
                      <a:pt x="36" y="3342"/>
                      <a:pt x="36" y="3333"/>
                    </a:cubicBezTo>
                    <a:cubicBezTo>
                      <a:pt x="44" y="3325"/>
                      <a:pt x="44" y="3316"/>
                      <a:pt x="44" y="3299"/>
                    </a:cubicBezTo>
                    <a:cubicBezTo>
                      <a:pt x="53" y="3290"/>
                      <a:pt x="53" y="3281"/>
                      <a:pt x="53" y="3272"/>
                    </a:cubicBezTo>
                    <a:cubicBezTo>
                      <a:pt x="62" y="3264"/>
                      <a:pt x="62" y="3255"/>
                      <a:pt x="70" y="3238"/>
                    </a:cubicBezTo>
                    <a:cubicBezTo>
                      <a:pt x="70" y="3229"/>
                      <a:pt x="70" y="3220"/>
                      <a:pt x="79" y="3212"/>
                    </a:cubicBezTo>
                    <a:cubicBezTo>
                      <a:pt x="79" y="3203"/>
                      <a:pt x="79" y="3194"/>
                      <a:pt x="88" y="3177"/>
                    </a:cubicBezTo>
                    <a:cubicBezTo>
                      <a:pt x="88" y="3168"/>
                      <a:pt x="88" y="3160"/>
                      <a:pt x="96" y="3151"/>
                    </a:cubicBezTo>
                    <a:cubicBezTo>
                      <a:pt x="105" y="3134"/>
                      <a:pt x="105" y="3116"/>
                      <a:pt x="114" y="3099"/>
                    </a:cubicBezTo>
                    <a:cubicBezTo>
                      <a:pt x="123" y="3099"/>
                      <a:pt x="123" y="3090"/>
                      <a:pt x="123" y="3082"/>
                    </a:cubicBezTo>
                    <a:cubicBezTo>
                      <a:pt x="131" y="3073"/>
                      <a:pt x="131" y="3055"/>
                      <a:pt x="140" y="3047"/>
                    </a:cubicBezTo>
                    <a:cubicBezTo>
                      <a:pt x="140" y="3038"/>
                      <a:pt x="149" y="3029"/>
                      <a:pt x="149" y="3021"/>
                    </a:cubicBezTo>
                    <a:cubicBezTo>
                      <a:pt x="157" y="3012"/>
                      <a:pt x="157" y="3003"/>
                      <a:pt x="166" y="2986"/>
                    </a:cubicBezTo>
                    <a:cubicBezTo>
                      <a:pt x="166" y="2986"/>
                      <a:pt x="175" y="2977"/>
                      <a:pt x="175" y="2969"/>
                    </a:cubicBezTo>
                    <a:cubicBezTo>
                      <a:pt x="183" y="2951"/>
                      <a:pt x="192" y="2943"/>
                      <a:pt x="192" y="2934"/>
                    </a:cubicBezTo>
                    <a:cubicBezTo>
                      <a:pt x="201" y="2925"/>
                      <a:pt x="201" y="2917"/>
                      <a:pt x="209" y="2908"/>
                    </a:cubicBezTo>
                    <a:cubicBezTo>
                      <a:pt x="209" y="2899"/>
                      <a:pt x="218" y="2899"/>
                      <a:pt x="218" y="2891"/>
                    </a:cubicBezTo>
                    <a:cubicBezTo>
                      <a:pt x="227" y="2882"/>
                      <a:pt x="235" y="2873"/>
                      <a:pt x="235" y="2865"/>
                    </a:cubicBezTo>
                    <a:cubicBezTo>
                      <a:pt x="244" y="2856"/>
                      <a:pt x="244" y="2847"/>
                      <a:pt x="253" y="2838"/>
                    </a:cubicBezTo>
                    <a:cubicBezTo>
                      <a:pt x="253" y="2830"/>
                      <a:pt x="261" y="2821"/>
                      <a:pt x="270" y="2812"/>
                    </a:cubicBezTo>
                    <a:cubicBezTo>
                      <a:pt x="270" y="2804"/>
                      <a:pt x="279" y="2795"/>
                      <a:pt x="287" y="2786"/>
                    </a:cubicBezTo>
                    <a:cubicBezTo>
                      <a:pt x="287" y="2778"/>
                      <a:pt x="296" y="2769"/>
                      <a:pt x="296" y="2760"/>
                    </a:cubicBezTo>
                    <a:cubicBezTo>
                      <a:pt x="305" y="2752"/>
                      <a:pt x="313" y="2743"/>
                      <a:pt x="322" y="2726"/>
                    </a:cubicBezTo>
                    <a:cubicBezTo>
                      <a:pt x="331" y="2717"/>
                      <a:pt x="340" y="2708"/>
                      <a:pt x="348" y="2700"/>
                    </a:cubicBezTo>
                    <a:cubicBezTo>
                      <a:pt x="348" y="2691"/>
                      <a:pt x="357" y="2682"/>
                      <a:pt x="366" y="2674"/>
                    </a:cubicBezTo>
                    <a:cubicBezTo>
                      <a:pt x="374" y="2665"/>
                      <a:pt x="374" y="2656"/>
                      <a:pt x="383" y="2656"/>
                    </a:cubicBezTo>
                    <a:cubicBezTo>
                      <a:pt x="392" y="2648"/>
                      <a:pt x="392" y="2639"/>
                      <a:pt x="400" y="2630"/>
                    </a:cubicBezTo>
                    <a:cubicBezTo>
                      <a:pt x="409" y="2621"/>
                      <a:pt x="418" y="2613"/>
                      <a:pt x="418" y="2604"/>
                    </a:cubicBezTo>
                    <a:cubicBezTo>
                      <a:pt x="426" y="2604"/>
                      <a:pt x="435" y="2595"/>
                      <a:pt x="435" y="2587"/>
                    </a:cubicBezTo>
                    <a:cubicBezTo>
                      <a:pt x="444" y="2578"/>
                      <a:pt x="452" y="2569"/>
                      <a:pt x="461" y="2561"/>
                    </a:cubicBezTo>
                    <a:cubicBezTo>
                      <a:pt x="461" y="2561"/>
                      <a:pt x="470" y="2552"/>
                      <a:pt x="478" y="2543"/>
                    </a:cubicBezTo>
                    <a:cubicBezTo>
                      <a:pt x="487" y="2535"/>
                      <a:pt x="487" y="2526"/>
                      <a:pt x="496" y="2526"/>
                    </a:cubicBezTo>
                    <a:cubicBezTo>
                      <a:pt x="504" y="2517"/>
                      <a:pt x="513" y="2509"/>
                      <a:pt x="513" y="2500"/>
                    </a:cubicBezTo>
                    <a:cubicBezTo>
                      <a:pt x="522" y="2500"/>
                      <a:pt x="530" y="2491"/>
                      <a:pt x="539" y="2483"/>
                    </a:cubicBezTo>
                    <a:cubicBezTo>
                      <a:pt x="539" y="2474"/>
                      <a:pt x="548" y="2465"/>
                      <a:pt x="557" y="2465"/>
                    </a:cubicBezTo>
                    <a:cubicBezTo>
                      <a:pt x="565" y="2457"/>
                      <a:pt x="574" y="2448"/>
                      <a:pt x="574" y="2439"/>
                    </a:cubicBezTo>
                    <a:cubicBezTo>
                      <a:pt x="583" y="2439"/>
                      <a:pt x="591" y="2431"/>
                      <a:pt x="600" y="2422"/>
                    </a:cubicBezTo>
                    <a:cubicBezTo>
                      <a:pt x="617" y="2413"/>
                      <a:pt x="626" y="2396"/>
                      <a:pt x="635" y="2387"/>
                    </a:cubicBezTo>
                    <a:cubicBezTo>
                      <a:pt x="643" y="2387"/>
                      <a:pt x="652" y="2378"/>
                      <a:pt x="661" y="2370"/>
                    </a:cubicBezTo>
                    <a:cubicBezTo>
                      <a:pt x="661" y="2361"/>
                      <a:pt x="669" y="2361"/>
                      <a:pt x="678" y="2352"/>
                    </a:cubicBezTo>
                    <a:cubicBezTo>
                      <a:pt x="687" y="2344"/>
                      <a:pt x="695" y="2344"/>
                      <a:pt x="704" y="2335"/>
                    </a:cubicBezTo>
                    <a:cubicBezTo>
                      <a:pt x="704" y="2326"/>
                      <a:pt x="713" y="2326"/>
                      <a:pt x="721" y="2318"/>
                    </a:cubicBezTo>
                    <a:cubicBezTo>
                      <a:pt x="730" y="2309"/>
                      <a:pt x="739" y="2309"/>
                      <a:pt x="747" y="2300"/>
                    </a:cubicBezTo>
                    <a:cubicBezTo>
                      <a:pt x="756" y="2292"/>
                      <a:pt x="756" y="2292"/>
                      <a:pt x="765" y="2283"/>
                    </a:cubicBezTo>
                    <a:cubicBezTo>
                      <a:pt x="774" y="2274"/>
                      <a:pt x="782" y="2274"/>
                      <a:pt x="791" y="2266"/>
                    </a:cubicBezTo>
                    <a:cubicBezTo>
                      <a:pt x="800" y="2257"/>
                      <a:pt x="800" y="2257"/>
                      <a:pt x="808" y="2248"/>
                    </a:cubicBezTo>
                    <a:cubicBezTo>
                      <a:pt x="817" y="2240"/>
                      <a:pt x="826" y="2240"/>
                      <a:pt x="834" y="2231"/>
                    </a:cubicBezTo>
                    <a:cubicBezTo>
                      <a:pt x="843" y="2231"/>
                      <a:pt x="852" y="2222"/>
                      <a:pt x="860" y="2214"/>
                    </a:cubicBezTo>
                    <a:cubicBezTo>
                      <a:pt x="860" y="2214"/>
                      <a:pt x="869" y="2205"/>
                      <a:pt x="878" y="2205"/>
                    </a:cubicBezTo>
                    <a:cubicBezTo>
                      <a:pt x="886" y="2196"/>
                      <a:pt x="895" y="2187"/>
                      <a:pt x="904" y="2187"/>
                    </a:cubicBezTo>
                    <a:cubicBezTo>
                      <a:pt x="912" y="2179"/>
                      <a:pt x="921" y="2170"/>
                      <a:pt x="930" y="2170"/>
                    </a:cubicBezTo>
                    <a:cubicBezTo>
                      <a:pt x="938" y="2161"/>
                      <a:pt x="956" y="2153"/>
                      <a:pt x="964" y="2144"/>
                    </a:cubicBezTo>
                    <a:cubicBezTo>
                      <a:pt x="973" y="2135"/>
                      <a:pt x="982" y="2135"/>
                      <a:pt x="991" y="2127"/>
                    </a:cubicBezTo>
                    <a:cubicBezTo>
                      <a:pt x="999" y="2118"/>
                      <a:pt x="1008" y="2118"/>
                      <a:pt x="1017" y="2109"/>
                    </a:cubicBezTo>
                    <a:cubicBezTo>
                      <a:pt x="1025" y="2109"/>
                      <a:pt x="1034" y="2101"/>
                      <a:pt x="1034" y="2101"/>
                    </a:cubicBezTo>
                    <a:cubicBezTo>
                      <a:pt x="1043" y="2092"/>
                      <a:pt x="1051" y="2092"/>
                      <a:pt x="1060" y="2083"/>
                    </a:cubicBezTo>
                    <a:lnTo>
                      <a:pt x="1086" y="2075"/>
                    </a:lnTo>
                    <a:lnTo>
                      <a:pt x="1112" y="2057"/>
                    </a:lnTo>
                    <a:lnTo>
                      <a:pt x="1129" y="2049"/>
                    </a:lnTo>
                    <a:lnTo>
                      <a:pt x="1155" y="2031"/>
                    </a:lnTo>
                    <a:lnTo>
                      <a:pt x="1181" y="2023"/>
                    </a:lnTo>
                    <a:cubicBezTo>
                      <a:pt x="1190" y="2014"/>
                      <a:pt x="1190" y="2014"/>
                      <a:pt x="1199" y="2005"/>
                    </a:cubicBezTo>
                    <a:cubicBezTo>
                      <a:pt x="1208" y="2005"/>
                      <a:pt x="1216" y="1996"/>
                      <a:pt x="1234" y="1988"/>
                    </a:cubicBezTo>
                    <a:lnTo>
                      <a:pt x="1251" y="1979"/>
                    </a:lnTo>
                    <a:cubicBezTo>
                      <a:pt x="1260" y="1979"/>
                      <a:pt x="1268" y="1970"/>
                      <a:pt x="1277" y="1970"/>
                    </a:cubicBezTo>
                    <a:cubicBezTo>
                      <a:pt x="1286" y="1962"/>
                      <a:pt x="1303" y="1953"/>
                      <a:pt x="1320" y="1944"/>
                    </a:cubicBezTo>
                    <a:lnTo>
                      <a:pt x="1338" y="1936"/>
                    </a:lnTo>
                    <a:lnTo>
                      <a:pt x="1364" y="1927"/>
                    </a:lnTo>
                    <a:lnTo>
                      <a:pt x="1390" y="1910"/>
                    </a:lnTo>
                    <a:lnTo>
                      <a:pt x="1416" y="1901"/>
                    </a:lnTo>
                    <a:lnTo>
                      <a:pt x="1433" y="1892"/>
                    </a:lnTo>
                    <a:lnTo>
                      <a:pt x="1459" y="1884"/>
                    </a:lnTo>
                    <a:lnTo>
                      <a:pt x="1477" y="1875"/>
                    </a:lnTo>
                    <a:lnTo>
                      <a:pt x="1503" y="1858"/>
                    </a:lnTo>
                    <a:lnTo>
                      <a:pt x="1529" y="1849"/>
                    </a:lnTo>
                    <a:lnTo>
                      <a:pt x="1546" y="1840"/>
                    </a:lnTo>
                    <a:lnTo>
                      <a:pt x="1572" y="1832"/>
                    </a:lnTo>
                    <a:lnTo>
                      <a:pt x="1589" y="1823"/>
                    </a:lnTo>
                    <a:lnTo>
                      <a:pt x="1589" y="1823"/>
                    </a:lnTo>
                    <a:cubicBezTo>
                      <a:pt x="1607" y="1814"/>
                      <a:pt x="1624" y="1814"/>
                      <a:pt x="1633" y="1806"/>
                    </a:cubicBezTo>
                    <a:lnTo>
                      <a:pt x="1633" y="1806"/>
                    </a:lnTo>
                    <a:cubicBezTo>
                      <a:pt x="1650" y="1797"/>
                      <a:pt x="1659" y="1797"/>
                      <a:pt x="1676" y="1788"/>
                    </a:cubicBezTo>
                    <a:lnTo>
                      <a:pt x="1676" y="1788"/>
                    </a:lnTo>
                    <a:lnTo>
                      <a:pt x="1702" y="1779"/>
                    </a:lnTo>
                    <a:lnTo>
                      <a:pt x="1720" y="1771"/>
                    </a:lnTo>
                    <a:lnTo>
                      <a:pt x="1746" y="1762"/>
                    </a:lnTo>
                    <a:lnTo>
                      <a:pt x="1763" y="1753"/>
                    </a:lnTo>
                    <a:lnTo>
                      <a:pt x="1789" y="1745"/>
                    </a:lnTo>
                    <a:lnTo>
                      <a:pt x="1806" y="1736"/>
                    </a:lnTo>
                    <a:lnTo>
                      <a:pt x="1824" y="1727"/>
                    </a:lnTo>
                    <a:lnTo>
                      <a:pt x="1850" y="1719"/>
                    </a:lnTo>
                    <a:lnTo>
                      <a:pt x="1867" y="1719"/>
                    </a:lnTo>
                    <a:lnTo>
                      <a:pt x="1867" y="1710"/>
                    </a:lnTo>
                    <a:lnTo>
                      <a:pt x="1902" y="1701"/>
                    </a:lnTo>
                    <a:lnTo>
                      <a:pt x="1911" y="1701"/>
                    </a:lnTo>
                    <a:lnTo>
                      <a:pt x="1945" y="1684"/>
                    </a:lnTo>
                    <a:lnTo>
                      <a:pt x="1945" y="1684"/>
                    </a:lnTo>
                    <a:lnTo>
                      <a:pt x="1980" y="1675"/>
                    </a:lnTo>
                    <a:lnTo>
                      <a:pt x="1980" y="1675"/>
                    </a:lnTo>
                    <a:lnTo>
                      <a:pt x="2015" y="1667"/>
                    </a:lnTo>
                    <a:lnTo>
                      <a:pt x="2023" y="1658"/>
                    </a:lnTo>
                    <a:lnTo>
                      <a:pt x="2041" y="1649"/>
                    </a:lnTo>
                    <a:lnTo>
                      <a:pt x="2058" y="1649"/>
                    </a:lnTo>
                    <a:lnTo>
                      <a:pt x="2119" y="1623"/>
                    </a:lnTo>
                    <a:lnTo>
                      <a:pt x="2128" y="1623"/>
                    </a:lnTo>
                    <a:lnTo>
                      <a:pt x="2136" y="1615"/>
                    </a:lnTo>
                    <a:lnTo>
                      <a:pt x="2162" y="1606"/>
                    </a:lnTo>
                    <a:lnTo>
                      <a:pt x="2162" y="1606"/>
                    </a:lnTo>
                    <a:lnTo>
                      <a:pt x="2188" y="1597"/>
                    </a:lnTo>
                    <a:cubicBezTo>
                      <a:pt x="1581" y="495"/>
                      <a:pt x="2110" y="0"/>
                      <a:pt x="3143" y="139"/>
                    </a:cubicBezTo>
                    <a:cubicBezTo>
                      <a:pt x="3560" y="217"/>
                      <a:pt x="4888" y="451"/>
                      <a:pt x="5305" y="2248"/>
                    </a:cubicBezTo>
                    <a:cubicBezTo>
                      <a:pt x="5305" y="2248"/>
                      <a:pt x="7822" y="1467"/>
                      <a:pt x="7822" y="14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5"/>
              <p:cNvSpPr/>
              <p:nvPr/>
            </p:nvSpPr>
            <p:spPr>
              <a:xfrm rot="509565">
                <a:off x="6762812" y="3498979"/>
                <a:ext cx="92953" cy="94642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910" extrusionOk="0">
                    <a:moveTo>
                      <a:pt x="1832" y="1267"/>
                    </a:moveTo>
                    <a:cubicBezTo>
                      <a:pt x="1858" y="833"/>
                      <a:pt x="1876" y="417"/>
                      <a:pt x="1858" y="0"/>
                    </a:cubicBezTo>
                    <a:lnTo>
                      <a:pt x="1850" y="0"/>
                    </a:lnTo>
                    <a:lnTo>
                      <a:pt x="1832" y="9"/>
                    </a:lnTo>
                    <a:lnTo>
                      <a:pt x="1815" y="18"/>
                    </a:lnTo>
                    <a:lnTo>
                      <a:pt x="1798" y="26"/>
                    </a:lnTo>
                    <a:lnTo>
                      <a:pt x="1772" y="35"/>
                    </a:lnTo>
                    <a:lnTo>
                      <a:pt x="1754" y="44"/>
                    </a:lnTo>
                    <a:lnTo>
                      <a:pt x="1728" y="52"/>
                    </a:lnTo>
                    <a:lnTo>
                      <a:pt x="1711" y="61"/>
                    </a:lnTo>
                    <a:lnTo>
                      <a:pt x="1685" y="70"/>
                    </a:lnTo>
                    <a:lnTo>
                      <a:pt x="1685" y="70"/>
                    </a:lnTo>
                    <a:cubicBezTo>
                      <a:pt x="1667" y="70"/>
                      <a:pt x="1659" y="78"/>
                      <a:pt x="1641" y="87"/>
                    </a:cubicBezTo>
                    <a:lnTo>
                      <a:pt x="1641" y="87"/>
                    </a:lnTo>
                    <a:cubicBezTo>
                      <a:pt x="1633" y="87"/>
                      <a:pt x="1615" y="96"/>
                      <a:pt x="1598" y="96"/>
                    </a:cubicBezTo>
                    <a:lnTo>
                      <a:pt x="1598" y="104"/>
                    </a:lnTo>
                    <a:lnTo>
                      <a:pt x="1581" y="113"/>
                    </a:lnTo>
                    <a:lnTo>
                      <a:pt x="1555" y="122"/>
                    </a:lnTo>
                    <a:lnTo>
                      <a:pt x="1537" y="130"/>
                    </a:lnTo>
                    <a:lnTo>
                      <a:pt x="1511" y="139"/>
                    </a:lnTo>
                    <a:lnTo>
                      <a:pt x="1485" y="148"/>
                    </a:lnTo>
                    <a:lnTo>
                      <a:pt x="1468" y="156"/>
                    </a:lnTo>
                    <a:lnTo>
                      <a:pt x="1442" y="174"/>
                    </a:lnTo>
                    <a:lnTo>
                      <a:pt x="1416" y="182"/>
                    </a:lnTo>
                    <a:lnTo>
                      <a:pt x="1390" y="191"/>
                    </a:lnTo>
                    <a:lnTo>
                      <a:pt x="1372" y="200"/>
                    </a:lnTo>
                    <a:lnTo>
                      <a:pt x="1346" y="217"/>
                    </a:lnTo>
                    <a:lnTo>
                      <a:pt x="1329" y="226"/>
                    </a:lnTo>
                    <a:cubicBezTo>
                      <a:pt x="1311" y="235"/>
                      <a:pt x="1294" y="235"/>
                      <a:pt x="1285" y="243"/>
                    </a:cubicBezTo>
                    <a:cubicBezTo>
                      <a:pt x="1277" y="252"/>
                      <a:pt x="1268" y="252"/>
                      <a:pt x="1259" y="261"/>
                    </a:cubicBezTo>
                    <a:lnTo>
                      <a:pt x="1233" y="269"/>
                    </a:lnTo>
                    <a:cubicBezTo>
                      <a:pt x="1225" y="278"/>
                      <a:pt x="1216" y="278"/>
                      <a:pt x="1207" y="287"/>
                    </a:cubicBezTo>
                    <a:cubicBezTo>
                      <a:pt x="1199" y="287"/>
                      <a:pt x="1190" y="295"/>
                      <a:pt x="1181" y="295"/>
                    </a:cubicBezTo>
                    <a:lnTo>
                      <a:pt x="1164" y="313"/>
                    </a:lnTo>
                    <a:lnTo>
                      <a:pt x="1138" y="321"/>
                    </a:lnTo>
                    <a:lnTo>
                      <a:pt x="1112" y="339"/>
                    </a:lnTo>
                    <a:lnTo>
                      <a:pt x="1094" y="347"/>
                    </a:lnTo>
                    <a:lnTo>
                      <a:pt x="1068" y="365"/>
                    </a:lnTo>
                    <a:cubicBezTo>
                      <a:pt x="1060" y="365"/>
                      <a:pt x="1051" y="373"/>
                      <a:pt x="1042" y="373"/>
                    </a:cubicBezTo>
                    <a:cubicBezTo>
                      <a:pt x="1034" y="382"/>
                      <a:pt x="1034" y="382"/>
                      <a:pt x="1025" y="391"/>
                    </a:cubicBezTo>
                    <a:cubicBezTo>
                      <a:pt x="1016" y="391"/>
                      <a:pt x="1008" y="399"/>
                      <a:pt x="999" y="408"/>
                    </a:cubicBezTo>
                    <a:cubicBezTo>
                      <a:pt x="990" y="408"/>
                      <a:pt x="982" y="417"/>
                      <a:pt x="973" y="425"/>
                    </a:cubicBezTo>
                    <a:cubicBezTo>
                      <a:pt x="964" y="425"/>
                      <a:pt x="947" y="434"/>
                      <a:pt x="938" y="443"/>
                    </a:cubicBezTo>
                    <a:cubicBezTo>
                      <a:pt x="930" y="452"/>
                      <a:pt x="921" y="452"/>
                      <a:pt x="912" y="460"/>
                    </a:cubicBezTo>
                    <a:lnTo>
                      <a:pt x="912" y="460"/>
                    </a:lnTo>
                    <a:lnTo>
                      <a:pt x="912" y="460"/>
                    </a:lnTo>
                    <a:lnTo>
                      <a:pt x="912" y="460"/>
                    </a:lnTo>
                    <a:cubicBezTo>
                      <a:pt x="903" y="469"/>
                      <a:pt x="895" y="478"/>
                      <a:pt x="886" y="478"/>
                    </a:cubicBezTo>
                    <a:cubicBezTo>
                      <a:pt x="877" y="486"/>
                      <a:pt x="869" y="486"/>
                      <a:pt x="860" y="495"/>
                    </a:cubicBezTo>
                    <a:cubicBezTo>
                      <a:pt x="860" y="504"/>
                      <a:pt x="851" y="504"/>
                      <a:pt x="843" y="512"/>
                    </a:cubicBezTo>
                    <a:lnTo>
                      <a:pt x="834" y="512"/>
                    </a:lnTo>
                    <a:lnTo>
                      <a:pt x="825" y="521"/>
                    </a:lnTo>
                    <a:lnTo>
                      <a:pt x="817" y="530"/>
                    </a:lnTo>
                    <a:cubicBezTo>
                      <a:pt x="808" y="530"/>
                      <a:pt x="808" y="538"/>
                      <a:pt x="799" y="547"/>
                    </a:cubicBezTo>
                    <a:cubicBezTo>
                      <a:pt x="791" y="547"/>
                      <a:pt x="782" y="556"/>
                      <a:pt x="773" y="564"/>
                    </a:cubicBezTo>
                    <a:cubicBezTo>
                      <a:pt x="765" y="564"/>
                      <a:pt x="756" y="573"/>
                      <a:pt x="756" y="582"/>
                    </a:cubicBezTo>
                    <a:lnTo>
                      <a:pt x="747" y="582"/>
                    </a:lnTo>
                    <a:cubicBezTo>
                      <a:pt x="739" y="590"/>
                      <a:pt x="739" y="590"/>
                      <a:pt x="730" y="590"/>
                    </a:cubicBezTo>
                    <a:cubicBezTo>
                      <a:pt x="721" y="599"/>
                      <a:pt x="713" y="608"/>
                      <a:pt x="713" y="616"/>
                    </a:cubicBezTo>
                    <a:cubicBezTo>
                      <a:pt x="704" y="616"/>
                      <a:pt x="695" y="625"/>
                      <a:pt x="686" y="634"/>
                    </a:cubicBezTo>
                    <a:lnTo>
                      <a:pt x="678" y="642"/>
                    </a:lnTo>
                    <a:lnTo>
                      <a:pt x="669" y="642"/>
                    </a:lnTo>
                    <a:lnTo>
                      <a:pt x="669" y="651"/>
                    </a:lnTo>
                    <a:cubicBezTo>
                      <a:pt x="660" y="651"/>
                      <a:pt x="652" y="660"/>
                      <a:pt x="643" y="669"/>
                    </a:cubicBezTo>
                    <a:cubicBezTo>
                      <a:pt x="634" y="677"/>
                      <a:pt x="626" y="686"/>
                      <a:pt x="608" y="695"/>
                    </a:cubicBezTo>
                    <a:cubicBezTo>
                      <a:pt x="608" y="703"/>
                      <a:pt x="608" y="703"/>
                      <a:pt x="600" y="703"/>
                    </a:cubicBezTo>
                    <a:lnTo>
                      <a:pt x="591" y="712"/>
                    </a:lnTo>
                    <a:cubicBezTo>
                      <a:pt x="591" y="712"/>
                      <a:pt x="582" y="721"/>
                      <a:pt x="582" y="721"/>
                    </a:cubicBezTo>
                    <a:cubicBezTo>
                      <a:pt x="574" y="729"/>
                      <a:pt x="574" y="738"/>
                      <a:pt x="565" y="738"/>
                    </a:cubicBezTo>
                    <a:cubicBezTo>
                      <a:pt x="556" y="747"/>
                      <a:pt x="548" y="755"/>
                      <a:pt x="548" y="764"/>
                    </a:cubicBezTo>
                    <a:cubicBezTo>
                      <a:pt x="539" y="764"/>
                      <a:pt x="530" y="773"/>
                      <a:pt x="530" y="773"/>
                    </a:cubicBezTo>
                    <a:cubicBezTo>
                      <a:pt x="522" y="781"/>
                      <a:pt x="522" y="781"/>
                      <a:pt x="522" y="790"/>
                    </a:cubicBezTo>
                    <a:cubicBezTo>
                      <a:pt x="513" y="790"/>
                      <a:pt x="513" y="799"/>
                      <a:pt x="504" y="799"/>
                    </a:cubicBezTo>
                    <a:cubicBezTo>
                      <a:pt x="496" y="807"/>
                      <a:pt x="487" y="816"/>
                      <a:pt x="487" y="825"/>
                    </a:cubicBezTo>
                    <a:cubicBezTo>
                      <a:pt x="478" y="825"/>
                      <a:pt x="469" y="833"/>
                      <a:pt x="469" y="842"/>
                    </a:cubicBezTo>
                    <a:lnTo>
                      <a:pt x="461" y="851"/>
                    </a:lnTo>
                    <a:cubicBezTo>
                      <a:pt x="452" y="851"/>
                      <a:pt x="452" y="859"/>
                      <a:pt x="452" y="859"/>
                    </a:cubicBezTo>
                    <a:lnTo>
                      <a:pt x="443" y="859"/>
                    </a:lnTo>
                    <a:cubicBezTo>
                      <a:pt x="443" y="868"/>
                      <a:pt x="435" y="877"/>
                      <a:pt x="426" y="886"/>
                    </a:cubicBezTo>
                    <a:cubicBezTo>
                      <a:pt x="417" y="894"/>
                      <a:pt x="417" y="903"/>
                      <a:pt x="409" y="903"/>
                    </a:cubicBezTo>
                    <a:cubicBezTo>
                      <a:pt x="400" y="912"/>
                      <a:pt x="400" y="920"/>
                      <a:pt x="391" y="929"/>
                    </a:cubicBezTo>
                    <a:lnTo>
                      <a:pt x="383" y="938"/>
                    </a:lnTo>
                    <a:cubicBezTo>
                      <a:pt x="383" y="946"/>
                      <a:pt x="374" y="946"/>
                      <a:pt x="374" y="955"/>
                    </a:cubicBezTo>
                    <a:cubicBezTo>
                      <a:pt x="365" y="964"/>
                      <a:pt x="357" y="972"/>
                      <a:pt x="348" y="981"/>
                    </a:cubicBezTo>
                    <a:cubicBezTo>
                      <a:pt x="348" y="990"/>
                      <a:pt x="339" y="998"/>
                      <a:pt x="331" y="1007"/>
                    </a:cubicBezTo>
                    <a:lnTo>
                      <a:pt x="331" y="1016"/>
                    </a:lnTo>
                    <a:cubicBezTo>
                      <a:pt x="322" y="1016"/>
                      <a:pt x="322" y="1016"/>
                      <a:pt x="322" y="1024"/>
                    </a:cubicBezTo>
                    <a:cubicBezTo>
                      <a:pt x="313" y="1033"/>
                      <a:pt x="313" y="1033"/>
                      <a:pt x="305" y="1042"/>
                    </a:cubicBezTo>
                    <a:cubicBezTo>
                      <a:pt x="305" y="1050"/>
                      <a:pt x="296" y="1059"/>
                      <a:pt x="296" y="1059"/>
                    </a:cubicBezTo>
                    <a:cubicBezTo>
                      <a:pt x="287" y="1068"/>
                      <a:pt x="279" y="1076"/>
                      <a:pt x="279" y="1094"/>
                    </a:cubicBezTo>
                    <a:cubicBezTo>
                      <a:pt x="270" y="1094"/>
                      <a:pt x="270" y="1094"/>
                      <a:pt x="270" y="1103"/>
                    </a:cubicBezTo>
                    <a:cubicBezTo>
                      <a:pt x="270" y="1103"/>
                      <a:pt x="261" y="1103"/>
                      <a:pt x="261" y="1111"/>
                    </a:cubicBezTo>
                    <a:lnTo>
                      <a:pt x="261" y="1111"/>
                    </a:lnTo>
                    <a:cubicBezTo>
                      <a:pt x="252" y="1120"/>
                      <a:pt x="252" y="1129"/>
                      <a:pt x="244" y="1137"/>
                    </a:cubicBezTo>
                    <a:cubicBezTo>
                      <a:pt x="235" y="1146"/>
                      <a:pt x="235" y="1155"/>
                      <a:pt x="226" y="1163"/>
                    </a:cubicBezTo>
                    <a:cubicBezTo>
                      <a:pt x="226" y="1172"/>
                      <a:pt x="218" y="1181"/>
                      <a:pt x="218" y="1189"/>
                    </a:cubicBezTo>
                    <a:cubicBezTo>
                      <a:pt x="209" y="1198"/>
                      <a:pt x="209" y="1198"/>
                      <a:pt x="209" y="1198"/>
                    </a:cubicBezTo>
                    <a:cubicBezTo>
                      <a:pt x="209" y="1207"/>
                      <a:pt x="200" y="1207"/>
                      <a:pt x="200" y="1215"/>
                    </a:cubicBezTo>
                    <a:cubicBezTo>
                      <a:pt x="192" y="1224"/>
                      <a:pt x="192" y="1233"/>
                      <a:pt x="183" y="1241"/>
                    </a:cubicBezTo>
                    <a:cubicBezTo>
                      <a:pt x="183" y="1250"/>
                      <a:pt x="174" y="1259"/>
                      <a:pt x="174" y="1267"/>
                    </a:cubicBezTo>
                    <a:cubicBezTo>
                      <a:pt x="174" y="1276"/>
                      <a:pt x="166" y="1276"/>
                      <a:pt x="166" y="1285"/>
                    </a:cubicBezTo>
                    <a:cubicBezTo>
                      <a:pt x="166" y="1285"/>
                      <a:pt x="166" y="1293"/>
                      <a:pt x="157" y="1293"/>
                    </a:cubicBezTo>
                    <a:lnTo>
                      <a:pt x="157" y="1302"/>
                    </a:lnTo>
                    <a:cubicBezTo>
                      <a:pt x="157" y="1302"/>
                      <a:pt x="148" y="1311"/>
                      <a:pt x="148" y="1320"/>
                    </a:cubicBezTo>
                    <a:cubicBezTo>
                      <a:pt x="140" y="1337"/>
                      <a:pt x="140" y="1346"/>
                      <a:pt x="131" y="1363"/>
                    </a:cubicBezTo>
                    <a:cubicBezTo>
                      <a:pt x="131" y="1363"/>
                      <a:pt x="122" y="1372"/>
                      <a:pt x="122" y="1380"/>
                    </a:cubicBezTo>
                    <a:lnTo>
                      <a:pt x="122" y="1389"/>
                    </a:lnTo>
                    <a:cubicBezTo>
                      <a:pt x="122" y="1389"/>
                      <a:pt x="114" y="1398"/>
                      <a:pt x="114" y="1398"/>
                    </a:cubicBezTo>
                    <a:cubicBezTo>
                      <a:pt x="114" y="1406"/>
                      <a:pt x="105" y="1424"/>
                      <a:pt x="105" y="1432"/>
                    </a:cubicBezTo>
                    <a:cubicBezTo>
                      <a:pt x="96" y="1441"/>
                      <a:pt x="96" y="1450"/>
                      <a:pt x="96" y="1458"/>
                    </a:cubicBezTo>
                    <a:cubicBezTo>
                      <a:pt x="88" y="1467"/>
                      <a:pt x="88" y="1476"/>
                      <a:pt x="79" y="1493"/>
                    </a:cubicBezTo>
                    <a:lnTo>
                      <a:pt x="79" y="1493"/>
                    </a:lnTo>
                    <a:cubicBezTo>
                      <a:pt x="79" y="1493"/>
                      <a:pt x="79" y="1502"/>
                      <a:pt x="79" y="1502"/>
                    </a:cubicBezTo>
                    <a:cubicBezTo>
                      <a:pt x="79" y="1511"/>
                      <a:pt x="79" y="1511"/>
                      <a:pt x="70" y="1519"/>
                    </a:cubicBezTo>
                    <a:cubicBezTo>
                      <a:pt x="70" y="1528"/>
                      <a:pt x="70" y="1537"/>
                      <a:pt x="62" y="1554"/>
                    </a:cubicBezTo>
                    <a:cubicBezTo>
                      <a:pt x="62" y="1563"/>
                      <a:pt x="62" y="1571"/>
                      <a:pt x="53" y="1580"/>
                    </a:cubicBezTo>
                    <a:cubicBezTo>
                      <a:pt x="53" y="1589"/>
                      <a:pt x="53" y="1589"/>
                      <a:pt x="53" y="1597"/>
                    </a:cubicBezTo>
                    <a:cubicBezTo>
                      <a:pt x="53" y="1597"/>
                      <a:pt x="53" y="1606"/>
                      <a:pt x="44" y="1615"/>
                    </a:cubicBezTo>
                    <a:lnTo>
                      <a:pt x="44" y="1615"/>
                    </a:lnTo>
                    <a:cubicBezTo>
                      <a:pt x="44" y="1623"/>
                      <a:pt x="44" y="1632"/>
                      <a:pt x="44" y="1641"/>
                    </a:cubicBezTo>
                    <a:cubicBezTo>
                      <a:pt x="35" y="1649"/>
                      <a:pt x="35" y="1667"/>
                      <a:pt x="35" y="1675"/>
                    </a:cubicBezTo>
                    <a:cubicBezTo>
                      <a:pt x="27" y="1684"/>
                      <a:pt x="27" y="1693"/>
                      <a:pt x="27" y="1701"/>
                    </a:cubicBezTo>
                    <a:lnTo>
                      <a:pt x="27" y="1710"/>
                    </a:lnTo>
                    <a:cubicBezTo>
                      <a:pt x="27" y="1719"/>
                      <a:pt x="27" y="1719"/>
                      <a:pt x="18" y="1728"/>
                    </a:cubicBezTo>
                    <a:cubicBezTo>
                      <a:pt x="18" y="1736"/>
                      <a:pt x="18" y="1736"/>
                      <a:pt x="18" y="1745"/>
                    </a:cubicBezTo>
                    <a:cubicBezTo>
                      <a:pt x="18" y="1754"/>
                      <a:pt x="18" y="1762"/>
                      <a:pt x="18" y="1771"/>
                    </a:cubicBezTo>
                    <a:cubicBezTo>
                      <a:pt x="9" y="1788"/>
                      <a:pt x="9" y="1797"/>
                      <a:pt x="9" y="1814"/>
                    </a:cubicBezTo>
                    <a:cubicBezTo>
                      <a:pt x="9" y="1823"/>
                      <a:pt x="9" y="1832"/>
                      <a:pt x="9" y="1840"/>
                    </a:cubicBezTo>
                    <a:lnTo>
                      <a:pt x="9" y="1840"/>
                    </a:lnTo>
                    <a:lnTo>
                      <a:pt x="9" y="1840"/>
                    </a:lnTo>
                    <a:cubicBezTo>
                      <a:pt x="1" y="1858"/>
                      <a:pt x="1" y="1884"/>
                      <a:pt x="1" y="1910"/>
                    </a:cubicBezTo>
                    <a:cubicBezTo>
                      <a:pt x="626" y="1736"/>
                      <a:pt x="1233" y="1528"/>
                      <a:pt x="1832" y="1267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5"/>
              <p:cNvSpPr/>
              <p:nvPr/>
            </p:nvSpPr>
            <p:spPr>
              <a:xfrm rot="509565">
                <a:off x="6464956" y="3465529"/>
                <a:ext cx="209540" cy="116593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353" extrusionOk="0">
                    <a:moveTo>
                      <a:pt x="4228" y="2275"/>
                    </a:moveTo>
                    <a:cubicBezTo>
                      <a:pt x="4003" y="2301"/>
                      <a:pt x="3777" y="2318"/>
                      <a:pt x="3543" y="2335"/>
                    </a:cubicBezTo>
                    <a:cubicBezTo>
                      <a:pt x="2423" y="2353"/>
                      <a:pt x="522" y="1849"/>
                      <a:pt x="1" y="1372"/>
                    </a:cubicBezTo>
                    <a:cubicBezTo>
                      <a:pt x="79" y="721"/>
                      <a:pt x="461" y="296"/>
                      <a:pt x="904" y="0"/>
                    </a:cubicBezTo>
                    <a:cubicBezTo>
                      <a:pt x="1225" y="0"/>
                      <a:pt x="1546" y="35"/>
                      <a:pt x="1867" y="113"/>
                    </a:cubicBezTo>
                    <a:cubicBezTo>
                      <a:pt x="3169" y="443"/>
                      <a:pt x="4107" y="1337"/>
                      <a:pt x="4228" y="22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5"/>
              <p:cNvSpPr/>
              <p:nvPr/>
            </p:nvSpPr>
            <p:spPr>
              <a:xfrm rot="509565">
                <a:off x="6573094" y="3428007"/>
                <a:ext cx="101525" cy="58569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182" extrusionOk="0">
                    <a:moveTo>
                      <a:pt x="1745" y="435"/>
                    </a:moveTo>
                    <a:lnTo>
                      <a:pt x="512" y="53"/>
                    </a:lnTo>
                    <a:cubicBezTo>
                      <a:pt x="321" y="1"/>
                      <a:pt x="122" y="105"/>
                      <a:pt x="61" y="296"/>
                    </a:cubicBezTo>
                    <a:lnTo>
                      <a:pt x="61" y="296"/>
                    </a:lnTo>
                    <a:cubicBezTo>
                      <a:pt x="0" y="487"/>
                      <a:pt x="113" y="687"/>
                      <a:pt x="304" y="747"/>
                    </a:cubicBezTo>
                    <a:lnTo>
                      <a:pt x="1536" y="1121"/>
                    </a:lnTo>
                    <a:cubicBezTo>
                      <a:pt x="1727" y="1181"/>
                      <a:pt x="1927" y="1077"/>
                      <a:pt x="1988" y="886"/>
                    </a:cubicBezTo>
                    <a:lnTo>
                      <a:pt x="1988" y="886"/>
                    </a:lnTo>
                    <a:cubicBezTo>
                      <a:pt x="2049" y="695"/>
                      <a:pt x="1936" y="496"/>
                      <a:pt x="1745" y="4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5"/>
              <p:cNvSpPr/>
              <p:nvPr/>
            </p:nvSpPr>
            <p:spPr>
              <a:xfrm rot="509565">
                <a:off x="6791895" y="3593952"/>
                <a:ext cx="392324" cy="102421"/>
              </a:xfrm>
              <a:custGeom>
                <a:avLst/>
                <a:gdLst/>
                <a:ahLst/>
                <a:cxnLst/>
                <a:rect l="l" t="t" r="r" b="b"/>
                <a:pathLst>
                  <a:path w="7918" h="2067" extrusionOk="0">
                    <a:moveTo>
                      <a:pt x="7917" y="1"/>
                    </a:moveTo>
                    <a:cubicBezTo>
                      <a:pt x="7917" y="331"/>
                      <a:pt x="7882" y="652"/>
                      <a:pt x="7830" y="964"/>
                    </a:cubicBezTo>
                    <a:cubicBezTo>
                      <a:pt x="6459" y="1572"/>
                      <a:pt x="5001" y="1937"/>
                      <a:pt x="3508" y="2049"/>
                    </a:cubicBezTo>
                    <a:cubicBezTo>
                      <a:pt x="2396" y="2067"/>
                      <a:pt x="487" y="1555"/>
                      <a:pt x="44" y="1077"/>
                    </a:cubicBezTo>
                    <a:cubicBezTo>
                      <a:pt x="9" y="878"/>
                      <a:pt x="1" y="661"/>
                      <a:pt x="27" y="452"/>
                    </a:cubicBezTo>
                    <a:cubicBezTo>
                      <a:pt x="548" y="930"/>
                      <a:pt x="2457" y="1433"/>
                      <a:pt x="3577" y="1416"/>
                    </a:cubicBezTo>
                    <a:cubicBezTo>
                      <a:pt x="5070" y="1312"/>
                      <a:pt x="6528" y="956"/>
                      <a:pt x="7900" y="366"/>
                    </a:cubicBezTo>
                    <a:cubicBezTo>
                      <a:pt x="7908" y="244"/>
                      <a:pt x="7908" y="122"/>
                      <a:pt x="79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5"/>
              <p:cNvSpPr/>
              <p:nvPr/>
            </p:nvSpPr>
            <p:spPr>
              <a:xfrm rot="509565">
                <a:off x="6806849" y="3441233"/>
                <a:ext cx="392720" cy="225010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4541" extrusionOk="0">
                    <a:moveTo>
                      <a:pt x="7830" y="1459"/>
                    </a:moveTo>
                    <a:cubicBezTo>
                      <a:pt x="7917" y="2127"/>
                      <a:pt x="7926" y="2795"/>
                      <a:pt x="7874" y="3473"/>
                    </a:cubicBezTo>
                    <a:cubicBezTo>
                      <a:pt x="6502" y="4063"/>
                      <a:pt x="5044" y="4419"/>
                      <a:pt x="3551" y="4523"/>
                    </a:cubicBezTo>
                    <a:cubicBezTo>
                      <a:pt x="2431" y="4540"/>
                      <a:pt x="522" y="4037"/>
                      <a:pt x="1" y="3559"/>
                    </a:cubicBezTo>
                    <a:lnTo>
                      <a:pt x="1" y="3559"/>
                    </a:lnTo>
                    <a:cubicBezTo>
                      <a:pt x="1" y="3551"/>
                      <a:pt x="9" y="3542"/>
                      <a:pt x="9" y="3542"/>
                    </a:cubicBezTo>
                    <a:cubicBezTo>
                      <a:pt x="9" y="3525"/>
                      <a:pt x="9" y="3507"/>
                      <a:pt x="9" y="3499"/>
                    </a:cubicBezTo>
                    <a:cubicBezTo>
                      <a:pt x="18" y="3481"/>
                      <a:pt x="18" y="3473"/>
                      <a:pt x="18" y="3464"/>
                    </a:cubicBezTo>
                    <a:cubicBezTo>
                      <a:pt x="18" y="3455"/>
                      <a:pt x="18" y="3438"/>
                      <a:pt x="27" y="3429"/>
                    </a:cubicBezTo>
                    <a:cubicBezTo>
                      <a:pt x="27" y="3420"/>
                      <a:pt x="27" y="3412"/>
                      <a:pt x="27" y="3403"/>
                    </a:cubicBezTo>
                    <a:cubicBezTo>
                      <a:pt x="35" y="3386"/>
                      <a:pt x="35" y="3377"/>
                      <a:pt x="35" y="3368"/>
                    </a:cubicBezTo>
                    <a:cubicBezTo>
                      <a:pt x="44" y="3360"/>
                      <a:pt x="44" y="3342"/>
                      <a:pt x="44" y="3334"/>
                    </a:cubicBezTo>
                    <a:cubicBezTo>
                      <a:pt x="44" y="3325"/>
                      <a:pt x="53" y="3316"/>
                      <a:pt x="53" y="3299"/>
                    </a:cubicBezTo>
                    <a:cubicBezTo>
                      <a:pt x="53" y="3290"/>
                      <a:pt x="62" y="3282"/>
                      <a:pt x="62" y="3273"/>
                    </a:cubicBezTo>
                    <a:cubicBezTo>
                      <a:pt x="62" y="3264"/>
                      <a:pt x="70" y="3256"/>
                      <a:pt x="70" y="3247"/>
                    </a:cubicBezTo>
                    <a:cubicBezTo>
                      <a:pt x="70" y="3229"/>
                      <a:pt x="79" y="3221"/>
                      <a:pt x="79" y="3212"/>
                    </a:cubicBezTo>
                    <a:cubicBezTo>
                      <a:pt x="88" y="3203"/>
                      <a:pt x="88" y="3195"/>
                      <a:pt x="88" y="3186"/>
                    </a:cubicBezTo>
                    <a:cubicBezTo>
                      <a:pt x="96" y="3177"/>
                      <a:pt x="96" y="3169"/>
                      <a:pt x="96" y="3160"/>
                    </a:cubicBezTo>
                    <a:cubicBezTo>
                      <a:pt x="105" y="3143"/>
                      <a:pt x="114" y="3125"/>
                      <a:pt x="122" y="3108"/>
                    </a:cubicBezTo>
                    <a:cubicBezTo>
                      <a:pt x="122" y="3099"/>
                      <a:pt x="122" y="3091"/>
                      <a:pt x="131" y="3082"/>
                    </a:cubicBezTo>
                    <a:cubicBezTo>
                      <a:pt x="131" y="3073"/>
                      <a:pt x="140" y="3056"/>
                      <a:pt x="148" y="3047"/>
                    </a:cubicBezTo>
                    <a:cubicBezTo>
                      <a:pt x="148" y="3038"/>
                      <a:pt x="157" y="3030"/>
                      <a:pt x="157" y="3021"/>
                    </a:cubicBezTo>
                    <a:cubicBezTo>
                      <a:pt x="157" y="3012"/>
                      <a:pt x="166" y="3004"/>
                      <a:pt x="174" y="2995"/>
                    </a:cubicBezTo>
                    <a:cubicBezTo>
                      <a:pt x="174" y="2986"/>
                      <a:pt x="183" y="2978"/>
                      <a:pt x="183" y="2969"/>
                    </a:cubicBezTo>
                    <a:cubicBezTo>
                      <a:pt x="192" y="2960"/>
                      <a:pt x="192" y="2952"/>
                      <a:pt x="200" y="2943"/>
                    </a:cubicBezTo>
                    <a:cubicBezTo>
                      <a:pt x="200" y="2934"/>
                      <a:pt x="209" y="2926"/>
                      <a:pt x="209" y="2917"/>
                    </a:cubicBezTo>
                    <a:cubicBezTo>
                      <a:pt x="218" y="2908"/>
                      <a:pt x="218" y="2900"/>
                      <a:pt x="226" y="2891"/>
                    </a:cubicBezTo>
                    <a:cubicBezTo>
                      <a:pt x="235" y="2882"/>
                      <a:pt x="235" y="2874"/>
                      <a:pt x="244" y="2865"/>
                    </a:cubicBezTo>
                    <a:cubicBezTo>
                      <a:pt x="244" y="2856"/>
                      <a:pt x="252" y="2848"/>
                      <a:pt x="261" y="2839"/>
                    </a:cubicBezTo>
                    <a:cubicBezTo>
                      <a:pt x="261" y="2830"/>
                      <a:pt x="270" y="2821"/>
                      <a:pt x="270" y="2813"/>
                    </a:cubicBezTo>
                    <a:cubicBezTo>
                      <a:pt x="279" y="2804"/>
                      <a:pt x="287" y="2795"/>
                      <a:pt x="287" y="2787"/>
                    </a:cubicBezTo>
                    <a:cubicBezTo>
                      <a:pt x="296" y="2778"/>
                      <a:pt x="296" y="2769"/>
                      <a:pt x="305" y="2769"/>
                    </a:cubicBezTo>
                    <a:cubicBezTo>
                      <a:pt x="313" y="2752"/>
                      <a:pt x="322" y="2743"/>
                      <a:pt x="331" y="2726"/>
                    </a:cubicBezTo>
                    <a:cubicBezTo>
                      <a:pt x="339" y="2717"/>
                      <a:pt x="339" y="2709"/>
                      <a:pt x="348" y="2700"/>
                    </a:cubicBezTo>
                    <a:cubicBezTo>
                      <a:pt x="357" y="2691"/>
                      <a:pt x="365" y="2683"/>
                      <a:pt x="374" y="2674"/>
                    </a:cubicBezTo>
                    <a:cubicBezTo>
                      <a:pt x="374" y="2665"/>
                      <a:pt x="383" y="2665"/>
                      <a:pt x="391" y="2657"/>
                    </a:cubicBezTo>
                    <a:cubicBezTo>
                      <a:pt x="391" y="2648"/>
                      <a:pt x="400" y="2639"/>
                      <a:pt x="409" y="2631"/>
                    </a:cubicBezTo>
                    <a:cubicBezTo>
                      <a:pt x="409" y="2622"/>
                      <a:pt x="417" y="2613"/>
                      <a:pt x="426" y="2613"/>
                    </a:cubicBezTo>
                    <a:cubicBezTo>
                      <a:pt x="435" y="2604"/>
                      <a:pt x="435" y="2596"/>
                      <a:pt x="443" y="2587"/>
                    </a:cubicBezTo>
                    <a:cubicBezTo>
                      <a:pt x="452" y="2578"/>
                      <a:pt x="461" y="2570"/>
                      <a:pt x="461" y="2570"/>
                    </a:cubicBezTo>
                    <a:cubicBezTo>
                      <a:pt x="470" y="2561"/>
                      <a:pt x="478" y="2552"/>
                      <a:pt x="478" y="2544"/>
                    </a:cubicBezTo>
                    <a:cubicBezTo>
                      <a:pt x="487" y="2535"/>
                      <a:pt x="496" y="2535"/>
                      <a:pt x="504" y="2526"/>
                    </a:cubicBezTo>
                    <a:cubicBezTo>
                      <a:pt x="504" y="2518"/>
                      <a:pt x="513" y="2509"/>
                      <a:pt x="522" y="2509"/>
                    </a:cubicBezTo>
                    <a:cubicBezTo>
                      <a:pt x="530" y="2500"/>
                      <a:pt x="530" y="2492"/>
                      <a:pt x="539" y="2483"/>
                    </a:cubicBezTo>
                    <a:cubicBezTo>
                      <a:pt x="548" y="2474"/>
                      <a:pt x="556" y="2474"/>
                      <a:pt x="565" y="2466"/>
                    </a:cubicBezTo>
                    <a:cubicBezTo>
                      <a:pt x="565" y="2457"/>
                      <a:pt x="574" y="2448"/>
                      <a:pt x="582" y="2448"/>
                    </a:cubicBezTo>
                    <a:cubicBezTo>
                      <a:pt x="591" y="2440"/>
                      <a:pt x="600" y="2431"/>
                      <a:pt x="608" y="2422"/>
                    </a:cubicBezTo>
                    <a:cubicBezTo>
                      <a:pt x="617" y="2414"/>
                      <a:pt x="626" y="2405"/>
                      <a:pt x="643" y="2396"/>
                    </a:cubicBezTo>
                    <a:cubicBezTo>
                      <a:pt x="652" y="2387"/>
                      <a:pt x="652" y="2379"/>
                      <a:pt x="660" y="2370"/>
                    </a:cubicBezTo>
                    <a:cubicBezTo>
                      <a:pt x="669" y="2370"/>
                      <a:pt x="678" y="2361"/>
                      <a:pt x="687" y="2353"/>
                    </a:cubicBezTo>
                    <a:cubicBezTo>
                      <a:pt x="695" y="2353"/>
                      <a:pt x="695" y="2344"/>
                      <a:pt x="704" y="2335"/>
                    </a:cubicBezTo>
                    <a:cubicBezTo>
                      <a:pt x="713" y="2327"/>
                      <a:pt x="721" y="2327"/>
                      <a:pt x="730" y="2318"/>
                    </a:cubicBezTo>
                    <a:cubicBezTo>
                      <a:pt x="739" y="2309"/>
                      <a:pt x="739" y="2309"/>
                      <a:pt x="747" y="2301"/>
                    </a:cubicBezTo>
                    <a:cubicBezTo>
                      <a:pt x="756" y="2292"/>
                      <a:pt x="765" y="2292"/>
                      <a:pt x="773" y="2283"/>
                    </a:cubicBezTo>
                    <a:cubicBezTo>
                      <a:pt x="782" y="2275"/>
                      <a:pt x="791" y="2275"/>
                      <a:pt x="791" y="2266"/>
                    </a:cubicBezTo>
                    <a:cubicBezTo>
                      <a:pt x="799" y="2266"/>
                      <a:pt x="808" y="2257"/>
                      <a:pt x="817" y="2249"/>
                    </a:cubicBezTo>
                    <a:cubicBezTo>
                      <a:pt x="825" y="2249"/>
                      <a:pt x="834" y="2240"/>
                      <a:pt x="843" y="2231"/>
                    </a:cubicBezTo>
                    <a:cubicBezTo>
                      <a:pt x="843" y="2231"/>
                      <a:pt x="851" y="2223"/>
                      <a:pt x="860" y="2223"/>
                    </a:cubicBezTo>
                    <a:cubicBezTo>
                      <a:pt x="869" y="2214"/>
                      <a:pt x="877" y="2205"/>
                      <a:pt x="886" y="2205"/>
                    </a:cubicBezTo>
                    <a:cubicBezTo>
                      <a:pt x="895" y="2197"/>
                      <a:pt x="904" y="2197"/>
                      <a:pt x="904" y="2188"/>
                    </a:cubicBezTo>
                    <a:cubicBezTo>
                      <a:pt x="921" y="2179"/>
                      <a:pt x="930" y="2170"/>
                      <a:pt x="938" y="2170"/>
                    </a:cubicBezTo>
                    <a:cubicBezTo>
                      <a:pt x="947" y="2162"/>
                      <a:pt x="956" y="2153"/>
                      <a:pt x="973" y="2144"/>
                    </a:cubicBezTo>
                    <a:cubicBezTo>
                      <a:pt x="982" y="2144"/>
                      <a:pt x="990" y="2136"/>
                      <a:pt x="999" y="2127"/>
                    </a:cubicBezTo>
                    <a:cubicBezTo>
                      <a:pt x="1008" y="2127"/>
                      <a:pt x="1016" y="2118"/>
                      <a:pt x="1025" y="2110"/>
                    </a:cubicBezTo>
                    <a:cubicBezTo>
                      <a:pt x="1025" y="2110"/>
                      <a:pt x="1034" y="2101"/>
                      <a:pt x="1042" y="2101"/>
                    </a:cubicBezTo>
                    <a:cubicBezTo>
                      <a:pt x="1051" y="2092"/>
                      <a:pt x="1060" y="2092"/>
                      <a:pt x="1068" y="2084"/>
                    </a:cubicBezTo>
                    <a:lnTo>
                      <a:pt x="1086" y="2075"/>
                    </a:lnTo>
                    <a:lnTo>
                      <a:pt x="1112" y="2058"/>
                    </a:lnTo>
                    <a:lnTo>
                      <a:pt x="1138" y="2049"/>
                    </a:lnTo>
                    <a:lnTo>
                      <a:pt x="1164" y="2032"/>
                    </a:lnTo>
                    <a:lnTo>
                      <a:pt x="1181" y="2023"/>
                    </a:lnTo>
                    <a:cubicBezTo>
                      <a:pt x="1190" y="2014"/>
                      <a:pt x="1199" y="2014"/>
                      <a:pt x="1207" y="2006"/>
                    </a:cubicBezTo>
                    <a:cubicBezTo>
                      <a:pt x="1216" y="2006"/>
                      <a:pt x="1225" y="1997"/>
                      <a:pt x="1233" y="1997"/>
                    </a:cubicBezTo>
                    <a:lnTo>
                      <a:pt x="1251" y="1980"/>
                    </a:lnTo>
                    <a:cubicBezTo>
                      <a:pt x="1259" y="1980"/>
                      <a:pt x="1268" y="1971"/>
                      <a:pt x="1277" y="1971"/>
                    </a:cubicBezTo>
                    <a:cubicBezTo>
                      <a:pt x="1294" y="1962"/>
                      <a:pt x="1311" y="1953"/>
                      <a:pt x="1329" y="1945"/>
                    </a:cubicBezTo>
                    <a:lnTo>
                      <a:pt x="1346" y="1936"/>
                    </a:lnTo>
                    <a:lnTo>
                      <a:pt x="1372" y="1927"/>
                    </a:lnTo>
                    <a:lnTo>
                      <a:pt x="1390" y="1919"/>
                    </a:lnTo>
                    <a:lnTo>
                      <a:pt x="1416" y="1901"/>
                    </a:lnTo>
                    <a:lnTo>
                      <a:pt x="1433" y="1893"/>
                    </a:lnTo>
                    <a:lnTo>
                      <a:pt x="1459" y="1884"/>
                    </a:lnTo>
                    <a:lnTo>
                      <a:pt x="1485" y="1875"/>
                    </a:lnTo>
                    <a:lnTo>
                      <a:pt x="1502" y="1867"/>
                    </a:lnTo>
                    <a:lnTo>
                      <a:pt x="1528" y="1849"/>
                    </a:lnTo>
                    <a:lnTo>
                      <a:pt x="1555" y="1841"/>
                    </a:lnTo>
                    <a:lnTo>
                      <a:pt x="1572" y="1832"/>
                    </a:lnTo>
                    <a:lnTo>
                      <a:pt x="1598" y="1823"/>
                    </a:lnTo>
                    <a:lnTo>
                      <a:pt x="1598" y="1823"/>
                    </a:lnTo>
                    <a:cubicBezTo>
                      <a:pt x="1615" y="1815"/>
                      <a:pt x="1624" y="1815"/>
                      <a:pt x="1641" y="1806"/>
                    </a:cubicBezTo>
                    <a:lnTo>
                      <a:pt x="1641" y="1806"/>
                    </a:lnTo>
                    <a:cubicBezTo>
                      <a:pt x="1650" y="1797"/>
                      <a:pt x="1667" y="1797"/>
                      <a:pt x="1685" y="1789"/>
                    </a:cubicBezTo>
                    <a:lnTo>
                      <a:pt x="1685" y="1789"/>
                    </a:lnTo>
                    <a:lnTo>
                      <a:pt x="1702" y="1780"/>
                    </a:lnTo>
                    <a:lnTo>
                      <a:pt x="1728" y="1771"/>
                    </a:lnTo>
                    <a:lnTo>
                      <a:pt x="1745" y="1763"/>
                    </a:lnTo>
                    <a:lnTo>
                      <a:pt x="1763" y="1754"/>
                    </a:lnTo>
                    <a:lnTo>
                      <a:pt x="1789" y="1745"/>
                    </a:lnTo>
                    <a:lnTo>
                      <a:pt x="1806" y="1745"/>
                    </a:lnTo>
                    <a:lnTo>
                      <a:pt x="1832" y="1736"/>
                    </a:lnTo>
                    <a:lnTo>
                      <a:pt x="1850" y="1728"/>
                    </a:lnTo>
                    <a:lnTo>
                      <a:pt x="1876" y="1719"/>
                    </a:lnTo>
                    <a:lnTo>
                      <a:pt x="1876" y="1719"/>
                    </a:lnTo>
                    <a:lnTo>
                      <a:pt x="1910" y="1702"/>
                    </a:lnTo>
                    <a:lnTo>
                      <a:pt x="1910" y="1702"/>
                    </a:lnTo>
                    <a:lnTo>
                      <a:pt x="1945" y="1693"/>
                    </a:lnTo>
                    <a:lnTo>
                      <a:pt x="1945" y="1693"/>
                    </a:lnTo>
                    <a:lnTo>
                      <a:pt x="1980" y="1676"/>
                    </a:lnTo>
                    <a:lnTo>
                      <a:pt x="1989" y="1676"/>
                    </a:lnTo>
                    <a:lnTo>
                      <a:pt x="2015" y="1667"/>
                    </a:lnTo>
                    <a:lnTo>
                      <a:pt x="2023" y="1658"/>
                    </a:lnTo>
                    <a:lnTo>
                      <a:pt x="2049" y="1650"/>
                    </a:lnTo>
                    <a:lnTo>
                      <a:pt x="2067" y="1650"/>
                    </a:lnTo>
                    <a:lnTo>
                      <a:pt x="2127" y="1624"/>
                    </a:lnTo>
                    <a:lnTo>
                      <a:pt x="2136" y="1624"/>
                    </a:lnTo>
                    <a:lnTo>
                      <a:pt x="2145" y="1624"/>
                    </a:lnTo>
                    <a:lnTo>
                      <a:pt x="2162" y="1615"/>
                    </a:lnTo>
                    <a:lnTo>
                      <a:pt x="2171" y="1606"/>
                    </a:lnTo>
                    <a:lnTo>
                      <a:pt x="2197" y="1598"/>
                    </a:lnTo>
                    <a:cubicBezTo>
                      <a:pt x="1581" y="495"/>
                      <a:pt x="2110" y="0"/>
                      <a:pt x="3143" y="148"/>
                    </a:cubicBezTo>
                    <a:cubicBezTo>
                      <a:pt x="3568" y="226"/>
                      <a:pt x="4896" y="452"/>
                      <a:pt x="5313" y="2257"/>
                    </a:cubicBezTo>
                    <a:cubicBezTo>
                      <a:pt x="5313" y="2257"/>
                      <a:pt x="7830" y="1467"/>
                      <a:pt x="7830" y="14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5"/>
              <p:cNvSpPr/>
              <p:nvPr/>
            </p:nvSpPr>
            <p:spPr>
              <a:xfrm rot="509565">
                <a:off x="6799853" y="3538126"/>
                <a:ext cx="209540" cy="116643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354" extrusionOk="0">
                    <a:moveTo>
                      <a:pt x="4228" y="2275"/>
                    </a:moveTo>
                    <a:cubicBezTo>
                      <a:pt x="4002" y="2301"/>
                      <a:pt x="3777" y="2318"/>
                      <a:pt x="3551" y="2336"/>
                    </a:cubicBezTo>
                    <a:cubicBezTo>
                      <a:pt x="2431" y="2353"/>
                      <a:pt x="522" y="1850"/>
                      <a:pt x="1" y="1372"/>
                    </a:cubicBezTo>
                    <a:cubicBezTo>
                      <a:pt x="79" y="730"/>
                      <a:pt x="470" y="296"/>
                      <a:pt x="912" y="1"/>
                    </a:cubicBezTo>
                    <a:cubicBezTo>
                      <a:pt x="1233" y="1"/>
                      <a:pt x="1555" y="44"/>
                      <a:pt x="1867" y="122"/>
                    </a:cubicBezTo>
                    <a:cubicBezTo>
                      <a:pt x="3169" y="444"/>
                      <a:pt x="4115" y="1338"/>
                      <a:pt x="4228" y="22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5"/>
              <p:cNvSpPr/>
              <p:nvPr/>
            </p:nvSpPr>
            <p:spPr>
              <a:xfrm rot="509565">
                <a:off x="6908385" y="3500683"/>
                <a:ext cx="101128" cy="5851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81" extrusionOk="0">
                    <a:moveTo>
                      <a:pt x="1745" y="434"/>
                    </a:moveTo>
                    <a:lnTo>
                      <a:pt x="513" y="61"/>
                    </a:lnTo>
                    <a:cubicBezTo>
                      <a:pt x="322" y="0"/>
                      <a:pt x="122" y="104"/>
                      <a:pt x="61" y="295"/>
                    </a:cubicBezTo>
                    <a:lnTo>
                      <a:pt x="61" y="295"/>
                    </a:lnTo>
                    <a:cubicBezTo>
                      <a:pt x="1" y="486"/>
                      <a:pt x="105" y="686"/>
                      <a:pt x="296" y="747"/>
                    </a:cubicBezTo>
                    <a:lnTo>
                      <a:pt x="1537" y="1129"/>
                    </a:lnTo>
                    <a:cubicBezTo>
                      <a:pt x="1728" y="1181"/>
                      <a:pt x="1928" y="1077"/>
                      <a:pt x="1988" y="886"/>
                    </a:cubicBezTo>
                    <a:lnTo>
                      <a:pt x="1988" y="886"/>
                    </a:lnTo>
                    <a:cubicBezTo>
                      <a:pt x="2040" y="695"/>
                      <a:pt x="1936" y="495"/>
                      <a:pt x="1745" y="43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5"/>
              <p:cNvSpPr/>
              <p:nvPr/>
            </p:nvSpPr>
            <p:spPr>
              <a:xfrm rot="509565">
                <a:off x="7519412" y="4259246"/>
                <a:ext cx="196608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1503" extrusionOk="0">
                    <a:moveTo>
                      <a:pt x="356" y="1"/>
                    </a:moveTo>
                    <a:cubicBezTo>
                      <a:pt x="235" y="96"/>
                      <a:pt x="122" y="192"/>
                      <a:pt x="0" y="296"/>
                    </a:cubicBezTo>
                    <a:cubicBezTo>
                      <a:pt x="87" y="634"/>
                      <a:pt x="330" y="912"/>
                      <a:pt x="652" y="1060"/>
                    </a:cubicBezTo>
                    <a:cubicBezTo>
                      <a:pt x="1146" y="1242"/>
                      <a:pt x="2110" y="1416"/>
                      <a:pt x="2900" y="1502"/>
                    </a:cubicBezTo>
                    <a:cubicBezTo>
                      <a:pt x="3299" y="1381"/>
                      <a:pt x="3664" y="1173"/>
                      <a:pt x="3967" y="886"/>
                    </a:cubicBezTo>
                    <a:lnTo>
                      <a:pt x="3967" y="886"/>
                    </a:lnTo>
                    <a:cubicBezTo>
                      <a:pt x="3742" y="1042"/>
                      <a:pt x="3447" y="1199"/>
                      <a:pt x="3247" y="1233"/>
                    </a:cubicBezTo>
                    <a:lnTo>
                      <a:pt x="3238" y="1233"/>
                    </a:lnTo>
                    <a:cubicBezTo>
                      <a:pt x="2448" y="1147"/>
                      <a:pt x="1554" y="990"/>
                      <a:pt x="1059" y="808"/>
                    </a:cubicBezTo>
                    <a:cubicBezTo>
                      <a:pt x="712" y="660"/>
                      <a:pt x="461" y="357"/>
                      <a:pt x="356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5"/>
              <p:cNvSpPr/>
              <p:nvPr/>
            </p:nvSpPr>
            <p:spPr>
              <a:xfrm rot="509565">
                <a:off x="7685172" y="4292459"/>
                <a:ext cx="49945" cy="4306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9" extrusionOk="0">
                    <a:moveTo>
                      <a:pt x="1007" y="322"/>
                    </a:moveTo>
                    <a:cubicBezTo>
                      <a:pt x="842" y="469"/>
                      <a:pt x="313" y="834"/>
                      <a:pt x="0" y="868"/>
                    </a:cubicBezTo>
                    <a:lnTo>
                      <a:pt x="0" y="868"/>
                    </a:lnTo>
                    <a:cubicBezTo>
                      <a:pt x="200" y="565"/>
                      <a:pt x="408" y="269"/>
                      <a:pt x="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5"/>
              <p:cNvSpPr/>
              <p:nvPr/>
            </p:nvSpPr>
            <p:spPr>
              <a:xfrm rot="509565">
                <a:off x="7957392" y="4134157"/>
                <a:ext cx="261516" cy="293787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5929" extrusionOk="0">
                    <a:moveTo>
                      <a:pt x="2422" y="18"/>
                    </a:moveTo>
                    <a:cubicBezTo>
                      <a:pt x="3082" y="0"/>
                      <a:pt x="3516" y="321"/>
                      <a:pt x="3907" y="946"/>
                    </a:cubicBezTo>
                    <a:lnTo>
                      <a:pt x="5278" y="3672"/>
                    </a:lnTo>
                    <a:cubicBezTo>
                      <a:pt x="4019" y="4531"/>
                      <a:pt x="2691" y="5295"/>
                      <a:pt x="1302" y="5929"/>
                    </a:cubicBezTo>
                    <a:lnTo>
                      <a:pt x="868" y="5087"/>
                    </a:lnTo>
                    <a:lnTo>
                      <a:pt x="1007" y="3724"/>
                    </a:lnTo>
                    <a:cubicBezTo>
                      <a:pt x="1181" y="2275"/>
                      <a:pt x="322" y="1780"/>
                      <a:pt x="0" y="1658"/>
                    </a:cubicBezTo>
                    <a:cubicBezTo>
                      <a:pt x="799" y="808"/>
                      <a:pt x="1667" y="252"/>
                      <a:pt x="2422" y="18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5"/>
              <p:cNvSpPr/>
              <p:nvPr/>
            </p:nvSpPr>
            <p:spPr>
              <a:xfrm rot="509565">
                <a:off x="7912485" y="4121703"/>
                <a:ext cx="188432" cy="87358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763" extrusionOk="0">
                    <a:moveTo>
                      <a:pt x="3664" y="1"/>
                    </a:moveTo>
                    <a:cubicBezTo>
                      <a:pt x="3707" y="1"/>
                      <a:pt x="3759" y="1"/>
                      <a:pt x="3803" y="1"/>
                    </a:cubicBezTo>
                    <a:cubicBezTo>
                      <a:pt x="2943" y="469"/>
                      <a:pt x="2154" y="1068"/>
                      <a:pt x="1468" y="1763"/>
                    </a:cubicBezTo>
                    <a:cubicBezTo>
                      <a:pt x="1121" y="1554"/>
                      <a:pt x="652" y="1390"/>
                      <a:pt x="1" y="1303"/>
                    </a:cubicBezTo>
                    <a:lnTo>
                      <a:pt x="1" y="1303"/>
                    </a:lnTo>
                    <a:cubicBezTo>
                      <a:pt x="426" y="1355"/>
                      <a:pt x="843" y="1468"/>
                      <a:pt x="1233" y="1641"/>
                    </a:cubicBezTo>
                    <a:cubicBezTo>
                      <a:pt x="2032" y="791"/>
                      <a:pt x="2900" y="235"/>
                      <a:pt x="3664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5"/>
              <p:cNvSpPr/>
              <p:nvPr/>
            </p:nvSpPr>
            <p:spPr>
              <a:xfrm rot="509565">
                <a:off x="7954493" y="4190403"/>
                <a:ext cx="66296" cy="205636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4150" extrusionOk="0">
                    <a:moveTo>
                      <a:pt x="1120" y="4150"/>
                    </a:moveTo>
                    <a:lnTo>
                      <a:pt x="868" y="3655"/>
                    </a:lnTo>
                    <a:lnTo>
                      <a:pt x="1007" y="2292"/>
                    </a:lnTo>
                    <a:cubicBezTo>
                      <a:pt x="1164" y="782"/>
                      <a:pt x="252" y="322"/>
                      <a:pt x="0" y="226"/>
                    </a:cubicBezTo>
                    <a:cubicBezTo>
                      <a:pt x="70" y="148"/>
                      <a:pt x="148" y="79"/>
                      <a:pt x="217" y="1"/>
                    </a:cubicBezTo>
                    <a:cubicBezTo>
                      <a:pt x="1190" y="417"/>
                      <a:pt x="1337" y="1155"/>
                      <a:pt x="1328" y="2119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5"/>
              <p:cNvSpPr/>
              <p:nvPr/>
            </p:nvSpPr>
            <p:spPr>
              <a:xfrm rot="509565">
                <a:off x="7869100" y="4115395"/>
                <a:ext cx="225841" cy="83939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1694" extrusionOk="0">
                    <a:moveTo>
                      <a:pt x="4124" y="1"/>
                    </a:moveTo>
                    <a:lnTo>
                      <a:pt x="4558" y="53"/>
                    </a:lnTo>
                    <a:cubicBezTo>
                      <a:pt x="3794" y="287"/>
                      <a:pt x="2926" y="843"/>
                      <a:pt x="2127" y="1693"/>
                    </a:cubicBezTo>
                    <a:cubicBezTo>
                      <a:pt x="1702" y="1502"/>
                      <a:pt x="1251" y="1389"/>
                      <a:pt x="791" y="1346"/>
                    </a:cubicBezTo>
                    <a:cubicBezTo>
                      <a:pt x="808" y="1355"/>
                      <a:pt x="400" y="1277"/>
                      <a:pt x="1" y="1207"/>
                    </a:cubicBezTo>
                    <a:cubicBezTo>
                      <a:pt x="1407" y="929"/>
                      <a:pt x="2787" y="530"/>
                      <a:pt x="41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5"/>
              <p:cNvSpPr/>
              <p:nvPr/>
            </p:nvSpPr>
            <p:spPr>
              <a:xfrm rot="509565">
                <a:off x="8060486" y="4526997"/>
                <a:ext cx="348027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7024" h="3005" extrusionOk="0">
                    <a:moveTo>
                      <a:pt x="1" y="2414"/>
                    </a:moveTo>
                    <a:cubicBezTo>
                      <a:pt x="70" y="2588"/>
                      <a:pt x="157" y="2753"/>
                      <a:pt x="253" y="2918"/>
                    </a:cubicBezTo>
                    <a:cubicBezTo>
                      <a:pt x="1624" y="3004"/>
                      <a:pt x="3004" y="2865"/>
                      <a:pt x="4332" y="2492"/>
                    </a:cubicBezTo>
                    <a:cubicBezTo>
                      <a:pt x="5304" y="2154"/>
                      <a:pt x="6789" y="1112"/>
                      <a:pt x="7023" y="556"/>
                    </a:cubicBezTo>
                    <a:cubicBezTo>
                      <a:pt x="6988" y="366"/>
                      <a:pt x="6928" y="183"/>
                      <a:pt x="6841" y="1"/>
                    </a:cubicBezTo>
                    <a:lnTo>
                      <a:pt x="6841" y="10"/>
                    </a:lnTo>
                    <a:lnTo>
                      <a:pt x="6841" y="10"/>
                    </a:lnTo>
                    <a:cubicBezTo>
                      <a:pt x="6537" y="591"/>
                      <a:pt x="5053" y="1624"/>
                      <a:pt x="4072" y="1963"/>
                    </a:cubicBezTo>
                    <a:cubicBezTo>
                      <a:pt x="2752" y="2336"/>
                      <a:pt x="1372" y="2492"/>
                      <a:pt x="1" y="24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5"/>
              <p:cNvSpPr/>
              <p:nvPr/>
            </p:nvSpPr>
            <p:spPr>
              <a:xfrm rot="509565">
                <a:off x="8042128" y="4405841"/>
                <a:ext cx="368194" cy="242650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4897" extrusionOk="0">
                    <a:moveTo>
                      <a:pt x="1" y="3073"/>
                    </a:moveTo>
                    <a:cubicBezTo>
                      <a:pt x="70" y="3403"/>
                      <a:pt x="573" y="4766"/>
                      <a:pt x="582" y="4783"/>
                    </a:cubicBezTo>
                    <a:lnTo>
                      <a:pt x="582" y="4801"/>
                    </a:lnTo>
                    <a:lnTo>
                      <a:pt x="591" y="4809"/>
                    </a:lnTo>
                    <a:lnTo>
                      <a:pt x="591" y="4818"/>
                    </a:lnTo>
                    <a:cubicBezTo>
                      <a:pt x="1962" y="4896"/>
                      <a:pt x="3342" y="4740"/>
                      <a:pt x="4662" y="4367"/>
                    </a:cubicBezTo>
                    <a:cubicBezTo>
                      <a:pt x="5643" y="4028"/>
                      <a:pt x="7127" y="2995"/>
                      <a:pt x="7431" y="2414"/>
                    </a:cubicBezTo>
                    <a:lnTo>
                      <a:pt x="7431" y="2414"/>
                    </a:lnTo>
                    <a:cubicBezTo>
                      <a:pt x="7431" y="2405"/>
                      <a:pt x="7422" y="2405"/>
                      <a:pt x="7422" y="2396"/>
                    </a:cubicBezTo>
                    <a:cubicBezTo>
                      <a:pt x="7413" y="2379"/>
                      <a:pt x="7413" y="2370"/>
                      <a:pt x="7405" y="2362"/>
                    </a:cubicBezTo>
                    <a:cubicBezTo>
                      <a:pt x="7396" y="2353"/>
                      <a:pt x="7396" y="2344"/>
                      <a:pt x="7387" y="2335"/>
                    </a:cubicBezTo>
                    <a:cubicBezTo>
                      <a:pt x="7387" y="2327"/>
                      <a:pt x="7379" y="2318"/>
                      <a:pt x="7370" y="2309"/>
                    </a:cubicBezTo>
                    <a:cubicBezTo>
                      <a:pt x="7370" y="2301"/>
                      <a:pt x="7361" y="2292"/>
                      <a:pt x="7361" y="2283"/>
                    </a:cubicBezTo>
                    <a:cubicBezTo>
                      <a:pt x="7353" y="2275"/>
                      <a:pt x="7344" y="2266"/>
                      <a:pt x="7344" y="2257"/>
                    </a:cubicBezTo>
                    <a:cubicBezTo>
                      <a:pt x="7335" y="2249"/>
                      <a:pt x="7327" y="2240"/>
                      <a:pt x="7327" y="2231"/>
                    </a:cubicBezTo>
                    <a:cubicBezTo>
                      <a:pt x="7318" y="2223"/>
                      <a:pt x="7309" y="2214"/>
                      <a:pt x="7309" y="2205"/>
                    </a:cubicBezTo>
                    <a:cubicBezTo>
                      <a:pt x="7301" y="2197"/>
                      <a:pt x="7301" y="2188"/>
                      <a:pt x="7292" y="2188"/>
                    </a:cubicBezTo>
                    <a:cubicBezTo>
                      <a:pt x="7283" y="2179"/>
                      <a:pt x="7283" y="2171"/>
                      <a:pt x="7275" y="2162"/>
                    </a:cubicBezTo>
                    <a:cubicBezTo>
                      <a:pt x="7266" y="2153"/>
                      <a:pt x="7266" y="2145"/>
                      <a:pt x="7257" y="2136"/>
                    </a:cubicBezTo>
                    <a:cubicBezTo>
                      <a:pt x="7249" y="2127"/>
                      <a:pt x="7240" y="2118"/>
                      <a:pt x="7240" y="2110"/>
                    </a:cubicBezTo>
                    <a:cubicBezTo>
                      <a:pt x="7231" y="2110"/>
                      <a:pt x="7222" y="2101"/>
                      <a:pt x="7222" y="2092"/>
                    </a:cubicBezTo>
                    <a:cubicBezTo>
                      <a:pt x="7214" y="2084"/>
                      <a:pt x="7196" y="2075"/>
                      <a:pt x="7188" y="2058"/>
                    </a:cubicBezTo>
                    <a:cubicBezTo>
                      <a:pt x="7179" y="2049"/>
                      <a:pt x="7179" y="2040"/>
                      <a:pt x="7170" y="2040"/>
                    </a:cubicBezTo>
                    <a:cubicBezTo>
                      <a:pt x="7162" y="2032"/>
                      <a:pt x="7153" y="2023"/>
                      <a:pt x="7144" y="2014"/>
                    </a:cubicBezTo>
                    <a:cubicBezTo>
                      <a:pt x="7144" y="2006"/>
                      <a:pt x="7136" y="2006"/>
                      <a:pt x="7127" y="1997"/>
                    </a:cubicBezTo>
                    <a:cubicBezTo>
                      <a:pt x="7118" y="1988"/>
                      <a:pt x="7118" y="1980"/>
                      <a:pt x="7110" y="1971"/>
                    </a:cubicBezTo>
                    <a:cubicBezTo>
                      <a:pt x="7101" y="1971"/>
                      <a:pt x="7092" y="1962"/>
                      <a:pt x="7092" y="1954"/>
                    </a:cubicBezTo>
                    <a:cubicBezTo>
                      <a:pt x="7084" y="1954"/>
                      <a:pt x="7075" y="1945"/>
                      <a:pt x="7066" y="1936"/>
                    </a:cubicBezTo>
                    <a:cubicBezTo>
                      <a:pt x="7058" y="1928"/>
                      <a:pt x="7058" y="1928"/>
                      <a:pt x="7049" y="1919"/>
                    </a:cubicBezTo>
                    <a:cubicBezTo>
                      <a:pt x="7040" y="1910"/>
                      <a:pt x="7032" y="1910"/>
                      <a:pt x="7023" y="1901"/>
                    </a:cubicBezTo>
                    <a:cubicBezTo>
                      <a:pt x="7023" y="1893"/>
                      <a:pt x="7014" y="1893"/>
                      <a:pt x="7005" y="1884"/>
                    </a:cubicBezTo>
                    <a:cubicBezTo>
                      <a:pt x="6997" y="1875"/>
                      <a:pt x="6988" y="1875"/>
                      <a:pt x="6988" y="1867"/>
                    </a:cubicBezTo>
                    <a:cubicBezTo>
                      <a:pt x="6979" y="1867"/>
                      <a:pt x="6971" y="1858"/>
                      <a:pt x="6962" y="1849"/>
                    </a:cubicBezTo>
                    <a:cubicBezTo>
                      <a:pt x="6953" y="1849"/>
                      <a:pt x="6945" y="1841"/>
                      <a:pt x="6936" y="1832"/>
                    </a:cubicBezTo>
                    <a:cubicBezTo>
                      <a:pt x="6936" y="1832"/>
                      <a:pt x="6927" y="1823"/>
                      <a:pt x="6919" y="1823"/>
                    </a:cubicBezTo>
                    <a:cubicBezTo>
                      <a:pt x="6910" y="1815"/>
                      <a:pt x="6901" y="1806"/>
                      <a:pt x="6884" y="1797"/>
                    </a:cubicBezTo>
                    <a:cubicBezTo>
                      <a:pt x="6875" y="1789"/>
                      <a:pt x="6867" y="1789"/>
                      <a:pt x="6858" y="1780"/>
                    </a:cubicBezTo>
                    <a:cubicBezTo>
                      <a:pt x="6849" y="1771"/>
                      <a:pt x="6841" y="1771"/>
                      <a:pt x="6832" y="1763"/>
                    </a:cubicBezTo>
                    <a:cubicBezTo>
                      <a:pt x="6823" y="1763"/>
                      <a:pt x="6823" y="1754"/>
                      <a:pt x="6815" y="1754"/>
                    </a:cubicBezTo>
                    <a:cubicBezTo>
                      <a:pt x="6806" y="1745"/>
                      <a:pt x="6797" y="1737"/>
                      <a:pt x="6788" y="1737"/>
                    </a:cubicBezTo>
                    <a:cubicBezTo>
                      <a:pt x="6780" y="1728"/>
                      <a:pt x="6771" y="1728"/>
                      <a:pt x="6762" y="1719"/>
                    </a:cubicBezTo>
                    <a:cubicBezTo>
                      <a:pt x="6762" y="1719"/>
                      <a:pt x="6754" y="1711"/>
                      <a:pt x="6745" y="1711"/>
                    </a:cubicBezTo>
                    <a:cubicBezTo>
                      <a:pt x="6736" y="1711"/>
                      <a:pt x="6728" y="1702"/>
                      <a:pt x="6719" y="1702"/>
                    </a:cubicBezTo>
                    <a:cubicBezTo>
                      <a:pt x="6710" y="1693"/>
                      <a:pt x="6702" y="1693"/>
                      <a:pt x="6693" y="1684"/>
                    </a:cubicBezTo>
                    <a:cubicBezTo>
                      <a:pt x="6693" y="1684"/>
                      <a:pt x="6684" y="1676"/>
                      <a:pt x="6676" y="1676"/>
                    </a:cubicBezTo>
                    <a:cubicBezTo>
                      <a:pt x="6667" y="1667"/>
                      <a:pt x="6658" y="1667"/>
                      <a:pt x="6650" y="1667"/>
                    </a:cubicBezTo>
                    <a:cubicBezTo>
                      <a:pt x="6641" y="1658"/>
                      <a:pt x="6632" y="1658"/>
                      <a:pt x="6624" y="1650"/>
                    </a:cubicBezTo>
                    <a:cubicBezTo>
                      <a:pt x="6615" y="1650"/>
                      <a:pt x="6615" y="1641"/>
                      <a:pt x="6606" y="1641"/>
                    </a:cubicBezTo>
                    <a:cubicBezTo>
                      <a:pt x="6597" y="1641"/>
                      <a:pt x="6589" y="1632"/>
                      <a:pt x="6580" y="1632"/>
                    </a:cubicBezTo>
                    <a:cubicBezTo>
                      <a:pt x="6571" y="1624"/>
                      <a:pt x="6554" y="1624"/>
                      <a:pt x="6545" y="1615"/>
                    </a:cubicBezTo>
                    <a:cubicBezTo>
                      <a:pt x="6537" y="1615"/>
                      <a:pt x="6519" y="1606"/>
                      <a:pt x="6511" y="1606"/>
                    </a:cubicBezTo>
                    <a:cubicBezTo>
                      <a:pt x="6502" y="1598"/>
                      <a:pt x="6493" y="1598"/>
                      <a:pt x="6485" y="1598"/>
                    </a:cubicBezTo>
                    <a:cubicBezTo>
                      <a:pt x="6476" y="1589"/>
                      <a:pt x="6467" y="1589"/>
                      <a:pt x="6459" y="1580"/>
                    </a:cubicBezTo>
                    <a:cubicBezTo>
                      <a:pt x="6450" y="1580"/>
                      <a:pt x="6441" y="1580"/>
                      <a:pt x="6441" y="1572"/>
                    </a:cubicBezTo>
                    <a:cubicBezTo>
                      <a:pt x="6433" y="1572"/>
                      <a:pt x="6424" y="1572"/>
                      <a:pt x="6415" y="1563"/>
                    </a:cubicBezTo>
                    <a:cubicBezTo>
                      <a:pt x="6407" y="1563"/>
                      <a:pt x="6398" y="1563"/>
                      <a:pt x="6389" y="1563"/>
                    </a:cubicBezTo>
                    <a:cubicBezTo>
                      <a:pt x="6380" y="1554"/>
                      <a:pt x="6372" y="1554"/>
                      <a:pt x="6363" y="1554"/>
                    </a:cubicBezTo>
                    <a:cubicBezTo>
                      <a:pt x="6354" y="1546"/>
                      <a:pt x="6346" y="1546"/>
                      <a:pt x="6337" y="1546"/>
                    </a:cubicBezTo>
                    <a:cubicBezTo>
                      <a:pt x="6328" y="1546"/>
                      <a:pt x="6320" y="1537"/>
                      <a:pt x="6311" y="1537"/>
                    </a:cubicBezTo>
                    <a:cubicBezTo>
                      <a:pt x="6302" y="1537"/>
                      <a:pt x="6294" y="1528"/>
                      <a:pt x="6285" y="1528"/>
                    </a:cubicBezTo>
                    <a:cubicBezTo>
                      <a:pt x="6285" y="1528"/>
                      <a:pt x="6276" y="1528"/>
                      <a:pt x="6268" y="1520"/>
                    </a:cubicBezTo>
                    <a:cubicBezTo>
                      <a:pt x="6259" y="1520"/>
                      <a:pt x="6250" y="1520"/>
                      <a:pt x="6242" y="1520"/>
                    </a:cubicBezTo>
                    <a:cubicBezTo>
                      <a:pt x="6233" y="1511"/>
                      <a:pt x="6224" y="1511"/>
                      <a:pt x="6216" y="1511"/>
                    </a:cubicBezTo>
                    <a:cubicBezTo>
                      <a:pt x="6207" y="1511"/>
                      <a:pt x="6198" y="1502"/>
                      <a:pt x="6190" y="1502"/>
                    </a:cubicBezTo>
                    <a:cubicBezTo>
                      <a:pt x="6172" y="1502"/>
                      <a:pt x="6163" y="1494"/>
                      <a:pt x="6146" y="1494"/>
                    </a:cubicBezTo>
                    <a:cubicBezTo>
                      <a:pt x="6137" y="1494"/>
                      <a:pt x="6129" y="1494"/>
                      <a:pt x="6120" y="1485"/>
                    </a:cubicBezTo>
                    <a:cubicBezTo>
                      <a:pt x="6111" y="1485"/>
                      <a:pt x="6103" y="1485"/>
                      <a:pt x="6094" y="1485"/>
                    </a:cubicBezTo>
                    <a:lnTo>
                      <a:pt x="6068" y="1476"/>
                    </a:lnTo>
                    <a:lnTo>
                      <a:pt x="6051" y="1476"/>
                    </a:lnTo>
                    <a:lnTo>
                      <a:pt x="6025" y="1467"/>
                    </a:lnTo>
                    <a:lnTo>
                      <a:pt x="5999" y="1467"/>
                    </a:lnTo>
                    <a:lnTo>
                      <a:pt x="5973" y="1459"/>
                    </a:lnTo>
                    <a:cubicBezTo>
                      <a:pt x="5964" y="1459"/>
                      <a:pt x="5955" y="1459"/>
                      <a:pt x="5946" y="1459"/>
                    </a:cubicBezTo>
                    <a:lnTo>
                      <a:pt x="5929" y="1450"/>
                    </a:lnTo>
                    <a:lnTo>
                      <a:pt x="5903" y="1450"/>
                    </a:lnTo>
                    <a:cubicBezTo>
                      <a:pt x="5894" y="1450"/>
                      <a:pt x="5886" y="1450"/>
                      <a:pt x="5877" y="1450"/>
                    </a:cubicBezTo>
                    <a:cubicBezTo>
                      <a:pt x="5868" y="1441"/>
                      <a:pt x="5860" y="1441"/>
                      <a:pt x="5851" y="1441"/>
                    </a:cubicBezTo>
                    <a:cubicBezTo>
                      <a:pt x="5842" y="1441"/>
                      <a:pt x="5825" y="1441"/>
                      <a:pt x="5816" y="1441"/>
                    </a:cubicBezTo>
                    <a:lnTo>
                      <a:pt x="5790" y="1433"/>
                    </a:lnTo>
                    <a:cubicBezTo>
                      <a:pt x="5782" y="1433"/>
                      <a:pt x="5764" y="1433"/>
                      <a:pt x="5756" y="1433"/>
                    </a:cubicBezTo>
                    <a:lnTo>
                      <a:pt x="5738" y="1433"/>
                    </a:lnTo>
                    <a:lnTo>
                      <a:pt x="5712" y="1424"/>
                    </a:lnTo>
                    <a:lnTo>
                      <a:pt x="5686" y="1424"/>
                    </a:lnTo>
                    <a:lnTo>
                      <a:pt x="5660" y="1424"/>
                    </a:lnTo>
                    <a:lnTo>
                      <a:pt x="5643" y="1424"/>
                    </a:lnTo>
                    <a:lnTo>
                      <a:pt x="5617" y="1424"/>
                    </a:lnTo>
                    <a:lnTo>
                      <a:pt x="5591" y="1415"/>
                    </a:lnTo>
                    <a:lnTo>
                      <a:pt x="5573" y="1415"/>
                    </a:lnTo>
                    <a:lnTo>
                      <a:pt x="5547" y="1415"/>
                    </a:lnTo>
                    <a:lnTo>
                      <a:pt x="5530" y="1415"/>
                    </a:lnTo>
                    <a:lnTo>
                      <a:pt x="5504" y="1415"/>
                    </a:lnTo>
                    <a:lnTo>
                      <a:pt x="5495" y="1415"/>
                    </a:lnTo>
                    <a:cubicBezTo>
                      <a:pt x="5469" y="1415"/>
                      <a:pt x="5452" y="1415"/>
                      <a:pt x="5434" y="1415"/>
                    </a:cubicBezTo>
                    <a:lnTo>
                      <a:pt x="5417" y="1407"/>
                    </a:lnTo>
                    <a:lnTo>
                      <a:pt x="5400" y="1407"/>
                    </a:lnTo>
                    <a:lnTo>
                      <a:pt x="5374" y="1407"/>
                    </a:lnTo>
                    <a:lnTo>
                      <a:pt x="5356" y="1407"/>
                    </a:lnTo>
                    <a:lnTo>
                      <a:pt x="5330" y="1407"/>
                    </a:lnTo>
                    <a:lnTo>
                      <a:pt x="5313" y="1407"/>
                    </a:lnTo>
                    <a:lnTo>
                      <a:pt x="5295" y="1407"/>
                    </a:lnTo>
                    <a:lnTo>
                      <a:pt x="5269" y="1407"/>
                    </a:lnTo>
                    <a:lnTo>
                      <a:pt x="5252" y="1407"/>
                    </a:lnTo>
                    <a:lnTo>
                      <a:pt x="5235" y="1407"/>
                    </a:lnTo>
                    <a:lnTo>
                      <a:pt x="5209" y="1407"/>
                    </a:lnTo>
                    <a:lnTo>
                      <a:pt x="5200" y="1407"/>
                    </a:lnTo>
                    <a:lnTo>
                      <a:pt x="5191" y="1407"/>
                    </a:lnTo>
                    <a:lnTo>
                      <a:pt x="5157" y="1407"/>
                    </a:lnTo>
                    <a:lnTo>
                      <a:pt x="5157" y="1407"/>
                    </a:lnTo>
                    <a:lnTo>
                      <a:pt x="5122" y="1407"/>
                    </a:lnTo>
                    <a:lnTo>
                      <a:pt x="5122" y="1407"/>
                    </a:lnTo>
                    <a:lnTo>
                      <a:pt x="5087" y="1407"/>
                    </a:lnTo>
                    <a:lnTo>
                      <a:pt x="5078" y="1407"/>
                    </a:lnTo>
                    <a:lnTo>
                      <a:pt x="5061" y="1407"/>
                    </a:lnTo>
                    <a:lnTo>
                      <a:pt x="5044" y="1407"/>
                    </a:lnTo>
                    <a:lnTo>
                      <a:pt x="5026" y="1407"/>
                    </a:lnTo>
                    <a:lnTo>
                      <a:pt x="5009" y="1407"/>
                    </a:lnTo>
                    <a:lnTo>
                      <a:pt x="5000" y="1407"/>
                    </a:lnTo>
                    <a:lnTo>
                      <a:pt x="4974" y="1407"/>
                    </a:lnTo>
                    <a:lnTo>
                      <a:pt x="4966" y="1407"/>
                    </a:lnTo>
                    <a:lnTo>
                      <a:pt x="4966" y="1407"/>
                    </a:lnTo>
                    <a:lnTo>
                      <a:pt x="4940" y="1407"/>
                    </a:lnTo>
                    <a:lnTo>
                      <a:pt x="4914" y="1407"/>
                    </a:lnTo>
                    <a:cubicBezTo>
                      <a:pt x="5096" y="261"/>
                      <a:pt x="4480" y="1"/>
                      <a:pt x="3638" y="443"/>
                    </a:cubicBezTo>
                    <a:cubicBezTo>
                      <a:pt x="3290" y="652"/>
                      <a:pt x="2214" y="1268"/>
                      <a:pt x="2422" y="2960"/>
                    </a:cubicBezTo>
                    <a:cubicBezTo>
                      <a:pt x="2422" y="2960"/>
                      <a:pt x="9" y="3082"/>
                      <a:pt x="1" y="30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5"/>
              <p:cNvSpPr/>
              <p:nvPr/>
            </p:nvSpPr>
            <p:spPr>
              <a:xfrm rot="509565">
                <a:off x="7999975" y="4322049"/>
                <a:ext cx="240458" cy="219807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4436" extrusionOk="0">
                    <a:moveTo>
                      <a:pt x="1112" y="4427"/>
                    </a:moveTo>
                    <a:cubicBezTo>
                      <a:pt x="1120" y="4436"/>
                      <a:pt x="3533" y="4314"/>
                      <a:pt x="3533" y="4314"/>
                    </a:cubicBezTo>
                    <a:cubicBezTo>
                      <a:pt x="3325" y="2622"/>
                      <a:pt x="4401" y="2006"/>
                      <a:pt x="4749" y="1797"/>
                    </a:cubicBezTo>
                    <a:cubicBezTo>
                      <a:pt x="4783" y="1780"/>
                      <a:pt x="4818" y="1762"/>
                      <a:pt x="4853" y="1745"/>
                    </a:cubicBezTo>
                    <a:lnTo>
                      <a:pt x="3976" y="0"/>
                    </a:lnTo>
                    <a:cubicBezTo>
                      <a:pt x="3004" y="660"/>
                      <a:pt x="1988" y="1268"/>
                      <a:pt x="947" y="1815"/>
                    </a:cubicBezTo>
                    <a:cubicBezTo>
                      <a:pt x="235" y="2170"/>
                      <a:pt x="304" y="2127"/>
                      <a:pt x="0" y="2266"/>
                    </a:cubicBezTo>
                    <a:lnTo>
                      <a:pt x="1120" y="4436"/>
                    </a:lnTo>
                    <a:cubicBezTo>
                      <a:pt x="1120" y="4436"/>
                      <a:pt x="1112" y="4427"/>
                      <a:pt x="1112" y="44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5"/>
              <p:cNvSpPr/>
              <p:nvPr/>
            </p:nvSpPr>
            <p:spPr>
              <a:xfrm rot="509565">
                <a:off x="8228338" y="4494486"/>
                <a:ext cx="176788" cy="149297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013" extrusionOk="0">
                    <a:moveTo>
                      <a:pt x="191" y="3013"/>
                    </a:moveTo>
                    <a:cubicBezTo>
                      <a:pt x="400" y="2970"/>
                      <a:pt x="599" y="2917"/>
                      <a:pt x="799" y="2857"/>
                    </a:cubicBezTo>
                    <a:cubicBezTo>
                      <a:pt x="1780" y="2518"/>
                      <a:pt x="3264" y="1485"/>
                      <a:pt x="3568" y="904"/>
                    </a:cubicBezTo>
                    <a:cubicBezTo>
                      <a:pt x="3299" y="365"/>
                      <a:pt x="2821" y="114"/>
                      <a:pt x="2353" y="1"/>
                    </a:cubicBezTo>
                    <a:cubicBezTo>
                      <a:pt x="2075" y="105"/>
                      <a:pt x="1806" y="235"/>
                      <a:pt x="1554" y="409"/>
                    </a:cubicBezTo>
                    <a:cubicBezTo>
                      <a:pt x="530" y="1095"/>
                      <a:pt x="0" y="2171"/>
                      <a:pt x="191" y="30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5"/>
              <p:cNvSpPr/>
              <p:nvPr/>
            </p:nvSpPr>
            <p:spPr>
              <a:xfrm rot="509565">
                <a:off x="8217053" y="4470698"/>
                <a:ext cx="84381" cy="72741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68" extrusionOk="0">
                    <a:moveTo>
                      <a:pt x="175" y="825"/>
                    </a:moveTo>
                    <a:lnTo>
                      <a:pt x="1129" y="114"/>
                    </a:lnTo>
                    <a:cubicBezTo>
                      <a:pt x="1268" y="1"/>
                      <a:pt x="1477" y="27"/>
                      <a:pt x="1589" y="174"/>
                    </a:cubicBezTo>
                    <a:lnTo>
                      <a:pt x="1589" y="174"/>
                    </a:lnTo>
                    <a:cubicBezTo>
                      <a:pt x="1702" y="322"/>
                      <a:pt x="1676" y="530"/>
                      <a:pt x="1529" y="643"/>
                    </a:cubicBezTo>
                    <a:lnTo>
                      <a:pt x="574" y="1355"/>
                    </a:lnTo>
                    <a:cubicBezTo>
                      <a:pt x="426" y="1468"/>
                      <a:pt x="218" y="1442"/>
                      <a:pt x="114" y="1294"/>
                    </a:cubicBezTo>
                    <a:lnTo>
                      <a:pt x="114" y="1294"/>
                    </a:lnTo>
                    <a:cubicBezTo>
                      <a:pt x="1" y="1147"/>
                      <a:pt x="27" y="938"/>
                      <a:pt x="175" y="8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5"/>
              <p:cNvSpPr/>
              <p:nvPr/>
            </p:nvSpPr>
            <p:spPr>
              <a:xfrm rot="509565">
                <a:off x="8016423" y="4347555"/>
                <a:ext cx="206071" cy="132499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2674" extrusionOk="0">
                    <a:moveTo>
                      <a:pt x="4158" y="382"/>
                    </a:moveTo>
                    <a:cubicBezTo>
                      <a:pt x="3004" y="1155"/>
                      <a:pt x="1814" y="1849"/>
                      <a:pt x="582" y="2483"/>
                    </a:cubicBezTo>
                    <a:cubicBezTo>
                      <a:pt x="452" y="2544"/>
                      <a:pt x="321" y="2604"/>
                      <a:pt x="200" y="2674"/>
                    </a:cubicBezTo>
                    <a:lnTo>
                      <a:pt x="0" y="2283"/>
                    </a:lnTo>
                    <a:cubicBezTo>
                      <a:pt x="130" y="2222"/>
                      <a:pt x="252" y="2162"/>
                      <a:pt x="382" y="2092"/>
                    </a:cubicBezTo>
                    <a:cubicBezTo>
                      <a:pt x="1615" y="1467"/>
                      <a:pt x="2813" y="764"/>
                      <a:pt x="39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5"/>
              <p:cNvSpPr/>
              <p:nvPr/>
            </p:nvSpPr>
            <p:spPr>
              <a:xfrm rot="509565">
                <a:off x="7719325" y="4169144"/>
                <a:ext cx="293376" cy="269705"/>
              </a:xfrm>
              <a:custGeom>
                <a:avLst/>
                <a:gdLst/>
                <a:ahLst/>
                <a:cxnLst/>
                <a:rect l="l" t="t" r="r" b="b"/>
                <a:pathLst>
                  <a:path w="5921" h="5443" extrusionOk="0">
                    <a:moveTo>
                      <a:pt x="5694" y="2361"/>
                    </a:moveTo>
                    <a:lnTo>
                      <a:pt x="5382" y="5399"/>
                    </a:lnTo>
                    <a:cubicBezTo>
                      <a:pt x="4201" y="5443"/>
                      <a:pt x="3029" y="5399"/>
                      <a:pt x="1858" y="5286"/>
                    </a:cubicBezTo>
                    <a:cubicBezTo>
                      <a:pt x="1502" y="5252"/>
                      <a:pt x="1155" y="5208"/>
                      <a:pt x="807" y="5165"/>
                    </a:cubicBezTo>
                    <a:lnTo>
                      <a:pt x="946" y="3750"/>
                    </a:lnTo>
                    <a:lnTo>
                      <a:pt x="0" y="2951"/>
                    </a:lnTo>
                    <a:cubicBezTo>
                      <a:pt x="1346" y="1250"/>
                      <a:pt x="2882" y="165"/>
                      <a:pt x="3681" y="0"/>
                    </a:cubicBezTo>
                    <a:cubicBezTo>
                      <a:pt x="4262" y="113"/>
                      <a:pt x="5920" y="313"/>
                      <a:pt x="5694" y="2361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5"/>
              <p:cNvSpPr/>
              <p:nvPr/>
            </p:nvSpPr>
            <p:spPr>
              <a:xfrm rot="509565">
                <a:off x="7728206" y="4162648"/>
                <a:ext cx="197004" cy="156580"/>
              </a:xfrm>
              <a:custGeom>
                <a:avLst/>
                <a:gdLst/>
                <a:ahLst/>
                <a:cxnLst/>
                <a:rect l="l" t="t" r="r" b="b"/>
                <a:pathLst>
                  <a:path w="3976" h="3160" extrusionOk="0">
                    <a:moveTo>
                      <a:pt x="252" y="3160"/>
                    </a:moveTo>
                    <a:lnTo>
                      <a:pt x="0" y="2951"/>
                    </a:lnTo>
                    <a:cubicBezTo>
                      <a:pt x="1346" y="1250"/>
                      <a:pt x="2882" y="165"/>
                      <a:pt x="3681" y="0"/>
                    </a:cubicBezTo>
                    <a:cubicBezTo>
                      <a:pt x="3759" y="17"/>
                      <a:pt x="3863" y="35"/>
                      <a:pt x="3976" y="52"/>
                    </a:cubicBezTo>
                    <a:cubicBezTo>
                      <a:pt x="3125" y="287"/>
                      <a:pt x="1580" y="1424"/>
                      <a:pt x="252" y="316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5"/>
              <p:cNvSpPr/>
              <p:nvPr/>
            </p:nvSpPr>
            <p:spPr>
              <a:xfrm rot="509565">
                <a:off x="7666120" y="4618055"/>
                <a:ext cx="352734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2961" extrusionOk="0">
                    <a:moveTo>
                      <a:pt x="114" y="1"/>
                    </a:moveTo>
                    <a:cubicBezTo>
                      <a:pt x="53" y="287"/>
                      <a:pt x="10" y="583"/>
                      <a:pt x="1" y="886"/>
                    </a:cubicBezTo>
                    <a:cubicBezTo>
                      <a:pt x="1112" y="1702"/>
                      <a:pt x="2345" y="2327"/>
                      <a:pt x="3664" y="2718"/>
                    </a:cubicBezTo>
                    <a:cubicBezTo>
                      <a:pt x="4662" y="2961"/>
                      <a:pt x="6485" y="2883"/>
                      <a:pt x="6980" y="2544"/>
                    </a:cubicBezTo>
                    <a:cubicBezTo>
                      <a:pt x="7049" y="2362"/>
                      <a:pt x="7093" y="2180"/>
                      <a:pt x="7119" y="1980"/>
                    </a:cubicBezTo>
                    <a:cubicBezTo>
                      <a:pt x="6554" y="2310"/>
                      <a:pt x="4740" y="2379"/>
                      <a:pt x="3733" y="2136"/>
                    </a:cubicBezTo>
                    <a:cubicBezTo>
                      <a:pt x="2414" y="1746"/>
                      <a:pt x="1173" y="1129"/>
                      <a:pt x="62" y="322"/>
                    </a:cubicBezTo>
                    <a:cubicBezTo>
                      <a:pt x="79" y="218"/>
                      <a:pt x="96" y="105"/>
                      <a:pt x="1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5"/>
              <p:cNvSpPr/>
              <p:nvPr/>
            </p:nvSpPr>
            <p:spPr>
              <a:xfrm rot="509565">
                <a:off x="7677819" y="4529964"/>
                <a:ext cx="350158" cy="206924"/>
              </a:xfrm>
              <a:custGeom>
                <a:avLst/>
                <a:gdLst/>
                <a:ahLst/>
                <a:cxnLst/>
                <a:rect l="l" t="t" r="r" b="b"/>
                <a:pathLst>
                  <a:path w="7067" h="4176" extrusionOk="0">
                    <a:moveTo>
                      <a:pt x="435" y="321"/>
                    </a:moveTo>
                    <a:cubicBezTo>
                      <a:pt x="226" y="903"/>
                      <a:pt x="79" y="1502"/>
                      <a:pt x="1" y="2118"/>
                    </a:cubicBezTo>
                    <a:cubicBezTo>
                      <a:pt x="1112" y="2925"/>
                      <a:pt x="2353" y="3542"/>
                      <a:pt x="3672" y="3932"/>
                    </a:cubicBezTo>
                    <a:cubicBezTo>
                      <a:pt x="4679" y="4175"/>
                      <a:pt x="6493" y="4106"/>
                      <a:pt x="7058" y="3776"/>
                    </a:cubicBezTo>
                    <a:lnTo>
                      <a:pt x="7058" y="3776"/>
                    </a:lnTo>
                    <a:cubicBezTo>
                      <a:pt x="7058" y="3776"/>
                      <a:pt x="7058" y="3767"/>
                      <a:pt x="7058" y="3759"/>
                    </a:cubicBezTo>
                    <a:cubicBezTo>
                      <a:pt x="7058" y="3741"/>
                      <a:pt x="7058" y="3733"/>
                      <a:pt x="7058" y="3715"/>
                    </a:cubicBezTo>
                    <a:cubicBezTo>
                      <a:pt x="7058" y="3707"/>
                      <a:pt x="7058" y="3698"/>
                      <a:pt x="7058" y="3689"/>
                    </a:cubicBezTo>
                    <a:cubicBezTo>
                      <a:pt x="7066" y="3681"/>
                      <a:pt x="7066" y="3672"/>
                      <a:pt x="7066" y="3655"/>
                    </a:cubicBezTo>
                    <a:cubicBezTo>
                      <a:pt x="7066" y="3646"/>
                      <a:pt x="7066" y="3637"/>
                      <a:pt x="7066" y="3628"/>
                    </a:cubicBezTo>
                    <a:cubicBezTo>
                      <a:pt x="7066" y="3620"/>
                      <a:pt x="7066" y="3611"/>
                      <a:pt x="7066" y="3594"/>
                    </a:cubicBezTo>
                    <a:cubicBezTo>
                      <a:pt x="7066" y="3585"/>
                      <a:pt x="7066" y="3576"/>
                      <a:pt x="7066" y="3568"/>
                    </a:cubicBezTo>
                    <a:cubicBezTo>
                      <a:pt x="7066" y="3559"/>
                      <a:pt x="7066" y="3550"/>
                      <a:pt x="7058" y="3542"/>
                    </a:cubicBezTo>
                    <a:cubicBezTo>
                      <a:pt x="7058" y="3533"/>
                      <a:pt x="7058" y="3524"/>
                      <a:pt x="7058" y="3507"/>
                    </a:cubicBezTo>
                    <a:cubicBezTo>
                      <a:pt x="7058" y="3498"/>
                      <a:pt x="7058" y="3490"/>
                      <a:pt x="7058" y="3481"/>
                    </a:cubicBezTo>
                    <a:cubicBezTo>
                      <a:pt x="7058" y="3472"/>
                      <a:pt x="7058" y="3464"/>
                      <a:pt x="7058" y="3455"/>
                    </a:cubicBezTo>
                    <a:cubicBezTo>
                      <a:pt x="7058" y="3446"/>
                      <a:pt x="7058" y="3429"/>
                      <a:pt x="7049" y="3420"/>
                    </a:cubicBezTo>
                    <a:cubicBezTo>
                      <a:pt x="7049" y="3411"/>
                      <a:pt x="7049" y="3403"/>
                      <a:pt x="7049" y="3394"/>
                    </a:cubicBezTo>
                    <a:cubicBezTo>
                      <a:pt x="7049" y="3377"/>
                      <a:pt x="7040" y="3359"/>
                      <a:pt x="7040" y="3342"/>
                    </a:cubicBezTo>
                    <a:cubicBezTo>
                      <a:pt x="7040" y="3342"/>
                      <a:pt x="7040" y="3333"/>
                      <a:pt x="7040" y="3325"/>
                    </a:cubicBezTo>
                    <a:cubicBezTo>
                      <a:pt x="7032" y="3316"/>
                      <a:pt x="7032" y="3299"/>
                      <a:pt x="7032" y="3290"/>
                    </a:cubicBezTo>
                    <a:cubicBezTo>
                      <a:pt x="7032" y="3281"/>
                      <a:pt x="7023" y="3273"/>
                      <a:pt x="7023" y="3264"/>
                    </a:cubicBezTo>
                    <a:cubicBezTo>
                      <a:pt x="7023" y="3255"/>
                      <a:pt x="7023" y="3247"/>
                      <a:pt x="7023" y="3238"/>
                    </a:cubicBezTo>
                    <a:cubicBezTo>
                      <a:pt x="7014" y="3229"/>
                      <a:pt x="7014" y="3221"/>
                      <a:pt x="7014" y="3212"/>
                    </a:cubicBezTo>
                    <a:cubicBezTo>
                      <a:pt x="7006" y="3203"/>
                      <a:pt x="7006" y="3194"/>
                      <a:pt x="7006" y="3186"/>
                    </a:cubicBezTo>
                    <a:cubicBezTo>
                      <a:pt x="7006" y="3177"/>
                      <a:pt x="6997" y="3168"/>
                      <a:pt x="6997" y="3160"/>
                    </a:cubicBezTo>
                    <a:cubicBezTo>
                      <a:pt x="6997" y="3151"/>
                      <a:pt x="6988" y="3142"/>
                      <a:pt x="6988" y="3134"/>
                    </a:cubicBezTo>
                    <a:cubicBezTo>
                      <a:pt x="6988" y="3125"/>
                      <a:pt x="6988" y="3116"/>
                      <a:pt x="6980" y="3108"/>
                    </a:cubicBezTo>
                    <a:cubicBezTo>
                      <a:pt x="6980" y="3099"/>
                      <a:pt x="6980" y="3090"/>
                      <a:pt x="6971" y="3082"/>
                    </a:cubicBezTo>
                    <a:cubicBezTo>
                      <a:pt x="6971" y="3073"/>
                      <a:pt x="6962" y="3064"/>
                      <a:pt x="6962" y="3056"/>
                    </a:cubicBezTo>
                    <a:cubicBezTo>
                      <a:pt x="6962" y="3047"/>
                      <a:pt x="6954" y="3038"/>
                      <a:pt x="6954" y="3030"/>
                    </a:cubicBezTo>
                    <a:cubicBezTo>
                      <a:pt x="6954" y="3021"/>
                      <a:pt x="6945" y="3012"/>
                      <a:pt x="6945" y="3003"/>
                    </a:cubicBezTo>
                    <a:cubicBezTo>
                      <a:pt x="6936" y="2995"/>
                      <a:pt x="6936" y="2977"/>
                      <a:pt x="6927" y="2969"/>
                    </a:cubicBezTo>
                    <a:cubicBezTo>
                      <a:pt x="6927" y="2960"/>
                      <a:pt x="6919" y="2951"/>
                      <a:pt x="6919" y="2943"/>
                    </a:cubicBezTo>
                    <a:cubicBezTo>
                      <a:pt x="6910" y="2925"/>
                      <a:pt x="6910" y="2917"/>
                      <a:pt x="6901" y="2908"/>
                    </a:cubicBezTo>
                    <a:cubicBezTo>
                      <a:pt x="6901" y="2899"/>
                      <a:pt x="6893" y="2891"/>
                      <a:pt x="6893" y="2891"/>
                    </a:cubicBezTo>
                    <a:cubicBezTo>
                      <a:pt x="6884" y="2882"/>
                      <a:pt x="6884" y="2873"/>
                      <a:pt x="6875" y="2865"/>
                    </a:cubicBezTo>
                    <a:cubicBezTo>
                      <a:pt x="6875" y="2856"/>
                      <a:pt x="6875" y="2847"/>
                      <a:pt x="6867" y="2839"/>
                    </a:cubicBezTo>
                    <a:cubicBezTo>
                      <a:pt x="6867" y="2830"/>
                      <a:pt x="6858" y="2821"/>
                      <a:pt x="6858" y="2813"/>
                    </a:cubicBezTo>
                    <a:cubicBezTo>
                      <a:pt x="6849" y="2813"/>
                      <a:pt x="6849" y="2804"/>
                      <a:pt x="6841" y="2795"/>
                    </a:cubicBezTo>
                    <a:cubicBezTo>
                      <a:pt x="6841" y="2786"/>
                      <a:pt x="6832" y="2778"/>
                      <a:pt x="6832" y="2769"/>
                    </a:cubicBezTo>
                    <a:cubicBezTo>
                      <a:pt x="6823" y="2760"/>
                      <a:pt x="6823" y="2752"/>
                      <a:pt x="6815" y="2752"/>
                    </a:cubicBezTo>
                    <a:cubicBezTo>
                      <a:pt x="6815" y="2743"/>
                      <a:pt x="6806" y="2734"/>
                      <a:pt x="6797" y="2726"/>
                    </a:cubicBezTo>
                    <a:cubicBezTo>
                      <a:pt x="6797" y="2717"/>
                      <a:pt x="6789" y="2708"/>
                      <a:pt x="6789" y="2700"/>
                    </a:cubicBezTo>
                    <a:cubicBezTo>
                      <a:pt x="6780" y="2700"/>
                      <a:pt x="6780" y="2691"/>
                      <a:pt x="6771" y="2682"/>
                    </a:cubicBezTo>
                    <a:cubicBezTo>
                      <a:pt x="6771" y="2674"/>
                      <a:pt x="6763" y="2665"/>
                      <a:pt x="6763" y="2665"/>
                    </a:cubicBezTo>
                    <a:cubicBezTo>
                      <a:pt x="6754" y="2648"/>
                      <a:pt x="6745" y="2639"/>
                      <a:pt x="6737" y="2630"/>
                    </a:cubicBezTo>
                    <a:cubicBezTo>
                      <a:pt x="6728" y="2622"/>
                      <a:pt x="6728" y="2613"/>
                      <a:pt x="6719" y="2604"/>
                    </a:cubicBezTo>
                    <a:cubicBezTo>
                      <a:pt x="6710" y="2596"/>
                      <a:pt x="6702" y="2587"/>
                      <a:pt x="6702" y="2578"/>
                    </a:cubicBezTo>
                    <a:cubicBezTo>
                      <a:pt x="6693" y="2569"/>
                      <a:pt x="6693" y="2569"/>
                      <a:pt x="6684" y="2561"/>
                    </a:cubicBezTo>
                    <a:cubicBezTo>
                      <a:pt x="6676" y="2552"/>
                      <a:pt x="6676" y="2543"/>
                      <a:pt x="6667" y="2535"/>
                    </a:cubicBezTo>
                    <a:cubicBezTo>
                      <a:pt x="6667" y="2535"/>
                      <a:pt x="6658" y="2526"/>
                      <a:pt x="6650" y="2517"/>
                    </a:cubicBezTo>
                    <a:cubicBezTo>
                      <a:pt x="6650" y="2509"/>
                      <a:pt x="6641" y="2500"/>
                      <a:pt x="6632" y="2500"/>
                    </a:cubicBezTo>
                    <a:cubicBezTo>
                      <a:pt x="6632" y="2491"/>
                      <a:pt x="6624" y="2483"/>
                      <a:pt x="6624" y="2474"/>
                    </a:cubicBezTo>
                    <a:cubicBezTo>
                      <a:pt x="6615" y="2474"/>
                      <a:pt x="6606" y="2465"/>
                      <a:pt x="6606" y="2457"/>
                    </a:cubicBezTo>
                    <a:cubicBezTo>
                      <a:pt x="6598" y="2448"/>
                      <a:pt x="6589" y="2448"/>
                      <a:pt x="6589" y="2439"/>
                    </a:cubicBezTo>
                    <a:cubicBezTo>
                      <a:pt x="6580" y="2431"/>
                      <a:pt x="6572" y="2422"/>
                      <a:pt x="6572" y="2422"/>
                    </a:cubicBezTo>
                    <a:cubicBezTo>
                      <a:pt x="6563" y="2413"/>
                      <a:pt x="6554" y="2405"/>
                      <a:pt x="6554" y="2405"/>
                    </a:cubicBezTo>
                    <a:cubicBezTo>
                      <a:pt x="6546" y="2396"/>
                      <a:pt x="6546" y="2387"/>
                      <a:pt x="6537" y="2379"/>
                    </a:cubicBezTo>
                    <a:cubicBezTo>
                      <a:pt x="6528" y="2379"/>
                      <a:pt x="6520" y="2370"/>
                      <a:pt x="6520" y="2361"/>
                    </a:cubicBezTo>
                    <a:cubicBezTo>
                      <a:pt x="6511" y="2352"/>
                      <a:pt x="6502" y="2344"/>
                      <a:pt x="6493" y="2344"/>
                    </a:cubicBezTo>
                    <a:cubicBezTo>
                      <a:pt x="6485" y="2335"/>
                      <a:pt x="6476" y="2326"/>
                      <a:pt x="6467" y="2318"/>
                    </a:cubicBezTo>
                    <a:cubicBezTo>
                      <a:pt x="6467" y="2309"/>
                      <a:pt x="6459" y="2300"/>
                      <a:pt x="6450" y="2292"/>
                    </a:cubicBezTo>
                    <a:cubicBezTo>
                      <a:pt x="6441" y="2283"/>
                      <a:pt x="6433" y="2283"/>
                      <a:pt x="6433" y="2274"/>
                    </a:cubicBezTo>
                    <a:cubicBezTo>
                      <a:pt x="6424" y="2266"/>
                      <a:pt x="6415" y="2266"/>
                      <a:pt x="6415" y="2257"/>
                    </a:cubicBezTo>
                    <a:cubicBezTo>
                      <a:pt x="6407" y="2248"/>
                      <a:pt x="6398" y="2248"/>
                      <a:pt x="6398" y="2240"/>
                    </a:cubicBezTo>
                    <a:lnTo>
                      <a:pt x="6381" y="2222"/>
                    </a:lnTo>
                    <a:lnTo>
                      <a:pt x="6355" y="2205"/>
                    </a:lnTo>
                    <a:lnTo>
                      <a:pt x="6337" y="2188"/>
                    </a:lnTo>
                    <a:lnTo>
                      <a:pt x="6320" y="2170"/>
                    </a:lnTo>
                    <a:lnTo>
                      <a:pt x="6303" y="2162"/>
                    </a:lnTo>
                    <a:cubicBezTo>
                      <a:pt x="6294" y="2153"/>
                      <a:pt x="6294" y="2144"/>
                      <a:pt x="6285" y="2144"/>
                    </a:cubicBezTo>
                    <a:cubicBezTo>
                      <a:pt x="6276" y="2135"/>
                      <a:pt x="6268" y="2127"/>
                      <a:pt x="6259" y="2127"/>
                    </a:cubicBezTo>
                    <a:lnTo>
                      <a:pt x="6250" y="2109"/>
                    </a:lnTo>
                    <a:cubicBezTo>
                      <a:pt x="6242" y="2109"/>
                      <a:pt x="6233" y="2101"/>
                      <a:pt x="6224" y="2092"/>
                    </a:cubicBezTo>
                    <a:cubicBezTo>
                      <a:pt x="6216" y="2083"/>
                      <a:pt x="6198" y="2075"/>
                      <a:pt x="6190" y="2066"/>
                    </a:cubicBezTo>
                    <a:lnTo>
                      <a:pt x="6172" y="2049"/>
                    </a:lnTo>
                    <a:lnTo>
                      <a:pt x="6155" y="2040"/>
                    </a:lnTo>
                    <a:lnTo>
                      <a:pt x="6138" y="2023"/>
                    </a:lnTo>
                    <a:lnTo>
                      <a:pt x="6112" y="2005"/>
                    </a:lnTo>
                    <a:lnTo>
                      <a:pt x="6103" y="1997"/>
                    </a:lnTo>
                    <a:lnTo>
                      <a:pt x="6077" y="1979"/>
                    </a:lnTo>
                    <a:lnTo>
                      <a:pt x="6059" y="1962"/>
                    </a:lnTo>
                    <a:lnTo>
                      <a:pt x="6042" y="1953"/>
                    </a:lnTo>
                    <a:lnTo>
                      <a:pt x="6025" y="1936"/>
                    </a:lnTo>
                    <a:lnTo>
                      <a:pt x="6007" y="1927"/>
                    </a:lnTo>
                    <a:lnTo>
                      <a:pt x="5990" y="1910"/>
                    </a:lnTo>
                    <a:lnTo>
                      <a:pt x="5973" y="1901"/>
                    </a:lnTo>
                    <a:lnTo>
                      <a:pt x="5973" y="1901"/>
                    </a:lnTo>
                    <a:cubicBezTo>
                      <a:pt x="5955" y="1892"/>
                      <a:pt x="5947" y="1884"/>
                      <a:pt x="5938" y="1875"/>
                    </a:cubicBezTo>
                    <a:lnTo>
                      <a:pt x="5938" y="1875"/>
                    </a:lnTo>
                    <a:cubicBezTo>
                      <a:pt x="5921" y="1866"/>
                      <a:pt x="5912" y="1858"/>
                      <a:pt x="5903" y="1849"/>
                    </a:cubicBezTo>
                    <a:lnTo>
                      <a:pt x="5903" y="1849"/>
                    </a:lnTo>
                    <a:lnTo>
                      <a:pt x="5886" y="1840"/>
                    </a:lnTo>
                    <a:lnTo>
                      <a:pt x="5868" y="1823"/>
                    </a:lnTo>
                    <a:lnTo>
                      <a:pt x="5842" y="1814"/>
                    </a:lnTo>
                    <a:lnTo>
                      <a:pt x="5834" y="1806"/>
                    </a:lnTo>
                    <a:lnTo>
                      <a:pt x="5808" y="1788"/>
                    </a:lnTo>
                    <a:lnTo>
                      <a:pt x="5799" y="1780"/>
                    </a:lnTo>
                    <a:lnTo>
                      <a:pt x="5782" y="1771"/>
                    </a:lnTo>
                    <a:lnTo>
                      <a:pt x="5764" y="1762"/>
                    </a:lnTo>
                    <a:lnTo>
                      <a:pt x="5747" y="1745"/>
                    </a:lnTo>
                    <a:lnTo>
                      <a:pt x="5738" y="1745"/>
                    </a:lnTo>
                    <a:lnTo>
                      <a:pt x="5712" y="1728"/>
                    </a:lnTo>
                    <a:lnTo>
                      <a:pt x="5712" y="1728"/>
                    </a:lnTo>
                    <a:lnTo>
                      <a:pt x="5678" y="1710"/>
                    </a:lnTo>
                    <a:lnTo>
                      <a:pt x="5678" y="1710"/>
                    </a:lnTo>
                    <a:lnTo>
                      <a:pt x="5651" y="1693"/>
                    </a:lnTo>
                    <a:lnTo>
                      <a:pt x="5651" y="1684"/>
                    </a:lnTo>
                    <a:lnTo>
                      <a:pt x="5625" y="1675"/>
                    </a:lnTo>
                    <a:lnTo>
                      <a:pt x="5617" y="1667"/>
                    </a:lnTo>
                    <a:lnTo>
                      <a:pt x="5599" y="1658"/>
                    </a:lnTo>
                    <a:lnTo>
                      <a:pt x="5582" y="1649"/>
                    </a:lnTo>
                    <a:lnTo>
                      <a:pt x="5539" y="1615"/>
                    </a:lnTo>
                    <a:lnTo>
                      <a:pt x="5530" y="1615"/>
                    </a:lnTo>
                    <a:lnTo>
                      <a:pt x="5521" y="1606"/>
                    </a:lnTo>
                    <a:lnTo>
                      <a:pt x="5504" y="1597"/>
                    </a:lnTo>
                    <a:lnTo>
                      <a:pt x="5495" y="1589"/>
                    </a:lnTo>
                    <a:lnTo>
                      <a:pt x="5478" y="1580"/>
                    </a:lnTo>
                    <a:cubicBezTo>
                      <a:pt x="6250" y="703"/>
                      <a:pt x="5877" y="156"/>
                      <a:pt x="4914" y="78"/>
                    </a:cubicBezTo>
                    <a:cubicBezTo>
                      <a:pt x="4514" y="61"/>
                      <a:pt x="3282" y="0"/>
                      <a:pt x="2544" y="1537"/>
                    </a:cubicBezTo>
                    <a:cubicBezTo>
                      <a:pt x="2544" y="1537"/>
                      <a:pt x="435" y="330"/>
                      <a:pt x="435" y="3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5"/>
              <p:cNvSpPr/>
              <p:nvPr/>
            </p:nvSpPr>
            <p:spPr>
              <a:xfrm rot="509565">
                <a:off x="7717427" y="4422900"/>
                <a:ext cx="237436" cy="179423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3621" extrusionOk="0">
                    <a:moveTo>
                      <a:pt x="2101" y="3621"/>
                    </a:moveTo>
                    <a:cubicBezTo>
                      <a:pt x="2839" y="2084"/>
                      <a:pt x="4071" y="2145"/>
                      <a:pt x="4471" y="2162"/>
                    </a:cubicBezTo>
                    <a:cubicBezTo>
                      <a:pt x="4514" y="2162"/>
                      <a:pt x="4557" y="2171"/>
                      <a:pt x="4592" y="2171"/>
                    </a:cubicBezTo>
                    <a:lnTo>
                      <a:pt x="4792" y="235"/>
                    </a:lnTo>
                    <a:cubicBezTo>
                      <a:pt x="3611" y="279"/>
                      <a:pt x="2439" y="235"/>
                      <a:pt x="1268" y="122"/>
                    </a:cubicBezTo>
                    <a:cubicBezTo>
                      <a:pt x="912" y="88"/>
                      <a:pt x="565" y="44"/>
                      <a:pt x="217" y="1"/>
                    </a:cubicBezTo>
                    <a:lnTo>
                      <a:pt x="0" y="2405"/>
                    </a:lnTo>
                    <a:cubicBezTo>
                      <a:pt x="35" y="2431"/>
                      <a:pt x="2101" y="3621"/>
                      <a:pt x="2101" y="36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5"/>
              <p:cNvSpPr/>
              <p:nvPr/>
            </p:nvSpPr>
            <p:spPr>
              <a:xfrm rot="509565">
                <a:off x="7820956" y="4652980"/>
                <a:ext cx="200027" cy="9469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911" extrusionOk="0">
                    <a:moveTo>
                      <a:pt x="0" y="1476"/>
                    </a:moveTo>
                    <a:cubicBezTo>
                      <a:pt x="200" y="1546"/>
                      <a:pt x="400" y="1615"/>
                      <a:pt x="599" y="1667"/>
                    </a:cubicBezTo>
                    <a:cubicBezTo>
                      <a:pt x="1606" y="1910"/>
                      <a:pt x="3420" y="1841"/>
                      <a:pt x="3985" y="1511"/>
                    </a:cubicBezTo>
                    <a:cubicBezTo>
                      <a:pt x="4037" y="912"/>
                      <a:pt x="3776" y="452"/>
                      <a:pt x="3447" y="96"/>
                    </a:cubicBezTo>
                    <a:cubicBezTo>
                      <a:pt x="3151" y="35"/>
                      <a:pt x="2856" y="1"/>
                      <a:pt x="2552" y="9"/>
                    </a:cubicBezTo>
                    <a:cubicBezTo>
                      <a:pt x="1320" y="44"/>
                      <a:pt x="296" y="660"/>
                      <a:pt x="0" y="14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5"/>
              <p:cNvSpPr/>
              <p:nvPr/>
            </p:nvSpPr>
            <p:spPr>
              <a:xfrm rot="509565">
                <a:off x="7865333" y="4603907"/>
                <a:ext cx="92953" cy="38749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782" extrusionOk="0">
                    <a:moveTo>
                      <a:pt x="322" y="105"/>
                    </a:moveTo>
                    <a:lnTo>
                      <a:pt x="1503" y="9"/>
                    </a:lnTo>
                    <a:cubicBezTo>
                      <a:pt x="1685" y="1"/>
                      <a:pt x="1850" y="131"/>
                      <a:pt x="1858" y="322"/>
                    </a:cubicBezTo>
                    <a:lnTo>
                      <a:pt x="1858" y="322"/>
                    </a:lnTo>
                    <a:cubicBezTo>
                      <a:pt x="1876" y="504"/>
                      <a:pt x="1737" y="660"/>
                      <a:pt x="1555" y="678"/>
                    </a:cubicBezTo>
                    <a:lnTo>
                      <a:pt x="374" y="764"/>
                    </a:lnTo>
                    <a:cubicBezTo>
                      <a:pt x="183" y="782"/>
                      <a:pt x="27" y="643"/>
                      <a:pt x="10" y="461"/>
                    </a:cubicBezTo>
                    <a:lnTo>
                      <a:pt x="10" y="461"/>
                    </a:lnTo>
                    <a:cubicBezTo>
                      <a:pt x="1" y="278"/>
                      <a:pt x="140" y="122"/>
                      <a:pt x="322" y="1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5"/>
              <p:cNvSpPr/>
              <p:nvPr/>
            </p:nvSpPr>
            <p:spPr>
              <a:xfrm rot="509565">
                <a:off x="7729820" y="4453281"/>
                <a:ext cx="228467" cy="33199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670" extrusionOk="0">
                    <a:moveTo>
                      <a:pt x="4567" y="643"/>
                    </a:moveTo>
                    <a:cubicBezTo>
                      <a:pt x="3187" y="669"/>
                      <a:pt x="1806" y="617"/>
                      <a:pt x="426" y="478"/>
                    </a:cubicBezTo>
                    <a:cubicBezTo>
                      <a:pt x="287" y="461"/>
                      <a:pt x="148" y="452"/>
                      <a:pt x="1" y="435"/>
                    </a:cubicBezTo>
                    <a:lnTo>
                      <a:pt x="44" y="1"/>
                    </a:lnTo>
                    <a:cubicBezTo>
                      <a:pt x="183" y="18"/>
                      <a:pt x="331" y="36"/>
                      <a:pt x="470" y="44"/>
                    </a:cubicBezTo>
                    <a:cubicBezTo>
                      <a:pt x="1850" y="183"/>
                      <a:pt x="3230" y="235"/>
                      <a:pt x="4610" y="20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5"/>
              <p:cNvSpPr/>
              <p:nvPr/>
            </p:nvSpPr>
            <p:spPr>
              <a:xfrm rot="509565">
                <a:off x="7520419" y="4136228"/>
                <a:ext cx="389698" cy="199194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4020" extrusionOk="0">
                    <a:moveTo>
                      <a:pt x="7865" y="200"/>
                    </a:moveTo>
                    <a:cubicBezTo>
                      <a:pt x="6936" y="400"/>
                      <a:pt x="5260" y="1658"/>
                      <a:pt x="3550" y="4019"/>
                    </a:cubicBezTo>
                    <a:cubicBezTo>
                      <a:pt x="2717" y="3924"/>
                      <a:pt x="1780" y="3768"/>
                      <a:pt x="1250" y="3577"/>
                    </a:cubicBezTo>
                    <a:cubicBezTo>
                      <a:pt x="0" y="2995"/>
                      <a:pt x="365" y="1190"/>
                      <a:pt x="1111" y="417"/>
                    </a:cubicBezTo>
                    <a:cubicBezTo>
                      <a:pt x="3012" y="504"/>
                      <a:pt x="4922" y="365"/>
                      <a:pt x="6788" y="0"/>
                    </a:cubicBezTo>
                    <a:cubicBezTo>
                      <a:pt x="7170" y="79"/>
                      <a:pt x="7856" y="191"/>
                      <a:pt x="7865" y="2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5"/>
              <p:cNvSpPr/>
              <p:nvPr/>
            </p:nvSpPr>
            <p:spPr>
              <a:xfrm rot="509565">
                <a:off x="7519971" y="3592726"/>
                <a:ext cx="597454" cy="573402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1572" extrusionOk="0">
                    <a:moveTo>
                      <a:pt x="1624" y="1780"/>
                    </a:moveTo>
                    <a:lnTo>
                      <a:pt x="8307" y="227"/>
                    </a:lnTo>
                    <a:cubicBezTo>
                      <a:pt x="9297" y="1"/>
                      <a:pt x="10304" y="661"/>
                      <a:pt x="10521" y="1659"/>
                    </a:cubicBezTo>
                    <a:lnTo>
                      <a:pt x="11849" y="7605"/>
                    </a:lnTo>
                    <a:cubicBezTo>
                      <a:pt x="12057" y="8594"/>
                      <a:pt x="11432" y="9575"/>
                      <a:pt x="10443" y="9792"/>
                    </a:cubicBezTo>
                    <a:lnTo>
                      <a:pt x="3750" y="11337"/>
                    </a:lnTo>
                    <a:cubicBezTo>
                      <a:pt x="2761" y="11572"/>
                      <a:pt x="1763" y="10903"/>
                      <a:pt x="1537" y="9914"/>
                    </a:cubicBezTo>
                    <a:lnTo>
                      <a:pt x="218" y="3959"/>
                    </a:lnTo>
                    <a:cubicBezTo>
                      <a:pt x="1" y="2970"/>
                      <a:pt x="634" y="1997"/>
                      <a:pt x="1624" y="17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 rot="509565">
                <a:off x="8269564" y="3127436"/>
                <a:ext cx="73579" cy="2262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4566" extrusionOk="0">
                    <a:moveTo>
                      <a:pt x="1111" y="4566"/>
                    </a:moveTo>
                    <a:cubicBezTo>
                      <a:pt x="1363" y="4045"/>
                      <a:pt x="1485" y="3472"/>
                      <a:pt x="1485" y="2899"/>
                    </a:cubicBezTo>
                    <a:cubicBezTo>
                      <a:pt x="1485" y="1597"/>
                      <a:pt x="868" y="486"/>
                      <a:pt x="0" y="0"/>
                    </a:cubicBezTo>
                    <a:cubicBezTo>
                      <a:pt x="860" y="1554"/>
                      <a:pt x="1216" y="3116"/>
                      <a:pt x="1111" y="4566"/>
                    </a:cubicBezTo>
                    <a:close/>
                  </a:path>
                </a:pathLst>
              </a:custGeom>
              <a:solidFill>
                <a:srgbClr val="E79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5"/>
              <p:cNvSpPr/>
              <p:nvPr/>
            </p:nvSpPr>
            <p:spPr>
              <a:xfrm rot="509565">
                <a:off x="8238684" y="3025200"/>
                <a:ext cx="5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5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 rot="509565">
                <a:off x="8234838" y="3039722"/>
                <a:ext cx="102813" cy="16436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3317" extrusionOk="0">
                    <a:moveTo>
                      <a:pt x="1771" y="3316"/>
                    </a:moveTo>
                    <a:cubicBezTo>
                      <a:pt x="1970" y="2839"/>
                      <a:pt x="2075" y="2327"/>
                      <a:pt x="2066" y="1814"/>
                    </a:cubicBezTo>
                    <a:cubicBezTo>
                      <a:pt x="2075" y="1181"/>
                      <a:pt x="1918" y="556"/>
                      <a:pt x="1623" y="0"/>
                    </a:cubicBezTo>
                    <a:cubicBezTo>
                      <a:pt x="1293" y="226"/>
                      <a:pt x="755" y="295"/>
                      <a:pt x="0" y="113"/>
                    </a:cubicBezTo>
                    <a:lnTo>
                      <a:pt x="0" y="113"/>
                    </a:lnTo>
                    <a:cubicBezTo>
                      <a:pt x="773" y="1077"/>
                      <a:pt x="1372" y="2153"/>
                      <a:pt x="1771" y="33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 rot="509565">
                <a:off x="8162692" y="2984514"/>
                <a:ext cx="8671" cy="4757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6" extrusionOk="0">
                    <a:moveTo>
                      <a:pt x="174" y="96"/>
                    </a:moveTo>
                    <a:cubicBezTo>
                      <a:pt x="122" y="70"/>
                      <a:pt x="61" y="35"/>
                      <a:pt x="1" y="0"/>
                    </a:cubicBezTo>
                    <a:lnTo>
                      <a:pt x="1" y="0"/>
                    </a:lnTo>
                    <a:cubicBezTo>
                      <a:pt x="61" y="35"/>
                      <a:pt x="122" y="70"/>
                      <a:pt x="174" y="96"/>
                    </a:cubicBezTo>
                    <a:close/>
                  </a:path>
                </a:pathLst>
              </a:custGeom>
              <a:solidFill>
                <a:srgbClr val="955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 rot="509565">
                <a:off x="8169390" y="2994251"/>
                <a:ext cx="60697" cy="2155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435" extrusionOk="0">
                    <a:moveTo>
                      <a:pt x="1" y="1"/>
                    </a:moveTo>
                    <a:cubicBezTo>
                      <a:pt x="391" y="183"/>
                      <a:pt x="808" y="330"/>
                      <a:pt x="1225" y="435"/>
                    </a:cubicBezTo>
                    <a:cubicBezTo>
                      <a:pt x="808" y="330"/>
                      <a:pt x="391" y="183"/>
                      <a:pt x="1" y="1"/>
                    </a:cubicBezTo>
                    <a:close/>
                  </a:path>
                </a:pathLst>
              </a:custGeom>
              <a:solidFill>
                <a:srgbClr val="955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 rot="509565">
                <a:off x="7135165" y="2510869"/>
                <a:ext cx="1372885" cy="1063707"/>
              </a:xfrm>
              <a:custGeom>
                <a:avLst/>
                <a:gdLst/>
                <a:ahLst/>
                <a:cxnLst/>
                <a:rect l="l" t="t" r="r" b="b"/>
                <a:pathLst>
                  <a:path w="27708" h="21467" extrusionOk="0">
                    <a:moveTo>
                      <a:pt x="21232" y="3334"/>
                    </a:moveTo>
                    <a:cubicBezTo>
                      <a:pt x="22109" y="2613"/>
                      <a:pt x="22465" y="1390"/>
                      <a:pt x="21840" y="1"/>
                    </a:cubicBezTo>
                    <a:cubicBezTo>
                      <a:pt x="21241" y="1355"/>
                      <a:pt x="20442" y="1902"/>
                      <a:pt x="19409" y="1615"/>
                    </a:cubicBezTo>
                    <a:cubicBezTo>
                      <a:pt x="15399" y="296"/>
                      <a:pt x="9905" y="1676"/>
                      <a:pt x="5660" y="6224"/>
                    </a:cubicBezTo>
                    <a:cubicBezTo>
                      <a:pt x="5426" y="5773"/>
                      <a:pt x="5321" y="5296"/>
                      <a:pt x="5443" y="4827"/>
                    </a:cubicBezTo>
                    <a:cubicBezTo>
                      <a:pt x="4393" y="5599"/>
                      <a:pt x="4184" y="6415"/>
                      <a:pt x="4254" y="7127"/>
                    </a:cubicBezTo>
                    <a:cubicBezTo>
                      <a:pt x="3559" y="7084"/>
                      <a:pt x="2761" y="7309"/>
                      <a:pt x="2023" y="8351"/>
                    </a:cubicBezTo>
                    <a:cubicBezTo>
                      <a:pt x="2414" y="8247"/>
                      <a:pt x="2839" y="8290"/>
                      <a:pt x="3212" y="8455"/>
                    </a:cubicBezTo>
                    <a:cubicBezTo>
                      <a:pt x="0" y="11927"/>
                      <a:pt x="96" y="17769"/>
                      <a:pt x="5886" y="21467"/>
                    </a:cubicBezTo>
                    <a:cubicBezTo>
                      <a:pt x="5886" y="21398"/>
                      <a:pt x="5877" y="21328"/>
                      <a:pt x="5877" y="21259"/>
                    </a:cubicBezTo>
                    <a:cubicBezTo>
                      <a:pt x="5877" y="19800"/>
                      <a:pt x="7162" y="18629"/>
                      <a:pt x="8741" y="18629"/>
                    </a:cubicBezTo>
                    <a:cubicBezTo>
                      <a:pt x="9297" y="18620"/>
                      <a:pt x="9835" y="18776"/>
                      <a:pt x="10313" y="19054"/>
                    </a:cubicBezTo>
                    <a:cubicBezTo>
                      <a:pt x="10573" y="19193"/>
                      <a:pt x="11198" y="19236"/>
                      <a:pt x="11519" y="18984"/>
                    </a:cubicBezTo>
                    <a:cubicBezTo>
                      <a:pt x="10226" y="18351"/>
                      <a:pt x="9505" y="17379"/>
                      <a:pt x="9245" y="16224"/>
                    </a:cubicBezTo>
                    <a:cubicBezTo>
                      <a:pt x="10868" y="17517"/>
                      <a:pt x="12595" y="13915"/>
                      <a:pt x="12101" y="11988"/>
                    </a:cubicBezTo>
                    <a:cubicBezTo>
                      <a:pt x="13012" y="13577"/>
                      <a:pt x="15720" y="11285"/>
                      <a:pt x="16007" y="8985"/>
                    </a:cubicBezTo>
                    <a:cubicBezTo>
                      <a:pt x="15868" y="11624"/>
                      <a:pt x="19010" y="11190"/>
                      <a:pt x="19661" y="7717"/>
                    </a:cubicBezTo>
                    <a:cubicBezTo>
                      <a:pt x="20234" y="8646"/>
                      <a:pt x="21041" y="8820"/>
                      <a:pt x="22126" y="9141"/>
                    </a:cubicBezTo>
                    <a:cubicBezTo>
                      <a:pt x="22196" y="9219"/>
                      <a:pt x="22265" y="9306"/>
                      <a:pt x="22326" y="9384"/>
                    </a:cubicBezTo>
                    <a:cubicBezTo>
                      <a:pt x="24513" y="9914"/>
                      <a:pt x="24913" y="8264"/>
                      <a:pt x="23550" y="7231"/>
                    </a:cubicBezTo>
                    <a:cubicBezTo>
                      <a:pt x="25685" y="7908"/>
                      <a:pt x="27708" y="3343"/>
                      <a:pt x="21232" y="33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5"/>
              <p:cNvSpPr/>
              <p:nvPr/>
            </p:nvSpPr>
            <p:spPr>
              <a:xfrm rot="509565">
                <a:off x="8128109" y="3531629"/>
                <a:ext cx="335095" cy="312715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311" extrusionOk="0">
                    <a:moveTo>
                      <a:pt x="6346" y="3073"/>
                    </a:moveTo>
                    <a:cubicBezTo>
                      <a:pt x="6215" y="2899"/>
                      <a:pt x="6224" y="2665"/>
                      <a:pt x="6337" y="2439"/>
                    </a:cubicBezTo>
                    <a:cubicBezTo>
                      <a:pt x="6163" y="2439"/>
                      <a:pt x="6007" y="2370"/>
                      <a:pt x="5894" y="2240"/>
                    </a:cubicBezTo>
                    <a:cubicBezTo>
                      <a:pt x="5773" y="2066"/>
                      <a:pt x="5773" y="1832"/>
                      <a:pt x="5885" y="1606"/>
                    </a:cubicBezTo>
                    <a:cubicBezTo>
                      <a:pt x="5738" y="1597"/>
                      <a:pt x="5599" y="1519"/>
                      <a:pt x="5504" y="1406"/>
                    </a:cubicBezTo>
                    <a:cubicBezTo>
                      <a:pt x="5365" y="1224"/>
                      <a:pt x="5382" y="964"/>
                      <a:pt x="5521" y="712"/>
                    </a:cubicBezTo>
                    <a:lnTo>
                      <a:pt x="4792" y="1051"/>
                    </a:lnTo>
                    <a:lnTo>
                      <a:pt x="4306" y="0"/>
                    </a:lnTo>
                    <a:cubicBezTo>
                      <a:pt x="3880" y="122"/>
                      <a:pt x="3516" y="573"/>
                      <a:pt x="3481" y="1311"/>
                    </a:cubicBezTo>
                    <a:lnTo>
                      <a:pt x="0" y="2743"/>
                    </a:lnTo>
                    <a:lnTo>
                      <a:pt x="1467" y="6311"/>
                    </a:lnTo>
                    <a:lnTo>
                      <a:pt x="5113" y="3776"/>
                    </a:lnTo>
                    <a:cubicBezTo>
                      <a:pt x="5859" y="3802"/>
                      <a:pt x="6372" y="3629"/>
                      <a:pt x="6762" y="3273"/>
                    </a:cubicBezTo>
                    <a:cubicBezTo>
                      <a:pt x="6606" y="3273"/>
                      <a:pt x="6450" y="3195"/>
                      <a:pt x="6346" y="3073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5"/>
              <p:cNvSpPr/>
              <p:nvPr/>
            </p:nvSpPr>
            <p:spPr>
              <a:xfrm rot="509565">
                <a:off x="8356938" y="3539610"/>
                <a:ext cx="7383" cy="3023"/>
              </a:xfrm>
              <a:custGeom>
                <a:avLst/>
                <a:gdLst/>
                <a:ahLst/>
                <a:cxnLst/>
                <a:rect l="l" t="t" r="r" b="b"/>
                <a:pathLst>
                  <a:path w="149" h="61" extrusionOk="0">
                    <a:moveTo>
                      <a:pt x="148" y="9"/>
                    </a:moveTo>
                    <a:lnTo>
                      <a:pt x="140" y="0"/>
                    </a:lnTo>
                    <a:cubicBezTo>
                      <a:pt x="96" y="18"/>
                      <a:pt x="53" y="35"/>
                      <a:pt x="1" y="52"/>
                    </a:cubicBezTo>
                    <a:lnTo>
                      <a:pt x="9" y="61"/>
                    </a:lnTo>
                    <a:cubicBezTo>
                      <a:pt x="53" y="44"/>
                      <a:pt x="96" y="26"/>
                      <a:pt x="148" y="9"/>
                    </a:cubicBezTo>
                    <a:close/>
                  </a:path>
                </a:pathLst>
              </a:custGeom>
              <a:solidFill>
                <a:srgbClr val="E79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5"/>
              <p:cNvSpPr/>
              <p:nvPr/>
            </p:nvSpPr>
            <p:spPr>
              <a:xfrm rot="509565">
                <a:off x="8377223" y="3639165"/>
                <a:ext cx="88642" cy="8047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624" extrusionOk="0">
                    <a:moveTo>
                      <a:pt x="1372" y="1276"/>
                    </a:moveTo>
                    <a:cubicBezTo>
                      <a:pt x="1337" y="1233"/>
                      <a:pt x="1319" y="1181"/>
                      <a:pt x="1302" y="1137"/>
                    </a:cubicBezTo>
                    <a:cubicBezTo>
                      <a:pt x="1016" y="1259"/>
                      <a:pt x="755" y="1285"/>
                      <a:pt x="712" y="1189"/>
                    </a:cubicBezTo>
                    <a:cubicBezTo>
                      <a:pt x="712" y="1181"/>
                      <a:pt x="712" y="1172"/>
                      <a:pt x="712" y="1172"/>
                    </a:cubicBezTo>
                    <a:lnTo>
                      <a:pt x="703" y="1172"/>
                    </a:lnTo>
                    <a:lnTo>
                      <a:pt x="174" y="26"/>
                    </a:lnTo>
                    <a:cubicBezTo>
                      <a:pt x="113" y="17"/>
                      <a:pt x="61" y="9"/>
                      <a:pt x="0" y="0"/>
                    </a:cubicBezTo>
                    <a:lnTo>
                      <a:pt x="616" y="1337"/>
                    </a:lnTo>
                    <a:lnTo>
                      <a:pt x="625" y="1337"/>
                    </a:lnTo>
                    <a:cubicBezTo>
                      <a:pt x="625" y="1337"/>
                      <a:pt x="625" y="1345"/>
                      <a:pt x="625" y="1345"/>
                    </a:cubicBezTo>
                    <a:cubicBezTo>
                      <a:pt x="668" y="1450"/>
                      <a:pt x="929" y="1424"/>
                      <a:pt x="1215" y="1293"/>
                    </a:cubicBezTo>
                    <a:cubicBezTo>
                      <a:pt x="1224" y="1345"/>
                      <a:pt x="1250" y="1398"/>
                      <a:pt x="1285" y="1441"/>
                    </a:cubicBezTo>
                    <a:cubicBezTo>
                      <a:pt x="1363" y="1536"/>
                      <a:pt x="1476" y="1606"/>
                      <a:pt x="1606" y="1623"/>
                    </a:cubicBezTo>
                    <a:cubicBezTo>
                      <a:pt x="1667" y="1580"/>
                      <a:pt x="1736" y="1528"/>
                      <a:pt x="1788" y="1476"/>
                    </a:cubicBezTo>
                    <a:cubicBezTo>
                      <a:pt x="1632" y="1476"/>
                      <a:pt x="1476" y="1398"/>
                      <a:pt x="1372" y="1276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5"/>
              <p:cNvSpPr/>
              <p:nvPr/>
            </p:nvSpPr>
            <p:spPr>
              <a:xfrm rot="509565">
                <a:off x="8415942" y="3504249"/>
                <a:ext cx="37904" cy="1982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400" extrusionOk="0">
                    <a:moveTo>
                      <a:pt x="200" y="313"/>
                    </a:moveTo>
                    <a:cubicBezTo>
                      <a:pt x="261" y="269"/>
                      <a:pt x="339" y="226"/>
                      <a:pt x="408" y="191"/>
                    </a:cubicBezTo>
                    <a:cubicBezTo>
                      <a:pt x="504" y="122"/>
                      <a:pt x="617" y="61"/>
                      <a:pt x="721" y="18"/>
                    </a:cubicBezTo>
                    <a:cubicBezTo>
                      <a:pt x="738" y="18"/>
                      <a:pt x="756" y="9"/>
                      <a:pt x="764" y="9"/>
                    </a:cubicBezTo>
                    <a:cubicBezTo>
                      <a:pt x="495" y="0"/>
                      <a:pt x="235" y="70"/>
                      <a:pt x="1" y="200"/>
                    </a:cubicBezTo>
                    <a:lnTo>
                      <a:pt x="96" y="400"/>
                    </a:lnTo>
                    <a:cubicBezTo>
                      <a:pt x="131" y="374"/>
                      <a:pt x="165" y="348"/>
                      <a:pt x="200" y="313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 rot="509565">
                <a:off x="8325881" y="3449155"/>
                <a:ext cx="156176" cy="249934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5044" extrusionOk="0">
                    <a:moveTo>
                      <a:pt x="1" y="495"/>
                    </a:moveTo>
                    <a:lnTo>
                      <a:pt x="1" y="495"/>
                    </a:lnTo>
                    <a:cubicBezTo>
                      <a:pt x="61" y="582"/>
                      <a:pt x="330" y="547"/>
                      <a:pt x="608" y="417"/>
                    </a:cubicBezTo>
                    <a:cubicBezTo>
                      <a:pt x="895" y="287"/>
                      <a:pt x="1086" y="105"/>
                      <a:pt x="1060" y="0"/>
                    </a:cubicBezTo>
                    <a:lnTo>
                      <a:pt x="1068" y="0"/>
                    </a:lnTo>
                    <a:lnTo>
                      <a:pt x="2231" y="2526"/>
                    </a:lnTo>
                    <a:lnTo>
                      <a:pt x="2231" y="2526"/>
                    </a:lnTo>
                    <a:lnTo>
                      <a:pt x="3117" y="4445"/>
                    </a:lnTo>
                    <a:lnTo>
                      <a:pt x="3099" y="4445"/>
                    </a:lnTo>
                    <a:cubicBezTo>
                      <a:pt x="3099" y="4453"/>
                      <a:pt x="3108" y="4453"/>
                      <a:pt x="3108" y="4462"/>
                    </a:cubicBezTo>
                    <a:cubicBezTo>
                      <a:pt x="3152" y="4558"/>
                      <a:pt x="2961" y="4749"/>
                      <a:pt x="2665" y="4887"/>
                    </a:cubicBezTo>
                    <a:cubicBezTo>
                      <a:pt x="2379" y="5018"/>
                      <a:pt x="2110" y="5044"/>
                      <a:pt x="2058" y="4948"/>
                    </a:cubicBezTo>
                    <a:cubicBezTo>
                      <a:pt x="2058" y="4940"/>
                      <a:pt x="2058" y="4931"/>
                      <a:pt x="2058" y="4931"/>
                    </a:cubicBezTo>
                    <a:lnTo>
                      <a:pt x="2049" y="4931"/>
                    </a:lnTo>
                    <a:lnTo>
                      <a:pt x="886" y="2414"/>
                    </a:lnTo>
                    <a:lnTo>
                      <a:pt x="886" y="24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5"/>
              <p:cNvSpPr/>
              <p:nvPr/>
            </p:nvSpPr>
            <p:spPr>
              <a:xfrm rot="509565">
                <a:off x="8340610" y="3437115"/>
                <a:ext cx="57278" cy="34487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696" extrusionOk="0">
                    <a:moveTo>
                      <a:pt x="495" y="166"/>
                    </a:moveTo>
                    <a:cubicBezTo>
                      <a:pt x="790" y="27"/>
                      <a:pt x="1068" y="1"/>
                      <a:pt x="1112" y="105"/>
                    </a:cubicBezTo>
                    <a:cubicBezTo>
                      <a:pt x="1155" y="200"/>
                      <a:pt x="955" y="391"/>
                      <a:pt x="660" y="530"/>
                    </a:cubicBezTo>
                    <a:cubicBezTo>
                      <a:pt x="365" y="660"/>
                      <a:pt x="96" y="695"/>
                      <a:pt x="44" y="591"/>
                    </a:cubicBezTo>
                    <a:cubicBezTo>
                      <a:pt x="1" y="495"/>
                      <a:pt x="200" y="304"/>
                      <a:pt x="495" y="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5"/>
              <p:cNvSpPr/>
              <p:nvPr/>
            </p:nvSpPr>
            <p:spPr>
              <a:xfrm rot="509565">
                <a:off x="8405515" y="3648879"/>
                <a:ext cx="98998" cy="72741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468" extrusionOk="0">
                    <a:moveTo>
                      <a:pt x="834" y="122"/>
                    </a:moveTo>
                    <a:cubicBezTo>
                      <a:pt x="1329" y="0"/>
                      <a:pt x="1815" y="165"/>
                      <a:pt x="1902" y="495"/>
                    </a:cubicBezTo>
                    <a:cubicBezTo>
                      <a:pt x="1997" y="834"/>
                      <a:pt x="1667" y="1207"/>
                      <a:pt x="1164" y="1337"/>
                    </a:cubicBezTo>
                    <a:cubicBezTo>
                      <a:pt x="660" y="1467"/>
                      <a:pt x="183" y="1303"/>
                      <a:pt x="87" y="964"/>
                    </a:cubicBezTo>
                    <a:cubicBezTo>
                      <a:pt x="1" y="634"/>
                      <a:pt x="330" y="252"/>
                      <a:pt x="834" y="122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5"/>
              <p:cNvSpPr/>
              <p:nvPr/>
            </p:nvSpPr>
            <p:spPr>
              <a:xfrm rot="509565">
                <a:off x="8416803" y="3656612"/>
                <a:ext cx="72737" cy="26262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530" extrusionOk="0">
                    <a:moveTo>
                      <a:pt x="1398" y="0"/>
                    </a:moveTo>
                    <a:cubicBezTo>
                      <a:pt x="1424" y="9"/>
                      <a:pt x="1442" y="18"/>
                      <a:pt x="1468" y="35"/>
                    </a:cubicBezTo>
                    <a:cubicBezTo>
                      <a:pt x="1312" y="243"/>
                      <a:pt x="1077" y="391"/>
                      <a:pt x="817" y="443"/>
                    </a:cubicBezTo>
                    <a:cubicBezTo>
                      <a:pt x="548" y="530"/>
                      <a:pt x="253" y="504"/>
                      <a:pt x="1" y="374"/>
                    </a:cubicBezTo>
                    <a:cubicBezTo>
                      <a:pt x="36" y="322"/>
                      <a:pt x="79" y="278"/>
                      <a:pt x="131" y="235"/>
                    </a:cubicBezTo>
                    <a:cubicBezTo>
                      <a:pt x="366" y="322"/>
                      <a:pt x="635" y="339"/>
                      <a:pt x="878" y="269"/>
                    </a:cubicBezTo>
                    <a:cubicBezTo>
                      <a:pt x="1069" y="217"/>
                      <a:pt x="1251" y="131"/>
                      <a:pt x="1398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5"/>
              <p:cNvSpPr/>
              <p:nvPr/>
            </p:nvSpPr>
            <p:spPr>
              <a:xfrm rot="509565">
                <a:off x="8410211" y="3599934"/>
                <a:ext cx="103259" cy="7918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598" extrusionOk="0">
                    <a:moveTo>
                      <a:pt x="799" y="191"/>
                    </a:moveTo>
                    <a:cubicBezTo>
                      <a:pt x="1294" y="0"/>
                      <a:pt x="1814" y="104"/>
                      <a:pt x="1945" y="443"/>
                    </a:cubicBezTo>
                    <a:cubicBezTo>
                      <a:pt x="2084" y="773"/>
                      <a:pt x="1788" y="1207"/>
                      <a:pt x="1285" y="1406"/>
                    </a:cubicBezTo>
                    <a:cubicBezTo>
                      <a:pt x="790" y="1597"/>
                      <a:pt x="269" y="1485"/>
                      <a:pt x="139" y="1155"/>
                    </a:cubicBezTo>
                    <a:cubicBezTo>
                      <a:pt x="0" y="816"/>
                      <a:pt x="295" y="391"/>
                      <a:pt x="799" y="191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5"/>
              <p:cNvSpPr/>
              <p:nvPr/>
            </p:nvSpPr>
            <p:spPr>
              <a:xfrm rot="509565">
                <a:off x="8422012" y="3607168"/>
                <a:ext cx="75313" cy="32753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661" extrusionOk="0">
                    <a:moveTo>
                      <a:pt x="1432" y="1"/>
                    </a:moveTo>
                    <a:cubicBezTo>
                      <a:pt x="1467" y="9"/>
                      <a:pt x="1493" y="18"/>
                      <a:pt x="1519" y="35"/>
                    </a:cubicBezTo>
                    <a:cubicBezTo>
                      <a:pt x="1372" y="261"/>
                      <a:pt x="1163" y="435"/>
                      <a:pt x="912" y="521"/>
                    </a:cubicBezTo>
                    <a:cubicBezTo>
                      <a:pt x="573" y="660"/>
                      <a:pt x="226" y="652"/>
                      <a:pt x="0" y="530"/>
                    </a:cubicBezTo>
                    <a:cubicBezTo>
                      <a:pt x="26" y="478"/>
                      <a:pt x="61" y="426"/>
                      <a:pt x="96" y="382"/>
                    </a:cubicBezTo>
                    <a:cubicBezTo>
                      <a:pt x="373" y="469"/>
                      <a:pt x="669" y="452"/>
                      <a:pt x="929" y="348"/>
                    </a:cubicBezTo>
                    <a:cubicBezTo>
                      <a:pt x="1129" y="270"/>
                      <a:pt x="1302" y="148"/>
                      <a:pt x="1432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5"/>
              <p:cNvSpPr/>
              <p:nvPr/>
            </p:nvSpPr>
            <p:spPr>
              <a:xfrm rot="509565">
                <a:off x="8408732" y="3554473"/>
                <a:ext cx="103259" cy="7918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598" extrusionOk="0">
                    <a:moveTo>
                      <a:pt x="790" y="191"/>
                    </a:moveTo>
                    <a:cubicBezTo>
                      <a:pt x="1294" y="1"/>
                      <a:pt x="1814" y="105"/>
                      <a:pt x="1945" y="443"/>
                    </a:cubicBezTo>
                    <a:cubicBezTo>
                      <a:pt x="2084" y="773"/>
                      <a:pt x="1788" y="1207"/>
                      <a:pt x="1285" y="1407"/>
                    </a:cubicBezTo>
                    <a:cubicBezTo>
                      <a:pt x="790" y="1598"/>
                      <a:pt x="269" y="1485"/>
                      <a:pt x="131" y="1155"/>
                    </a:cubicBezTo>
                    <a:cubicBezTo>
                      <a:pt x="0" y="816"/>
                      <a:pt x="295" y="391"/>
                      <a:pt x="790" y="191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5"/>
              <p:cNvSpPr/>
              <p:nvPr/>
            </p:nvSpPr>
            <p:spPr>
              <a:xfrm rot="509565">
                <a:off x="8423576" y="3560578"/>
                <a:ext cx="71845" cy="28888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583" extrusionOk="0">
                    <a:moveTo>
                      <a:pt x="1302" y="1"/>
                    </a:moveTo>
                    <a:cubicBezTo>
                      <a:pt x="1354" y="9"/>
                      <a:pt x="1398" y="27"/>
                      <a:pt x="1450" y="53"/>
                    </a:cubicBezTo>
                    <a:cubicBezTo>
                      <a:pt x="1302" y="235"/>
                      <a:pt x="1111" y="374"/>
                      <a:pt x="894" y="452"/>
                    </a:cubicBezTo>
                    <a:cubicBezTo>
                      <a:pt x="608" y="582"/>
                      <a:pt x="287" y="582"/>
                      <a:pt x="0" y="469"/>
                    </a:cubicBezTo>
                    <a:cubicBezTo>
                      <a:pt x="35" y="417"/>
                      <a:pt x="70" y="374"/>
                      <a:pt x="113" y="339"/>
                    </a:cubicBezTo>
                    <a:cubicBezTo>
                      <a:pt x="365" y="391"/>
                      <a:pt x="625" y="365"/>
                      <a:pt x="868" y="270"/>
                    </a:cubicBezTo>
                    <a:cubicBezTo>
                      <a:pt x="1025" y="209"/>
                      <a:pt x="1172" y="114"/>
                      <a:pt x="1302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5"/>
              <p:cNvSpPr/>
              <p:nvPr/>
            </p:nvSpPr>
            <p:spPr>
              <a:xfrm rot="509565">
                <a:off x="8404323" y="3498553"/>
                <a:ext cx="114011" cy="87804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772" extrusionOk="0">
                    <a:moveTo>
                      <a:pt x="877" y="218"/>
                    </a:moveTo>
                    <a:cubicBezTo>
                      <a:pt x="1433" y="1"/>
                      <a:pt x="1997" y="131"/>
                      <a:pt x="2153" y="496"/>
                    </a:cubicBezTo>
                    <a:cubicBezTo>
                      <a:pt x="2301" y="860"/>
                      <a:pt x="1979" y="1338"/>
                      <a:pt x="1424" y="1555"/>
                    </a:cubicBezTo>
                    <a:cubicBezTo>
                      <a:pt x="868" y="1772"/>
                      <a:pt x="304" y="1650"/>
                      <a:pt x="157" y="1277"/>
                    </a:cubicBezTo>
                    <a:cubicBezTo>
                      <a:pt x="0" y="912"/>
                      <a:pt x="330" y="435"/>
                      <a:pt x="877" y="218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5"/>
              <p:cNvSpPr/>
              <p:nvPr/>
            </p:nvSpPr>
            <p:spPr>
              <a:xfrm rot="509565">
                <a:off x="8326986" y="3538620"/>
                <a:ext cx="116587" cy="100241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023" extrusionOk="0">
                    <a:moveTo>
                      <a:pt x="1632" y="365"/>
                    </a:moveTo>
                    <a:cubicBezTo>
                      <a:pt x="2144" y="729"/>
                      <a:pt x="2352" y="1311"/>
                      <a:pt x="2101" y="1667"/>
                    </a:cubicBezTo>
                    <a:cubicBezTo>
                      <a:pt x="1849" y="2023"/>
                      <a:pt x="1233" y="2014"/>
                      <a:pt x="721" y="1649"/>
                    </a:cubicBezTo>
                    <a:cubicBezTo>
                      <a:pt x="208" y="1285"/>
                      <a:pt x="0" y="703"/>
                      <a:pt x="252" y="347"/>
                    </a:cubicBezTo>
                    <a:cubicBezTo>
                      <a:pt x="504" y="0"/>
                      <a:pt x="1120" y="9"/>
                      <a:pt x="1632" y="365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5"/>
              <p:cNvSpPr/>
              <p:nvPr/>
            </p:nvSpPr>
            <p:spPr>
              <a:xfrm rot="509565">
                <a:off x="8331523" y="3538192"/>
                <a:ext cx="102416" cy="91619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1849" extrusionOk="0">
                    <a:moveTo>
                      <a:pt x="1554" y="365"/>
                    </a:moveTo>
                    <a:cubicBezTo>
                      <a:pt x="1641" y="425"/>
                      <a:pt x="1719" y="495"/>
                      <a:pt x="1788" y="573"/>
                    </a:cubicBezTo>
                    <a:cubicBezTo>
                      <a:pt x="2014" y="885"/>
                      <a:pt x="2066" y="1250"/>
                      <a:pt x="1884" y="1493"/>
                    </a:cubicBezTo>
                    <a:cubicBezTo>
                      <a:pt x="1632" y="1849"/>
                      <a:pt x="1016" y="1840"/>
                      <a:pt x="504" y="1476"/>
                    </a:cubicBezTo>
                    <a:cubicBezTo>
                      <a:pt x="426" y="1424"/>
                      <a:pt x="339" y="1354"/>
                      <a:pt x="269" y="1276"/>
                    </a:cubicBezTo>
                    <a:cubicBezTo>
                      <a:pt x="52" y="955"/>
                      <a:pt x="0" y="599"/>
                      <a:pt x="174" y="347"/>
                    </a:cubicBezTo>
                    <a:cubicBezTo>
                      <a:pt x="426" y="0"/>
                      <a:pt x="1042" y="9"/>
                      <a:pt x="1554" y="365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5"/>
              <p:cNvSpPr/>
              <p:nvPr/>
            </p:nvSpPr>
            <p:spPr>
              <a:xfrm rot="509565">
                <a:off x="7938249" y="3615238"/>
                <a:ext cx="262854" cy="306323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182" extrusionOk="0">
                    <a:moveTo>
                      <a:pt x="1" y="1607"/>
                    </a:moveTo>
                    <a:lnTo>
                      <a:pt x="3377" y="1"/>
                    </a:lnTo>
                    <a:lnTo>
                      <a:pt x="5304" y="4706"/>
                    </a:lnTo>
                    <a:lnTo>
                      <a:pt x="2067" y="6181"/>
                    </a:lnTo>
                    <a:lnTo>
                      <a:pt x="1285" y="44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5"/>
              <p:cNvSpPr/>
              <p:nvPr/>
            </p:nvSpPr>
            <p:spPr>
              <a:xfrm rot="509565">
                <a:off x="7933467" y="3679662"/>
                <a:ext cx="132938" cy="231898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680" extrusionOk="0">
                    <a:moveTo>
                      <a:pt x="1" y="105"/>
                    </a:moveTo>
                    <a:lnTo>
                      <a:pt x="218" y="1"/>
                    </a:lnTo>
                    <a:lnTo>
                      <a:pt x="2683" y="4401"/>
                    </a:lnTo>
                    <a:lnTo>
                      <a:pt x="2067" y="4679"/>
                    </a:ln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rot="509565">
                <a:off x="7473004" y="3895249"/>
                <a:ext cx="100236" cy="106286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145" extrusionOk="0">
                    <a:moveTo>
                      <a:pt x="1051" y="0"/>
                    </a:moveTo>
                    <a:cubicBezTo>
                      <a:pt x="625" y="677"/>
                      <a:pt x="270" y="1389"/>
                      <a:pt x="0" y="2144"/>
                    </a:cubicBezTo>
                    <a:cubicBezTo>
                      <a:pt x="122" y="1901"/>
                      <a:pt x="296" y="1684"/>
                      <a:pt x="504" y="1511"/>
                    </a:cubicBezTo>
                    <a:cubicBezTo>
                      <a:pt x="981" y="1111"/>
                      <a:pt x="1485" y="747"/>
                      <a:pt x="2023" y="434"/>
                    </a:cubicBezTo>
                    <a:cubicBezTo>
                      <a:pt x="1684" y="321"/>
                      <a:pt x="1363" y="182"/>
                      <a:pt x="1051" y="0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5"/>
              <p:cNvSpPr/>
              <p:nvPr/>
            </p:nvSpPr>
            <p:spPr>
              <a:xfrm rot="509565">
                <a:off x="7504963" y="3899837"/>
                <a:ext cx="83043" cy="69718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407" extrusionOk="0">
                    <a:moveTo>
                      <a:pt x="1615" y="0"/>
                    </a:moveTo>
                    <a:cubicBezTo>
                      <a:pt x="947" y="460"/>
                      <a:pt x="356" y="964"/>
                      <a:pt x="52" y="1328"/>
                    </a:cubicBezTo>
                    <a:cubicBezTo>
                      <a:pt x="35" y="1354"/>
                      <a:pt x="18" y="1380"/>
                      <a:pt x="0" y="1406"/>
                    </a:cubicBezTo>
                    <a:cubicBezTo>
                      <a:pt x="521" y="972"/>
                      <a:pt x="1077" y="590"/>
                      <a:pt x="1676" y="269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5"/>
              <p:cNvSpPr/>
              <p:nvPr/>
            </p:nvSpPr>
            <p:spPr>
              <a:xfrm rot="509565">
                <a:off x="7510321" y="3648954"/>
                <a:ext cx="598296" cy="526527"/>
              </a:xfrm>
              <a:custGeom>
                <a:avLst/>
                <a:gdLst/>
                <a:ahLst/>
                <a:cxnLst/>
                <a:rect l="l" t="t" r="r" b="b"/>
                <a:pathLst>
                  <a:path w="12075" h="10626" extrusionOk="0">
                    <a:moveTo>
                      <a:pt x="7326" y="0"/>
                    </a:moveTo>
                    <a:lnTo>
                      <a:pt x="8151" y="174"/>
                    </a:lnTo>
                    <a:lnTo>
                      <a:pt x="12074" y="8846"/>
                    </a:lnTo>
                    <a:cubicBezTo>
                      <a:pt x="8958" y="10070"/>
                      <a:pt x="5607" y="10625"/>
                      <a:pt x="2266" y="10460"/>
                    </a:cubicBezTo>
                    <a:lnTo>
                      <a:pt x="3029" y="6519"/>
                    </a:lnTo>
                    <a:cubicBezTo>
                      <a:pt x="2352" y="6571"/>
                      <a:pt x="868" y="6215"/>
                      <a:pt x="0" y="5486"/>
                    </a:cubicBezTo>
                    <a:lnTo>
                      <a:pt x="3429" y="955"/>
                    </a:lnTo>
                    <a:lnTo>
                      <a:pt x="4635" y="599"/>
                    </a:lnTo>
                    <a:lnTo>
                      <a:pt x="4661" y="651"/>
                    </a:lnTo>
                    <a:lnTo>
                      <a:pt x="4687" y="608"/>
                    </a:lnTo>
                    <a:cubicBezTo>
                      <a:pt x="4687" y="608"/>
                      <a:pt x="7300" y="53"/>
                      <a:pt x="73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5"/>
              <p:cNvSpPr/>
              <p:nvPr/>
            </p:nvSpPr>
            <p:spPr>
              <a:xfrm rot="509565">
                <a:off x="7596437" y="4077954"/>
                <a:ext cx="258543" cy="79628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1607" extrusionOk="0">
                    <a:moveTo>
                      <a:pt x="1" y="1320"/>
                    </a:moveTo>
                    <a:lnTo>
                      <a:pt x="18" y="1320"/>
                    </a:lnTo>
                    <a:cubicBezTo>
                      <a:pt x="70" y="1312"/>
                      <a:pt x="122" y="1303"/>
                      <a:pt x="183" y="1294"/>
                    </a:cubicBezTo>
                    <a:lnTo>
                      <a:pt x="192" y="1294"/>
                    </a:lnTo>
                    <a:cubicBezTo>
                      <a:pt x="244" y="1286"/>
                      <a:pt x="305" y="1277"/>
                      <a:pt x="357" y="1268"/>
                    </a:cubicBezTo>
                    <a:lnTo>
                      <a:pt x="365" y="1268"/>
                    </a:lnTo>
                    <a:cubicBezTo>
                      <a:pt x="417" y="1260"/>
                      <a:pt x="478" y="1251"/>
                      <a:pt x="530" y="1234"/>
                    </a:cubicBezTo>
                    <a:lnTo>
                      <a:pt x="539" y="1234"/>
                    </a:lnTo>
                    <a:cubicBezTo>
                      <a:pt x="956" y="1155"/>
                      <a:pt x="1372" y="1043"/>
                      <a:pt x="1771" y="895"/>
                    </a:cubicBezTo>
                    <a:lnTo>
                      <a:pt x="1780" y="895"/>
                    </a:lnTo>
                    <a:cubicBezTo>
                      <a:pt x="1893" y="860"/>
                      <a:pt x="2006" y="817"/>
                      <a:pt x="2110" y="774"/>
                    </a:cubicBezTo>
                    <a:lnTo>
                      <a:pt x="2110" y="774"/>
                    </a:lnTo>
                    <a:cubicBezTo>
                      <a:pt x="2162" y="756"/>
                      <a:pt x="2206" y="739"/>
                      <a:pt x="2249" y="721"/>
                    </a:cubicBezTo>
                    <a:lnTo>
                      <a:pt x="2258" y="721"/>
                    </a:lnTo>
                    <a:cubicBezTo>
                      <a:pt x="2301" y="704"/>
                      <a:pt x="2336" y="687"/>
                      <a:pt x="2379" y="669"/>
                    </a:cubicBezTo>
                    <a:lnTo>
                      <a:pt x="2396" y="669"/>
                    </a:lnTo>
                    <a:lnTo>
                      <a:pt x="2431" y="652"/>
                    </a:lnTo>
                    <a:lnTo>
                      <a:pt x="2431" y="652"/>
                    </a:lnTo>
                    <a:lnTo>
                      <a:pt x="2475" y="635"/>
                    </a:lnTo>
                    <a:lnTo>
                      <a:pt x="2509" y="617"/>
                    </a:lnTo>
                    <a:lnTo>
                      <a:pt x="2518" y="617"/>
                    </a:lnTo>
                    <a:lnTo>
                      <a:pt x="2553" y="600"/>
                    </a:lnTo>
                    <a:lnTo>
                      <a:pt x="2561" y="600"/>
                    </a:lnTo>
                    <a:lnTo>
                      <a:pt x="2596" y="583"/>
                    </a:lnTo>
                    <a:lnTo>
                      <a:pt x="2596" y="583"/>
                    </a:lnTo>
                    <a:lnTo>
                      <a:pt x="2640" y="565"/>
                    </a:lnTo>
                    <a:lnTo>
                      <a:pt x="2648" y="565"/>
                    </a:lnTo>
                    <a:lnTo>
                      <a:pt x="2674" y="548"/>
                    </a:lnTo>
                    <a:lnTo>
                      <a:pt x="2683" y="548"/>
                    </a:lnTo>
                    <a:lnTo>
                      <a:pt x="2718" y="530"/>
                    </a:lnTo>
                    <a:lnTo>
                      <a:pt x="2726" y="530"/>
                    </a:lnTo>
                    <a:lnTo>
                      <a:pt x="2761" y="513"/>
                    </a:lnTo>
                    <a:lnTo>
                      <a:pt x="2761" y="513"/>
                    </a:lnTo>
                    <a:lnTo>
                      <a:pt x="2796" y="496"/>
                    </a:lnTo>
                    <a:lnTo>
                      <a:pt x="2804" y="496"/>
                    </a:lnTo>
                    <a:lnTo>
                      <a:pt x="2830" y="478"/>
                    </a:lnTo>
                    <a:lnTo>
                      <a:pt x="2839" y="478"/>
                    </a:lnTo>
                    <a:lnTo>
                      <a:pt x="2883" y="461"/>
                    </a:lnTo>
                    <a:lnTo>
                      <a:pt x="2891" y="461"/>
                    </a:lnTo>
                    <a:lnTo>
                      <a:pt x="2917" y="444"/>
                    </a:lnTo>
                    <a:lnTo>
                      <a:pt x="2943" y="435"/>
                    </a:lnTo>
                    <a:lnTo>
                      <a:pt x="2952" y="426"/>
                    </a:lnTo>
                    <a:lnTo>
                      <a:pt x="2995" y="409"/>
                    </a:lnTo>
                    <a:lnTo>
                      <a:pt x="2995" y="409"/>
                    </a:lnTo>
                    <a:lnTo>
                      <a:pt x="3030" y="400"/>
                    </a:lnTo>
                    <a:lnTo>
                      <a:pt x="3047" y="392"/>
                    </a:lnTo>
                    <a:lnTo>
                      <a:pt x="3065" y="383"/>
                    </a:lnTo>
                    <a:lnTo>
                      <a:pt x="3100" y="366"/>
                    </a:lnTo>
                    <a:cubicBezTo>
                      <a:pt x="3950" y="470"/>
                      <a:pt x="4436" y="392"/>
                      <a:pt x="4801" y="253"/>
                    </a:cubicBezTo>
                    <a:cubicBezTo>
                      <a:pt x="4810" y="244"/>
                      <a:pt x="4818" y="244"/>
                      <a:pt x="4827" y="235"/>
                    </a:cubicBezTo>
                    <a:lnTo>
                      <a:pt x="4827" y="235"/>
                    </a:lnTo>
                    <a:cubicBezTo>
                      <a:pt x="4844" y="235"/>
                      <a:pt x="4853" y="227"/>
                      <a:pt x="4862" y="227"/>
                    </a:cubicBezTo>
                    <a:lnTo>
                      <a:pt x="4862" y="227"/>
                    </a:lnTo>
                    <a:cubicBezTo>
                      <a:pt x="4870" y="218"/>
                      <a:pt x="4879" y="218"/>
                      <a:pt x="4896" y="209"/>
                    </a:cubicBezTo>
                    <a:lnTo>
                      <a:pt x="4896" y="209"/>
                    </a:lnTo>
                    <a:lnTo>
                      <a:pt x="4896" y="209"/>
                    </a:lnTo>
                    <a:lnTo>
                      <a:pt x="4896" y="209"/>
                    </a:lnTo>
                    <a:cubicBezTo>
                      <a:pt x="4905" y="209"/>
                      <a:pt x="4914" y="201"/>
                      <a:pt x="4922" y="201"/>
                    </a:cubicBezTo>
                    <a:lnTo>
                      <a:pt x="4922" y="201"/>
                    </a:lnTo>
                    <a:lnTo>
                      <a:pt x="4922" y="201"/>
                    </a:lnTo>
                    <a:lnTo>
                      <a:pt x="4922" y="192"/>
                    </a:lnTo>
                    <a:cubicBezTo>
                      <a:pt x="4931" y="192"/>
                      <a:pt x="4940" y="183"/>
                      <a:pt x="4948" y="183"/>
                    </a:cubicBezTo>
                    <a:lnTo>
                      <a:pt x="4948" y="183"/>
                    </a:lnTo>
                    <a:lnTo>
                      <a:pt x="4948" y="183"/>
                    </a:lnTo>
                    <a:cubicBezTo>
                      <a:pt x="4957" y="175"/>
                      <a:pt x="4975" y="175"/>
                      <a:pt x="4983" y="166"/>
                    </a:cubicBezTo>
                    <a:lnTo>
                      <a:pt x="4983" y="166"/>
                    </a:lnTo>
                    <a:lnTo>
                      <a:pt x="4983" y="166"/>
                    </a:lnTo>
                    <a:lnTo>
                      <a:pt x="4983" y="166"/>
                    </a:lnTo>
                    <a:cubicBezTo>
                      <a:pt x="4992" y="166"/>
                      <a:pt x="5001" y="157"/>
                      <a:pt x="5009" y="149"/>
                    </a:cubicBezTo>
                    <a:lnTo>
                      <a:pt x="5009" y="149"/>
                    </a:lnTo>
                    <a:cubicBezTo>
                      <a:pt x="5018" y="149"/>
                      <a:pt x="5027" y="140"/>
                      <a:pt x="5035" y="140"/>
                    </a:cubicBezTo>
                    <a:lnTo>
                      <a:pt x="5035" y="140"/>
                    </a:lnTo>
                    <a:lnTo>
                      <a:pt x="5035" y="140"/>
                    </a:lnTo>
                    <a:lnTo>
                      <a:pt x="5035" y="140"/>
                    </a:lnTo>
                    <a:cubicBezTo>
                      <a:pt x="5044" y="131"/>
                      <a:pt x="5053" y="131"/>
                      <a:pt x="5061" y="122"/>
                    </a:cubicBezTo>
                    <a:lnTo>
                      <a:pt x="5061" y="122"/>
                    </a:lnTo>
                    <a:lnTo>
                      <a:pt x="5061" y="122"/>
                    </a:lnTo>
                    <a:lnTo>
                      <a:pt x="5061" y="122"/>
                    </a:lnTo>
                    <a:cubicBezTo>
                      <a:pt x="5070" y="114"/>
                      <a:pt x="5079" y="114"/>
                      <a:pt x="5087" y="105"/>
                    </a:cubicBezTo>
                    <a:lnTo>
                      <a:pt x="5087" y="105"/>
                    </a:lnTo>
                    <a:cubicBezTo>
                      <a:pt x="5096" y="96"/>
                      <a:pt x="5105" y="96"/>
                      <a:pt x="5105" y="88"/>
                    </a:cubicBezTo>
                    <a:lnTo>
                      <a:pt x="5113" y="88"/>
                    </a:lnTo>
                    <a:cubicBezTo>
                      <a:pt x="5122" y="79"/>
                      <a:pt x="5122" y="79"/>
                      <a:pt x="5131" y="70"/>
                    </a:cubicBezTo>
                    <a:lnTo>
                      <a:pt x="5131" y="70"/>
                    </a:lnTo>
                    <a:cubicBezTo>
                      <a:pt x="5139" y="62"/>
                      <a:pt x="5148" y="62"/>
                      <a:pt x="5157" y="53"/>
                    </a:cubicBezTo>
                    <a:lnTo>
                      <a:pt x="5157" y="53"/>
                    </a:lnTo>
                    <a:cubicBezTo>
                      <a:pt x="5165" y="44"/>
                      <a:pt x="5174" y="44"/>
                      <a:pt x="5174" y="36"/>
                    </a:cubicBezTo>
                    <a:lnTo>
                      <a:pt x="5174" y="36"/>
                    </a:lnTo>
                    <a:lnTo>
                      <a:pt x="5174" y="36"/>
                    </a:lnTo>
                    <a:lnTo>
                      <a:pt x="5174" y="36"/>
                    </a:lnTo>
                    <a:cubicBezTo>
                      <a:pt x="5183" y="27"/>
                      <a:pt x="5192" y="27"/>
                      <a:pt x="5200" y="18"/>
                    </a:cubicBezTo>
                    <a:lnTo>
                      <a:pt x="5200" y="18"/>
                    </a:lnTo>
                    <a:lnTo>
                      <a:pt x="5200" y="18"/>
                    </a:lnTo>
                    <a:cubicBezTo>
                      <a:pt x="5209" y="10"/>
                      <a:pt x="5209" y="10"/>
                      <a:pt x="5218" y="1"/>
                    </a:cubicBezTo>
                    <a:lnTo>
                      <a:pt x="5218" y="1"/>
                    </a:lnTo>
                    <a:cubicBezTo>
                      <a:pt x="5148" y="227"/>
                      <a:pt x="4940" y="444"/>
                      <a:pt x="4584" y="574"/>
                    </a:cubicBezTo>
                    <a:cubicBezTo>
                      <a:pt x="4219" y="721"/>
                      <a:pt x="3733" y="791"/>
                      <a:pt x="2883" y="695"/>
                    </a:cubicBezTo>
                    <a:cubicBezTo>
                      <a:pt x="2206" y="982"/>
                      <a:pt x="1216" y="1416"/>
                      <a:pt x="79" y="1607"/>
                    </a:cubicBezTo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5"/>
              <p:cNvSpPr/>
              <p:nvPr/>
            </p:nvSpPr>
            <p:spPr>
              <a:xfrm rot="509565">
                <a:off x="7917305" y="3682540"/>
                <a:ext cx="155730" cy="3282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4" extrusionOk="0">
                    <a:moveTo>
                      <a:pt x="0" y="0"/>
                    </a:moveTo>
                    <a:lnTo>
                      <a:pt x="174" y="35"/>
                    </a:lnTo>
                    <a:lnTo>
                      <a:pt x="3142" y="6623"/>
                    </a:lnTo>
                    <a:cubicBezTo>
                      <a:pt x="2787" y="6215"/>
                      <a:pt x="2457" y="5781"/>
                      <a:pt x="2144" y="5330"/>
                    </a:cubicBezTo>
                    <a:cubicBezTo>
                      <a:pt x="903" y="3533"/>
                      <a:pt x="174" y="162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5"/>
              <p:cNvSpPr/>
              <p:nvPr/>
            </p:nvSpPr>
            <p:spPr>
              <a:xfrm rot="509565">
                <a:off x="7774287" y="3621871"/>
                <a:ext cx="163955" cy="111043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2241" extrusionOk="0">
                    <a:moveTo>
                      <a:pt x="2891" y="1"/>
                    </a:moveTo>
                    <a:lnTo>
                      <a:pt x="2891" y="678"/>
                    </a:lnTo>
                    <a:cubicBezTo>
                      <a:pt x="3308" y="1138"/>
                      <a:pt x="3213" y="1459"/>
                      <a:pt x="3004" y="1667"/>
                    </a:cubicBezTo>
                    <a:cubicBezTo>
                      <a:pt x="2362" y="2240"/>
                      <a:pt x="643" y="1919"/>
                      <a:pt x="10" y="1225"/>
                    </a:cubicBezTo>
                    <a:lnTo>
                      <a:pt x="1" y="391"/>
                    </a:lnTo>
                    <a:cubicBezTo>
                      <a:pt x="973" y="339"/>
                      <a:pt x="1945" y="209"/>
                      <a:pt x="2891" y="1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5"/>
              <p:cNvSpPr/>
              <p:nvPr/>
            </p:nvSpPr>
            <p:spPr>
              <a:xfrm rot="509565">
                <a:off x="7779257" y="3620739"/>
                <a:ext cx="143740" cy="45240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913" extrusionOk="0">
                    <a:moveTo>
                      <a:pt x="1" y="391"/>
                    </a:moveTo>
                    <a:lnTo>
                      <a:pt x="10" y="912"/>
                    </a:lnTo>
                    <a:cubicBezTo>
                      <a:pt x="990" y="799"/>
                      <a:pt x="1963" y="591"/>
                      <a:pt x="2900" y="296"/>
                    </a:cubicBezTo>
                    <a:lnTo>
                      <a:pt x="2900" y="1"/>
                    </a:lnTo>
                    <a:cubicBezTo>
                      <a:pt x="1945" y="209"/>
                      <a:pt x="982" y="339"/>
                      <a:pt x="1" y="39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5"/>
              <p:cNvSpPr/>
              <p:nvPr/>
            </p:nvSpPr>
            <p:spPr>
              <a:xfrm rot="509565">
                <a:off x="7388011" y="2906945"/>
                <a:ext cx="1013362" cy="80133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16172" extrusionOk="0">
                    <a:moveTo>
                      <a:pt x="2865" y="10912"/>
                    </a:moveTo>
                    <a:cubicBezTo>
                      <a:pt x="3421" y="10903"/>
                      <a:pt x="3959" y="11059"/>
                      <a:pt x="4437" y="11337"/>
                    </a:cubicBezTo>
                    <a:cubicBezTo>
                      <a:pt x="4697" y="11476"/>
                      <a:pt x="5322" y="11519"/>
                      <a:pt x="5643" y="11267"/>
                    </a:cubicBezTo>
                    <a:cubicBezTo>
                      <a:pt x="4350" y="10634"/>
                      <a:pt x="3629" y="9662"/>
                      <a:pt x="3369" y="8507"/>
                    </a:cubicBezTo>
                    <a:cubicBezTo>
                      <a:pt x="4992" y="9800"/>
                      <a:pt x="6719" y="6198"/>
                      <a:pt x="6225" y="4271"/>
                    </a:cubicBezTo>
                    <a:cubicBezTo>
                      <a:pt x="7136" y="5860"/>
                      <a:pt x="9844" y="3568"/>
                      <a:pt x="10131" y="1268"/>
                    </a:cubicBezTo>
                    <a:cubicBezTo>
                      <a:pt x="9992" y="3907"/>
                      <a:pt x="13134" y="3473"/>
                      <a:pt x="13785" y="0"/>
                    </a:cubicBezTo>
                    <a:cubicBezTo>
                      <a:pt x="14358" y="929"/>
                      <a:pt x="15165" y="1103"/>
                      <a:pt x="16250" y="1424"/>
                    </a:cubicBezTo>
                    <a:cubicBezTo>
                      <a:pt x="20452" y="6485"/>
                      <a:pt x="18872" y="12248"/>
                      <a:pt x="13221" y="14097"/>
                    </a:cubicBezTo>
                    <a:cubicBezTo>
                      <a:pt x="10452" y="14922"/>
                      <a:pt x="7891" y="15052"/>
                      <a:pt x="5461" y="14644"/>
                    </a:cubicBezTo>
                    <a:cubicBezTo>
                      <a:pt x="5009" y="15547"/>
                      <a:pt x="4020" y="16172"/>
                      <a:pt x="2865" y="16172"/>
                    </a:cubicBezTo>
                    <a:cubicBezTo>
                      <a:pt x="1286" y="16172"/>
                      <a:pt x="1" y="14991"/>
                      <a:pt x="1" y="13542"/>
                    </a:cubicBezTo>
                    <a:cubicBezTo>
                      <a:pt x="1" y="12083"/>
                      <a:pt x="1286" y="10912"/>
                      <a:pt x="2865" y="10912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5"/>
              <p:cNvSpPr/>
              <p:nvPr/>
            </p:nvSpPr>
            <p:spPr>
              <a:xfrm rot="509565">
                <a:off x="7820215" y="3276916"/>
                <a:ext cx="307992" cy="284322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5738" extrusionOk="0">
                    <a:moveTo>
                      <a:pt x="6128" y="2057"/>
                    </a:moveTo>
                    <a:cubicBezTo>
                      <a:pt x="6215" y="0"/>
                      <a:pt x="2361" y="929"/>
                      <a:pt x="972" y="2543"/>
                    </a:cubicBezTo>
                    <a:cubicBezTo>
                      <a:pt x="200" y="3377"/>
                      <a:pt x="0" y="4618"/>
                      <a:pt x="2188" y="5078"/>
                    </a:cubicBezTo>
                    <a:cubicBezTo>
                      <a:pt x="4531" y="5738"/>
                      <a:pt x="6085" y="4670"/>
                      <a:pt x="6128" y="20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5"/>
              <p:cNvSpPr/>
              <p:nvPr/>
            </p:nvSpPr>
            <p:spPr>
              <a:xfrm rot="509565">
                <a:off x="7821059" y="3404222"/>
                <a:ext cx="234859" cy="135125"/>
              </a:xfrm>
              <a:custGeom>
                <a:avLst/>
                <a:gdLst/>
                <a:ahLst/>
                <a:cxnLst/>
                <a:rect l="l" t="t" r="r" b="b"/>
                <a:pathLst>
                  <a:path w="4740" h="2727" extrusionOk="0">
                    <a:moveTo>
                      <a:pt x="582" y="122"/>
                    </a:moveTo>
                    <a:cubicBezTo>
                      <a:pt x="0" y="947"/>
                      <a:pt x="18" y="1997"/>
                      <a:pt x="2006" y="2414"/>
                    </a:cubicBezTo>
                    <a:cubicBezTo>
                      <a:pt x="3117" y="2727"/>
                      <a:pt x="4054" y="2648"/>
                      <a:pt x="4740" y="2206"/>
                    </a:cubicBezTo>
                    <a:cubicBezTo>
                      <a:pt x="4393" y="938"/>
                      <a:pt x="3091" y="1"/>
                      <a:pt x="1545" y="1"/>
                    </a:cubicBezTo>
                    <a:cubicBezTo>
                      <a:pt x="1224" y="1"/>
                      <a:pt x="894" y="44"/>
                      <a:pt x="582" y="1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5"/>
              <p:cNvSpPr/>
              <p:nvPr/>
            </p:nvSpPr>
            <p:spPr>
              <a:xfrm rot="509565">
                <a:off x="8017535" y="3219533"/>
                <a:ext cx="87354" cy="3473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701" extrusionOk="0">
                    <a:moveTo>
                      <a:pt x="1217" y="0"/>
                    </a:moveTo>
                    <a:cubicBezTo>
                      <a:pt x="1072" y="0"/>
                      <a:pt x="930" y="27"/>
                      <a:pt x="799" y="75"/>
                    </a:cubicBezTo>
                    <a:cubicBezTo>
                      <a:pt x="634" y="136"/>
                      <a:pt x="486" y="223"/>
                      <a:pt x="347" y="327"/>
                    </a:cubicBezTo>
                    <a:cubicBezTo>
                      <a:pt x="208" y="431"/>
                      <a:pt x="96" y="552"/>
                      <a:pt x="0" y="700"/>
                    </a:cubicBezTo>
                    <a:cubicBezTo>
                      <a:pt x="156" y="631"/>
                      <a:pt x="304" y="552"/>
                      <a:pt x="451" y="492"/>
                    </a:cubicBezTo>
                    <a:cubicBezTo>
                      <a:pt x="590" y="422"/>
                      <a:pt x="738" y="361"/>
                      <a:pt x="886" y="309"/>
                    </a:cubicBezTo>
                    <a:cubicBezTo>
                      <a:pt x="1024" y="257"/>
                      <a:pt x="1172" y="223"/>
                      <a:pt x="1320" y="205"/>
                    </a:cubicBezTo>
                    <a:cubicBezTo>
                      <a:pt x="1365" y="195"/>
                      <a:pt x="1411" y="191"/>
                      <a:pt x="1455" y="191"/>
                    </a:cubicBezTo>
                    <a:cubicBezTo>
                      <a:pt x="1486" y="191"/>
                      <a:pt x="1516" y="193"/>
                      <a:pt x="1545" y="197"/>
                    </a:cubicBezTo>
                    <a:cubicBezTo>
                      <a:pt x="1623" y="197"/>
                      <a:pt x="1701" y="231"/>
                      <a:pt x="1762" y="283"/>
                    </a:cubicBezTo>
                    <a:cubicBezTo>
                      <a:pt x="1736" y="188"/>
                      <a:pt x="1667" y="118"/>
                      <a:pt x="1589" y="84"/>
                    </a:cubicBezTo>
                    <a:cubicBezTo>
                      <a:pt x="1502" y="40"/>
                      <a:pt x="1415" y="14"/>
                      <a:pt x="1328" y="6"/>
                    </a:cubicBezTo>
                    <a:cubicBezTo>
                      <a:pt x="1291" y="2"/>
                      <a:pt x="1254" y="0"/>
                      <a:pt x="1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5"/>
              <p:cNvSpPr/>
              <p:nvPr/>
            </p:nvSpPr>
            <p:spPr>
              <a:xfrm rot="509565">
                <a:off x="7790356" y="3122509"/>
                <a:ext cx="92953" cy="62434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260" extrusionOk="0">
                    <a:moveTo>
                      <a:pt x="964" y="1"/>
                    </a:moveTo>
                    <a:cubicBezTo>
                      <a:pt x="834" y="1"/>
                      <a:pt x="712" y="27"/>
                      <a:pt x="599" y="79"/>
                    </a:cubicBezTo>
                    <a:cubicBezTo>
                      <a:pt x="538" y="113"/>
                      <a:pt x="486" y="148"/>
                      <a:pt x="443" y="192"/>
                    </a:cubicBezTo>
                    <a:cubicBezTo>
                      <a:pt x="426" y="209"/>
                      <a:pt x="400" y="235"/>
                      <a:pt x="382" y="252"/>
                    </a:cubicBezTo>
                    <a:lnTo>
                      <a:pt x="321" y="322"/>
                    </a:lnTo>
                    <a:cubicBezTo>
                      <a:pt x="261" y="417"/>
                      <a:pt x="200" y="521"/>
                      <a:pt x="157" y="626"/>
                    </a:cubicBezTo>
                    <a:cubicBezTo>
                      <a:pt x="78" y="825"/>
                      <a:pt x="26" y="1042"/>
                      <a:pt x="0" y="1259"/>
                    </a:cubicBezTo>
                    <a:cubicBezTo>
                      <a:pt x="122" y="1077"/>
                      <a:pt x="217" y="886"/>
                      <a:pt x="330" y="712"/>
                    </a:cubicBezTo>
                    <a:cubicBezTo>
                      <a:pt x="426" y="547"/>
                      <a:pt x="556" y="409"/>
                      <a:pt x="712" y="296"/>
                    </a:cubicBezTo>
                    <a:cubicBezTo>
                      <a:pt x="822" y="252"/>
                      <a:pt x="939" y="229"/>
                      <a:pt x="1056" y="229"/>
                    </a:cubicBezTo>
                    <a:cubicBezTo>
                      <a:pt x="1124" y="229"/>
                      <a:pt x="1192" y="236"/>
                      <a:pt x="1259" y="252"/>
                    </a:cubicBezTo>
                    <a:cubicBezTo>
                      <a:pt x="1459" y="287"/>
                      <a:pt x="1658" y="339"/>
                      <a:pt x="1875" y="374"/>
                    </a:cubicBezTo>
                    <a:cubicBezTo>
                      <a:pt x="1702" y="244"/>
                      <a:pt x="1511" y="139"/>
                      <a:pt x="1302" y="61"/>
                    </a:cubicBezTo>
                    <a:cubicBezTo>
                      <a:pt x="1190" y="27"/>
                      <a:pt x="1077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5"/>
              <p:cNvSpPr/>
              <p:nvPr/>
            </p:nvSpPr>
            <p:spPr>
              <a:xfrm rot="509565">
                <a:off x="8122170" y="3048941"/>
                <a:ext cx="101970" cy="47123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951" extrusionOk="0">
                    <a:moveTo>
                      <a:pt x="1039" y="1"/>
                    </a:moveTo>
                    <a:cubicBezTo>
                      <a:pt x="999" y="1"/>
                      <a:pt x="959" y="5"/>
                      <a:pt x="920" y="13"/>
                    </a:cubicBezTo>
                    <a:cubicBezTo>
                      <a:pt x="860" y="22"/>
                      <a:pt x="799" y="39"/>
                      <a:pt x="747" y="65"/>
                    </a:cubicBezTo>
                    <a:cubicBezTo>
                      <a:pt x="712" y="83"/>
                      <a:pt x="686" y="91"/>
                      <a:pt x="660" y="109"/>
                    </a:cubicBezTo>
                    <a:lnTo>
                      <a:pt x="591" y="161"/>
                    </a:lnTo>
                    <a:cubicBezTo>
                      <a:pt x="495" y="230"/>
                      <a:pt x="417" y="308"/>
                      <a:pt x="339" y="395"/>
                    </a:cubicBezTo>
                    <a:cubicBezTo>
                      <a:pt x="200" y="569"/>
                      <a:pt x="87" y="751"/>
                      <a:pt x="0" y="951"/>
                    </a:cubicBezTo>
                    <a:cubicBezTo>
                      <a:pt x="165" y="812"/>
                      <a:pt x="321" y="664"/>
                      <a:pt x="478" y="534"/>
                    </a:cubicBezTo>
                    <a:cubicBezTo>
                      <a:pt x="617" y="404"/>
                      <a:pt x="782" y="308"/>
                      <a:pt x="964" y="256"/>
                    </a:cubicBezTo>
                    <a:cubicBezTo>
                      <a:pt x="991" y="254"/>
                      <a:pt x="1019" y="252"/>
                      <a:pt x="1046" y="252"/>
                    </a:cubicBezTo>
                    <a:cubicBezTo>
                      <a:pt x="1207" y="252"/>
                      <a:pt x="1360" y="296"/>
                      <a:pt x="1493" y="378"/>
                    </a:cubicBezTo>
                    <a:cubicBezTo>
                      <a:pt x="1684" y="464"/>
                      <a:pt x="1858" y="577"/>
                      <a:pt x="2058" y="681"/>
                    </a:cubicBezTo>
                    <a:cubicBezTo>
                      <a:pt x="1927" y="499"/>
                      <a:pt x="1771" y="343"/>
                      <a:pt x="1597" y="204"/>
                    </a:cubicBezTo>
                    <a:cubicBezTo>
                      <a:pt x="1502" y="135"/>
                      <a:pt x="1398" y="83"/>
                      <a:pt x="1294" y="48"/>
                    </a:cubicBezTo>
                    <a:cubicBezTo>
                      <a:pt x="1211" y="18"/>
                      <a:pt x="1124" y="1"/>
                      <a:pt x="1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5"/>
              <p:cNvSpPr/>
              <p:nvPr/>
            </p:nvSpPr>
            <p:spPr>
              <a:xfrm rot="509565">
                <a:off x="7742890" y="3829710"/>
                <a:ext cx="14220" cy="58519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181" extrusionOk="0">
                    <a:moveTo>
                      <a:pt x="0" y="1181"/>
                    </a:moveTo>
                    <a:lnTo>
                      <a:pt x="270" y="0"/>
                    </a:lnTo>
                    <a:lnTo>
                      <a:pt x="287" y="1120"/>
                    </a:lnTo>
                    <a:cubicBezTo>
                      <a:pt x="191" y="1137"/>
                      <a:pt x="96" y="1155"/>
                      <a:pt x="0" y="118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5"/>
              <p:cNvSpPr/>
              <p:nvPr/>
            </p:nvSpPr>
            <p:spPr>
              <a:xfrm rot="509565">
                <a:off x="7403775" y="3445727"/>
                <a:ext cx="65404" cy="112728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2275" extrusionOk="0">
                    <a:moveTo>
                      <a:pt x="1320" y="0"/>
                    </a:moveTo>
                    <a:cubicBezTo>
                      <a:pt x="1068" y="0"/>
                      <a:pt x="825" y="96"/>
                      <a:pt x="634" y="252"/>
                    </a:cubicBezTo>
                    <a:cubicBezTo>
                      <a:pt x="434" y="408"/>
                      <a:pt x="278" y="608"/>
                      <a:pt x="182" y="842"/>
                    </a:cubicBezTo>
                    <a:cubicBezTo>
                      <a:pt x="78" y="1068"/>
                      <a:pt x="18" y="1311"/>
                      <a:pt x="9" y="1554"/>
                    </a:cubicBezTo>
                    <a:cubicBezTo>
                      <a:pt x="0" y="1797"/>
                      <a:pt x="35" y="2040"/>
                      <a:pt x="113" y="2274"/>
                    </a:cubicBezTo>
                    <a:cubicBezTo>
                      <a:pt x="139" y="2031"/>
                      <a:pt x="156" y="1806"/>
                      <a:pt x="200" y="1580"/>
                    </a:cubicBezTo>
                    <a:cubicBezTo>
                      <a:pt x="243" y="1363"/>
                      <a:pt x="313" y="1146"/>
                      <a:pt x="400" y="938"/>
                    </a:cubicBezTo>
                    <a:cubicBezTo>
                      <a:pt x="495" y="738"/>
                      <a:pt x="617" y="556"/>
                      <a:pt x="764" y="391"/>
                    </a:cubicBezTo>
                    <a:cubicBezTo>
                      <a:pt x="920" y="226"/>
                      <a:pt x="1111" y="87"/>
                      <a:pt x="1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5"/>
              <p:cNvSpPr/>
              <p:nvPr/>
            </p:nvSpPr>
            <p:spPr>
              <a:xfrm rot="509565">
                <a:off x="7416918" y="3481603"/>
                <a:ext cx="115299" cy="72641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1466" extrusionOk="0">
                    <a:moveTo>
                      <a:pt x="226" y="1"/>
                    </a:moveTo>
                    <a:lnTo>
                      <a:pt x="0" y="105"/>
                    </a:lnTo>
                    <a:cubicBezTo>
                      <a:pt x="113" y="322"/>
                      <a:pt x="243" y="530"/>
                      <a:pt x="399" y="713"/>
                    </a:cubicBezTo>
                    <a:cubicBezTo>
                      <a:pt x="556" y="904"/>
                      <a:pt x="747" y="1060"/>
                      <a:pt x="946" y="1199"/>
                    </a:cubicBezTo>
                    <a:cubicBezTo>
                      <a:pt x="1154" y="1320"/>
                      <a:pt x="1380" y="1407"/>
                      <a:pt x="1623" y="1450"/>
                    </a:cubicBezTo>
                    <a:cubicBezTo>
                      <a:pt x="1690" y="1460"/>
                      <a:pt x="1758" y="1465"/>
                      <a:pt x="1826" y="1465"/>
                    </a:cubicBezTo>
                    <a:cubicBezTo>
                      <a:pt x="1995" y="1465"/>
                      <a:pt x="2165" y="1434"/>
                      <a:pt x="2326" y="1372"/>
                    </a:cubicBezTo>
                    <a:lnTo>
                      <a:pt x="2326" y="1372"/>
                    </a:lnTo>
                    <a:cubicBezTo>
                      <a:pt x="2205" y="1410"/>
                      <a:pt x="2079" y="1427"/>
                      <a:pt x="1954" y="1427"/>
                    </a:cubicBezTo>
                    <a:cubicBezTo>
                      <a:pt x="1845" y="1427"/>
                      <a:pt x="1737" y="1414"/>
                      <a:pt x="1632" y="1390"/>
                    </a:cubicBezTo>
                    <a:cubicBezTo>
                      <a:pt x="1406" y="1329"/>
                      <a:pt x="1198" y="1233"/>
                      <a:pt x="1016" y="1095"/>
                    </a:cubicBezTo>
                    <a:cubicBezTo>
                      <a:pt x="833" y="956"/>
                      <a:pt x="677" y="791"/>
                      <a:pt x="547" y="600"/>
                    </a:cubicBezTo>
                    <a:cubicBezTo>
                      <a:pt x="417" y="417"/>
                      <a:pt x="313" y="218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5"/>
              <p:cNvSpPr/>
              <p:nvPr/>
            </p:nvSpPr>
            <p:spPr>
              <a:xfrm rot="509565">
                <a:off x="7763887" y="4104884"/>
                <a:ext cx="52521" cy="57231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155" extrusionOk="0">
                    <a:moveTo>
                      <a:pt x="0" y="1155"/>
                    </a:moveTo>
                    <a:cubicBezTo>
                      <a:pt x="52" y="807"/>
                      <a:pt x="87" y="443"/>
                      <a:pt x="113" y="52"/>
                    </a:cubicBezTo>
                    <a:cubicBezTo>
                      <a:pt x="425" y="78"/>
                      <a:pt x="747" y="61"/>
                      <a:pt x="1059" y="0"/>
                    </a:cubicBezTo>
                    <a:cubicBezTo>
                      <a:pt x="1024" y="373"/>
                      <a:pt x="981" y="721"/>
                      <a:pt x="929" y="1050"/>
                    </a:cubicBezTo>
                    <a:cubicBezTo>
                      <a:pt x="608" y="1094"/>
                      <a:pt x="304" y="1129"/>
                      <a:pt x="0" y="115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5"/>
              <p:cNvSpPr/>
              <p:nvPr/>
            </p:nvSpPr>
            <p:spPr>
              <a:xfrm rot="509565">
                <a:off x="7700125" y="3673242"/>
                <a:ext cx="159595" cy="209501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4228" extrusionOk="0">
                    <a:moveTo>
                      <a:pt x="2110" y="4227"/>
                    </a:moveTo>
                    <a:cubicBezTo>
                      <a:pt x="1780" y="2752"/>
                      <a:pt x="1233" y="1493"/>
                      <a:pt x="0" y="339"/>
                    </a:cubicBezTo>
                    <a:lnTo>
                      <a:pt x="1164" y="0"/>
                    </a:lnTo>
                    <a:cubicBezTo>
                      <a:pt x="2275" y="825"/>
                      <a:pt x="2908" y="2413"/>
                      <a:pt x="3221" y="4158"/>
                    </a:cubicBezTo>
                    <a:cubicBezTo>
                      <a:pt x="2848" y="4158"/>
                      <a:pt x="2474" y="4184"/>
                      <a:pt x="2110" y="42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5"/>
              <p:cNvSpPr/>
              <p:nvPr/>
            </p:nvSpPr>
            <p:spPr>
              <a:xfrm rot="509565">
                <a:off x="7770888" y="4105404"/>
                <a:ext cx="48260" cy="1982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400" extrusionOk="0">
                    <a:moveTo>
                      <a:pt x="1" y="391"/>
                    </a:moveTo>
                    <a:cubicBezTo>
                      <a:pt x="10" y="278"/>
                      <a:pt x="18" y="165"/>
                      <a:pt x="27" y="52"/>
                    </a:cubicBezTo>
                    <a:cubicBezTo>
                      <a:pt x="339" y="78"/>
                      <a:pt x="661" y="61"/>
                      <a:pt x="973" y="0"/>
                    </a:cubicBezTo>
                    <a:cubicBezTo>
                      <a:pt x="964" y="96"/>
                      <a:pt x="956" y="182"/>
                      <a:pt x="938" y="278"/>
                    </a:cubicBezTo>
                    <a:cubicBezTo>
                      <a:pt x="635" y="365"/>
                      <a:pt x="322" y="399"/>
                      <a:pt x="1" y="39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5"/>
              <p:cNvSpPr/>
              <p:nvPr/>
            </p:nvSpPr>
            <p:spPr>
              <a:xfrm rot="509565">
                <a:off x="7436492" y="3854383"/>
                <a:ext cx="474029" cy="296809"/>
              </a:xfrm>
              <a:custGeom>
                <a:avLst/>
                <a:gdLst/>
                <a:ahLst/>
                <a:cxnLst/>
                <a:rect l="l" t="t" r="r" b="b"/>
                <a:pathLst>
                  <a:path w="9567" h="5990" extrusionOk="0">
                    <a:moveTo>
                      <a:pt x="1112" y="2796"/>
                    </a:moveTo>
                    <a:cubicBezTo>
                      <a:pt x="3230" y="990"/>
                      <a:pt x="6190" y="1"/>
                      <a:pt x="8768" y="287"/>
                    </a:cubicBezTo>
                    <a:cubicBezTo>
                      <a:pt x="9566" y="400"/>
                      <a:pt x="9506" y="1146"/>
                      <a:pt x="9002" y="1329"/>
                    </a:cubicBezTo>
                    <a:cubicBezTo>
                      <a:pt x="9402" y="1528"/>
                      <a:pt x="9428" y="2171"/>
                      <a:pt x="8994" y="2370"/>
                    </a:cubicBezTo>
                    <a:cubicBezTo>
                      <a:pt x="9488" y="2639"/>
                      <a:pt x="9332" y="3290"/>
                      <a:pt x="8820" y="3394"/>
                    </a:cubicBezTo>
                    <a:cubicBezTo>
                      <a:pt x="9193" y="3724"/>
                      <a:pt x="9054" y="4323"/>
                      <a:pt x="8360" y="4584"/>
                    </a:cubicBezTo>
                    <a:cubicBezTo>
                      <a:pt x="7995" y="4723"/>
                      <a:pt x="7509" y="4801"/>
                      <a:pt x="6659" y="4697"/>
                    </a:cubicBezTo>
                    <a:cubicBezTo>
                      <a:pt x="5582" y="5165"/>
                      <a:pt x="3707" y="5990"/>
                      <a:pt x="1720" y="5582"/>
                    </a:cubicBezTo>
                    <a:cubicBezTo>
                      <a:pt x="339" y="5243"/>
                      <a:pt x="1" y="3724"/>
                      <a:pt x="1112" y="2796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5"/>
              <p:cNvSpPr/>
              <p:nvPr/>
            </p:nvSpPr>
            <p:spPr>
              <a:xfrm rot="509565">
                <a:off x="7520414" y="2538857"/>
                <a:ext cx="556180" cy="301120"/>
              </a:xfrm>
              <a:custGeom>
                <a:avLst/>
                <a:gdLst/>
                <a:ahLst/>
                <a:cxnLst/>
                <a:rect l="l" t="t" r="r" b="b"/>
                <a:pathLst>
                  <a:path w="11225" h="6077" extrusionOk="0">
                    <a:moveTo>
                      <a:pt x="1" y="4462"/>
                    </a:moveTo>
                    <a:cubicBezTo>
                      <a:pt x="1841" y="5756"/>
                      <a:pt x="3994" y="6077"/>
                      <a:pt x="6424" y="4679"/>
                    </a:cubicBezTo>
                    <a:cubicBezTo>
                      <a:pt x="6424" y="4688"/>
                      <a:pt x="6415" y="4697"/>
                      <a:pt x="6407" y="4705"/>
                    </a:cubicBezTo>
                    <a:cubicBezTo>
                      <a:pt x="8620" y="3603"/>
                      <a:pt x="10243" y="2179"/>
                      <a:pt x="11224" y="547"/>
                    </a:cubicBezTo>
                    <a:cubicBezTo>
                      <a:pt x="7761" y="0"/>
                      <a:pt x="3551" y="1224"/>
                      <a:pt x="1" y="4462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 rot="509565">
                <a:off x="7805484" y="3204858"/>
                <a:ext cx="129470" cy="82353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1662" extrusionOk="0">
                    <a:moveTo>
                      <a:pt x="1381" y="0"/>
                    </a:moveTo>
                    <a:cubicBezTo>
                      <a:pt x="1349" y="0"/>
                      <a:pt x="1317" y="1"/>
                      <a:pt x="1285" y="4"/>
                    </a:cubicBezTo>
                    <a:cubicBezTo>
                      <a:pt x="1224" y="12"/>
                      <a:pt x="1155" y="21"/>
                      <a:pt x="1094" y="38"/>
                    </a:cubicBezTo>
                    <a:cubicBezTo>
                      <a:pt x="1033" y="47"/>
                      <a:pt x="972" y="64"/>
                      <a:pt x="912" y="82"/>
                    </a:cubicBezTo>
                    <a:cubicBezTo>
                      <a:pt x="790" y="125"/>
                      <a:pt x="669" y="195"/>
                      <a:pt x="564" y="264"/>
                    </a:cubicBezTo>
                    <a:cubicBezTo>
                      <a:pt x="469" y="334"/>
                      <a:pt x="373" y="420"/>
                      <a:pt x="295" y="516"/>
                    </a:cubicBezTo>
                    <a:cubicBezTo>
                      <a:pt x="261" y="559"/>
                      <a:pt x="226" y="611"/>
                      <a:pt x="200" y="655"/>
                    </a:cubicBezTo>
                    <a:cubicBezTo>
                      <a:pt x="165" y="707"/>
                      <a:pt x="139" y="750"/>
                      <a:pt x="122" y="802"/>
                    </a:cubicBezTo>
                    <a:cubicBezTo>
                      <a:pt x="96" y="846"/>
                      <a:pt x="78" y="898"/>
                      <a:pt x="61" y="941"/>
                    </a:cubicBezTo>
                    <a:cubicBezTo>
                      <a:pt x="52" y="985"/>
                      <a:pt x="35" y="1028"/>
                      <a:pt x="26" y="1071"/>
                    </a:cubicBezTo>
                    <a:cubicBezTo>
                      <a:pt x="9" y="1149"/>
                      <a:pt x="0" y="1236"/>
                      <a:pt x="0" y="1314"/>
                    </a:cubicBezTo>
                    <a:cubicBezTo>
                      <a:pt x="0" y="1375"/>
                      <a:pt x="0" y="1436"/>
                      <a:pt x="9" y="1497"/>
                    </a:cubicBezTo>
                    <a:cubicBezTo>
                      <a:pt x="18" y="1540"/>
                      <a:pt x="26" y="1575"/>
                      <a:pt x="35" y="1618"/>
                    </a:cubicBezTo>
                    <a:cubicBezTo>
                      <a:pt x="44" y="1636"/>
                      <a:pt x="44" y="1644"/>
                      <a:pt x="52" y="1662"/>
                    </a:cubicBezTo>
                    <a:cubicBezTo>
                      <a:pt x="52" y="1662"/>
                      <a:pt x="61" y="1653"/>
                      <a:pt x="87" y="1627"/>
                    </a:cubicBezTo>
                    <a:cubicBezTo>
                      <a:pt x="104" y="1610"/>
                      <a:pt x="139" y="1592"/>
                      <a:pt x="174" y="1557"/>
                    </a:cubicBezTo>
                    <a:cubicBezTo>
                      <a:pt x="209" y="1523"/>
                      <a:pt x="261" y="1488"/>
                      <a:pt x="304" y="1453"/>
                    </a:cubicBezTo>
                    <a:cubicBezTo>
                      <a:pt x="356" y="1410"/>
                      <a:pt x="408" y="1366"/>
                      <a:pt x="460" y="1323"/>
                    </a:cubicBezTo>
                    <a:cubicBezTo>
                      <a:pt x="521" y="1280"/>
                      <a:pt x="582" y="1236"/>
                      <a:pt x="643" y="1202"/>
                    </a:cubicBezTo>
                    <a:cubicBezTo>
                      <a:pt x="669" y="1176"/>
                      <a:pt x="695" y="1158"/>
                      <a:pt x="729" y="1141"/>
                    </a:cubicBezTo>
                    <a:cubicBezTo>
                      <a:pt x="764" y="1123"/>
                      <a:pt x="790" y="1097"/>
                      <a:pt x="825" y="1080"/>
                    </a:cubicBezTo>
                    <a:cubicBezTo>
                      <a:pt x="851" y="1063"/>
                      <a:pt x="886" y="1045"/>
                      <a:pt x="920" y="1028"/>
                    </a:cubicBezTo>
                    <a:cubicBezTo>
                      <a:pt x="946" y="1011"/>
                      <a:pt x="981" y="1002"/>
                      <a:pt x="1016" y="985"/>
                    </a:cubicBezTo>
                    <a:cubicBezTo>
                      <a:pt x="1068" y="950"/>
                      <a:pt x="1137" y="932"/>
                      <a:pt x="1198" y="906"/>
                    </a:cubicBezTo>
                    <a:cubicBezTo>
                      <a:pt x="1233" y="889"/>
                      <a:pt x="1268" y="889"/>
                      <a:pt x="1302" y="872"/>
                    </a:cubicBezTo>
                    <a:cubicBezTo>
                      <a:pt x="1337" y="863"/>
                      <a:pt x="1372" y="854"/>
                      <a:pt x="1406" y="846"/>
                    </a:cubicBezTo>
                    <a:cubicBezTo>
                      <a:pt x="1476" y="837"/>
                      <a:pt x="1545" y="811"/>
                      <a:pt x="1623" y="794"/>
                    </a:cubicBezTo>
                    <a:cubicBezTo>
                      <a:pt x="1702" y="785"/>
                      <a:pt x="1780" y="768"/>
                      <a:pt x="1849" y="759"/>
                    </a:cubicBezTo>
                    <a:cubicBezTo>
                      <a:pt x="1927" y="750"/>
                      <a:pt x="2005" y="741"/>
                      <a:pt x="2075" y="724"/>
                    </a:cubicBezTo>
                    <a:cubicBezTo>
                      <a:pt x="2144" y="715"/>
                      <a:pt x="2214" y="707"/>
                      <a:pt x="2283" y="698"/>
                    </a:cubicBezTo>
                    <a:cubicBezTo>
                      <a:pt x="2344" y="689"/>
                      <a:pt x="2405" y="681"/>
                      <a:pt x="2448" y="672"/>
                    </a:cubicBezTo>
                    <a:cubicBezTo>
                      <a:pt x="2500" y="663"/>
                      <a:pt x="2544" y="655"/>
                      <a:pt x="2570" y="646"/>
                    </a:cubicBezTo>
                    <a:cubicBezTo>
                      <a:pt x="2596" y="637"/>
                      <a:pt x="2613" y="637"/>
                      <a:pt x="2613" y="637"/>
                    </a:cubicBezTo>
                    <a:cubicBezTo>
                      <a:pt x="2613" y="637"/>
                      <a:pt x="2604" y="620"/>
                      <a:pt x="2587" y="603"/>
                    </a:cubicBezTo>
                    <a:cubicBezTo>
                      <a:pt x="2561" y="568"/>
                      <a:pt x="2535" y="542"/>
                      <a:pt x="2509" y="507"/>
                    </a:cubicBezTo>
                    <a:cubicBezTo>
                      <a:pt x="2474" y="472"/>
                      <a:pt x="2439" y="429"/>
                      <a:pt x="2387" y="377"/>
                    </a:cubicBezTo>
                    <a:cubicBezTo>
                      <a:pt x="2361" y="351"/>
                      <a:pt x="2327" y="334"/>
                      <a:pt x="2300" y="307"/>
                    </a:cubicBezTo>
                    <a:cubicBezTo>
                      <a:pt x="2266" y="281"/>
                      <a:pt x="2231" y="264"/>
                      <a:pt x="2196" y="238"/>
                    </a:cubicBezTo>
                    <a:cubicBezTo>
                      <a:pt x="2127" y="195"/>
                      <a:pt x="2040" y="151"/>
                      <a:pt x="1953" y="108"/>
                    </a:cubicBezTo>
                    <a:cubicBezTo>
                      <a:pt x="1849" y="73"/>
                      <a:pt x="1745" y="47"/>
                      <a:pt x="1641" y="21"/>
                    </a:cubicBezTo>
                    <a:cubicBezTo>
                      <a:pt x="1552" y="8"/>
                      <a:pt x="1468" y="0"/>
                      <a:pt x="1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5"/>
              <p:cNvSpPr/>
              <p:nvPr/>
            </p:nvSpPr>
            <p:spPr>
              <a:xfrm rot="509565">
                <a:off x="8132954" y="3151927"/>
                <a:ext cx="120898" cy="76606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546" extrusionOk="0">
                    <a:moveTo>
                      <a:pt x="1207" y="0"/>
                    </a:moveTo>
                    <a:cubicBezTo>
                      <a:pt x="1086" y="18"/>
                      <a:pt x="964" y="35"/>
                      <a:pt x="851" y="78"/>
                    </a:cubicBezTo>
                    <a:cubicBezTo>
                      <a:pt x="738" y="113"/>
                      <a:pt x="634" y="174"/>
                      <a:pt x="530" y="243"/>
                    </a:cubicBezTo>
                    <a:cubicBezTo>
                      <a:pt x="443" y="313"/>
                      <a:pt x="356" y="391"/>
                      <a:pt x="278" y="478"/>
                    </a:cubicBezTo>
                    <a:cubicBezTo>
                      <a:pt x="244" y="521"/>
                      <a:pt x="218" y="564"/>
                      <a:pt x="191" y="608"/>
                    </a:cubicBezTo>
                    <a:cubicBezTo>
                      <a:pt x="165" y="651"/>
                      <a:pt x="139" y="695"/>
                      <a:pt x="113" y="747"/>
                    </a:cubicBezTo>
                    <a:cubicBezTo>
                      <a:pt x="96" y="790"/>
                      <a:pt x="79" y="833"/>
                      <a:pt x="61" y="877"/>
                    </a:cubicBezTo>
                    <a:cubicBezTo>
                      <a:pt x="53" y="920"/>
                      <a:pt x="44" y="955"/>
                      <a:pt x="35" y="998"/>
                    </a:cubicBezTo>
                    <a:cubicBezTo>
                      <a:pt x="18" y="1068"/>
                      <a:pt x="9" y="1146"/>
                      <a:pt x="1" y="1224"/>
                    </a:cubicBezTo>
                    <a:cubicBezTo>
                      <a:pt x="1" y="1276"/>
                      <a:pt x="9" y="1337"/>
                      <a:pt x="18" y="1398"/>
                    </a:cubicBezTo>
                    <a:cubicBezTo>
                      <a:pt x="18" y="1432"/>
                      <a:pt x="27" y="1467"/>
                      <a:pt x="44" y="1502"/>
                    </a:cubicBezTo>
                    <a:cubicBezTo>
                      <a:pt x="44" y="1519"/>
                      <a:pt x="53" y="1528"/>
                      <a:pt x="53" y="1545"/>
                    </a:cubicBezTo>
                    <a:cubicBezTo>
                      <a:pt x="53" y="1545"/>
                      <a:pt x="70" y="1537"/>
                      <a:pt x="87" y="1519"/>
                    </a:cubicBezTo>
                    <a:cubicBezTo>
                      <a:pt x="105" y="1502"/>
                      <a:pt x="139" y="1476"/>
                      <a:pt x="165" y="1450"/>
                    </a:cubicBezTo>
                    <a:cubicBezTo>
                      <a:pt x="200" y="1415"/>
                      <a:pt x="244" y="1389"/>
                      <a:pt x="287" y="1346"/>
                    </a:cubicBezTo>
                    <a:cubicBezTo>
                      <a:pt x="339" y="1311"/>
                      <a:pt x="382" y="1267"/>
                      <a:pt x="435" y="1233"/>
                    </a:cubicBezTo>
                    <a:cubicBezTo>
                      <a:pt x="487" y="1189"/>
                      <a:pt x="547" y="1155"/>
                      <a:pt x="599" y="1111"/>
                    </a:cubicBezTo>
                    <a:cubicBezTo>
                      <a:pt x="660" y="1077"/>
                      <a:pt x="712" y="1042"/>
                      <a:pt x="773" y="1007"/>
                    </a:cubicBezTo>
                    <a:cubicBezTo>
                      <a:pt x="799" y="990"/>
                      <a:pt x="834" y="972"/>
                      <a:pt x="860" y="955"/>
                    </a:cubicBezTo>
                    <a:cubicBezTo>
                      <a:pt x="886" y="938"/>
                      <a:pt x="921" y="929"/>
                      <a:pt x="947" y="912"/>
                    </a:cubicBezTo>
                    <a:cubicBezTo>
                      <a:pt x="1007" y="886"/>
                      <a:pt x="1068" y="868"/>
                      <a:pt x="1129" y="842"/>
                    </a:cubicBezTo>
                    <a:cubicBezTo>
                      <a:pt x="1190" y="825"/>
                      <a:pt x="1250" y="799"/>
                      <a:pt x="1311" y="781"/>
                    </a:cubicBezTo>
                    <a:cubicBezTo>
                      <a:pt x="1381" y="773"/>
                      <a:pt x="1450" y="747"/>
                      <a:pt x="1520" y="738"/>
                    </a:cubicBezTo>
                    <a:cubicBezTo>
                      <a:pt x="1589" y="729"/>
                      <a:pt x="1658" y="712"/>
                      <a:pt x="1728" y="703"/>
                    </a:cubicBezTo>
                    <a:cubicBezTo>
                      <a:pt x="1806" y="695"/>
                      <a:pt x="1875" y="686"/>
                      <a:pt x="1945" y="677"/>
                    </a:cubicBezTo>
                    <a:cubicBezTo>
                      <a:pt x="2006" y="660"/>
                      <a:pt x="2066" y="651"/>
                      <a:pt x="2136" y="651"/>
                    </a:cubicBezTo>
                    <a:cubicBezTo>
                      <a:pt x="2188" y="643"/>
                      <a:pt x="2249" y="634"/>
                      <a:pt x="2292" y="625"/>
                    </a:cubicBezTo>
                    <a:cubicBezTo>
                      <a:pt x="2335" y="616"/>
                      <a:pt x="2370" y="608"/>
                      <a:pt x="2396" y="599"/>
                    </a:cubicBezTo>
                    <a:cubicBezTo>
                      <a:pt x="2422" y="590"/>
                      <a:pt x="2440" y="590"/>
                      <a:pt x="2440" y="590"/>
                    </a:cubicBezTo>
                    <a:cubicBezTo>
                      <a:pt x="2440" y="590"/>
                      <a:pt x="2431" y="582"/>
                      <a:pt x="2414" y="556"/>
                    </a:cubicBezTo>
                    <a:cubicBezTo>
                      <a:pt x="2396" y="530"/>
                      <a:pt x="2370" y="504"/>
                      <a:pt x="2344" y="469"/>
                    </a:cubicBezTo>
                    <a:cubicBezTo>
                      <a:pt x="2318" y="434"/>
                      <a:pt x="2275" y="391"/>
                      <a:pt x="2231" y="347"/>
                    </a:cubicBezTo>
                    <a:cubicBezTo>
                      <a:pt x="2205" y="330"/>
                      <a:pt x="2179" y="304"/>
                      <a:pt x="2153" y="278"/>
                    </a:cubicBezTo>
                    <a:cubicBezTo>
                      <a:pt x="2118" y="261"/>
                      <a:pt x="2084" y="243"/>
                      <a:pt x="2058" y="217"/>
                    </a:cubicBezTo>
                    <a:cubicBezTo>
                      <a:pt x="1988" y="174"/>
                      <a:pt x="1910" y="139"/>
                      <a:pt x="1823" y="96"/>
                    </a:cubicBezTo>
                    <a:cubicBezTo>
                      <a:pt x="1728" y="61"/>
                      <a:pt x="1632" y="35"/>
                      <a:pt x="1537" y="18"/>
                    </a:cubicBezTo>
                    <a:cubicBezTo>
                      <a:pt x="1485" y="9"/>
                      <a:pt x="1424" y="0"/>
                      <a:pt x="1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5"/>
              <p:cNvSpPr/>
              <p:nvPr/>
            </p:nvSpPr>
            <p:spPr>
              <a:xfrm rot="509565">
                <a:off x="7519344" y="2411420"/>
                <a:ext cx="466299" cy="359640"/>
              </a:xfrm>
              <a:custGeom>
                <a:avLst/>
                <a:gdLst/>
                <a:ahLst/>
                <a:cxnLst/>
                <a:rect l="l" t="t" r="r" b="b"/>
                <a:pathLst>
                  <a:path w="9411" h="7258" extrusionOk="0">
                    <a:moveTo>
                      <a:pt x="9410" y="1051"/>
                    </a:moveTo>
                    <a:cubicBezTo>
                      <a:pt x="8603" y="851"/>
                      <a:pt x="7839" y="495"/>
                      <a:pt x="7171" y="0"/>
                    </a:cubicBezTo>
                    <a:cubicBezTo>
                      <a:pt x="5712" y="1815"/>
                      <a:pt x="2483" y="3585"/>
                      <a:pt x="1" y="4453"/>
                    </a:cubicBezTo>
                    <a:cubicBezTo>
                      <a:pt x="1728" y="6380"/>
                      <a:pt x="3968" y="7257"/>
                      <a:pt x="6771" y="5998"/>
                    </a:cubicBezTo>
                    <a:cubicBezTo>
                      <a:pt x="7483" y="5339"/>
                      <a:pt x="7457" y="3472"/>
                      <a:pt x="7171" y="2552"/>
                    </a:cubicBezTo>
                    <a:cubicBezTo>
                      <a:pt x="7969" y="2144"/>
                      <a:pt x="8724" y="1641"/>
                      <a:pt x="9410" y="1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5"/>
              <p:cNvSpPr/>
              <p:nvPr/>
            </p:nvSpPr>
            <p:spPr>
              <a:xfrm rot="509565">
                <a:off x="7867178" y="2295560"/>
                <a:ext cx="343667" cy="455520"/>
              </a:xfrm>
              <a:custGeom>
                <a:avLst/>
                <a:gdLst/>
                <a:ahLst/>
                <a:cxnLst/>
                <a:rect l="l" t="t" r="r" b="b"/>
                <a:pathLst>
                  <a:path w="6936" h="9193" extrusionOk="0">
                    <a:moveTo>
                      <a:pt x="0" y="9193"/>
                    </a:moveTo>
                    <a:cubicBezTo>
                      <a:pt x="729" y="8550"/>
                      <a:pt x="703" y="6658"/>
                      <a:pt x="417" y="5729"/>
                    </a:cubicBezTo>
                    <a:cubicBezTo>
                      <a:pt x="2882" y="4497"/>
                      <a:pt x="4904" y="2179"/>
                      <a:pt x="6172" y="0"/>
                    </a:cubicBezTo>
                    <a:cubicBezTo>
                      <a:pt x="6936" y="4071"/>
                      <a:pt x="4653" y="7431"/>
                      <a:pt x="0" y="91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5"/>
              <p:cNvSpPr/>
              <p:nvPr/>
            </p:nvSpPr>
            <p:spPr>
              <a:xfrm rot="509565">
                <a:off x="6623841" y="1842434"/>
                <a:ext cx="1127076" cy="440903"/>
              </a:xfrm>
              <a:custGeom>
                <a:avLst/>
                <a:gdLst/>
                <a:ahLst/>
                <a:cxnLst/>
                <a:rect l="l" t="t" r="r" b="b"/>
                <a:pathLst>
                  <a:path w="22747" h="8898" extrusionOk="0">
                    <a:moveTo>
                      <a:pt x="21866" y="6410"/>
                    </a:moveTo>
                    <a:cubicBezTo>
                      <a:pt x="21866" y="6410"/>
                      <a:pt x="21866" y="6410"/>
                      <a:pt x="21867" y="6410"/>
                    </a:cubicBezTo>
                    <a:cubicBezTo>
                      <a:pt x="22526" y="6692"/>
                      <a:pt x="22746" y="6786"/>
                      <a:pt x="22746" y="6786"/>
                    </a:cubicBezTo>
                    <a:cubicBezTo>
                      <a:pt x="22747" y="6786"/>
                      <a:pt x="21868" y="6410"/>
                      <a:pt x="21866" y="6410"/>
                    </a:cubicBezTo>
                    <a:close/>
                    <a:moveTo>
                      <a:pt x="4219" y="543"/>
                    </a:moveTo>
                    <a:cubicBezTo>
                      <a:pt x="4489" y="543"/>
                      <a:pt x="4763" y="577"/>
                      <a:pt x="5036" y="646"/>
                    </a:cubicBezTo>
                    <a:cubicBezTo>
                      <a:pt x="6815" y="1106"/>
                      <a:pt x="7891" y="2912"/>
                      <a:pt x="7440" y="4683"/>
                    </a:cubicBezTo>
                    <a:cubicBezTo>
                      <a:pt x="7058" y="6188"/>
                      <a:pt x="5708" y="7190"/>
                      <a:pt x="4223" y="7190"/>
                    </a:cubicBezTo>
                    <a:cubicBezTo>
                      <a:pt x="3953" y="7190"/>
                      <a:pt x="3678" y="7157"/>
                      <a:pt x="3404" y="7087"/>
                    </a:cubicBezTo>
                    <a:cubicBezTo>
                      <a:pt x="1624" y="6636"/>
                      <a:pt x="557" y="4830"/>
                      <a:pt x="999" y="3051"/>
                    </a:cubicBezTo>
                    <a:cubicBezTo>
                      <a:pt x="1388" y="1546"/>
                      <a:pt x="2740" y="543"/>
                      <a:pt x="4219" y="543"/>
                    </a:cubicBezTo>
                    <a:close/>
                    <a:moveTo>
                      <a:pt x="12306" y="1707"/>
                    </a:moveTo>
                    <a:cubicBezTo>
                      <a:pt x="12576" y="1707"/>
                      <a:pt x="12851" y="1740"/>
                      <a:pt x="13126" y="1809"/>
                    </a:cubicBezTo>
                    <a:cubicBezTo>
                      <a:pt x="14905" y="2261"/>
                      <a:pt x="15973" y="4066"/>
                      <a:pt x="15530" y="5846"/>
                    </a:cubicBezTo>
                    <a:cubicBezTo>
                      <a:pt x="15141" y="7351"/>
                      <a:pt x="13789" y="8353"/>
                      <a:pt x="12305" y="8353"/>
                    </a:cubicBezTo>
                    <a:cubicBezTo>
                      <a:pt x="12034" y="8353"/>
                      <a:pt x="11759" y="8320"/>
                      <a:pt x="11485" y="8250"/>
                    </a:cubicBezTo>
                    <a:cubicBezTo>
                      <a:pt x="9714" y="7799"/>
                      <a:pt x="8638" y="5993"/>
                      <a:pt x="9089" y="4214"/>
                    </a:cubicBezTo>
                    <a:cubicBezTo>
                      <a:pt x="9471" y="2709"/>
                      <a:pt x="10822" y="1707"/>
                      <a:pt x="12306" y="1707"/>
                    </a:cubicBezTo>
                    <a:close/>
                    <a:moveTo>
                      <a:pt x="4230" y="0"/>
                    </a:moveTo>
                    <a:cubicBezTo>
                      <a:pt x="2683" y="0"/>
                      <a:pt x="1243" y="928"/>
                      <a:pt x="643" y="2408"/>
                    </a:cubicBezTo>
                    <a:lnTo>
                      <a:pt x="444" y="3042"/>
                    </a:lnTo>
                    <a:cubicBezTo>
                      <a:pt x="1" y="5082"/>
                      <a:pt x="1251" y="7104"/>
                      <a:pt x="3273" y="7616"/>
                    </a:cubicBezTo>
                    <a:cubicBezTo>
                      <a:pt x="3590" y="7696"/>
                      <a:pt x="3908" y="7735"/>
                      <a:pt x="4221" y="7735"/>
                    </a:cubicBezTo>
                    <a:cubicBezTo>
                      <a:pt x="5947" y="7735"/>
                      <a:pt x="7521" y="6570"/>
                      <a:pt x="7969" y="4821"/>
                    </a:cubicBezTo>
                    <a:cubicBezTo>
                      <a:pt x="7995" y="4726"/>
                      <a:pt x="8013" y="4630"/>
                      <a:pt x="8030" y="4535"/>
                    </a:cubicBezTo>
                    <a:lnTo>
                      <a:pt x="8134" y="4535"/>
                    </a:lnTo>
                    <a:cubicBezTo>
                      <a:pt x="8186" y="4544"/>
                      <a:pt x="8247" y="4552"/>
                      <a:pt x="8299" y="4552"/>
                    </a:cubicBezTo>
                    <a:cubicBezTo>
                      <a:pt x="8325" y="4561"/>
                      <a:pt x="8351" y="4561"/>
                      <a:pt x="8377" y="4570"/>
                    </a:cubicBezTo>
                    <a:cubicBezTo>
                      <a:pt x="8403" y="4578"/>
                      <a:pt x="8429" y="4578"/>
                      <a:pt x="8447" y="4578"/>
                    </a:cubicBezTo>
                    <a:cubicBezTo>
                      <a:pt x="8456" y="4587"/>
                      <a:pt x="8464" y="4587"/>
                      <a:pt x="8464" y="4587"/>
                    </a:cubicBezTo>
                    <a:cubicBezTo>
                      <a:pt x="8247" y="6505"/>
                      <a:pt x="9480" y="8302"/>
                      <a:pt x="11355" y="8780"/>
                    </a:cubicBezTo>
                    <a:cubicBezTo>
                      <a:pt x="11672" y="8860"/>
                      <a:pt x="11990" y="8898"/>
                      <a:pt x="12303" y="8898"/>
                    </a:cubicBezTo>
                    <a:cubicBezTo>
                      <a:pt x="14031" y="8898"/>
                      <a:pt x="15611" y="7734"/>
                      <a:pt x="16059" y="5985"/>
                    </a:cubicBezTo>
                    <a:cubicBezTo>
                      <a:pt x="16094" y="5828"/>
                      <a:pt x="16120" y="5681"/>
                      <a:pt x="16138" y="5525"/>
                    </a:cubicBezTo>
                    <a:lnTo>
                      <a:pt x="20287" y="6445"/>
                    </a:lnTo>
                    <a:cubicBezTo>
                      <a:pt x="20607" y="6372"/>
                      <a:pt x="20817" y="6312"/>
                      <a:pt x="21107" y="6312"/>
                    </a:cubicBezTo>
                    <a:cubicBezTo>
                      <a:pt x="21303" y="6312"/>
                      <a:pt x="21537" y="6340"/>
                      <a:pt x="21867" y="6410"/>
                    </a:cubicBezTo>
                    <a:lnTo>
                      <a:pt x="21710" y="6367"/>
                    </a:lnTo>
                    <a:lnTo>
                      <a:pt x="16172" y="4882"/>
                    </a:lnTo>
                    <a:cubicBezTo>
                      <a:pt x="16103" y="3172"/>
                      <a:pt x="14922" y="1705"/>
                      <a:pt x="13256" y="1280"/>
                    </a:cubicBezTo>
                    <a:cubicBezTo>
                      <a:pt x="12939" y="1200"/>
                      <a:pt x="12621" y="1161"/>
                      <a:pt x="12308" y="1161"/>
                    </a:cubicBezTo>
                    <a:cubicBezTo>
                      <a:pt x="10590" y="1161"/>
                      <a:pt x="9024" y="2318"/>
                      <a:pt x="8568" y="4058"/>
                    </a:cubicBezTo>
                    <a:lnTo>
                      <a:pt x="8525" y="4049"/>
                    </a:lnTo>
                    <a:cubicBezTo>
                      <a:pt x="8482" y="4032"/>
                      <a:pt x="8429" y="4023"/>
                      <a:pt x="8369" y="4014"/>
                    </a:cubicBezTo>
                    <a:lnTo>
                      <a:pt x="8351" y="4014"/>
                    </a:lnTo>
                    <a:cubicBezTo>
                      <a:pt x="8299" y="4005"/>
                      <a:pt x="8239" y="4005"/>
                      <a:pt x="8178" y="3997"/>
                    </a:cubicBezTo>
                    <a:lnTo>
                      <a:pt x="8091" y="3997"/>
                    </a:lnTo>
                    <a:cubicBezTo>
                      <a:pt x="8143" y="2183"/>
                      <a:pt x="6936" y="568"/>
                      <a:pt x="5174" y="117"/>
                    </a:cubicBezTo>
                    <a:cubicBezTo>
                      <a:pt x="4859" y="38"/>
                      <a:pt x="4543" y="0"/>
                      <a:pt x="42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5"/>
              <p:cNvSpPr/>
              <p:nvPr/>
            </p:nvSpPr>
            <p:spPr>
              <a:xfrm rot="509565">
                <a:off x="6972791" y="2109899"/>
                <a:ext cx="71449" cy="23537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475" extrusionOk="0">
                    <a:moveTo>
                      <a:pt x="681" y="0"/>
                    </a:moveTo>
                    <a:cubicBezTo>
                      <a:pt x="565" y="0"/>
                      <a:pt x="451" y="25"/>
                      <a:pt x="348" y="67"/>
                    </a:cubicBezTo>
                    <a:cubicBezTo>
                      <a:pt x="209" y="110"/>
                      <a:pt x="96" y="197"/>
                      <a:pt x="1" y="310"/>
                    </a:cubicBezTo>
                    <a:cubicBezTo>
                      <a:pt x="122" y="249"/>
                      <a:pt x="244" y="205"/>
                      <a:pt x="374" y="171"/>
                    </a:cubicBezTo>
                    <a:cubicBezTo>
                      <a:pt x="458" y="154"/>
                      <a:pt x="542" y="144"/>
                      <a:pt x="624" y="144"/>
                    </a:cubicBezTo>
                    <a:cubicBezTo>
                      <a:pt x="669" y="144"/>
                      <a:pt x="713" y="147"/>
                      <a:pt x="756" y="153"/>
                    </a:cubicBezTo>
                    <a:cubicBezTo>
                      <a:pt x="886" y="162"/>
                      <a:pt x="1008" y="197"/>
                      <a:pt x="1120" y="249"/>
                    </a:cubicBezTo>
                    <a:cubicBezTo>
                      <a:pt x="1242" y="310"/>
                      <a:pt x="1346" y="388"/>
                      <a:pt x="1442" y="475"/>
                    </a:cubicBezTo>
                    <a:cubicBezTo>
                      <a:pt x="1390" y="344"/>
                      <a:pt x="1294" y="232"/>
                      <a:pt x="1181" y="153"/>
                    </a:cubicBezTo>
                    <a:cubicBezTo>
                      <a:pt x="1060" y="67"/>
                      <a:pt x="921" y="15"/>
                      <a:pt x="773" y="6"/>
                    </a:cubicBezTo>
                    <a:cubicBezTo>
                      <a:pt x="742" y="2"/>
                      <a:pt x="712" y="0"/>
                      <a:pt x="6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5"/>
              <p:cNvSpPr/>
              <p:nvPr/>
            </p:nvSpPr>
            <p:spPr>
              <a:xfrm rot="509565">
                <a:off x="7867178" y="2295560"/>
                <a:ext cx="343667" cy="455520"/>
              </a:xfrm>
              <a:custGeom>
                <a:avLst/>
                <a:gdLst/>
                <a:ahLst/>
                <a:cxnLst/>
                <a:rect l="l" t="t" r="r" b="b"/>
                <a:pathLst>
                  <a:path w="6936" h="9193" extrusionOk="0">
                    <a:moveTo>
                      <a:pt x="0" y="9193"/>
                    </a:moveTo>
                    <a:cubicBezTo>
                      <a:pt x="729" y="8550"/>
                      <a:pt x="703" y="6658"/>
                      <a:pt x="417" y="5729"/>
                    </a:cubicBezTo>
                    <a:cubicBezTo>
                      <a:pt x="2882" y="4497"/>
                      <a:pt x="4904" y="2179"/>
                      <a:pt x="6172" y="0"/>
                    </a:cubicBezTo>
                    <a:cubicBezTo>
                      <a:pt x="6936" y="4071"/>
                      <a:pt x="4653" y="7431"/>
                      <a:pt x="0" y="9193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5"/>
              <p:cNvSpPr/>
              <p:nvPr/>
            </p:nvSpPr>
            <p:spPr>
              <a:xfrm rot="509565">
                <a:off x="8340610" y="3437115"/>
                <a:ext cx="57278" cy="34487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696" extrusionOk="0">
                    <a:moveTo>
                      <a:pt x="495" y="166"/>
                    </a:moveTo>
                    <a:cubicBezTo>
                      <a:pt x="790" y="27"/>
                      <a:pt x="1068" y="1"/>
                      <a:pt x="1112" y="105"/>
                    </a:cubicBezTo>
                    <a:cubicBezTo>
                      <a:pt x="1155" y="200"/>
                      <a:pt x="955" y="391"/>
                      <a:pt x="660" y="530"/>
                    </a:cubicBezTo>
                    <a:cubicBezTo>
                      <a:pt x="365" y="660"/>
                      <a:pt x="96" y="695"/>
                      <a:pt x="44" y="591"/>
                    </a:cubicBezTo>
                    <a:cubicBezTo>
                      <a:pt x="1" y="495"/>
                      <a:pt x="200" y="304"/>
                      <a:pt x="495" y="166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792;p38"/>
          <p:cNvGrpSpPr/>
          <p:nvPr/>
        </p:nvGrpSpPr>
        <p:grpSpPr>
          <a:xfrm>
            <a:off x="1948070" y="1155839"/>
            <a:ext cx="7014641" cy="3006778"/>
            <a:chOff x="1009550" y="1068375"/>
            <a:chExt cx="6362900" cy="3006778"/>
          </a:xfrm>
        </p:grpSpPr>
        <p:grpSp>
          <p:nvGrpSpPr>
            <p:cNvPr id="108" name="Google Shape;793;p38"/>
            <p:cNvGrpSpPr/>
            <p:nvPr/>
          </p:nvGrpSpPr>
          <p:grpSpPr>
            <a:xfrm>
              <a:off x="1009550" y="1068375"/>
              <a:ext cx="6362900" cy="3006778"/>
              <a:chOff x="1390550" y="1068375"/>
              <a:chExt cx="6362900" cy="3006778"/>
            </a:xfrm>
          </p:grpSpPr>
          <p:sp>
            <p:nvSpPr>
              <p:cNvPr id="114" name="Google Shape;794;p38"/>
              <p:cNvSpPr/>
              <p:nvPr/>
            </p:nvSpPr>
            <p:spPr>
              <a:xfrm>
                <a:off x="1390550" y="1068375"/>
                <a:ext cx="6362900" cy="3006778"/>
              </a:xfrm>
              <a:custGeom>
                <a:avLst/>
                <a:gdLst/>
                <a:ahLst/>
                <a:cxnLst/>
                <a:rect l="l" t="t" r="r" b="b"/>
                <a:pathLst>
                  <a:path w="68982" h="42977" extrusionOk="0">
                    <a:moveTo>
                      <a:pt x="68409" y="40798"/>
                    </a:moveTo>
                    <a:lnTo>
                      <a:pt x="67715" y="40798"/>
                    </a:lnTo>
                    <a:lnTo>
                      <a:pt x="67715" y="1"/>
                    </a:lnTo>
                    <a:lnTo>
                      <a:pt x="1189" y="1"/>
                    </a:lnTo>
                    <a:lnTo>
                      <a:pt x="1189" y="40798"/>
                    </a:lnTo>
                    <a:lnTo>
                      <a:pt x="573" y="40798"/>
                    </a:lnTo>
                    <a:cubicBezTo>
                      <a:pt x="260" y="40798"/>
                      <a:pt x="0" y="40963"/>
                      <a:pt x="0" y="41171"/>
                    </a:cubicBezTo>
                    <a:lnTo>
                      <a:pt x="0" y="42595"/>
                    </a:lnTo>
                    <a:cubicBezTo>
                      <a:pt x="0" y="42803"/>
                      <a:pt x="260" y="42977"/>
                      <a:pt x="573" y="42977"/>
                    </a:cubicBezTo>
                    <a:lnTo>
                      <a:pt x="68409" y="42977"/>
                    </a:lnTo>
                    <a:cubicBezTo>
                      <a:pt x="68730" y="42977"/>
                      <a:pt x="68982" y="42803"/>
                      <a:pt x="68982" y="42595"/>
                    </a:cubicBezTo>
                    <a:lnTo>
                      <a:pt x="68982" y="41171"/>
                    </a:lnTo>
                    <a:cubicBezTo>
                      <a:pt x="68982" y="40963"/>
                      <a:pt x="68730" y="40798"/>
                      <a:pt x="68409" y="407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795;p38"/>
              <p:cNvSpPr/>
              <p:nvPr/>
            </p:nvSpPr>
            <p:spPr>
              <a:xfrm>
                <a:off x="1602309" y="1166801"/>
                <a:ext cx="5939383" cy="2736513"/>
              </a:xfrm>
              <a:custGeom>
                <a:avLst/>
                <a:gdLst/>
                <a:ahLst/>
                <a:cxnLst/>
                <a:rect l="l" t="t" r="r" b="b"/>
                <a:pathLst>
                  <a:path w="63567" h="39114" extrusionOk="0">
                    <a:moveTo>
                      <a:pt x="1" y="0"/>
                    </a:moveTo>
                    <a:lnTo>
                      <a:pt x="1" y="39113"/>
                    </a:lnTo>
                    <a:lnTo>
                      <a:pt x="63566" y="39113"/>
                    </a:lnTo>
                    <a:lnTo>
                      <a:pt x="635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796;p38"/>
            <p:cNvGrpSpPr/>
            <p:nvPr/>
          </p:nvGrpSpPr>
          <p:grpSpPr>
            <a:xfrm>
              <a:off x="2607471" y="3774528"/>
              <a:ext cx="1710186" cy="128801"/>
              <a:chOff x="2836071" y="3774528"/>
              <a:chExt cx="1710186" cy="128801"/>
            </a:xfrm>
          </p:grpSpPr>
          <p:sp>
            <p:nvSpPr>
              <p:cNvPr id="110" name="Google Shape;797;p38"/>
              <p:cNvSpPr/>
              <p:nvPr/>
            </p:nvSpPr>
            <p:spPr>
              <a:xfrm>
                <a:off x="4096817" y="3774528"/>
                <a:ext cx="388712" cy="128801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1841" extrusionOk="0">
                    <a:moveTo>
                      <a:pt x="920" y="0"/>
                    </a:moveTo>
                    <a:cubicBezTo>
                      <a:pt x="408" y="0"/>
                      <a:pt x="0" y="417"/>
                      <a:pt x="0" y="920"/>
                    </a:cubicBezTo>
                    <a:cubicBezTo>
                      <a:pt x="0" y="1432"/>
                      <a:pt x="408" y="1840"/>
                      <a:pt x="920" y="1840"/>
                    </a:cubicBezTo>
                    <a:lnTo>
                      <a:pt x="4635" y="1840"/>
                    </a:lnTo>
                    <a:cubicBezTo>
                      <a:pt x="5148" y="1840"/>
                      <a:pt x="5556" y="1432"/>
                      <a:pt x="5556" y="920"/>
                    </a:cubicBezTo>
                    <a:cubicBezTo>
                      <a:pt x="5556" y="417"/>
                      <a:pt x="5148" y="0"/>
                      <a:pt x="4635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798;p38"/>
              <p:cNvSpPr/>
              <p:nvPr/>
            </p:nvSpPr>
            <p:spPr>
              <a:xfrm>
                <a:off x="2836071" y="3774528"/>
                <a:ext cx="389341" cy="128801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1841" extrusionOk="0">
                    <a:moveTo>
                      <a:pt x="920" y="0"/>
                    </a:moveTo>
                    <a:cubicBezTo>
                      <a:pt x="408" y="0"/>
                      <a:pt x="0" y="417"/>
                      <a:pt x="0" y="920"/>
                    </a:cubicBezTo>
                    <a:cubicBezTo>
                      <a:pt x="0" y="1432"/>
                      <a:pt x="408" y="1840"/>
                      <a:pt x="920" y="1840"/>
                    </a:cubicBezTo>
                    <a:lnTo>
                      <a:pt x="4644" y="1840"/>
                    </a:lnTo>
                    <a:cubicBezTo>
                      <a:pt x="5147" y="1840"/>
                      <a:pt x="5555" y="1432"/>
                      <a:pt x="5564" y="920"/>
                    </a:cubicBezTo>
                    <a:cubicBezTo>
                      <a:pt x="5555" y="417"/>
                      <a:pt x="5147" y="0"/>
                      <a:pt x="4644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799;p38"/>
              <p:cNvSpPr/>
              <p:nvPr/>
            </p:nvSpPr>
            <p:spPr>
              <a:xfrm>
                <a:off x="4157545" y="3774528"/>
                <a:ext cx="388712" cy="128801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1841" extrusionOk="0">
                    <a:moveTo>
                      <a:pt x="920" y="0"/>
                    </a:moveTo>
                    <a:cubicBezTo>
                      <a:pt x="408" y="0"/>
                      <a:pt x="0" y="417"/>
                      <a:pt x="0" y="920"/>
                    </a:cubicBezTo>
                    <a:cubicBezTo>
                      <a:pt x="0" y="1432"/>
                      <a:pt x="408" y="1840"/>
                      <a:pt x="920" y="1840"/>
                    </a:cubicBezTo>
                    <a:lnTo>
                      <a:pt x="4636" y="1840"/>
                    </a:lnTo>
                    <a:cubicBezTo>
                      <a:pt x="5148" y="1840"/>
                      <a:pt x="5556" y="1432"/>
                      <a:pt x="5556" y="920"/>
                    </a:cubicBezTo>
                    <a:cubicBezTo>
                      <a:pt x="5556" y="417"/>
                      <a:pt x="5148" y="0"/>
                      <a:pt x="46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0;p38"/>
              <p:cNvSpPr/>
              <p:nvPr/>
            </p:nvSpPr>
            <p:spPr>
              <a:xfrm>
                <a:off x="2896799" y="3774528"/>
                <a:ext cx="389341" cy="128801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1841" extrusionOk="0">
                    <a:moveTo>
                      <a:pt x="920" y="0"/>
                    </a:moveTo>
                    <a:cubicBezTo>
                      <a:pt x="408" y="0"/>
                      <a:pt x="0" y="417"/>
                      <a:pt x="0" y="920"/>
                    </a:cubicBezTo>
                    <a:cubicBezTo>
                      <a:pt x="0" y="1432"/>
                      <a:pt x="408" y="1840"/>
                      <a:pt x="920" y="1840"/>
                    </a:cubicBezTo>
                    <a:lnTo>
                      <a:pt x="4644" y="1840"/>
                    </a:lnTo>
                    <a:cubicBezTo>
                      <a:pt x="5147" y="1840"/>
                      <a:pt x="5555" y="1432"/>
                      <a:pt x="5564" y="920"/>
                    </a:cubicBezTo>
                    <a:cubicBezTo>
                      <a:pt x="5555" y="417"/>
                      <a:pt x="5147" y="0"/>
                      <a:pt x="46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9" name="Google Shape;899;p39"/>
          <p:cNvSpPr/>
          <p:nvPr/>
        </p:nvSpPr>
        <p:spPr>
          <a:xfrm>
            <a:off x="3578949" y="4180966"/>
            <a:ext cx="427973" cy="390401"/>
          </a:xfrm>
          <a:custGeom>
            <a:avLst/>
            <a:gdLst/>
            <a:ahLst/>
            <a:cxnLst/>
            <a:rect l="l" t="t" r="r" b="b"/>
            <a:pathLst>
              <a:path w="12883" h="11752" extrusionOk="0">
                <a:moveTo>
                  <a:pt x="12394" y="1846"/>
                </a:moveTo>
                <a:lnTo>
                  <a:pt x="12883" y="11752"/>
                </a:lnTo>
                <a:lnTo>
                  <a:pt x="0" y="3179"/>
                </a:lnTo>
                <a:lnTo>
                  <a:pt x="10239" y="298"/>
                </a:lnTo>
                <a:cubicBezTo>
                  <a:pt x="11287" y="0"/>
                  <a:pt x="12335" y="762"/>
                  <a:pt x="12394" y="1846"/>
                </a:cubicBezTo>
                <a:close/>
              </a:path>
            </a:pathLst>
          </a:custGeom>
          <a:solidFill>
            <a:srgbClr val="242424">
              <a:alpha val="20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39"/>
          <p:cNvGrpSpPr/>
          <p:nvPr/>
        </p:nvGrpSpPr>
        <p:grpSpPr>
          <a:xfrm>
            <a:off x="201176" y="735205"/>
            <a:ext cx="2281345" cy="3595716"/>
            <a:chOff x="964500" y="782913"/>
            <a:chExt cx="2281345" cy="3595716"/>
          </a:xfrm>
        </p:grpSpPr>
        <p:sp>
          <p:nvSpPr>
            <p:cNvPr id="904" name="Google Shape;904;p39"/>
            <p:cNvSpPr/>
            <p:nvPr/>
          </p:nvSpPr>
          <p:spPr>
            <a:xfrm>
              <a:off x="1138662" y="847370"/>
              <a:ext cx="2107183" cy="3531260"/>
            </a:xfrm>
            <a:custGeom>
              <a:avLst/>
              <a:gdLst/>
              <a:ahLst/>
              <a:cxnLst/>
              <a:rect l="l" t="t" r="r" b="b"/>
              <a:pathLst>
                <a:path w="30736" h="51508" extrusionOk="0">
                  <a:moveTo>
                    <a:pt x="30615" y="24733"/>
                  </a:moveTo>
                  <a:cubicBezTo>
                    <a:pt x="30554" y="24446"/>
                    <a:pt x="30388" y="24189"/>
                    <a:pt x="30146" y="24018"/>
                  </a:cubicBezTo>
                  <a:cubicBezTo>
                    <a:pt x="30247" y="23746"/>
                    <a:pt x="30247" y="23448"/>
                    <a:pt x="30146" y="23181"/>
                  </a:cubicBezTo>
                  <a:cubicBezTo>
                    <a:pt x="29970" y="22738"/>
                    <a:pt x="29551" y="22445"/>
                    <a:pt x="29073" y="22430"/>
                  </a:cubicBezTo>
                  <a:cubicBezTo>
                    <a:pt x="29062" y="22269"/>
                    <a:pt x="29017" y="22107"/>
                    <a:pt x="28941" y="21966"/>
                  </a:cubicBezTo>
                  <a:cubicBezTo>
                    <a:pt x="28735" y="21578"/>
                    <a:pt x="28332" y="21341"/>
                    <a:pt x="27898" y="21346"/>
                  </a:cubicBezTo>
                  <a:cubicBezTo>
                    <a:pt x="27596" y="21351"/>
                    <a:pt x="27303" y="21447"/>
                    <a:pt x="27061" y="21634"/>
                  </a:cubicBezTo>
                  <a:cubicBezTo>
                    <a:pt x="27051" y="21639"/>
                    <a:pt x="27041" y="21649"/>
                    <a:pt x="27031" y="21659"/>
                  </a:cubicBezTo>
                  <a:lnTo>
                    <a:pt x="26275" y="22269"/>
                  </a:lnTo>
                  <a:cubicBezTo>
                    <a:pt x="26159" y="22133"/>
                    <a:pt x="26023" y="22017"/>
                    <a:pt x="25877" y="21916"/>
                  </a:cubicBezTo>
                  <a:cubicBezTo>
                    <a:pt x="25655" y="21765"/>
                    <a:pt x="25398" y="21679"/>
                    <a:pt x="25131" y="21674"/>
                  </a:cubicBezTo>
                  <a:cubicBezTo>
                    <a:pt x="25101" y="21674"/>
                    <a:pt x="25076" y="21674"/>
                    <a:pt x="25050" y="21674"/>
                  </a:cubicBezTo>
                  <a:cubicBezTo>
                    <a:pt x="25171" y="21205"/>
                    <a:pt x="25237" y="20721"/>
                    <a:pt x="25252" y="20238"/>
                  </a:cubicBezTo>
                  <a:cubicBezTo>
                    <a:pt x="25494" y="19829"/>
                    <a:pt x="25670" y="19376"/>
                    <a:pt x="25761" y="18907"/>
                  </a:cubicBezTo>
                  <a:cubicBezTo>
                    <a:pt x="27334" y="16886"/>
                    <a:pt x="27656" y="13826"/>
                    <a:pt x="26593" y="10853"/>
                  </a:cubicBezTo>
                  <a:cubicBezTo>
                    <a:pt x="26003" y="9194"/>
                    <a:pt x="25020" y="7702"/>
                    <a:pt x="23735" y="6498"/>
                  </a:cubicBezTo>
                  <a:cubicBezTo>
                    <a:pt x="22339" y="5207"/>
                    <a:pt x="20600" y="4335"/>
                    <a:pt x="18725" y="3993"/>
                  </a:cubicBezTo>
                  <a:cubicBezTo>
                    <a:pt x="18725" y="3993"/>
                    <a:pt x="18720" y="3993"/>
                    <a:pt x="18715" y="3988"/>
                  </a:cubicBezTo>
                  <a:cubicBezTo>
                    <a:pt x="18679" y="3983"/>
                    <a:pt x="18639" y="3978"/>
                    <a:pt x="18599" y="3973"/>
                  </a:cubicBezTo>
                  <a:cubicBezTo>
                    <a:pt x="17596" y="711"/>
                    <a:pt x="16114" y="1"/>
                    <a:pt x="15015" y="1"/>
                  </a:cubicBezTo>
                  <a:cubicBezTo>
                    <a:pt x="13816" y="1"/>
                    <a:pt x="12676" y="868"/>
                    <a:pt x="11734" y="2450"/>
                  </a:cubicBezTo>
                  <a:cubicBezTo>
                    <a:pt x="11653" y="2445"/>
                    <a:pt x="11573" y="2440"/>
                    <a:pt x="11492" y="2440"/>
                  </a:cubicBezTo>
                  <a:cubicBezTo>
                    <a:pt x="11447" y="2440"/>
                    <a:pt x="11396" y="2440"/>
                    <a:pt x="11351" y="2445"/>
                  </a:cubicBezTo>
                  <a:cubicBezTo>
                    <a:pt x="10635" y="2486"/>
                    <a:pt x="9970" y="2818"/>
                    <a:pt x="9511" y="3368"/>
                  </a:cubicBezTo>
                  <a:cubicBezTo>
                    <a:pt x="9496" y="3388"/>
                    <a:pt x="9476" y="3408"/>
                    <a:pt x="9461" y="3428"/>
                  </a:cubicBezTo>
                  <a:cubicBezTo>
                    <a:pt x="8019" y="2486"/>
                    <a:pt x="6552" y="1946"/>
                    <a:pt x="5318" y="1946"/>
                  </a:cubicBezTo>
                  <a:cubicBezTo>
                    <a:pt x="4199" y="1946"/>
                    <a:pt x="3317" y="2375"/>
                    <a:pt x="2767" y="3181"/>
                  </a:cubicBezTo>
                  <a:cubicBezTo>
                    <a:pt x="1956" y="4376"/>
                    <a:pt x="2001" y="6256"/>
                    <a:pt x="2898" y="8771"/>
                  </a:cubicBezTo>
                  <a:cubicBezTo>
                    <a:pt x="2485" y="9255"/>
                    <a:pt x="2112" y="9774"/>
                    <a:pt x="1789" y="10323"/>
                  </a:cubicBezTo>
                  <a:cubicBezTo>
                    <a:pt x="5" y="13353"/>
                    <a:pt x="0" y="16896"/>
                    <a:pt x="1749" y="20343"/>
                  </a:cubicBezTo>
                  <a:cubicBezTo>
                    <a:pt x="1321" y="21225"/>
                    <a:pt x="1381" y="22425"/>
                    <a:pt x="1936" y="23690"/>
                  </a:cubicBezTo>
                  <a:cubicBezTo>
                    <a:pt x="2435" y="24819"/>
                    <a:pt x="3317" y="25958"/>
                    <a:pt x="4441" y="26644"/>
                  </a:cubicBezTo>
                  <a:cubicBezTo>
                    <a:pt x="4430" y="29628"/>
                    <a:pt x="3841" y="33000"/>
                    <a:pt x="2641" y="36936"/>
                  </a:cubicBezTo>
                  <a:cubicBezTo>
                    <a:pt x="2505" y="37380"/>
                    <a:pt x="2737" y="37848"/>
                    <a:pt x="3170" y="38015"/>
                  </a:cubicBezTo>
                  <a:cubicBezTo>
                    <a:pt x="3674" y="38206"/>
                    <a:pt x="4219" y="38408"/>
                    <a:pt x="4773" y="38569"/>
                  </a:cubicBezTo>
                  <a:cubicBezTo>
                    <a:pt x="4854" y="38594"/>
                    <a:pt x="4935" y="38604"/>
                    <a:pt x="5020" y="38604"/>
                  </a:cubicBezTo>
                  <a:cubicBezTo>
                    <a:pt x="5050" y="38604"/>
                    <a:pt x="5081" y="38604"/>
                    <a:pt x="5111" y="38599"/>
                  </a:cubicBezTo>
                  <a:cubicBezTo>
                    <a:pt x="5171" y="38640"/>
                    <a:pt x="5237" y="38670"/>
                    <a:pt x="5308" y="38690"/>
                  </a:cubicBezTo>
                  <a:cubicBezTo>
                    <a:pt x="5393" y="38720"/>
                    <a:pt x="5484" y="38735"/>
                    <a:pt x="5580" y="38735"/>
                  </a:cubicBezTo>
                  <a:cubicBezTo>
                    <a:pt x="5660" y="38735"/>
                    <a:pt x="5736" y="38725"/>
                    <a:pt x="5817" y="38705"/>
                  </a:cubicBezTo>
                  <a:cubicBezTo>
                    <a:pt x="5932" y="38831"/>
                    <a:pt x="6089" y="38917"/>
                    <a:pt x="6255" y="38952"/>
                  </a:cubicBezTo>
                  <a:cubicBezTo>
                    <a:pt x="6588" y="39028"/>
                    <a:pt x="6925" y="39098"/>
                    <a:pt x="7273" y="39164"/>
                  </a:cubicBezTo>
                  <a:cubicBezTo>
                    <a:pt x="7082" y="39517"/>
                    <a:pt x="6885" y="39874"/>
                    <a:pt x="6684" y="40232"/>
                  </a:cubicBezTo>
                  <a:cubicBezTo>
                    <a:pt x="6568" y="40434"/>
                    <a:pt x="6537" y="40681"/>
                    <a:pt x="6603" y="40908"/>
                  </a:cubicBezTo>
                  <a:cubicBezTo>
                    <a:pt x="6668" y="41135"/>
                    <a:pt x="6820" y="41326"/>
                    <a:pt x="7026" y="41437"/>
                  </a:cubicBezTo>
                  <a:cubicBezTo>
                    <a:pt x="7687" y="41790"/>
                    <a:pt x="8377" y="42082"/>
                    <a:pt x="9093" y="42299"/>
                  </a:cubicBezTo>
                  <a:cubicBezTo>
                    <a:pt x="8997" y="42798"/>
                    <a:pt x="8916" y="43287"/>
                    <a:pt x="8841" y="43776"/>
                  </a:cubicBezTo>
                  <a:lnTo>
                    <a:pt x="8841" y="43776"/>
                  </a:lnTo>
                  <a:cubicBezTo>
                    <a:pt x="8831" y="43811"/>
                    <a:pt x="8826" y="43846"/>
                    <a:pt x="8821" y="43882"/>
                  </a:cubicBezTo>
                  <a:cubicBezTo>
                    <a:pt x="8811" y="43962"/>
                    <a:pt x="8800" y="44043"/>
                    <a:pt x="8785" y="44123"/>
                  </a:cubicBezTo>
                  <a:lnTo>
                    <a:pt x="8785" y="44123"/>
                  </a:lnTo>
                  <a:cubicBezTo>
                    <a:pt x="8785" y="44128"/>
                    <a:pt x="8785" y="44134"/>
                    <a:pt x="8785" y="44139"/>
                  </a:cubicBezTo>
                  <a:lnTo>
                    <a:pt x="8785" y="44139"/>
                  </a:lnTo>
                  <a:lnTo>
                    <a:pt x="8780" y="44149"/>
                  </a:lnTo>
                  <a:cubicBezTo>
                    <a:pt x="8775" y="44184"/>
                    <a:pt x="8770" y="44219"/>
                    <a:pt x="8765" y="44254"/>
                  </a:cubicBezTo>
                  <a:cubicBezTo>
                    <a:pt x="8755" y="44325"/>
                    <a:pt x="8745" y="44396"/>
                    <a:pt x="8735" y="44466"/>
                  </a:cubicBezTo>
                  <a:cubicBezTo>
                    <a:pt x="8735" y="44471"/>
                    <a:pt x="8735" y="44471"/>
                    <a:pt x="8735" y="44471"/>
                  </a:cubicBezTo>
                  <a:lnTo>
                    <a:pt x="8735" y="44486"/>
                  </a:lnTo>
                  <a:lnTo>
                    <a:pt x="8735" y="44491"/>
                  </a:lnTo>
                  <a:cubicBezTo>
                    <a:pt x="8720" y="44597"/>
                    <a:pt x="8705" y="44708"/>
                    <a:pt x="8690" y="44819"/>
                  </a:cubicBezTo>
                  <a:cubicBezTo>
                    <a:pt x="8690" y="44834"/>
                    <a:pt x="8685" y="44849"/>
                    <a:pt x="8685" y="44859"/>
                  </a:cubicBezTo>
                  <a:lnTo>
                    <a:pt x="8685" y="44864"/>
                  </a:lnTo>
                  <a:cubicBezTo>
                    <a:pt x="8669" y="44960"/>
                    <a:pt x="8659" y="45056"/>
                    <a:pt x="8644" y="45157"/>
                  </a:cubicBezTo>
                  <a:cubicBezTo>
                    <a:pt x="8644" y="45187"/>
                    <a:pt x="8639" y="45212"/>
                    <a:pt x="8634" y="45242"/>
                  </a:cubicBezTo>
                  <a:lnTo>
                    <a:pt x="8634" y="45247"/>
                  </a:lnTo>
                  <a:cubicBezTo>
                    <a:pt x="8604" y="45499"/>
                    <a:pt x="8574" y="45751"/>
                    <a:pt x="8548" y="46009"/>
                  </a:cubicBezTo>
                  <a:cubicBezTo>
                    <a:pt x="8543" y="46024"/>
                    <a:pt x="8543" y="46034"/>
                    <a:pt x="8543" y="46049"/>
                  </a:cubicBezTo>
                  <a:lnTo>
                    <a:pt x="8543" y="46049"/>
                  </a:lnTo>
                  <a:cubicBezTo>
                    <a:pt x="8528" y="46180"/>
                    <a:pt x="8518" y="46311"/>
                    <a:pt x="8503" y="46437"/>
                  </a:cubicBezTo>
                  <a:cubicBezTo>
                    <a:pt x="8503" y="46452"/>
                    <a:pt x="8498" y="46467"/>
                    <a:pt x="8498" y="46482"/>
                  </a:cubicBezTo>
                  <a:lnTo>
                    <a:pt x="8498" y="46482"/>
                  </a:lnTo>
                  <a:cubicBezTo>
                    <a:pt x="8498" y="46508"/>
                    <a:pt x="8493" y="46538"/>
                    <a:pt x="8493" y="46563"/>
                  </a:cubicBezTo>
                  <a:cubicBezTo>
                    <a:pt x="8483" y="46628"/>
                    <a:pt x="8478" y="46694"/>
                    <a:pt x="8473" y="46765"/>
                  </a:cubicBezTo>
                  <a:cubicBezTo>
                    <a:pt x="8468" y="46785"/>
                    <a:pt x="8463" y="46810"/>
                    <a:pt x="8458" y="46835"/>
                  </a:cubicBezTo>
                  <a:lnTo>
                    <a:pt x="8453" y="46860"/>
                  </a:lnTo>
                  <a:cubicBezTo>
                    <a:pt x="8382" y="47349"/>
                    <a:pt x="8261" y="48141"/>
                    <a:pt x="8317" y="48881"/>
                  </a:cubicBezTo>
                  <a:cubicBezTo>
                    <a:pt x="8327" y="49169"/>
                    <a:pt x="8362" y="49456"/>
                    <a:pt x="8417" y="49738"/>
                  </a:cubicBezTo>
                  <a:cubicBezTo>
                    <a:pt x="8473" y="50021"/>
                    <a:pt x="8664" y="50252"/>
                    <a:pt x="8926" y="50368"/>
                  </a:cubicBezTo>
                  <a:cubicBezTo>
                    <a:pt x="10363" y="51008"/>
                    <a:pt x="11900" y="51392"/>
                    <a:pt x="13468" y="51507"/>
                  </a:cubicBezTo>
                  <a:cubicBezTo>
                    <a:pt x="13483" y="51507"/>
                    <a:pt x="13498" y="51507"/>
                    <a:pt x="13513" y="51507"/>
                  </a:cubicBezTo>
                  <a:cubicBezTo>
                    <a:pt x="13533" y="51507"/>
                    <a:pt x="13553" y="51507"/>
                    <a:pt x="13574" y="51507"/>
                  </a:cubicBezTo>
                  <a:cubicBezTo>
                    <a:pt x="14582" y="51507"/>
                    <a:pt x="16421" y="51119"/>
                    <a:pt x="17298" y="50509"/>
                  </a:cubicBezTo>
                  <a:cubicBezTo>
                    <a:pt x="18261" y="50807"/>
                    <a:pt x="19254" y="50993"/>
                    <a:pt x="20262" y="51059"/>
                  </a:cubicBezTo>
                  <a:cubicBezTo>
                    <a:pt x="20277" y="51064"/>
                    <a:pt x="20292" y="51064"/>
                    <a:pt x="20307" y="51064"/>
                  </a:cubicBezTo>
                  <a:cubicBezTo>
                    <a:pt x="20328" y="51064"/>
                    <a:pt x="20348" y="51064"/>
                    <a:pt x="20368" y="51064"/>
                  </a:cubicBezTo>
                  <a:cubicBezTo>
                    <a:pt x="21502" y="51064"/>
                    <a:pt x="23674" y="50575"/>
                    <a:pt x="24370" y="49834"/>
                  </a:cubicBezTo>
                  <a:cubicBezTo>
                    <a:pt x="24491" y="49703"/>
                    <a:pt x="24572" y="49542"/>
                    <a:pt x="24597" y="49365"/>
                  </a:cubicBezTo>
                  <a:cubicBezTo>
                    <a:pt x="24642" y="49078"/>
                    <a:pt x="24652" y="48791"/>
                    <a:pt x="24617" y="48503"/>
                  </a:cubicBezTo>
                  <a:lnTo>
                    <a:pt x="24617" y="48503"/>
                  </a:lnTo>
                  <a:lnTo>
                    <a:pt x="24617" y="48503"/>
                  </a:lnTo>
                  <a:cubicBezTo>
                    <a:pt x="24617" y="48503"/>
                    <a:pt x="24617" y="48498"/>
                    <a:pt x="24617" y="48498"/>
                  </a:cubicBezTo>
                  <a:cubicBezTo>
                    <a:pt x="24612" y="48473"/>
                    <a:pt x="24607" y="48443"/>
                    <a:pt x="24607" y="48418"/>
                  </a:cubicBezTo>
                  <a:cubicBezTo>
                    <a:pt x="24602" y="48418"/>
                    <a:pt x="24602" y="48413"/>
                    <a:pt x="24602" y="48408"/>
                  </a:cubicBezTo>
                  <a:cubicBezTo>
                    <a:pt x="24602" y="48408"/>
                    <a:pt x="24602" y="48403"/>
                    <a:pt x="24602" y="48398"/>
                  </a:cubicBezTo>
                  <a:cubicBezTo>
                    <a:pt x="24602" y="48398"/>
                    <a:pt x="24602" y="48393"/>
                    <a:pt x="24602" y="48393"/>
                  </a:cubicBezTo>
                  <a:cubicBezTo>
                    <a:pt x="24597" y="48377"/>
                    <a:pt x="24597" y="48367"/>
                    <a:pt x="24597" y="48367"/>
                  </a:cubicBezTo>
                  <a:cubicBezTo>
                    <a:pt x="24597" y="48357"/>
                    <a:pt x="24592" y="48352"/>
                    <a:pt x="24592" y="48347"/>
                  </a:cubicBezTo>
                  <a:cubicBezTo>
                    <a:pt x="24592" y="48347"/>
                    <a:pt x="24592" y="48342"/>
                    <a:pt x="24592" y="48342"/>
                  </a:cubicBezTo>
                  <a:cubicBezTo>
                    <a:pt x="24587" y="48332"/>
                    <a:pt x="24587" y="48322"/>
                    <a:pt x="24587" y="48312"/>
                  </a:cubicBezTo>
                  <a:cubicBezTo>
                    <a:pt x="24582" y="48297"/>
                    <a:pt x="24582" y="48282"/>
                    <a:pt x="24577" y="48272"/>
                  </a:cubicBezTo>
                  <a:cubicBezTo>
                    <a:pt x="24572" y="48251"/>
                    <a:pt x="24572" y="48236"/>
                    <a:pt x="24567" y="48216"/>
                  </a:cubicBezTo>
                  <a:cubicBezTo>
                    <a:pt x="24561" y="48201"/>
                    <a:pt x="24556" y="48191"/>
                    <a:pt x="24556" y="48181"/>
                  </a:cubicBezTo>
                  <a:cubicBezTo>
                    <a:pt x="24551" y="48161"/>
                    <a:pt x="24546" y="48146"/>
                    <a:pt x="24541" y="48130"/>
                  </a:cubicBezTo>
                  <a:cubicBezTo>
                    <a:pt x="24536" y="48115"/>
                    <a:pt x="24536" y="48100"/>
                    <a:pt x="24531" y="48085"/>
                  </a:cubicBezTo>
                  <a:cubicBezTo>
                    <a:pt x="24526" y="48070"/>
                    <a:pt x="24521" y="48055"/>
                    <a:pt x="24516" y="48040"/>
                  </a:cubicBezTo>
                  <a:cubicBezTo>
                    <a:pt x="24511" y="48025"/>
                    <a:pt x="24506" y="48010"/>
                    <a:pt x="24506" y="47999"/>
                  </a:cubicBezTo>
                  <a:cubicBezTo>
                    <a:pt x="24496" y="47979"/>
                    <a:pt x="24491" y="47964"/>
                    <a:pt x="24486" y="47949"/>
                  </a:cubicBezTo>
                  <a:lnTo>
                    <a:pt x="24471" y="47909"/>
                  </a:lnTo>
                  <a:cubicBezTo>
                    <a:pt x="24461" y="47884"/>
                    <a:pt x="24456" y="47858"/>
                    <a:pt x="24446" y="47833"/>
                  </a:cubicBezTo>
                  <a:cubicBezTo>
                    <a:pt x="24440" y="47833"/>
                    <a:pt x="24430" y="47803"/>
                    <a:pt x="24430" y="47803"/>
                  </a:cubicBezTo>
                  <a:cubicBezTo>
                    <a:pt x="24420" y="47783"/>
                    <a:pt x="24415" y="47763"/>
                    <a:pt x="24405" y="47747"/>
                  </a:cubicBezTo>
                  <a:cubicBezTo>
                    <a:pt x="24400" y="47732"/>
                    <a:pt x="24395" y="47722"/>
                    <a:pt x="24390" y="47707"/>
                  </a:cubicBezTo>
                  <a:cubicBezTo>
                    <a:pt x="24380" y="47692"/>
                    <a:pt x="24375" y="47677"/>
                    <a:pt x="24365" y="47662"/>
                  </a:cubicBezTo>
                  <a:lnTo>
                    <a:pt x="24350" y="47626"/>
                  </a:lnTo>
                  <a:lnTo>
                    <a:pt x="24325" y="47586"/>
                  </a:lnTo>
                  <a:lnTo>
                    <a:pt x="24304" y="47546"/>
                  </a:lnTo>
                  <a:lnTo>
                    <a:pt x="24284" y="47505"/>
                  </a:lnTo>
                  <a:lnTo>
                    <a:pt x="24264" y="47470"/>
                  </a:lnTo>
                  <a:lnTo>
                    <a:pt x="24239" y="47435"/>
                  </a:lnTo>
                  <a:cubicBezTo>
                    <a:pt x="24239" y="47435"/>
                    <a:pt x="24219" y="47400"/>
                    <a:pt x="24219" y="47400"/>
                  </a:cubicBezTo>
                  <a:cubicBezTo>
                    <a:pt x="24209" y="47385"/>
                    <a:pt x="24173" y="47334"/>
                    <a:pt x="24173" y="47329"/>
                  </a:cubicBezTo>
                  <a:cubicBezTo>
                    <a:pt x="24158" y="47314"/>
                    <a:pt x="24148" y="47294"/>
                    <a:pt x="24128" y="47274"/>
                  </a:cubicBezTo>
                  <a:cubicBezTo>
                    <a:pt x="24123" y="47259"/>
                    <a:pt x="24113" y="47248"/>
                    <a:pt x="24103" y="47233"/>
                  </a:cubicBezTo>
                  <a:cubicBezTo>
                    <a:pt x="24093" y="47218"/>
                    <a:pt x="24083" y="47208"/>
                    <a:pt x="24073" y="47198"/>
                  </a:cubicBezTo>
                  <a:lnTo>
                    <a:pt x="24052" y="47168"/>
                  </a:lnTo>
                  <a:cubicBezTo>
                    <a:pt x="24052" y="47168"/>
                    <a:pt x="24027" y="47138"/>
                    <a:pt x="24022" y="47133"/>
                  </a:cubicBezTo>
                  <a:lnTo>
                    <a:pt x="23997" y="47102"/>
                  </a:lnTo>
                  <a:cubicBezTo>
                    <a:pt x="23987" y="47092"/>
                    <a:pt x="23977" y="47082"/>
                    <a:pt x="23972" y="47072"/>
                  </a:cubicBezTo>
                  <a:lnTo>
                    <a:pt x="23947" y="47047"/>
                  </a:lnTo>
                  <a:cubicBezTo>
                    <a:pt x="23947" y="47047"/>
                    <a:pt x="23926" y="47022"/>
                    <a:pt x="23926" y="47022"/>
                  </a:cubicBezTo>
                  <a:lnTo>
                    <a:pt x="23886" y="46981"/>
                  </a:lnTo>
                  <a:lnTo>
                    <a:pt x="23866" y="46956"/>
                  </a:lnTo>
                  <a:cubicBezTo>
                    <a:pt x="23856" y="46946"/>
                    <a:pt x="23841" y="46936"/>
                    <a:pt x="23831" y="46926"/>
                  </a:cubicBezTo>
                  <a:lnTo>
                    <a:pt x="23775" y="46870"/>
                  </a:lnTo>
                  <a:cubicBezTo>
                    <a:pt x="23765" y="46860"/>
                    <a:pt x="23755" y="46850"/>
                    <a:pt x="23745" y="46840"/>
                  </a:cubicBezTo>
                  <a:cubicBezTo>
                    <a:pt x="23730" y="46830"/>
                    <a:pt x="23715" y="46815"/>
                    <a:pt x="23700" y="46805"/>
                  </a:cubicBezTo>
                  <a:cubicBezTo>
                    <a:pt x="23689" y="46795"/>
                    <a:pt x="23674" y="46785"/>
                    <a:pt x="23664" y="46775"/>
                  </a:cubicBezTo>
                  <a:cubicBezTo>
                    <a:pt x="23664" y="46775"/>
                    <a:pt x="23614" y="46729"/>
                    <a:pt x="23604" y="46719"/>
                  </a:cubicBezTo>
                  <a:lnTo>
                    <a:pt x="23553" y="46679"/>
                  </a:lnTo>
                  <a:lnTo>
                    <a:pt x="23518" y="46654"/>
                  </a:lnTo>
                  <a:cubicBezTo>
                    <a:pt x="23518" y="46654"/>
                    <a:pt x="23513" y="46654"/>
                    <a:pt x="23508" y="46649"/>
                  </a:cubicBezTo>
                  <a:cubicBezTo>
                    <a:pt x="23508" y="46644"/>
                    <a:pt x="23508" y="46644"/>
                    <a:pt x="23503" y="46644"/>
                  </a:cubicBezTo>
                  <a:lnTo>
                    <a:pt x="23463" y="46613"/>
                  </a:lnTo>
                  <a:lnTo>
                    <a:pt x="23437" y="46593"/>
                  </a:lnTo>
                  <a:cubicBezTo>
                    <a:pt x="23432" y="46588"/>
                    <a:pt x="23427" y="46583"/>
                    <a:pt x="23422" y="46583"/>
                  </a:cubicBezTo>
                  <a:lnTo>
                    <a:pt x="23407" y="46573"/>
                  </a:lnTo>
                  <a:lnTo>
                    <a:pt x="23347" y="46533"/>
                  </a:lnTo>
                  <a:cubicBezTo>
                    <a:pt x="23347" y="46528"/>
                    <a:pt x="23342" y="46528"/>
                    <a:pt x="23342" y="46528"/>
                  </a:cubicBezTo>
                  <a:lnTo>
                    <a:pt x="23342" y="46528"/>
                  </a:lnTo>
                  <a:lnTo>
                    <a:pt x="23342" y="46528"/>
                  </a:lnTo>
                  <a:cubicBezTo>
                    <a:pt x="23332" y="46518"/>
                    <a:pt x="23317" y="46513"/>
                    <a:pt x="23306" y="46508"/>
                  </a:cubicBezTo>
                  <a:cubicBezTo>
                    <a:pt x="23291" y="46497"/>
                    <a:pt x="23281" y="46487"/>
                    <a:pt x="23266" y="46477"/>
                  </a:cubicBezTo>
                  <a:lnTo>
                    <a:pt x="23231" y="46457"/>
                  </a:lnTo>
                  <a:lnTo>
                    <a:pt x="23175" y="46422"/>
                  </a:lnTo>
                  <a:lnTo>
                    <a:pt x="23120" y="46387"/>
                  </a:lnTo>
                  <a:cubicBezTo>
                    <a:pt x="23115" y="46387"/>
                    <a:pt x="23029" y="46336"/>
                    <a:pt x="23029" y="46336"/>
                  </a:cubicBezTo>
                  <a:cubicBezTo>
                    <a:pt x="23029" y="46336"/>
                    <a:pt x="22974" y="46306"/>
                    <a:pt x="22974" y="46306"/>
                  </a:cubicBezTo>
                  <a:lnTo>
                    <a:pt x="22918" y="46276"/>
                  </a:lnTo>
                  <a:cubicBezTo>
                    <a:pt x="22918" y="46276"/>
                    <a:pt x="22848" y="46240"/>
                    <a:pt x="22828" y="46235"/>
                  </a:cubicBezTo>
                  <a:lnTo>
                    <a:pt x="22777" y="46205"/>
                  </a:lnTo>
                  <a:lnTo>
                    <a:pt x="22697" y="46170"/>
                  </a:lnTo>
                  <a:cubicBezTo>
                    <a:pt x="22767" y="45807"/>
                    <a:pt x="22702" y="45429"/>
                    <a:pt x="22520" y="45111"/>
                  </a:cubicBezTo>
                  <a:cubicBezTo>
                    <a:pt x="22349" y="44824"/>
                    <a:pt x="21925" y="44345"/>
                    <a:pt x="20978" y="44345"/>
                  </a:cubicBezTo>
                  <a:cubicBezTo>
                    <a:pt x="20978" y="44310"/>
                    <a:pt x="20978" y="44275"/>
                    <a:pt x="20978" y="44239"/>
                  </a:cubicBezTo>
                  <a:cubicBezTo>
                    <a:pt x="20978" y="44239"/>
                    <a:pt x="20978" y="44234"/>
                    <a:pt x="20978" y="44234"/>
                  </a:cubicBezTo>
                  <a:cubicBezTo>
                    <a:pt x="20963" y="43821"/>
                    <a:pt x="20943" y="43418"/>
                    <a:pt x="20912" y="43025"/>
                  </a:cubicBezTo>
                  <a:cubicBezTo>
                    <a:pt x="21285" y="42979"/>
                    <a:pt x="21653" y="42929"/>
                    <a:pt x="22016" y="42868"/>
                  </a:cubicBezTo>
                  <a:cubicBezTo>
                    <a:pt x="22460" y="42793"/>
                    <a:pt x="22782" y="42395"/>
                    <a:pt x="22752" y="41941"/>
                  </a:cubicBezTo>
                  <a:cubicBezTo>
                    <a:pt x="22671" y="40681"/>
                    <a:pt x="22515" y="39426"/>
                    <a:pt x="22283" y="38186"/>
                  </a:cubicBezTo>
                  <a:cubicBezTo>
                    <a:pt x="22329" y="38166"/>
                    <a:pt x="22379" y="38146"/>
                    <a:pt x="22424" y="38126"/>
                  </a:cubicBezTo>
                  <a:cubicBezTo>
                    <a:pt x="22823" y="37954"/>
                    <a:pt x="23039" y="37516"/>
                    <a:pt x="22928" y="37092"/>
                  </a:cubicBezTo>
                  <a:cubicBezTo>
                    <a:pt x="22853" y="36800"/>
                    <a:pt x="22777" y="36508"/>
                    <a:pt x="22697" y="36205"/>
                  </a:cubicBezTo>
                  <a:cubicBezTo>
                    <a:pt x="22308" y="34723"/>
                    <a:pt x="21895" y="33146"/>
                    <a:pt x="21537" y="31442"/>
                  </a:cubicBezTo>
                  <a:cubicBezTo>
                    <a:pt x="21744" y="31286"/>
                    <a:pt x="21875" y="31049"/>
                    <a:pt x="21890" y="30792"/>
                  </a:cubicBezTo>
                  <a:lnTo>
                    <a:pt x="26371" y="28116"/>
                  </a:lnTo>
                  <a:cubicBezTo>
                    <a:pt x="27273" y="28010"/>
                    <a:pt x="28070" y="27944"/>
                    <a:pt x="28735" y="27894"/>
                  </a:cubicBezTo>
                  <a:cubicBezTo>
                    <a:pt x="28760" y="27889"/>
                    <a:pt x="28780" y="27889"/>
                    <a:pt x="28805" y="27884"/>
                  </a:cubicBezTo>
                  <a:cubicBezTo>
                    <a:pt x="29370" y="27788"/>
                    <a:pt x="29793" y="27380"/>
                    <a:pt x="29849" y="26860"/>
                  </a:cubicBezTo>
                  <a:cubicBezTo>
                    <a:pt x="29874" y="26619"/>
                    <a:pt x="29819" y="26372"/>
                    <a:pt x="29692" y="26165"/>
                  </a:cubicBezTo>
                  <a:lnTo>
                    <a:pt x="29834" y="26115"/>
                  </a:lnTo>
                  <a:cubicBezTo>
                    <a:pt x="29854" y="26104"/>
                    <a:pt x="29874" y="26099"/>
                    <a:pt x="29899" y="26089"/>
                  </a:cubicBezTo>
                  <a:cubicBezTo>
                    <a:pt x="30438" y="25842"/>
                    <a:pt x="30736" y="25288"/>
                    <a:pt x="30615" y="24733"/>
                  </a:cubicBezTo>
                  <a:close/>
                  <a:moveTo>
                    <a:pt x="15338" y="43262"/>
                  </a:moveTo>
                  <a:cubicBezTo>
                    <a:pt x="15353" y="43645"/>
                    <a:pt x="15353" y="44053"/>
                    <a:pt x="15343" y="44496"/>
                  </a:cubicBezTo>
                  <a:cubicBezTo>
                    <a:pt x="15343" y="44501"/>
                    <a:pt x="15343" y="44507"/>
                    <a:pt x="15343" y="44507"/>
                  </a:cubicBezTo>
                  <a:cubicBezTo>
                    <a:pt x="15343" y="44507"/>
                    <a:pt x="15343" y="44507"/>
                    <a:pt x="15343" y="44512"/>
                  </a:cubicBezTo>
                  <a:cubicBezTo>
                    <a:pt x="15343" y="44627"/>
                    <a:pt x="15338" y="44743"/>
                    <a:pt x="15333" y="44864"/>
                  </a:cubicBezTo>
                  <a:cubicBezTo>
                    <a:pt x="15333" y="44925"/>
                    <a:pt x="15333" y="44985"/>
                    <a:pt x="15328" y="45046"/>
                  </a:cubicBezTo>
                  <a:cubicBezTo>
                    <a:pt x="15328" y="45071"/>
                    <a:pt x="15328" y="45096"/>
                    <a:pt x="15328" y="45116"/>
                  </a:cubicBezTo>
                  <a:cubicBezTo>
                    <a:pt x="15101" y="44955"/>
                    <a:pt x="14783" y="44819"/>
                    <a:pt x="14335" y="44794"/>
                  </a:cubicBezTo>
                  <a:cubicBezTo>
                    <a:pt x="14390" y="44295"/>
                    <a:pt x="14461" y="43766"/>
                    <a:pt x="14541" y="43221"/>
                  </a:cubicBezTo>
                  <a:cubicBezTo>
                    <a:pt x="14814" y="43236"/>
                    <a:pt x="15081" y="43251"/>
                    <a:pt x="15338" y="43262"/>
                  </a:cubicBezTo>
                  <a:close/>
                  <a:moveTo>
                    <a:pt x="23957" y="23861"/>
                  </a:moveTo>
                  <a:cubicBezTo>
                    <a:pt x="23987" y="23826"/>
                    <a:pt x="24012" y="23791"/>
                    <a:pt x="24042" y="23756"/>
                  </a:cubicBezTo>
                  <a:cubicBezTo>
                    <a:pt x="24037" y="23781"/>
                    <a:pt x="24032" y="23806"/>
                    <a:pt x="24032" y="238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dist="47625" dir="12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5" name="Google Shape;905;p39"/>
            <p:cNvGrpSpPr/>
            <p:nvPr/>
          </p:nvGrpSpPr>
          <p:grpSpPr>
            <a:xfrm>
              <a:off x="964500" y="782913"/>
              <a:ext cx="2223682" cy="3545115"/>
              <a:chOff x="964500" y="782913"/>
              <a:chExt cx="2223682" cy="3545115"/>
            </a:xfrm>
          </p:grpSpPr>
          <p:sp>
            <p:nvSpPr>
              <p:cNvPr id="906" name="Google Shape;906;p39"/>
              <p:cNvSpPr/>
              <p:nvPr/>
            </p:nvSpPr>
            <p:spPr>
              <a:xfrm>
                <a:off x="1373999" y="2528974"/>
                <a:ext cx="1274484" cy="1025689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14961" extrusionOk="0">
                    <a:moveTo>
                      <a:pt x="1830" y="1709"/>
                    </a:moveTo>
                    <a:cubicBezTo>
                      <a:pt x="1916" y="5898"/>
                      <a:pt x="812" y="10132"/>
                      <a:pt x="0" y="12788"/>
                    </a:cubicBezTo>
                    <a:cubicBezTo>
                      <a:pt x="499" y="12979"/>
                      <a:pt x="1008" y="13171"/>
                      <a:pt x="1533" y="13322"/>
                    </a:cubicBezTo>
                    <a:cubicBezTo>
                      <a:pt x="1699" y="13075"/>
                      <a:pt x="1840" y="12808"/>
                      <a:pt x="1956" y="12536"/>
                    </a:cubicBezTo>
                    <a:cubicBezTo>
                      <a:pt x="2022" y="12838"/>
                      <a:pt x="2072" y="13141"/>
                      <a:pt x="2092" y="13453"/>
                    </a:cubicBezTo>
                    <a:cubicBezTo>
                      <a:pt x="2400" y="13090"/>
                      <a:pt x="2652" y="12682"/>
                      <a:pt x="2833" y="12244"/>
                    </a:cubicBezTo>
                    <a:cubicBezTo>
                      <a:pt x="2959" y="12833"/>
                      <a:pt x="3004" y="13287"/>
                      <a:pt x="2964" y="13690"/>
                    </a:cubicBezTo>
                    <a:cubicBezTo>
                      <a:pt x="8579" y="14960"/>
                      <a:pt x="15101" y="14416"/>
                      <a:pt x="18589" y="12914"/>
                    </a:cubicBezTo>
                    <a:cubicBezTo>
                      <a:pt x="17707" y="9512"/>
                      <a:pt x="16643" y="5777"/>
                      <a:pt x="16306" y="1135"/>
                    </a:cubicBezTo>
                    <a:cubicBezTo>
                      <a:pt x="16129" y="1190"/>
                      <a:pt x="15948" y="1246"/>
                      <a:pt x="15761" y="1301"/>
                    </a:cubicBezTo>
                    <a:cubicBezTo>
                      <a:pt x="13473" y="1951"/>
                      <a:pt x="8282" y="2249"/>
                      <a:pt x="5353" y="1"/>
                    </a:cubicBezTo>
                    <a:cubicBezTo>
                      <a:pt x="5383" y="1266"/>
                      <a:pt x="4401" y="1941"/>
                      <a:pt x="3357" y="2012"/>
                    </a:cubicBezTo>
                    <a:cubicBezTo>
                      <a:pt x="2833" y="2042"/>
                      <a:pt x="2304" y="1936"/>
                      <a:pt x="1830" y="1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1920684" y="782913"/>
                <a:ext cx="444047" cy="430952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6286" extrusionOk="0">
                    <a:moveTo>
                      <a:pt x="0" y="6285"/>
                    </a:moveTo>
                    <a:cubicBezTo>
                      <a:pt x="1729" y="1169"/>
                      <a:pt x="4940" y="0"/>
                      <a:pt x="6477" y="5933"/>
                    </a:cubicBezTo>
                    <a:cubicBezTo>
                      <a:pt x="4315" y="5701"/>
                      <a:pt x="2127" y="5822"/>
                      <a:pt x="0" y="628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1798993" y="1080391"/>
                <a:ext cx="244065" cy="164538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400" extrusionOk="0">
                    <a:moveTo>
                      <a:pt x="1715" y="51"/>
                    </a:moveTo>
                    <a:cubicBezTo>
                      <a:pt x="742" y="107"/>
                      <a:pt x="1" y="979"/>
                      <a:pt x="56" y="2007"/>
                    </a:cubicBezTo>
                    <a:cubicBezTo>
                      <a:pt x="66" y="2138"/>
                      <a:pt x="87" y="2269"/>
                      <a:pt x="122" y="2400"/>
                    </a:cubicBezTo>
                    <a:cubicBezTo>
                      <a:pt x="1241" y="2037"/>
                      <a:pt x="2390" y="1785"/>
                      <a:pt x="3559" y="1639"/>
                    </a:cubicBezTo>
                    <a:cubicBezTo>
                      <a:pt x="3423" y="696"/>
                      <a:pt x="2627" y="1"/>
                      <a:pt x="1715" y="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1197736" y="951157"/>
                <a:ext cx="663911" cy="525288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7662" extrusionOk="0">
                    <a:moveTo>
                      <a:pt x="9683" y="4048"/>
                    </a:moveTo>
                    <a:cubicBezTo>
                      <a:pt x="5490" y="202"/>
                      <a:pt x="1" y="1"/>
                      <a:pt x="3030" y="7662"/>
                    </a:cubicBezTo>
                    <a:cubicBezTo>
                      <a:pt x="4754" y="6029"/>
                      <a:pt x="7052" y="4769"/>
                      <a:pt x="9683" y="40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1776917" y="2619883"/>
                <a:ext cx="625519" cy="256816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3746" extrusionOk="0">
                    <a:moveTo>
                      <a:pt x="26" y="1840"/>
                    </a:moveTo>
                    <a:cubicBezTo>
                      <a:pt x="106" y="2374"/>
                      <a:pt x="247" y="3085"/>
                      <a:pt x="394" y="3745"/>
                    </a:cubicBezTo>
                    <a:cubicBezTo>
                      <a:pt x="1502" y="2450"/>
                      <a:pt x="3549" y="1190"/>
                      <a:pt x="5212" y="822"/>
                    </a:cubicBezTo>
                    <a:lnTo>
                      <a:pt x="5192" y="1129"/>
                    </a:lnTo>
                    <a:lnTo>
                      <a:pt x="7127" y="1890"/>
                    </a:lnTo>
                    <a:lnTo>
                      <a:pt x="7798" y="1170"/>
                    </a:lnTo>
                    <a:lnTo>
                      <a:pt x="7747" y="736"/>
                    </a:lnTo>
                    <a:lnTo>
                      <a:pt x="9078" y="1049"/>
                    </a:lnTo>
                    <a:lnTo>
                      <a:pt x="9123" y="343"/>
                    </a:lnTo>
                    <a:cubicBezTo>
                      <a:pt x="7213" y="0"/>
                      <a:pt x="2894" y="197"/>
                      <a:pt x="257" y="1417"/>
                    </a:cubicBezTo>
                    <a:cubicBezTo>
                      <a:pt x="91" y="1492"/>
                      <a:pt x="0" y="1664"/>
                      <a:pt x="26" y="1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1843624" y="2628179"/>
                <a:ext cx="558812" cy="194223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2833" extrusionOk="0">
                    <a:moveTo>
                      <a:pt x="8105" y="928"/>
                    </a:moveTo>
                    <a:lnTo>
                      <a:pt x="8150" y="222"/>
                    </a:lnTo>
                    <a:cubicBezTo>
                      <a:pt x="7672" y="141"/>
                      <a:pt x="7193" y="91"/>
                      <a:pt x="6714" y="71"/>
                    </a:cubicBezTo>
                    <a:cubicBezTo>
                      <a:pt x="4980" y="0"/>
                      <a:pt x="2127" y="459"/>
                      <a:pt x="348" y="1260"/>
                    </a:cubicBezTo>
                    <a:cubicBezTo>
                      <a:pt x="126" y="1361"/>
                      <a:pt x="0" y="1593"/>
                      <a:pt x="35" y="1835"/>
                    </a:cubicBezTo>
                    <a:cubicBezTo>
                      <a:pt x="86" y="2132"/>
                      <a:pt x="146" y="2475"/>
                      <a:pt x="217" y="2833"/>
                    </a:cubicBezTo>
                    <a:cubicBezTo>
                      <a:pt x="1361" y="1845"/>
                      <a:pt x="2918" y="993"/>
                      <a:pt x="4239" y="701"/>
                    </a:cubicBezTo>
                    <a:lnTo>
                      <a:pt x="4219" y="1008"/>
                    </a:lnTo>
                    <a:lnTo>
                      <a:pt x="6154" y="1769"/>
                    </a:lnTo>
                    <a:lnTo>
                      <a:pt x="6825" y="1049"/>
                    </a:lnTo>
                    <a:lnTo>
                      <a:pt x="6774" y="61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2513645" y="2366901"/>
                <a:ext cx="674537" cy="569233"/>
              </a:xfrm>
              <a:custGeom>
                <a:avLst/>
                <a:gdLst/>
                <a:ahLst/>
                <a:cxnLst/>
                <a:rect l="l" t="t" r="r" b="b"/>
                <a:pathLst>
                  <a:path w="9839" h="8303" extrusionOk="0">
                    <a:moveTo>
                      <a:pt x="0" y="4451"/>
                    </a:moveTo>
                    <a:lnTo>
                      <a:pt x="4784" y="2380"/>
                    </a:lnTo>
                    <a:cubicBezTo>
                      <a:pt x="4718" y="1714"/>
                      <a:pt x="5041" y="1336"/>
                      <a:pt x="4899" y="676"/>
                    </a:cubicBezTo>
                    <a:cubicBezTo>
                      <a:pt x="4864" y="439"/>
                      <a:pt x="5131" y="510"/>
                      <a:pt x="5272" y="606"/>
                    </a:cubicBezTo>
                    <a:cubicBezTo>
                      <a:pt x="5671" y="883"/>
                      <a:pt x="5771" y="1276"/>
                      <a:pt x="5847" y="1619"/>
                    </a:cubicBezTo>
                    <a:lnTo>
                      <a:pt x="7475" y="303"/>
                    </a:lnTo>
                    <a:cubicBezTo>
                      <a:pt x="7893" y="1"/>
                      <a:pt x="8266" y="349"/>
                      <a:pt x="7989" y="757"/>
                    </a:cubicBezTo>
                    <a:lnTo>
                      <a:pt x="7092" y="1926"/>
                    </a:lnTo>
                    <a:lnTo>
                      <a:pt x="8710" y="1306"/>
                    </a:lnTo>
                    <a:cubicBezTo>
                      <a:pt x="9204" y="1150"/>
                      <a:pt x="9400" y="1588"/>
                      <a:pt x="9063" y="1886"/>
                    </a:cubicBezTo>
                    <a:lnTo>
                      <a:pt x="7697" y="2823"/>
                    </a:lnTo>
                    <a:lnTo>
                      <a:pt x="9179" y="2632"/>
                    </a:lnTo>
                    <a:cubicBezTo>
                      <a:pt x="9642" y="2541"/>
                      <a:pt x="9839" y="3060"/>
                      <a:pt x="9426" y="3247"/>
                    </a:cubicBezTo>
                    <a:lnTo>
                      <a:pt x="7490" y="3942"/>
                    </a:lnTo>
                    <a:lnTo>
                      <a:pt x="8569" y="4386"/>
                    </a:lnTo>
                    <a:cubicBezTo>
                      <a:pt x="9012" y="4567"/>
                      <a:pt x="8917" y="4915"/>
                      <a:pt x="8554" y="4976"/>
                    </a:cubicBezTo>
                    <a:cubicBezTo>
                      <a:pt x="7722" y="5041"/>
                      <a:pt x="6890" y="5117"/>
                      <a:pt x="5973" y="5223"/>
                    </a:cubicBezTo>
                    <a:lnTo>
                      <a:pt x="817" y="8302"/>
                    </a:ln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2513645" y="2665132"/>
                <a:ext cx="71917" cy="271008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3953" extrusionOk="0">
                    <a:moveTo>
                      <a:pt x="0" y="101"/>
                    </a:moveTo>
                    <a:lnTo>
                      <a:pt x="237" y="1"/>
                    </a:lnTo>
                    <a:lnTo>
                      <a:pt x="1049" y="3816"/>
                    </a:lnTo>
                    <a:lnTo>
                      <a:pt x="817" y="3952"/>
                    </a:ln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2398536" y="2661019"/>
                <a:ext cx="177015" cy="355951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5192" extrusionOk="0">
                    <a:moveTo>
                      <a:pt x="1" y="449"/>
                    </a:moveTo>
                    <a:lnTo>
                      <a:pt x="1649" y="0"/>
                    </a:lnTo>
                    <a:lnTo>
                      <a:pt x="2582" y="4405"/>
                    </a:lnTo>
                    <a:lnTo>
                      <a:pt x="1452" y="5192"/>
                    </a:lnTo>
                    <a:cubicBezTo>
                      <a:pt x="898" y="3498"/>
                      <a:pt x="369" y="1810"/>
                      <a:pt x="36" y="4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2398536" y="2685837"/>
                <a:ext cx="117233" cy="331133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4830" extrusionOk="0">
                    <a:moveTo>
                      <a:pt x="1" y="87"/>
                    </a:moveTo>
                    <a:lnTo>
                      <a:pt x="308" y="1"/>
                    </a:lnTo>
                    <a:cubicBezTo>
                      <a:pt x="651" y="1352"/>
                      <a:pt x="1165" y="3000"/>
                      <a:pt x="1710" y="4648"/>
                    </a:cubicBezTo>
                    <a:lnTo>
                      <a:pt x="1452" y="4830"/>
                    </a:lnTo>
                    <a:cubicBezTo>
                      <a:pt x="898" y="3136"/>
                      <a:pt x="369" y="1448"/>
                      <a:pt x="36" y="92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2243731" y="3752273"/>
                <a:ext cx="268951" cy="156243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2279" extrusionOk="0">
                    <a:moveTo>
                      <a:pt x="56" y="2223"/>
                    </a:moveTo>
                    <a:cubicBezTo>
                      <a:pt x="56" y="2243"/>
                      <a:pt x="56" y="2258"/>
                      <a:pt x="56" y="2278"/>
                    </a:cubicBezTo>
                    <a:cubicBezTo>
                      <a:pt x="71" y="1568"/>
                      <a:pt x="56" y="862"/>
                      <a:pt x="1" y="157"/>
                    </a:cubicBezTo>
                    <a:cubicBezTo>
                      <a:pt x="1261" y="172"/>
                      <a:pt x="2521" y="121"/>
                      <a:pt x="3776" y="0"/>
                    </a:cubicBezTo>
                    <a:cubicBezTo>
                      <a:pt x="3852" y="635"/>
                      <a:pt x="3902" y="1331"/>
                      <a:pt x="3922" y="2021"/>
                    </a:cubicBezTo>
                    <a:cubicBezTo>
                      <a:pt x="2652" y="2137"/>
                      <a:pt x="1352" y="2208"/>
                      <a:pt x="56" y="2223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2243731" y="3752273"/>
                <a:ext cx="262027" cy="39421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575" extrusionOk="0">
                    <a:moveTo>
                      <a:pt x="3776" y="0"/>
                    </a:moveTo>
                    <a:cubicBezTo>
                      <a:pt x="3796" y="131"/>
                      <a:pt x="3806" y="267"/>
                      <a:pt x="3821" y="404"/>
                    </a:cubicBezTo>
                    <a:cubicBezTo>
                      <a:pt x="2561" y="524"/>
                      <a:pt x="1296" y="575"/>
                      <a:pt x="26" y="560"/>
                    </a:cubicBezTo>
                    <a:cubicBezTo>
                      <a:pt x="21" y="424"/>
                      <a:pt x="11" y="288"/>
                      <a:pt x="1" y="157"/>
                    </a:cubicBezTo>
                    <a:cubicBezTo>
                      <a:pt x="1261" y="172"/>
                      <a:pt x="2521" y="121"/>
                      <a:pt x="3776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1645970" y="3217307"/>
                <a:ext cx="988668" cy="567519"/>
              </a:xfrm>
              <a:custGeom>
                <a:avLst/>
                <a:gdLst/>
                <a:ahLst/>
                <a:cxnLst/>
                <a:rect l="l" t="t" r="r" b="b"/>
                <a:pathLst>
                  <a:path w="14421" h="8278" extrusionOk="0">
                    <a:moveTo>
                      <a:pt x="13014" y="1"/>
                    </a:moveTo>
                    <a:cubicBezTo>
                      <a:pt x="13634" y="2027"/>
                      <a:pt x="14234" y="4673"/>
                      <a:pt x="14420" y="7556"/>
                    </a:cubicBezTo>
                    <a:cubicBezTo>
                      <a:pt x="10015" y="8277"/>
                      <a:pt x="3503" y="8151"/>
                      <a:pt x="0" y="6221"/>
                    </a:cubicBezTo>
                    <a:cubicBezTo>
                      <a:pt x="1079" y="4310"/>
                      <a:pt x="1991" y="2435"/>
                      <a:pt x="2646" y="812"/>
                    </a:cubicBezTo>
                    <a:cubicBezTo>
                      <a:pt x="3125" y="777"/>
                      <a:pt x="3599" y="696"/>
                      <a:pt x="4058" y="565"/>
                    </a:cubicBezTo>
                    <a:cubicBezTo>
                      <a:pt x="6628" y="833"/>
                      <a:pt x="10882" y="601"/>
                      <a:pt x="130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1816681" y="3217307"/>
                <a:ext cx="728423" cy="83023"/>
              </a:xfrm>
              <a:custGeom>
                <a:avLst/>
                <a:gdLst/>
                <a:ahLst/>
                <a:cxnLst/>
                <a:rect l="l" t="t" r="r" b="b"/>
                <a:pathLst>
                  <a:path w="10625" h="1211" extrusionOk="0">
                    <a:moveTo>
                      <a:pt x="10524" y="1"/>
                    </a:moveTo>
                    <a:cubicBezTo>
                      <a:pt x="10554" y="112"/>
                      <a:pt x="10590" y="228"/>
                      <a:pt x="10625" y="344"/>
                    </a:cubicBezTo>
                    <a:cubicBezTo>
                      <a:pt x="8528" y="964"/>
                      <a:pt x="4194" y="1211"/>
                      <a:pt x="1588" y="938"/>
                    </a:cubicBezTo>
                    <a:cubicBezTo>
                      <a:pt x="1069" y="1080"/>
                      <a:pt x="534" y="1165"/>
                      <a:pt x="0" y="1190"/>
                    </a:cubicBezTo>
                    <a:cubicBezTo>
                      <a:pt x="55" y="1064"/>
                      <a:pt x="106" y="938"/>
                      <a:pt x="156" y="812"/>
                    </a:cubicBezTo>
                    <a:cubicBezTo>
                      <a:pt x="635" y="777"/>
                      <a:pt x="1109" y="696"/>
                      <a:pt x="1568" y="565"/>
                    </a:cubicBezTo>
                    <a:cubicBezTo>
                      <a:pt x="4138" y="833"/>
                      <a:pt x="8392" y="601"/>
                      <a:pt x="10524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1656665" y="2894942"/>
                <a:ext cx="286502" cy="232273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3388" extrusionOk="0">
                    <a:moveTo>
                      <a:pt x="2092" y="0"/>
                    </a:moveTo>
                    <a:cubicBezTo>
                      <a:pt x="973" y="1291"/>
                      <a:pt x="212" y="2712"/>
                      <a:pt x="0" y="3387"/>
                    </a:cubicBezTo>
                    <a:cubicBezTo>
                      <a:pt x="116" y="3166"/>
                      <a:pt x="278" y="2974"/>
                      <a:pt x="474" y="2818"/>
                    </a:cubicBezTo>
                    <a:cubicBezTo>
                      <a:pt x="1568" y="1941"/>
                      <a:pt x="2828" y="1296"/>
                      <a:pt x="4179" y="928"/>
                    </a:cubicBezTo>
                    <a:cubicBezTo>
                      <a:pt x="3705" y="671"/>
                      <a:pt x="2899" y="257"/>
                      <a:pt x="2092" y="0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1694990" y="2894942"/>
                <a:ext cx="248521" cy="188396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748" extrusionOk="0">
                    <a:moveTo>
                      <a:pt x="1" y="2747"/>
                    </a:moveTo>
                    <a:cubicBezTo>
                      <a:pt x="21" y="2727"/>
                      <a:pt x="36" y="2702"/>
                      <a:pt x="56" y="2682"/>
                    </a:cubicBezTo>
                    <a:cubicBezTo>
                      <a:pt x="530" y="2127"/>
                      <a:pt x="1740" y="1250"/>
                      <a:pt x="2818" y="741"/>
                    </a:cubicBezTo>
                    <a:cubicBezTo>
                      <a:pt x="2360" y="514"/>
                      <a:pt x="1886" y="318"/>
                      <a:pt x="1402" y="152"/>
                    </a:cubicBezTo>
                    <a:cubicBezTo>
                      <a:pt x="1447" y="101"/>
                      <a:pt x="1488" y="51"/>
                      <a:pt x="1533" y="0"/>
                    </a:cubicBezTo>
                    <a:cubicBezTo>
                      <a:pt x="2052" y="172"/>
                      <a:pt x="2561" y="388"/>
                      <a:pt x="3055" y="635"/>
                    </a:cubicBezTo>
                    <a:cubicBezTo>
                      <a:pt x="3060" y="630"/>
                      <a:pt x="3070" y="630"/>
                      <a:pt x="3075" y="625"/>
                    </a:cubicBezTo>
                    <a:cubicBezTo>
                      <a:pt x="3252" y="716"/>
                      <a:pt x="3433" y="817"/>
                      <a:pt x="3625" y="928"/>
                    </a:cubicBezTo>
                    <a:cubicBezTo>
                      <a:pt x="3620" y="928"/>
                      <a:pt x="3620" y="928"/>
                      <a:pt x="3615" y="928"/>
                    </a:cubicBezTo>
                    <a:lnTo>
                      <a:pt x="3620" y="928"/>
                    </a:lnTo>
                    <a:cubicBezTo>
                      <a:pt x="3524" y="953"/>
                      <a:pt x="3433" y="983"/>
                      <a:pt x="3338" y="1008"/>
                    </a:cubicBezTo>
                    <a:lnTo>
                      <a:pt x="3338" y="1008"/>
                    </a:lnTo>
                    <a:cubicBezTo>
                      <a:pt x="2128" y="1376"/>
                      <a:pt x="994" y="1966"/>
                      <a:pt x="1" y="2747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1791108" y="2670343"/>
                <a:ext cx="771683" cy="605431"/>
              </a:xfrm>
              <a:custGeom>
                <a:avLst/>
                <a:gdLst/>
                <a:ahLst/>
                <a:cxnLst/>
                <a:rect l="l" t="t" r="r" b="b"/>
                <a:pathLst>
                  <a:path w="11256" h="8831" extrusionOk="0">
                    <a:moveTo>
                      <a:pt x="7540" y="0"/>
                    </a:moveTo>
                    <a:lnTo>
                      <a:pt x="8896" y="318"/>
                    </a:lnTo>
                    <a:cubicBezTo>
                      <a:pt x="9420" y="2440"/>
                      <a:pt x="10408" y="5368"/>
                      <a:pt x="11255" y="7868"/>
                    </a:cubicBezTo>
                    <a:cubicBezTo>
                      <a:pt x="9279" y="8548"/>
                      <a:pt x="4667" y="8831"/>
                      <a:pt x="1941" y="8543"/>
                    </a:cubicBezTo>
                    <a:cubicBezTo>
                      <a:pt x="2500" y="8382"/>
                      <a:pt x="3044" y="8191"/>
                      <a:pt x="3579" y="7959"/>
                    </a:cubicBezTo>
                    <a:cubicBezTo>
                      <a:pt x="3997" y="8024"/>
                      <a:pt x="4723" y="7979"/>
                      <a:pt x="5151" y="7888"/>
                    </a:cubicBezTo>
                    <a:cubicBezTo>
                      <a:pt x="5872" y="7732"/>
                      <a:pt x="6018" y="7162"/>
                      <a:pt x="5605" y="6805"/>
                    </a:cubicBezTo>
                    <a:cubicBezTo>
                      <a:pt x="6074" y="6719"/>
                      <a:pt x="6235" y="6124"/>
                      <a:pt x="5786" y="5862"/>
                    </a:cubicBezTo>
                    <a:cubicBezTo>
                      <a:pt x="6190" y="5686"/>
                      <a:pt x="6179" y="5096"/>
                      <a:pt x="5812" y="4904"/>
                    </a:cubicBezTo>
                    <a:cubicBezTo>
                      <a:pt x="6280" y="4743"/>
                      <a:pt x="6351" y="4063"/>
                      <a:pt x="5620" y="3937"/>
                    </a:cubicBezTo>
                    <a:cubicBezTo>
                      <a:pt x="4531" y="3790"/>
                      <a:pt x="3357" y="3891"/>
                      <a:pt x="2218" y="4204"/>
                    </a:cubicBezTo>
                    <a:cubicBezTo>
                      <a:pt x="1719" y="3932"/>
                      <a:pt x="847" y="3493"/>
                      <a:pt x="0" y="3236"/>
                    </a:cubicBezTo>
                    <a:cubicBezTo>
                      <a:pt x="1058" y="1865"/>
                      <a:pt x="3246" y="474"/>
                      <a:pt x="5005" y="86"/>
                    </a:cubicBezTo>
                    <a:lnTo>
                      <a:pt x="4985" y="393"/>
                    </a:lnTo>
                    <a:lnTo>
                      <a:pt x="6920" y="1154"/>
                    </a:lnTo>
                    <a:lnTo>
                      <a:pt x="7591" y="43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1924112" y="2954383"/>
                <a:ext cx="327294" cy="306178"/>
              </a:xfrm>
              <a:custGeom>
                <a:avLst/>
                <a:gdLst/>
                <a:ahLst/>
                <a:cxnLst/>
                <a:rect l="l" t="t" r="r" b="b"/>
                <a:pathLst>
                  <a:path w="4774" h="4466" extrusionOk="0">
                    <a:moveTo>
                      <a:pt x="802" y="4466"/>
                    </a:moveTo>
                    <a:cubicBezTo>
                      <a:pt x="525" y="4451"/>
                      <a:pt x="253" y="4426"/>
                      <a:pt x="1" y="4400"/>
                    </a:cubicBezTo>
                    <a:cubicBezTo>
                      <a:pt x="21" y="4395"/>
                      <a:pt x="41" y="4390"/>
                      <a:pt x="61" y="4385"/>
                    </a:cubicBezTo>
                    <a:lnTo>
                      <a:pt x="66" y="4385"/>
                    </a:lnTo>
                    <a:cubicBezTo>
                      <a:pt x="434" y="4279"/>
                      <a:pt x="777" y="4158"/>
                      <a:pt x="1079" y="4043"/>
                    </a:cubicBezTo>
                    <a:lnTo>
                      <a:pt x="1104" y="4032"/>
                    </a:lnTo>
                    <a:lnTo>
                      <a:pt x="1130" y="4022"/>
                    </a:lnTo>
                    <a:lnTo>
                      <a:pt x="1150" y="4012"/>
                    </a:lnTo>
                    <a:lnTo>
                      <a:pt x="1200" y="3992"/>
                    </a:lnTo>
                    <a:lnTo>
                      <a:pt x="1225" y="3987"/>
                    </a:lnTo>
                    <a:lnTo>
                      <a:pt x="1246" y="3977"/>
                    </a:lnTo>
                    <a:lnTo>
                      <a:pt x="1271" y="3967"/>
                    </a:lnTo>
                    <a:lnTo>
                      <a:pt x="1286" y="3962"/>
                    </a:lnTo>
                    <a:lnTo>
                      <a:pt x="1296" y="3957"/>
                    </a:lnTo>
                    <a:lnTo>
                      <a:pt x="1316" y="3947"/>
                    </a:lnTo>
                    <a:lnTo>
                      <a:pt x="1336" y="3942"/>
                    </a:lnTo>
                    <a:lnTo>
                      <a:pt x="1341" y="3937"/>
                    </a:lnTo>
                    <a:lnTo>
                      <a:pt x="1361" y="3932"/>
                    </a:lnTo>
                    <a:lnTo>
                      <a:pt x="1387" y="3922"/>
                    </a:lnTo>
                    <a:lnTo>
                      <a:pt x="1392" y="3917"/>
                    </a:lnTo>
                    <a:lnTo>
                      <a:pt x="1407" y="3912"/>
                    </a:lnTo>
                    <a:lnTo>
                      <a:pt x="1427" y="3901"/>
                    </a:lnTo>
                    <a:lnTo>
                      <a:pt x="1442" y="3896"/>
                    </a:lnTo>
                    <a:lnTo>
                      <a:pt x="1452" y="3896"/>
                    </a:lnTo>
                    <a:lnTo>
                      <a:pt x="1472" y="3886"/>
                    </a:lnTo>
                    <a:lnTo>
                      <a:pt x="1492" y="3876"/>
                    </a:lnTo>
                    <a:lnTo>
                      <a:pt x="1492" y="3876"/>
                    </a:lnTo>
                    <a:lnTo>
                      <a:pt x="1513" y="3866"/>
                    </a:lnTo>
                    <a:lnTo>
                      <a:pt x="1538" y="3861"/>
                    </a:lnTo>
                    <a:lnTo>
                      <a:pt x="1543" y="3856"/>
                    </a:lnTo>
                    <a:lnTo>
                      <a:pt x="1558" y="3851"/>
                    </a:lnTo>
                    <a:lnTo>
                      <a:pt x="1578" y="3841"/>
                    </a:lnTo>
                    <a:lnTo>
                      <a:pt x="1593" y="3836"/>
                    </a:lnTo>
                    <a:lnTo>
                      <a:pt x="1598" y="3836"/>
                    </a:lnTo>
                    <a:lnTo>
                      <a:pt x="1618" y="3826"/>
                    </a:lnTo>
                    <a:lnTo>
                      <a:pt x="1639" y="3816"/>
                    </a:lnTo>
                    <a:cubicBezTo>
                      <a:pt x="2057" y="3881"/>
                      <a:pt x="2783" y="3836"/>
                      <a:pt x="3211" y="3745"/>
                    </a:cubicBezTo>
                    <a:cubicBezTo>
                      <a:pt x="3932" y="3589"/>
                      <a:pt x="4078" y="3019"/>
                      <a:pt x="3665" y="2662"/>
                    </a:cubicBezTo>
                    <a:cubicBezTo>
                      <a:pt x="4134" y="2576"/>
                      <a:pt x="4295" y="1981"/>
                      <a:pt x="3846" y="1719"/>
                    </a:cubicBezTo>
                    <a:cubicBezTo>
                      <a:pt x="4250" y="1543"/>
                      <a:pt x="4239" y="953"/>
                      <a:pt x="3872" y="761"/>
                    </a:cubicBezTo>
                    <a:cubicBezTo>
                      <a:pt x="3882" y="761"/>
                      <a:pt x="3887" y="761"/>
                      <a:pt x="3892" y="756"/>
                    </a:cubicBezTo>
                    <a:lnTo>
                      <a:pt x="3897" y="756"/>
                    </a:lnTo>
                    <a:cubicBezTo>
                      <a:pt x="3902" y="751"/>
                      <a:pt x="3907" y="751"/>
                      <a:pt x="3912" y="746"/>
                    </a:cubicBezTo>
                    <a:lnTo>
                      <a:pt x="3917" y="746"/>
                    </a:lnTo>
                    <a:cubicBezTo>
                      <a:pt x="3922" y="741"/>
                      <a:pt x="3927" y="741"/>
                      <a:pt x="3937" y="736"/>
                    </a:cubicBezTo>
                    <a:lnTo>
                      <a:pt x="3942" y="736"/>
                    </a:lnTo>
                    <a:lnTo>
                      <a:pt x="3952" y="731"/>
                    </a:lnTo>
                    <a:lnTo>
                      <a:pt x="3957" y="726"/>
                    </a:lnTo>
                    <a:cubicBezTo>
                      <a:pt x="3962" y="721"/>
                      <a:pt x="3967" y="721"/>
                      <a:pt x="3972" y="716"/>
                    </a:cubicBezTo>
                    <a:lnTo>
                      <a:pt x="3977" y="716"/>
                    </a:lnTo>
                    <a:cubicBezTo>
                      <a:pt x="3982" y="711"/>
                      <a:pt x="3987" y="711"/>
                      <a:pt x="3992" y="706"/>
                    </a:cubicBezTo>
                    <a:lnTo>
                      <a:pt x="3998" y="701"/>
                    </a:lnTo>
                    <a:cubicBezTo>
                      <a:pt x="4003" y="701"/>
                      <a:pt x="4003" y="696"/>
                      <a:pt x="4008" y="696"/>
                    </a:cubicBezTo>
                    <a:lnTo>
                      <a:pt x="4013" y="691"/>
                    </a:lnTo>
                    <a:cubicBezTo>
                      <a:pt x="4018" y="686"/>
                      <a:pt x="4023" y="686"/>
                      <a:pt x="4028" y="681"/>
                    </a:cubicBezTo>
                    <a:lnTo>
                      <a:pt x="4028" y="681"/>
                    </a:lnTo>
                    <a:lnTo>
                      <a:pt x="4028" y="681"/>
                    </a:lnTo>
                    <a:lnTo>
                      <a:pt x="4033" y="681"/>
                    </a:lnTo>
                    <a:cubicBezTo>
                      <a:pt x="4033" y="676"/>
                      <a:pt x="4038" y="671"/>
                      <a:pt x="4043" y="671"/>
                    </a:cubicBezTo>
                    <a:lnTo>
                      <a:pt x="4048" y="666"/>
                    </a:lnTo>
                    <a:cubicBezTo>
                      <a:pt x="4053" y="661"/>
                      <a:pt x="4053" y="661"/>
                      <a:pt x="4058" y="655"/>
                    </a:cubicBezTo>
                    <a:lnTo>
                      <a:pt x="4063" y="650"/>
                    </a:lnTo>
                    <a:cubicBezTo>
                      <a:pt x="4068" y="650"/>
                      <a:pt x="4073" y="645"/>
                      <a:pt x="4073" y="640"/>
                    </a:cubicBezTo>
                    <a:lnTo>
                      <a:pt x="4078" y="635"/>
                    </a:lnTo>
                    <a:cubicBezTo>
                      <a:pt x="4083" y="635"/>
                      <a:pt x="4083" y="630"/>
                      <a:pt x="4088" y="625"/>
                    </a:cubicBezTo>
                    <a:lnTo>
                      <a:pt x="4093" y="620"/>
                    </a:lnTo>
                    <a:lnTo>
                      <a:pt x="4103" y="610"/>
                    </a:lnTo>
                    <a:lnTo>
                      <a:pt x="4103" y="610"/>
                    </a:lnTo>
                    <a:cubicBezTo>
                      <a:pt x="4108" y="605"/>
                      <a:pt x="4113" y="600"/>
                      <a:pt x="4118" y="595"/>
                    </a:cubicBezTo>
                    <a:lnTo>
                      <a:pt x="4124" y="590"/>
                    </a:lnTo>
                    <a:lnTo>
                      <a:pt x="4129" y="580"/>
                    </a:lnTo>
                    <a:lnTo>
                      <a:pt x="4134" y="575"/>
                    </a:lnTo>
                    <a:cubicBezTo>
                      <a:pt x="4134" y="570"/>
                      <a:pt x="4139" y="570"/>
                      <a:pt x="4139" y="565"/>
                    </a:cubicBezTo>
                    <a:lnTo>
                      <a:pt x="4144" y="555"/>
                    </a:lnTo>
                    <a:lnTo>
                      <a:pt x="4154" y="545"/>
                    </a:lnTo>
                    <a:lnTo>
                      <a:pt x="4154" y="540"/>
                    </a:lnTo>
                    <a:lnTo>
                      <a:pt x="4159" y="535"/>
                    </a:lnTo>
                    <a:lnTo>
                      <a:pt x="4164" y="524"/>
                    </a:lnTo>
                    <a:lnTo>
                      <a:pt x="4164" y="524"/>
                    </a:lnTo>
                    <a:cubicBezTo>
                      <a:pt x="4169" y="519"/>
                      <a:pt x="4169" y="514"/>
                      <a:pt x="4174" y="509"/>
                    </a:cubicBezTo>
                    <a:lnTo>
                      <a:pt x="4174" y="509"/>
                    </a:lnTo>
                    <a:lnTo>
                      <a:pt x="4174" y="504"/>
                    </a:lnTo>
                    <a:lnTo>
                      <a:pt x="4179" y="494"/>
                    </a:lnTo>
                    <a:lnTo>
                      <a:pt x="4184" y="489"/>
                    </a:lnTo>
                    <a:lnTo>
                      <a:pt x="4189" y="479"/>
                    </a:lnTo>
                    <a:lnTo>
                      <a:pt x="4194" y="469"/>
                    </a:lnTo>
                    <a:cubicBezTo>
                      <a:pt x="4194" y="464"/>
                      <a:pt x="4194" y="464"/>
                      <a:pt x="4194" y="459"/>
                    </a:cubicBezTo>
                    <a:lnTo>
                      <a:pt x="4199" y="449"/>
                    </a:lnTo>
                    <a:lnTo>
                      <a:pt x="4204" y="444"/>
                    </a:lnTo>
                    <a:lnTo>
                      <a:pt x="4204" y="434"/>
                    </a:lnTo>
                    <a:lnTo>
                      <a:pt x="4209" y="429"/>
                    </a:lnTo>
                    <a:cubicBezTo>
                      <a:pt x="4209" y="424"/>
                      <a:pt x="4209" y="419"/>
                      <a:pt x="4209" y="409"/>
                    </a:cubicBezTo>
                    <a:lnTo>
                      <a:pt x="4214" y="403"/>
                    </a:lnTo>
                    <a:lnTo>
                      <a:pt x="4214" y="393"/>
                    </a:lnTo>
                    <a:lnTo>
                      <a:pt x="4219" y="388"/>
                    </a:lnTo>
                    <a:lnTo>
                      <a:pt x="4219" y="378"/>
                    </a:lnTo>
                    <a:cubicBezTo>
                      <a:pt x="4219" y="373"/>
                      <a:pt x="4219" y="368"/>
                      <a:pt x="4219" y="363"/>
                    </a:cubicBezTo>
                    <a:lnTo>
                      <a:pt x="4224" y="353"/>
                    </a:lnTo>
                    <a:lnTo>
                      <a:pt x="4224" y="348"/>
                    </a:lnTo>
                    <a:cubicBezTo>
                      <a:pt x="4224" y="343"/>
                      <a:pt x="4224" y="343"/>
                      <a:pt x="4224" y="338"/>
                    </a:cubicBezTo>
                    <a:lnTo>
                      <a:pt x="4224" y="338"/>
                    </a:lnTo>
                    <a:cubicBezTo>
                      <a:pt x="4224" y="328"/>
                      <a:pt x="4224" y="318"/>
                      <a:pt x="4224" y="308"/>
                    </a:cubicBezTo>
                    <a:lnTo>
                      <a:pt x="4224" y="308"/>
                    </a:lnTo>
                    <a:cubicBezTo>
                      <a:pt x="4224" y="303"/>
                      <a:pt x="4224" y="298"/>
                      <a:pt x="4224" y="298"/>
                    </a:cubicBezTo>
                    <a:lnTo>
                      <a:pt x="4224" y="293"/>
                    </a:lnTo>
                    <a:cubicBezTo>
                      <a:pt x="4224" y="277"/>
                      <a:pt x="4224" y="267"/>
                      <a:pt x="4224" y="252"/>
                    </a:cubicBezTo>
                    <a:lnTo>
                      <a:pt x="4224" y="252"/>
                    </a:lnTo>
                    <a:cubicBezTo>
                      <a:pt x="4224" y="247"/>
                      <a:pt x="4224" y="242"/>
                      <a:pt x="4224" y="237"/>
                    </a:cubicBezTo>
                    <a:lnTo>
                      <a:pt x="4224" y="237"/>
                    </a:lnTo>
                    <a:cubicBezTo>
                      <a:pt x="4219" y="222"/>
                      <a:pt x="4219" y="212"/>
                      <a:pt x="4214" y="197"/>
                    </a:cubicBezTo>
                    <a:lnTo>
                      <a:pt x="4214" y="197"/>
                    </a:lnTo>
                    <a:cubicBezTo>
                      <a:pt x="4214" y="192"/>
                      <a:pt x="4214" y="187"/>
                      <a:pt x="4209" y="182"/>
                    </a:cubicBezTo>
                    <a:lnTo>
                      <a:pt x="4209" y="182"/>
                    </a:lnTo>
                    <a:cubicBezTo>
                      <a:pt x="4209" y="167"/>
                      <a:pt x="4204" y="157"/>
                      <a:pt x="4199" y="141"/>
                    </a:cubicBezTo>
                    <a:lnTo>
                      <a:pt x="4199" y="141"/>
                    </a:lnTo>
                    <a:cubicBezTo>
                      <a:pt x="4194" y="126"/>
                      <a:pt x="4184" y="116"/>
                      <a:pt x="4179" y="101"/>
                    </a:cubicBezTo>
                    <a:lnTo>
                      <a:pt x="4179" y="101"/>
                    </a:lnTo>
                    <a:cubicBezTo>
                      <a:pt x="4179" y="96"/>
                      <a:pt x="4174" y="91"/>
                      <a:pt x="4174" y="91"/>
                    </a:cubicBezTo>
                    <a:lnTo>
                      <a:pt x="4174" y="86"/>
                    </a:lnTo>
                    <a:cubicBezTo>
                      <a:pt x="4164" y="76"/>
                      <a:pt x="4159" y="61"/>
                      <a:pt x="4149" y="51"/>
                    </a:cubicBezTo>
                    <a:lnTo>
                      <a:pt x="4149" y="51"/>
                    </a:lnTo>
                    <a:cubicBezTo>
                      <a:pt x="4134" y="36"/>
                      <a:pt x="4124" y="15"/>
                      <a:pt x="4108" y="0"/>
                    </a:cubicBezTo>
                    <a:lnTo>
                      <a:pt x="4108" y="0"/>
                    </a:lnTo>
                    <a:cubicBezTo>
                      <a:pt x="4774" y="151"/>
                      <a:pt x="4698" y="797"/>
                      <a:pt x="4244" y="958"/>
                    </a:cubicBezTo>
                    <a:cubicBezTo>
                      <a:pt x="4607" y="1144"/>
                      <a:pt x="4617" y="1739"/>
                      <a:pt x="4214" y="1916"/>
                    </a:cubicBezTo>
                    <a:cubicBezTo>
                      <a:pt x="4663" y="2173"/>
                      <a:pt x="4502" y="2767"/>
                      <a:pt x="4033" y="2858"/>
                    </a:cubicBezTo>
                    <a:cubicBezTo>
                      <a:pt x="4446" y="3211"/>
                      <a:pt x="4300" y="3780"/>
                      <a:pt x="3584" y="3937"/>
                    </a:cubicBezTo>
                    <a:cubicBezTo>
                      <a:pt x="3156" y="4032"/>
                      <a:pt x="2430" y="4078"/>
                      <a:pt x="2007" y="4012"/>
                    </a:cubicBezTo>
                    <a:cubicBezTo>
                      <a:pt x="1679" y="4143"/>
                      <a:pt x="1271" y="4315"/>
                      <a:pt x="802" y="4466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1995275" y="2880065"/>
                <a:ext cx="40860" cy="66432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69" extrusionOk="0">
                    <a:moveTo>
                      <a:pt x="1" y="968"/>
                    </a:moveTo>
                    <a:cubicBezTo>
                      <a:pt x="152" y="651"/>
                      <a:pt x="334" y="353"/>
                      <a:pt x="545" y="66"/>
                    </a:cubicBezTo>
                    <a:cubicBezTo>
                      <a:pt x="560" y="46"/>
                      <a:pt x="580" y="21"/>
                      <a:pt x="596" y="1"/>
                    </a:cubicBezTo>
                    <a:cubicBezTo>
                      <a:pt x="439" y="308"/>
                      <a:pt x="303" y="621"/>
                      <a:pt x="177" y="938"/>
                    </a:cubicBezTo>
                    <a:cubicBezTo>
                      <a:pt x="122" y="948"/>
                      <a:pt x="61" y="958"/>
                      <a:pt x="1" y="968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2319077" y="2672400"/>
                <a:ext cx="160082" cy="285473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4164" extrusionOk="0">
                    <a:moveTo>
                      <a:pt x="1" y="0"/>
                    </a:moveTo>
                    <a:lnTo>
                      <a:pt x="1024" y="242"/>
                    </a:lnTo>
                    <a:cubicBezTo>
                      <a:pt x="968" y="887"/>
                      <a:pt x="1210" y="2047"/>
                      <a:pt x="1876" y="2742"/>
                    </a:cubicBezTo>
                    <a:cubicBezTo>
                      <a:pt x="2037" y="3231"/>
                      <a:pt x="2102" y="3463"/>
                      <a:pt x="2334" y="4164"/>
                    </a:cubicBezTo>
                    <a:cubicBezTo>
                      <a:pt x="918" y="3569"/>
                      <a:pt x="11" y="22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2004942" y="2680010"/>
                <a:ext cx="190179" cy="259559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3786" extrusionOk="0">
                    <a:moveTo>
                      <a:pt x="1523" y="0"/>
                    </a:moveTo>
                    <a:cubicBezTo>
                      <a:pt x="2098" y="449"/>
                      <a:pt x="2773" y="2520"/>
                      <a:pt x="2410" y="3786"/>
                    </a:cubicBezTo>
                    <a:cubicBezTo>
                      <a:pt x="1921" y="3730"/>
                      <a:pt x="1432" y="3715"/>
                      <a:pt x="944" y="3750"/>
                    </a:cubicBezTo>
                    <a:cubicBezTo>
                      <a:pt x="1175" y="1931"/>
                      <a:pt x="419" y="1003"/>
                      <a:pt x="1" y="630"/>
                    </a:cubicBezTo>
                    <a:cubicBezTo>
                      <a:pt x="354" y="403"/>
                      <a:pt x="1039" y="126"/>
                      <a:pt x="15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1617930" y="2918458"/>
                <a:ext cx="608585" cy="375284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5474" extrusionOk="0">
                    <a:moveTo>
                      <a:pt x="1039" y="2475"/>
                    </a:moveTo>
                    <a:cubicBezTo>
                      <a:pt x="3030" y="852"/>
                      <a:pt x="5777" y="0"/>
                      <a:pt x="8146" y="318"/>
                    </a:cubicBezTo>
                    <a:cubicBezTo>
                      <a:pt x="8877" y="444"/>
                      <a:pt x="8806" y="1124"/>
                      <a:pt x="8338" y="1285"/>
                    </a:cubicBezTo>
                    <a:cubicBezTo>
                      <a:pt x="8705" y="1477"/>
                      <a:pt x="8716" y="2067"/>
                      <a:pt x="8312" y="2243"/>
                    </a:cubicBezTo>
                    <a:cubicBezTo>
                      <a:pt x="8761" y="2505"/>
                      <a:pt x="8600" y="3100"/>
                      <a:pt x="8131" y="3186"/>
                    </a:cubicBezTo>
                    <a:cubicBezTo>
                      <a:pt x="8544" y="3543"/>
                      <a:pt x="8398" y="4113"/>
                      <a:pt x="7677" y="4269"/>
                    </a:cubicBezTo>
                    <a:cubicBezTo>
                      <a:pt x="7249" y="4360"/>
                      <a:pt x="6523" y="4405"/>
                      <a:pt x="6105" y="4340"/>
                    </a:cubicBezTo>
                    <a:cubicBezTo>
                      <a:pt x="5107" y="4748"/>
                      <a:pt x="3368" y="5474"/>
                      <a:pt x="1543" y="5061"/>
                    </a:cubicBezTo>
                    <a:cubicBezTo>
                      <a:pt x="273" y="4718"/>
                      <a:pt x="1" y="3312"/>
                      <a:pt x="1039" y="2475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9"/>
              <p:cNvSpPr/>
              <p:nvPr/>
            </p:nvSpPr>
            <p:spPr>
              <a:xfrm>
                <a:off x="2132803" y="2644770"/>
                <a:ext cx="178729" cy="104756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1528" extrusionOk="0">
                    <a:moveTo>
                      <a:pt x="2511" y="0"/>
                    </a:moveTo>
                    <a:lnTo>
                      <a:pt x="2607" y="807"/>
                    </a:lnTo>
                    <a:lnTo>
                      <a:pt x="1936" y="1527"/>
                    </a:lnTo>
                    <a:lnTo>
                      <a:pt x="1" y="766"/>
                    </a:lnTo>
                    <a:lnTo>
                      <a:pt x="41" y="66"/>
                    </a:lnTo>
                    <a:cubicBezTo>
                      <a:pt x="868" y="101"/>
                      <a:pt x="1689" y="81"/>
                      <a:pt x="2511" y="0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9"/>
              <p:cNvSpPr/>
              <p:nvPr/>
            </p:nvSpPr>
            <p:spPr>
              <a:xfrm>
                <a:off x="2134929" y="2644770"/>
                <a:ext cx="172833" cy="2701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394" extrusionOk="0">
                    <a:moveTo>
                      <a:pt x="2480" y="0"/>
                    </a:moveTo>
                    <a:lnTo>
                      <a:pt x="2520" y="363"/>
                    </a:lnTo>
                    <a:cubicBezTo>
                      <a:pt x="1679" y="393"/>
                      <a:pt x="837" y="363"/>
                      <a:pt x="0" y="267"/>
                    </a:cubicBezTo>
                    <a:lnTo>
                      <a:pt x="10" y="66"/>
                    </a:lnTo>
                    <a:cubicBezTo>
                      <a:pt x="837" y="101"/>
                      <a:pt x="1658" y="81"/>
                      <a:pt x="2480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9"/>
              <p:cNvSpPr/>
              <p:nvPr/>
            </p:nvSpPr>
            <p:spPr>
              <a:xfrm>
                <a:off x="964500" y="1058657"/>
                <a:ext cx="2107595" cy="1368408"/>
              </a:xfrm>
              <a:custGeom>
                <a:avLst/>
                <a:gdLst/>
                <a:ahLst/>
                <a:cxnLst/>
                <a:rect l="l" t="t" r="r" b="b"/>
                <a:pathLst>
                  <a:path w="30742" h="19960" extrusionOk="0">
                    <a:moveTo>
                      <a:pt x="5303" y="17379"/>
                    </a:moveTo>
                    <a:cubicBezTo>
                      <a:pt x="5308" y="17374"/>
                      <a:pt x="5318" y="17369"/>
                      <a:pt x="5323" y="17364"/>
                    </a:cubicBezTo>
                    <a:lnTo>
                      <a:pt x="5323" y="17364"/>
                    </a:lnTo>
                    <a:cubicBezTo>
                      <a:pt x="5570" y="17117"/>
                      <a:pt x="5878" y="16956"/>
                      <a:pt x="6215" y="16885"/>
                    </a:cubicBezTo>
                    <a:lnTo>
                      <a:pt x="6220" y="16885"/>
                    </a:lnTo>
                    <a:cubicBezTo>
                      <a:pt x="6261" y="16875"/>
                      <a:pt x="6306" y="16870"/>
                      <a:pt x="6351" y="16860"/>
                    </a:cubicBezTo>
                    <a:lnTo>
                      <a:pt x="6351" y="16860"/>
                    </a:lnTo>
                    <a:cubicBezTo>
                      <a:pt x="6397" y="16855"/>
                      <a:pt x="6442" y="16850"/>
                      <a:pt x="6487" y="16850"/>
                    </a:cubicBezTo>
                    <a:lnTo>
                      <a:pt x="6487" y="16850"/>
                    </a:lnTo>
                    <a:cubicBezTo>
                      <a:pt x="6538" y="16845"/>
                      <a:pt x="6583" y="16840"/>
                      <a:pt x="6629" y="16840"/>
                    </a:cubicBezTo>
                    <a:lnTo>
                      <a:pt x="6629" y="16840"/>
                    </a:lnTo>
                    <a:cubicBezTo>
                      <a:pt x="6679" y="16840"/>
                      <a:pt x="6724" y="16840"/>
                      <a:pt x="6775" y="16845"/>
                    </a:cubicBezTo>
                    <a:lnTo>
                      <a:pt x="6775" y="16845"/>
                    </a:lnTo>
                    <a:cubicBezTo>
                      <a:pt x="6820" y="16845"/>
                      <a:pt x="6871" y="16850"/>
                      <a:pt x="6921" y="16855"/>
                    </a:cubicBezTo>
                    <a:lnTo>
                      <a:pt x="6921" y="16855"/>
                    </a:lnTo>
                    <a:cubicBezTo>
                      <a:pt x="6971" y="16860"/>
                      <a:pt x="7017" y="16865"/>
                      <a:pt x="7067" y="16875"/>
                    </a:cubicBezTo>
                    <a:lnTo>
                      <a:pt x="7067" y="16875"/>
                    </a:lnTo>
                    <a:cubicBezTo>
                      <a:pt x="7223" y="16900"/>
                      <a:pt x="7375" y="16941"/>
                      <a:pt x="7526" y="16991"/>
                    </a:cubicBezTo>
                    <a:lnTo>
                      <a:pt x="7526" y="16991"/>
                    </a:lnTo>
                    <a:cubicBezTo>
                      <a:pt x="8136" y="17188"/>
                      <a:pt x="8761" y="17591"/>
                      <a:pt x="9305" y="18221"/>
                    </a:cubicBezTo>
                    <a:lnTo>
                      <a:pt x="9305" y="18221"/>
                    </a:lnTo>
                    <a:cubicBezTo>
                      <a:pt x="9335" y="18256"/>
                      <a:pt x="9366" y="18291"/>
                      <a:pt x="9396" y="18327"/>
                    </a:cubicBezTo>
                    <a:cubicBezTo>
                      <a:pt x="9411" y="18342"/>
                      <a:pt x="9426" y="18362"/>
                      <a:pt x="9436" y="18377"/>
                    </a:cubicBezTo>
                    <a:cubicBezTo>
                      <a:pt x="9461" y="18407"/>
                      <a:pt x="9486" y="18438"/>
                      <a:pt x="9512" y="18468"/>
                    </a:cubicBezTo>
                    <a:cubicBezTo>
                      <a:pt x="9537" y="18498"/>
                      <a:pt x="9557" y="18523"/>
                      <a:pt x="9582" y="18554"/>
                    </a:cubicBezTo>
                    <a:cubicBezTo>
                      <a:pt x="9597" y="18579"/>
                      <a:pt x="9618" y="18599"/>
                      <a:pt x="9638" y="18624"/>
                    </a:cubicBezTo>
                    <a:cubicBezTo>
                      <a:pt x="9678" y="18680"/>
                      <a:pt x="9718" y="18740"/>
                      <a:pt x="9764" y="18795"/>
                    </a:cubicBezTo>
                    <a:cubicBezTo>
                      <a:pt x="10132" y="19325"/>
                      <a:pt x="10762" y="19788"/>
                      <a:pt x="11165" y="19960"/>
                    </a:cubicBezTo>
                    <a:cubicBezTo>
                      <a:pt x="9834" y="17969"/>
                      <a:pt x="9844" y="16099"/>
                      <a:pt x="10122" y="14662"/>
                    </a:cubicBezTo>
                    <a:cubicBezTo>
                      <a:pt x="11311" y="13483"/>
                      <a:pt x="13504" y="12813"/>
                      <a:pt x="13151" y="10716"/>
                    </a:cubicBezTo>
                    <a:cubicBezTo>
                      <a:pt x="13751" y="11764"/>
                      <a:pt x="13635" y="12697"/>
                      <a:pt x="13267" y="13130"/>
                    </a:cubicBezTo>
                    <a:cubicBezTo>
                      <a:pt x="15041" y="12813"/>
                      <a:pt x="16372" y="11694"/>
                      <a:pt x="16120" y="9612"/>
                    </a:cubicBezTo>
                    <a:cubicBezTo>
                      <a:pt x="16513" y="10227"/>
                      <a:pt x="16694" y="10847"/>
                      <a:pt x="16422" y="11658"/>
                    </a:cubicBezTo>
                    <a:cubicBezTo>
                      <a:pt x="18146" y="11084"/>
                      <a:pt x="18962" y="9627"/>
                      <a:pt x="18589" y="7833"/>
                    </a:cubicBezTo>
                    <a:cubicBezTo>
                      <a:pt x="19628" y="10005"/>
                      <a:pt x="21498" y="11663"/>
                      <a:pt x="23776" y="12435"/>
                    </a:cubicBezTo>
                    <a:cubicBezTo>
                      <a:pt x="23337" y="11915"/>
                      <a:pt x="22717" y="11084"/>
                      <a:pt x="22415" y="10025"/>
                    </a:cubicBezTo>
                    <a:cubicBezTo>
                      <a:pt x="23191" y="10978"/>
                      <a:pt x="24164" y="11230"/>
                      <a:pt x="25530" y="11618"/>
                    </a:cubicBezTo>
                    <a:cubicBezTo>
                      <a:pt x="25595" y="11845"/>
                      <a:pt x="25686" y="12117"/>
                      <a:pt x="25797" y="12430"/>
                    </a:cubicBezTo>
                    <a:cubicBezTo>
                      <a:pt x="26800" y="12702"/>
                      <a:pt x="27511" y="13881"/>
                      <a:pt x="27445" y="15252"/>
                    </a:cubicBezTo>
                    <a:cubicBezTo>
                      <a:pt x="27440" y="15363"/>
                      <a:pt x="27430" y="15474"/>
                      <a:pt x="27415" y="15580"/>
                    </a:cubicBezTo>
                    <a:cubicBezTo>
                      <a:pt x="30741" y="11653"/>
                      <a:pt x="27969" y="3171"/>
                      <a:pt x="21054" y="1905"/>
                    </a:cubicBezTo>
                    <a:cubicBezTo>
                      <a:pt x="9935" y="0"/>
                      <a:pt x="1" y="7969"/>
                      <a:pt x="5253" y="17425"/>
                    </a:cubicBezTo>
                    <a:cubicBezTo>
                      <a:pt x="5268" y="17409"/>
                      <a:pt x="5288" y="17394"/>
                      <a:pt x="5303" y="1737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9"/>
              <p:cNvSpPr/>
              <p:nvPr/>
            </p:nvSpPr>
            <p:spPr>
              <a:xfrm>
                <a:off x="2731661" y="1910435"/>
                <a:ext cx="119290" cy="324894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4739" extrusionOk="0">
                    <a:moveTo>
                      <a:pt x="968" y="4738"/>
                    </a:moveTo>
                    <a:cubicBezTo>
                      <a:pt x="1367" y="4260"/>
                      <a:pt x="1634" y="3584"/>
                      <a:pt x="1669" y="2828"/>
                    </a:cubicBezTo>
                    <a:cubicBezTo>
                      <a:pt x="1740" y="1447"/>
                      <a:pt x="1014" y="263"/>
                      <a:pt x="1" y="1"/>
                    </a:cubicBezTo>
                    <a:cubicBezTo>
                      <a:pt x="454" y="1230"/>
                      <a:pt x="1110" y="2989"/>
                      <a:pt x="968" y="47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1224336" y="1595612"/>
                <a:ext cx="1779684" cy="1087528"/>
              </a:xfrm>
              <a:custGeom>
                <a:avLst/>
                <a:gdLst/>
                <a:ahLst/>
                <a:cxnLst/>
                <a:rect l="l" t="t" r="r" b="b"/>
                <a:pathLst>
                  <a:path w="25959" h="15863" extrusionOk="0">
                    <a:moveTo>
                      <a:pt x="21740" y="3786"/>
                    </a:moveTo>
                    <a:cubicBezTo>
                      <a:pt x="22335" y="5948"/>
                      <a:pt x="25959" y="12551"/>
                      <a:pt x="17944" y="14915"/>
                    </a:cubicBezTo>
                    <a:cubicBezTo>
                      <a:pt x="15656" y="15565"/>
                      <a:pt x="10465" y="15863"/>
                      <a:pt x="7536" y="13615"/>
                    </a:cubicBezTo>
                    <a:cubicBezTo>
                      <a:pt x="7566" y="14880"/>
                      <a:pt x="6584" y="15555"/>
                      <a:pt x="5540" y="15626"/>
                    </a:cubicBezTo>
                    <a:cubicBezTo>
                      <a:pt x="2536" y="15827"/>
                      <a:pt x="1" y="11195"/>
                      <a:pt x="1483" y="9582"/>
                    </a:cubicBezTo>
                    <a:cubicBezTo>
                      <a:pt x="2440" y="8539"/>
                      <a:pt x="4502" y="8872"/>
                      <a:pt x="5974" y="10963"/>
                    </a:cubicBezTo>
                    <a:cubicBezTo>
                      <a:pt x="6342" y="11493"/>
                      <a:pt x="6972" y="11956"/>
                      <a:pt x="7375" y="12128"/>
                    </a:cubicBezTo>
                    <a:cubicBezTo>
                      <a:pt x="6044" y="10137"/>
                      <a:pt x="6054" y="8267"/>
                      <a:pt x="6332" y="6830"/>
                    </a:cubicBezTo>
                    <a:cubicBezTo>
                      <a:pt x="7521" y="5651"/>
                      <a:pt x="9714" y="4981"/>
                      <a:pt x="9361" y="2884"/>
                    </a:cubicBezTo>
                    <a:cubicBezTo>
                      <a:pt x="9961" y="3932"/>
                      <a:pt x="9845" y="4865"/>
                      <a:pt x="9477" y="5298"/>
                    </a:cubicBezTo>
                    <a:cubicBezTo>
                      <a:pt x="11251" y="4981"/>
                      <a:pt x="12582" y="3862"/>
                      <a:pt x="12330" y="1780"/>
                    </a:cubicBezTo>
                    <a:cubicBezTo>
                      <a:pt x="12723" y="2395"/>
                      <a:pt x="12904" y="3015"/>
                      <a:pt x="12632" y="3826"/>
                    </a:cubicBezTo>
                    <a:cubicBezTo>
                      <a:pt x="14356" y="3252"/>
                      <a:pt x="15172" y="1795"/>
                      <a:pt x="14799" y="1"/>
                    </a:cubicBezTo>
                    <a:cubicBezTo>
                      <a:pt x="15838" y="2173"/>
                      <a:pt x="17708" y="3831"/>
                      <a:pt x="19986" y="4603"/>
                    </a:cubicBezTo>
                    <a:cubicBezTo>
                      <a:pt x="19547" y="4083"/>
                      <a:pt x="18927" y="3252"/>
                      <a:pt x="18625" y="2193"/>
                    </a:cubicBezTo>
                    <a:cubicBezTo>
                      <a:pt x="19401" y="3146"/>
                      <a:pt x="20374" y="3398"/>
                      <a:pt x="21740" y="3786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2401004" y="1977828"/>
                <a:ext cx="136224" cy="215682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3146" extrusionOk="0">
                    <a:moveTo>
                      <a:pt x="988" y="0"/>
                    </a:moveTo>
                    <a:cubicBezTo>
                      <a:pt x="444" y="5"/>
                      <a:pt x="0" y="706"/>
                      <a:pt x="5" y="1578"/>
                    </a:cubicBezTo>
                    <a:cubicBezTo>
                      <a:pt x="5" y="2445"/>
                      <a:pt x="449" y="3146"/>
                      <a:pt x="998" y="3146"/>
                    </a:cubicBezTo>
                    <a:cubicBezTo>
                      <a:pt x="1548" y="3141"/>
                      <a:pt x="1986" y="2440"/>
                      <a:pt x="1986" y="1568"/>
                    </a:cubicBezTo>
                    <a:cubicBezTo>
                      <a:pt x="1981" y="701"/>
                      <a:pt x="1537" y="0"/>
                      <a:pt x="9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2025372" y="2030002"/>
                <a:ext cx="143148" cy="219864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3207" extrusionOk="0">
                    <a:moveTo>
                      <a:pt x="943" y="36"/>
                    </a:moveTo>
                    <a:cubicBezTo>
                      <a:pt x="399" y="71"/>
                      <a:pt x="0" y="802"/>
                      <a:pt x="56" y="1669"/>
                    </a:cubicBezTo>
                    <a:cubicBezTo>
                      <a:pt x="111" y="2536"/>
                      <a:pt x="595" y="3206"/>
                      <a:pt x="1145" y="3171"/>
                    </a:cubicBezTo>
                    <a:cubicBezTo>
                      <a:pt x="1689" y="3141"/>
                      <a:pt x="2087" y="2410"/>
                      <a:pt x="2032" y="1543"/>
                    </a:cubicBezTo>
                    <a:cubicBezTo>
                      <a:pt x="1976" y="676"/>
                      <a:pt x="1487" y="0"/>
                      <a:pt x="943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2219941" y="2146209"/>
                <a:ext cx="153774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745" extrusionOk="0">
                    <a:moveTo>
                      <a:pt x="1201" y="1"/>
                    </a:moveTo>
                    <a:cubicBezTo>
                      <a:pt x="1150" y="1"/>
                      <a:pt x="1099" y="3"/>
                      <a:pt x="1048" y="9"/>
                    </a:cubicBezTo>
                    <a:cubicBezTo>
                      <a:pt x="817" y="29"/>
                      <a:pt x="600" y="105"/>
                      <a:pt x="413" y="236"/>
                    </a:cubicBezTo>
                    <a:cubicBezTo>
                      <a:pt x="227" y="362"/>
                      <a:pt x="81" y="538"/>
                      <a:pt x="0" y="745"/>
                    </a:cubicBezTo>
                    <a:cubicBezTo>
                      <a:pt x="146" y="604"/>
                      <a:pt x="318" y="483"/>
                      <a:pt x="504" y="392"/>
                    </a:cubicBezTo>
                    <a:cubicBezTo>
                      <a:pt x="680" y="306"/>
                      <a:pt x="872" y="256"/>
                      <a:pt x="1069" y="236"/>
                    </a:cubicBezTo>
                    <a:cubicBezTo>
                      <a:pt x="1127" y="230"/>
                      <a:pt x="1186" y="227"/>
                      <a:pt x="1246" y="227"/>
                    </a:cubicBezTo>
                    <a:cubicBezTo>
                      <a:pt x="1385" y="227"/>
                      <a:pt x="1524" y="243"/>
                      <a:pt x="1658" y="271"/>
                    </a:cubicBezTo>
                    <a:cubicBezTo>
                      <a:pt x="1865" y="317"/>
                      <a:pt x="2062" y="382"/>
                      <a:pt x="2243" y="478"/>
                    </a:cubicBezTo>
                    <a:cubicBezTo>
                      <a:pt x="2102" y="306"/>
                      <a:pt x="1920" y="175"/>
                      <a:pt x="1714" y="100"/>
                    </a:cubicBezTo>
                    <a:cubicBezTo>
                      <a:pt x="1550" y="34"/>
                      <a:pt x="1375" y="1"/>
                      <a:pt x="1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2000143" y="1927574"/>
                <a:ext cx="109966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102" extrusionOk="0">
                    <a:moveTo>
                      <a:pt x="916" y="0"/>
                    </a:moveTo>
                    <a:cubicBezTo>
                      <a:pt x="900" y="0"/>
                      <a:pt x="884" y="1"/>
                      <a:pt x="867" y="3"/>
                    </a:cubicBezTo>
                    <a:cubicBezTo>
                      <a:pt x="842" y="8"/>
                      <a:pt x="812" y="8"/>
                      <a:pt x="787" y="18"/>
                    </a:cubicBezTo>
                    <a:cubicBezTo>
                      <a:pt x="762" y="23"/>
                      <a:pt x="736" y="28"/>
                      <a:pt x="711" y="38"/>
                    </a:cubicBezTo>
                    <a:cubicBezTo>
                      <a:pt x="661" y="58"/>
                      <a:pt x="610" y="78"/>
                      <a:pt x="565" y="103"/>
                    </a:cubicBezTo>
                    <a:cubicBezTo>
                      <a:pt x="394" y="214"/>
                      <a:pt x="252" y="371"/>
                      <a:pt x="162" y="552"/>
                    </a:cubicBezTo>
                    <a:cubicBezTo>
                      <a:pt x="76" y="723"/>
                      <a:pt x="21" y="910"/>
                      <a:pt x="0" y="1101"/>
                    </a:cubicBezTo>
                    <a:cubicBezTo>
                      <a:pt x="111" y="945"/>
                      <a:pt x="202" y="789"/>
                      <a:pt x="313" y="648"/>
                    </a:cubicBezTo>
                    <a:cubicBezTo>
                      <a:pt x="414" y="512"/>
                      <a:pt x="540" y="396"/>
                      <a:pt x="681" y="305"/>
                    </a:cubicBezTo>
                    <a:cubicBezTo>
                      <a:pt x="780" y="243"/>
                      <a:pt x="891" y="210"/>
                      <a:pt x="1003" y="210"/>
                    </a:cubicBezTo>
                    <a:cubicBezTo>
                      <a:pt x="1046" y="210"/>
                      <a:pt x="1088" y="215"/>
                      <a:pt x="1129" y="224"/>
                    </a:cubicBezTo>
                    <a:cubicBezTo>
                      <a:pt x="1306" y="265"/>
                      <a:pt x="1467" y="345"/>
                      <a:pt x="1603" y="456"/>
                    </a:cubicBezTo>
                    <a:cubicBezTo>
                      <a:pt x="1518" y="275"/>
                      <a:pt x="1371" y="129"/>
                      <a:pt x="1185" y="53"/>
                    </a:cubicBezTo>
                    <a:lnTo>
                      <a:pt x="1109" y="23"/>
                    </a:lnTo>
                    <a:cubicBezTo>
                      <a:pt x="1084" y="18"/>
                      <a:pt x="1059" y="13"/>
                      <a:pt x="1029" y="8"/>
                    </a:cubicBezTo>
                    <a:cubicBezTo>
                      <a:pt x="993" y="4"/>
                      <a:pt x="955" y="0"/>
                      <a:pt x="9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2410328" y="1877938"/>
                <a:ext cx="115451" cy="65747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59" extrusionOk="0">
                    <a:moveTo>
                      <a:pt x="661" y="1"/>
                    </a:moveTo>
                    <a:cubicBezTo>
                      <a:pt x="605" y="6"/>
                      <a:pt x="555" y="11"/>
                      <a:pt x="504" y="31"/>
                    </a:cubicBezTo>
                    <a:cubicBezTo>
                      <a:pt x="474" y="36"/>
                      <a:pt x="449" y="46"/>
                      <a:pt x="429" y="56"/>
                    </a:cubicBezTo>
                    <a:lnTo>
                      <a:pt x="358" y="91"/>
                    </a:lnTo>
                    <a:cubicBezTo>
                      <a:pt x="182" y="197"/>
                      <a:pt x="56" y="364"/>
                      <a:pt x="0" y="555"/>
                    </a:cubicBezTo>
                    <a:cubicBezTo>
                      <a:pt x="121" y="424"/>
                      <a:pt x="267" y="323"/>
                      <a:pt x="434" y="258"/>
                    </a:cubicBezTo>
                    <a:cubicBezTo>
                      <a:pt x="504" y="232"/>
                      <a:pt x="577" y="219"/>
                      <a:pt x="650" y="219"/>
                    </a:cubicBezTo>
                    <a:cubicBezTo>
                      <a:pt x="732" y="219"/>
                      <a:pt x="815" y="236"/>
                      <a:pt x="892" y="268"/>
                    </a:cubicBezTo>
                    <a:cubicBezTo>
                      <a:pt x="1044" y="338"/>
                      <a:pt x="1185" y="439"/>
                      <a:pt x="1306" y="555"/>
                    </a:cubicBezTo>
                    <a:cubicBezTo>
                      <a:pt x="1437" y="676"/>
                      <a:pt x="1548" y="822"/>
                      <a:pt x="1684" y="958"/>
                    </a:cubicBezTo>
                    <a:cubicBezTo>
                      <a:pt x="1633" y="772"/>
                      <a:pt x="1553" y="596"/>
                      <a:pt x="1442" y="439"/>
                    </a:cubicBezTo>
                    <a:cubicBezTo>
                      <a:pt x="1326" y="273"/>
                      <a:pt x="1165" y="137"/>
                      <a:pt x="978" y="56"/>
                    </a:cubicBezTo>
                    <a:cubicBezTo>
                      <a:pt x="928" y="36"/>
                      <a:pt x="877" y="21"/>
                      <a:pt x="822" y="11"/>
                    </a:cubicBezTo>
                    <a:cubicBezTo>
                      <a:pt x="797" y="6"/>
                      <a:pt x="771" y="6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2086527" y="2211752"/>
                <a:ext cx="409905" cy="421286"/>
              </a:xfrm>
              <a:custGeom>
                <a:avLst/>
                <a:gdLst/>
                <a:ahLst/>
                <a:cxnLst/>
                <a:rect l="l" t="t" r="r" b="b"/>
                <a:pathLst>
                  <a:path w="5979" h="6145" extrusionOk="0">
                    <a:moveTo>
                      <a:pt x="5661" y="1614"/>
                    </a:moveTo>
                    <a:cubicBezTo>
                      <a:pt x="5419" y="1"/>
                      <a:pt x="0" y="510"/>
                      <a:pt x="520" y="2163"/>
                    </a:cubicBezTo>
                    <a:cubicBezTo>
                      <a:pt x="1835" y="6145"/>
                      <a:pt x="5978" y="4068"/>
                      <a:pt x="5661" y="16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2132803" y="2317881"/>
                <a:ext cx="300350" cy="23741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63" extrusionOk="0">
                    <a:moveTo>
                      <a:pt x="1" y="1023"/>
                    </a:moveTo>
                    <a:cubicBezTo>
                      <a:pt x="1034" y="3463"/>
                      <a:pt x="3282" y="3140"/>
                      <a:pt x="4381" y="1895"/>
                    </a:cubicBezTo>
                    <a:cubicBezTo>
                      <a:pt x="3433" y="0"/>
                      <a:pt x="1306" y="25"/>
                      <a:pt x="1" y="10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2240646" y="3890830"/>
                <a:ext cx="273065" cy="209786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3060" extrusionOk="0">
                    <a:moveTo>
                      <a:pt x="2395" y="3060"/>
                    </a:moveTo>
                    <a:cubicBezTo>
                      <a:pt x="2395" y="3060"/>
                      <a:pt x="429" y="2445"/>
                      <a:pt x="0" y="2304"/>
                    </a:cubicBezTo>
                    <a:cubicBezTo>
                      <a:pt x="51" y="1568"/>
                      <a:pt x="86" y="862"/>
                      <a:pt x="101" y="202"/>
                    </a:cubicBezTo>
                    <a:cubicBezTo>
                      <a:pt x="1397" y="187"/>
                      <a:pt x="2697" y="116"/>
                      <a:pt x="3967" y="0"/>
                    </a:cubicBezTo>
                    <a:cubicBezTo>
                      <a:pt x="3982" y="383"/>
                      <a:pt x="3982" y="762"/>
                      <a:pt x="3977" y="1124"/>
                    </a:cubicBezTo>
                    <a:cubicBezTo>
                      <a:pt x="3423" y="1326"/>
                      <a:pt x="2682" y="1805"/>
                      <a:pt x="2395" y="30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2246199" y="3918117"/>
                <a:ext cx="267511" cy="34622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505" extrusionOk="0">
                    <a:moveTo>
                      <a:pt x="3896" y="1"/>
                    </a:moveTo>
                    <a:cubicBezTo>
                      <a:pt x="3896" y="112"/>
                      <a:pt x="3901" y="217"/>
                      <a:pt x="3901" y="318"/>
                    </a:cubicBezTo>
                    <a:cubicBezTo>
                      <a:pt x="2581" y="434"/>
                      <a:pt x="1275" y="500"/>
                      <a:pt x="0" y="505"/>
                    </a:cubicBezTo>
                    <a:cubicBezTo>
                      <a:pt x="5" y="394"/>
                      <a:pt x="5" y="288"/>
                      <a:pt x="10" y="182"/>
                    </a:cubicBezTo>
                    <a:cubicBezTo>
                      <a:pt x="1280" y="182"/>
                      <a:pt x="2581" y="122"/>
                      <a:pt x="38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1404713" y="2332895"/>
                <a:ext cx="172902" cy="189219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2760" extrusionOk="0">
                    <a:moveTo>
                      <a:pt x="1235" y="0"/>
                    </a:moveTo>
                    <a:cubicBezTo>
                      <a:pt x="1205" y="0"/>
                      <a:pt x="1175" y="1"/>
                      <a:pt x="1145" y="3"/>
                    </a:cubicBezTo>
                    <a:cubicBezTo>
                      <a:pt x="959" y="18"/>
                      <a:pt x="777" y="78"/>
                      <a:pt x="621" y="174"/>
                    </a:cubicBezTo>
                    <a:cubicBezTo>
                      <a:pt x="460" y="280"/>
                      <a:pt x="329" y="416"/>
                      <a:pt x="233" y="577"/>
                    </a:cubicBezTo>
                    <a:cubicBezTo>
                      <a:pt x="41" y="905"/>
                      <a:pt x="1" y="1283"/>
                      <a:pt x="31" y="1631"/>
                    </a:cubicBezTo>
                    <a:cubicBezTo>
                      <a:pt x="36" y="1722"/>
                      <a:pt x="51" y="1807"/>
                      <a:pt x="61" y="1893"/>
                    </a:cubicBezTo>
                    <a:cubicBezTo>
                      <a:pt x="82" y="1979"/>
                      <a:pt x="97" y="2064"/>
                      <a:pt x="122" y="2150"/>
                    </a:cubicBezTo>
                    <a:cubicBezTo>
                      <a:pt x="167" y="2316"/>
                      <a:pt x="228" y="2478"/>
                      <a:pt x="298" y="2634"/>
                    </a:cubicBezTo>
                    <a:cubicBezTo>
                      <a:pt x="243" y="2301"/>
                      <a:pt x="213" y="1963"/>
                      <a:pt x="208" y="1626"/>
                    </a:cubicBezTo>
                    <a:cubicBezTo>
                      <a:pt x="213" y="1303"/>
                      <a:pt x="268" y="976"/>
                      <a:pt x="424" y="714"/>
                    </a:cubicBezTo>
                    <a:cubicBezTo>
                      <a:pt x="480" y="905"/>
                      <a:pt x="560" y="1097"/>
                      <a:pt x="661" y="1273"/>
                    </a:cubicBezTo>
                    <a:cubicBezTo>
                      <a:pt x="792" y="1515"/>
                      <a:pt x="954" y="1737"/>
                      <a:pt x="1145" y="1933"/>
                    </a:cubicBezTo>
                    <a:cubicBezTo>
                      <a:pt x="1518" y="2331"/>
                      <a:pt x="1997" y="2619"/>
                      <a:pt x="2521" y="2760"/>
                    </a:cubicBezTo>
                    <a:cubicBezTo>
                      <a:pt x="2017" y="2583"/>
                      <a:pt x="1574" y="2271"/>
                      <a:pt x="1231" y="1858"/>
                    </a:cubicBezTo>
                    <a:cubicBezTo>
                      <a:pt x="1064" y="1656"/>
                      <a:pt x="923" y="1434"/>
                      <a:pt x="812" y="1197"/>
                    </a:cubicBezTo>
                    <a:cubicBezTo>
                      <a:pt x="707" y="971"/>
                      <a:pt x="636" y="729"/>
                      <a:pt x="601" y="477"/>
                    </a:cubicBezTo>
                    <a:cubicBezTo>
                      <a:pt x="757" y="320"/>
                      <a:pt x="954" y="220"/>
                      <a:pt x="1170" y="179"/>
                    </a:cubicBezTo>
                    <a:cubicBezTo>
                      <a:pt x="1253" y="164"/>
                      <a:pt x="1339" y="158"/>
                      <a:pt x="1425" y="158"/>
                    </a:cubicBezTo>
                    <a:cubicBezTo>
                      <a:pt x="1664" y="158"/>
                      <a:pt x="1911" y="210"/>
                      <a:pt x="2148" y="295"/>
                    </a:cubicBezTo>
                    <a:cubicBezTo>
                      <a:pt x="1885" y="101"/>
                      <a:pt x="1562" y="0"/>
                      <a:pt x="1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443510" y="3304788"/>
                <a:ext cx="62593" cy="373227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4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" y="464"/>
                      <a:pt x="121" y="917"/>
                      <a:pt x="192" y="1371"/>
                    </a:cubicBezTo>
                    <a:cubicBezTo>
                      <a:pt x="262" y="1825"/>
                      <a:pt x="338" y="2278"/>
                      <a:pt x="408" y="2727"/>
                    </a:cubicBezTo>
                    <a:lnTo>
                      <a:pt x="635" y="4083"/>
                    </a:lnTo>
                    <a:cubicBezTo>
                      <a:pt x="716" y="4536"/>
                      <a:pt x="786" y="4990"/>
                      <a:pt x="882" y="5444"/>
                    </a:cubicBezTo>
                    <a:cubicBezTo>
                      <a:pt x="912" y="4980"/>
                      <a:pt x="907" y="4516"/>
                      <a:pt x="872" y="4058"/>
                    </a:cubicBezTo>
                    <a:cubicBezTo>
                      <a:pt x="842" y="3594"/>
                      <a:pt x="786" y="3135"/>
                      <a:pt x="711" y="2682"/>
                    </a:cubicBezTo>
                    <a:cubicBezTo>
                      <a:pt x="635" y="2223"/>
                      <a:pt x="544" y="1769"/>
                      <a:pt x="429" y="1326"/>
                    </a:cubicBezTo>
                    <a:cubicBezTo>
                      <a:pt x="318" y="872"/>
                      <a:pt x="172" y="434"/>
                      <a:pt x="0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282466" y="3317883"/>
                <a:ext cx="28383" cy="377752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510" extrusionOk="0">
                    <a:moveTo>
                      <a:pt x="242" y="1"/>
                    </a:moveTo>
                    <a:cubicBezTo>
                      <a:pt x="202" y="464"/>
                      <a:pt x="177" y="923"/>
                      <a:pt x="152" y="1382"/>
                    </a:cubicBezTo>
                    <a:cubicBezTo>
                      <a:pt x="126" y="1840"/>
                      <a:pt x="111" y="2299"/>
                      <a:pt x="91" y="2753"/>
                    </a:cubicBezTo>
                    <a:lnTo>
                      <a:pt x="36" y="4129"/>
                    </a:lnTo>
                    <a:cubicBezTo>
                      <a:pt x="26" y="4587"/>
                      <a:pt x="0" y="5046"/>
                      <a:pt x="5" y="5510"/>
                    </a:cubicBezTo>
                    <a:cubicBezTo>
                      <a:pt x="126" y="5061"/>
                      <a:pt x="217" y="4607"/>
                      <a:pt x="278" y="4149"/>
                    </a:cubicBezTo>
                    <a:cubicBezTo>
                      <a:pt x="338" y="3690"/>
                      <a:pt x="378" y="3231"/>
                      <a:pt x="399" y="2768"/>
                    </a:cubicBezTo>
                    <a:cubicBezTo>
                      <a:pt x="414" y="2304"/>
                      <a:pt x="414" y="1845"/>
                      <a:pt x="393" y="1382"/>
                    </a:cubicBezTo>
                    <a:cubicBezTo>
                      <a:pt x="373" y="918"/>
                      <a:pt x="323" y="459"/>
                      <a:pt x="242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2053344" y="3318226"/>
                <a:ext cx="104413" cy="363286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99" extrusionOk="0">
                    <a:moveTo>
                      <a:pt x="1523" y="1"/>
                    </a:moveTo>
                    <a:lnTo>
                      <a:pt x="1523" y="1"/>
                    </a:lnTo>
                    <a:cubicBezTo>
                      <a:pt x="1377" y="439"/>
                      <a:pt x="1241" y="878"/>
                      <a:pt x="1115" y="1321"/>
                    </a:cubicBezTo>
                    <a:cubicBezTo>
                      <a:pt x="983" y="1760"/>
                      <a:pt x="857" y="2198"/>
                      <a:pt x="726" y="2642"/>
                    </a:cubicBezTo>
                    <a:lnTo>
                      <a:pt x="353" y="3962"/>
                    </a:lnTo>
                    <a:cubicBezTo>
                      <a:pt x="232" y="4406"/>
                      <a:pt x="106" y="4844"/>
                      <a:pt x="1" y="5298"/>
                    </a:cubicBezTo>
                    <a:cubicBezTo>
                      <a:pt x="222" y="4895"/>
                      <a:pt x="419" y="4471"/>
                      <a:pt x="580" y="4038"/>
                    </a:cubicBezTo>
                    <a:cubicBezTo>
                      <a:pt x="752" y="3610"/>
                      <a:pt x="898" y="3166"/>
                      <a:pt x="1024" y="2722"/>
                    </a:cubicBezTo>
                    <a:cubicBezTo>
                      <a:pt x="1150" y="2279"/>
                      <a:pt x="1261" y="1830"/>
                      <a:pt x="1346" y="1377"/>
                    </a:cubicBezTo>
                    <a:cubicBezTo>
                      <a:pt x="1437" y="923"/>
                      <a:pt x="1493" y="459"/>
                      <a:pt x="1523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1816681" y="3305816"/>
                <a:ext cx="167280" cy="339017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4945" extrusionOk="0">
                    <a:moveTo>
                      <a:pt x="2440" y="0"/>
                    </a:moveTo>
                    <a:lnTo>
                      <a:pt x="2440" y="0"/>
                    </a:lnTo>
                    <a:cubicBezTo>
                      <a:pt x="2218" y="408"/>
                      <a:pt x="2011" y="817"/>
                      <a:pt x="1804" y="1230"/>
                    </a:cubicBezTo>
                    <a:cubicBezTo>
                      <a:pt x="1598" y="1638"/>
                      <a:pt x="1396" y="2047"/>
                      <a:pt x="1190" y="2460"/>
                    </a:cubicBezTo>
                    <a:lnTo>
                      <a:pt x="590" y="3695"/>
                    </a:lnTo>
                    <a:cubicBezTo>
                      <a:pt x="388" y="4108"/>
                      <a:pt x="187" y="4516"/>
                      <a:pt x="0" y="4945"/>
                    </a:cubicBezTo>
                    <a:cubicBezTo>
                      <a:pt x="292" y="4587"/>
                      <a:pt x="559" y="4204"/>
                      <a:pt x="796" y="3811"/>
                    </a:cubicBezTo>
                    <a:cubicBezTo>
                      <a:pt x="1043" y="3418"/>
                      <a:pt x="1260" y="3009"/>
                      <a:pt x="1467" y="2596"/>
                    </a:cubicBezTo>
                    <a:cubicBezTo>
                      <a:pt x="1668" y="2178"/>
                      <a:pt x="1860" y="1754"/>
                      <a:pt x="2021" y="1326"/>
                    </a:cubicBezTo>
                    <a:cubicBezTo>
                      <a:pt x="2193" y="892"/>
                      <a:pt x="2334" y="454"/>
                      <a:pt x="2440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1780688" y="3998674"/>
                <a:ext cx="2537" cy="2077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03" extrusionOk="0">
                    <a:moveTo>
                      <a:pt x="36" y="0"/>
                    </a:moveTo>
                    <a:cubicBezTo>
                      <a:pt x="26" y="101"/>
                      <a:pt x="11" y="202"/>
                      <a:pt x="1" y="302"/>
                    </a:cubicBezTo>
                    <a:cubicBezTo>
                      <a:pt x="11" y="202"/>
                      <a:pt x="26" y="101"/>
                      <a:pt x="36" y="0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1783841" y="3972690"/>
                <a:ext cx="2468" cy="1947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84" extrusionOk="0">
                    <a:moveTo>
                      <a:pt x="35" y="1"/>
                    </a:moveTo>
                    <a:cubicBezTo>
                      <a:pt x="20" y="97"/>
                      <a:pt x="10" y="187"/>
                      <a:pt x="0" y="283"/>
                    </a:cubicBezTo>
                    <a:cubicBezTo>
                      <a:pt x="10" y="187"/>
                      <a:pt x="20" y="97"/>
                      <a:pt x="35" y="1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1777945" y="4024932"/>
                <a:ext cx="2468" cy="23858"/>
              </a:xfrm>
              <a:custGeom>
                <a:avLst/>
                <a:gdLst/>
                <a:ahLst/>
                <a:cxnLst/>
                <a:rect l="l" t="t" r="r" b="b"/>
                <a:pathLst>
                  <a:path w="36" h="348" extrusionOk="0">
                    <a:moveTo>
                      <a:pt x="36" y="0"/>
                    </a:moveTo>
                    <a:cubicBezTo>
                      <a:pt x="21" y="111"/>
                      <a:pt x="11" y="227"/>
                      <a:pt x="1" y="348"/>
                    </a:cubicBezTo>
                    <a:cubicBezTo>
                      <a:pt x="11" y="227"/>
                      <a:pt x="21" y="111"/>
                      <a:pt x="36" y="0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1774517" y="4051533"/>
                <a:ext cx="1734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85" extrusionOk="0">
                    <a:moveTo>
                      <a:pt x="252" y="484"/>
                    </a:moveTo>
                    <a:cubicBezTo>
                      <a:pt x="166" y="479"/>
                      <a:pt x="81" y="469"/>
                      <a:pt x="0" y="459"/>
                    </a:cubicBezTo>
                    <a:cubicBezTo>
                      <a:pt x="15" y="303"/>
                      <a:pt x="30" y="151"/>
                      <a:pt x="45" y="0"/>
                    </a:cubicBezTo>
                    <a:cubicBezTo>
                      <a:pt x="30" y="136"/>
                      <a:pt x="20" y="272"/>
                      <a:pt x="5" y="408"/>
                    </a:cubicBezTo>
                    <a:cubicBezTo>
                      <a:pt x="66" y="424"/>
                      <a:pt x="146" y="454"/>
                      <a:pt x="252" y="484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1800775" y="3713194"/>
                <a:ext cx="279920" cy="272036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3968" extrusionOk="0">
                    <a:moveTo>
                      <a:pt x="3780" y="2728"/>
                    </a:moveTo>
                    <a:cubicBezTo>
                      <a:pt x="2510" y="2632"/>
                      <a:pt x="1250" y="2465"/>
                      <a:pt x="0" y="2239"/>
                    </a:cubicBezTo>
                    <a:cubicBezTo>
                      <a:pt x="121" y="1462"/>
                      <a:pt x="252" y="727"/>
                      <a:pt x="398" y="1"/>
                    </a:cubicBezTo>
                    <a:cubicBezTo>
                      <a:pt x="1608" y="303"/>
                      <a:pt x="2843" y="505"/>
                      <a:pt x="4083" y="606"/>
                    </a:cubicBezTo>
                    <a:cubicBezTo>
                      <a:pt x="3922" y="1593"/>
                      <a:pt x="3750" y="2823"/>
                      <a:pt x="3654" y="3967"/>
                    </a:cubicBezTo>
                    <a:cubicBezTo>
                      <a:pt x="3649" y="3962"/>
                      <a:pt x="3644" y="3957"/>
                      <a:pt x="3634" y="3957"/>
                    </a:cubicBezTo>
                    <a:cubicBezTo>
                      <a:pt x="3690" y="3484"/>
                      <a:pt x="3750" y="2964"/>
                      <a:pt x="3780" y="2728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1786926" y="3947529"/>
                <a:ext cx="2468" cy="17688"/>
              </a:xfrm>
              <a:custGeom>
                <a:avLst/>
                <a:gdLst/>
                <a:ahLst/>
                <a:cxnLst/>
                <a:rect l="l" t="t" r="r" b="b"/>
                <a:pathLst>
                  <a:path w="36" h="258" extrusionOk="0">
                    <a:moveTo>
                      <a:pt x="36" y="0"/>
                    </a:moveTo>
                    <a:cubicBezTo>
                      <a:pt x="26" y="86"/>
                      <a:pt x="11" y="171"/>
                      <a:pt x="1" y="257"/>
                    </a:cubicBezTo>
                    <a:cubicBezTo>
                      <a:pt x="11" y="171"/>
                      <a:pt x="21" y="86"/>
                      <a:pt x="36" y="0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1793508" y="3897755"/>
                <a:ext cx="2468" cy="16659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3" extrusionOk="0">
                    <a:moveTo>
                      <a:pt x="36" y="0"/>
                    </a:moveTo>
                    <a:cubicBezTo>
                      <a:pt x="26" y="81"/>
                      <a:pt x="15" y="162"/>
                      <a:pt x="0" y="242"/>
                    </a:cubicBezTo>
                    <a:cubicBezTo>
                      <a:pt x="15" y="162"/>
                      <a:pt x="26" y="81"/>
                      <a:pt x="36" y="0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1797279" y="3871840"/>
                <a:ext cx="2537" cy="18031"/>
              </a:xfrm>
              <a:custGeom>
                <a:avLst/>
                <a:gdLst/>
                <a:ahLst/>
                <a:cxnLst/>
                <a:rect l="l" t="t" r="r" b="b"/>
                <a:pathLst>
                  <a:path w="37" h="263" extrusionOk="0">
                    <a:moveTo>
                      <a:pt x="36" y="0"/>
                    </a:moveTo>
                    <a:cubicBezTo>
                      <a:pt x="26" y="86"/>
                      <a:pt x="11" y="177"/>
                      <a:pt x="1" y="262"/>
                    </a:cubicBezTo>
                    <a:cubicBezTo>
                      <a:pt x="11" y="177"/>
                      <a:pt x="26" y="86"/>
                      <a:pt x="36" y="0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1790354" y="3922642"/>
                <a:ext cx="2194" cy="17002"/>
              </a:xfrm>
              <a:custGeom>
                <a:avLst/>
                <a:gdLst/>
                <a:ahLst/>
                <a:cxnLst/>
                <a:rect l="l" t="t" r="r" b="b"/>
                <a:pathLst>
                  <a:path w="32" h="248" extrusionOk="0">
                    <a:moveTo>
                      <a:pt x="31" y="0"/>
                    </a:moveTo>
                    <a:cubicBezTo>
                      <a:pt x="21" y="81"/>
                      <a:pt x="11" y="166"/>
                      <a:pt x="1" y="247"/>
                    </a:cubicBezTo>
                    <a:cubicBezTo>
                      <a:pt x="11" y="166"/>
                      <a:pt x="21" y="81"/>
                      <a:pt x="31" y="0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1822508" y="3713194"/>
                <a:ext cx="258188" cy="70546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1029" extrusionOk="0">
                    <a:moveTo>
                      <a:pt x="3766" y="606"/>
                    </a:moveTo>
                    <a:cubicBezTo>
                      <a:pt x="3746" y="742"/>
                      <a:pt x="3720" y="883"/>
                      <a:pt x="3700" y="1029"/>
                    </a:cubicBezTo>
                    <a:cubicBezTo>
                      <a:pt x="2450" y="928"/>
                      <a:pt x="1215" y="727"/>
                      <a:pt x="1" y="419"/>
                    </a:cubicBezTo>
                    <a:cubicBezTo>
                      <a:pt x="26" y="278"/>
                      <a:pt x="56" y="142"/>
                      <a:pt x="81" y="1"/>
                    </a:cubicBezTo>
                    <a:cubicBezTo>
                      <a:pt x="1291" y="303"/>
                      <a:pt x="2526" y="505"/>
                      <a:pt x="3766" y="606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1774860" y="3866629"/>
                <a:ext cx="285131" cy="264769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3862" extrusionOk="0">
                    <a:moveTo>
                      <a:pt x="2394" y="3861"/>
                    </a:moveTo>
                    <a:cubicBezTo>
                      <a:pt x="2394" y="3861"/>
                      <a:pt x="434" y="3247"/>
                      <a:pt x="0" y="3105"/>
                    </a:cubicBezTo>
                    <a:cubicBezTo>
                      <a:pt x="101" y="1981"/>
                      <a:pt x="227" y="963"/>
                      <a:pt x="378" y="1"/>
                    </a:cubicBezTo>
                    <a:cubicBezTo>
                      <a:pt x="1628" y="227"/>
                      <a:pt x="2888" y="394"/>
                      <a:pt x="4158" y="490"/>
                    </a:cubicBezTo>
                    <a:cubicBezTo>
                      <a:pt x="4128" y="762"/>
                      <a:pt x="4048" y="1402"/>
                      <a:pt x="3992" y="1921"/>
                    </a:cubicBezTo>
                    <a:cubicBezTo>
                      <a:pt x="3433" y="2118"/>
                      <a:pt x="2687" y="2596"/>
                      <a:pt x="2394" y="386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1793851" y="3891173"/>
                <a:ext cx="263398" cy="54640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797" extrusionOk="0">
                    <a:moveTo>
                      <a:pt x="3841" y="484"/>
                    </a:moveTo>
                    <a:cubicBezTo>
                      <a:pt x="3831" y="590"/>
                      <a:pt x="3816" y="696"/>
                      <a:pt x="3806" y="797"/>
                    </a:cubicBezTo>
                    <a:cubicBezTo>
                      <a:pt x="2510" y="686"/>
                      <a:pt x="1240" y="530"/>
                      <a:pt x="0" y="318"/>
                    </a:cubicBezTo>
                    <a:cubicBezTo>
                      <a:pt x="15" y="212"/>
                      <a:pt x="31" y="106"/>
                      <a:pt x="46" y="0"/>
                    </a:cubicBezTo>
                    <a:cubicBezTo>
                      <a:pt x="1276" y="212"/>
                      <a:pt x="2546" y="373"/>
                      <a:pt x="3841" y="4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230636" y="4158622"/>
                <a:ext cx="533583" cy="138623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022" extrusionOk="0">
                    <a:moveTo>
                      <a:pt x="0" y="1"/>
                    </a:moveTo>
                    <a:cubicBezTo>
                      <a:pt x="5" y="318"/>
                      <a:pt x="31" y="631"/>
                      <a:pt x="91" y="943"/>
                    </a:cubicBezTo>
                    <a:cubicBezTo>
                      <a:pt x="1437" y="1543"/>
                      <a:pt x="2873" y="1901"/>
                      <a:pt x="4340" y="2012"/>
                    </a:cubicBezTo>
                    <a:cubicBezTo>
                      <a:pt x="5434" y="2022"/>
                      <a:pt x="7309" y="1523"/>
                      <a:pt x="7747" y="1059"/>
                    </a:cubicBezTo>
                    <a:cubicBezTo>
                      <a:pt x="7777" y="852"/>
                      <a:pt x="7783" y="646"/>
                      <a:pt x="7762" y="439"/>
                    </a:cubicBezTo>
                    <a:cubicBezTo>
                      <a:pt x="7248" y="913"/>
                      <a:pt x="5373" y="1402"/>
                      <a:pt x="4269" y="1387"/>
                    </a:cubicBezTo>
                    <a:cubicBezTo>
                      <a:pt x="2808" y="1281"/>
                      <a:pt x="1371" y="928"/>
                      <a:pt x="20" y="348"/>
                    </a:cubicBezTo>
                    <a:cubicBezTo>
                      <a:pt x="15" y="233"/>
                      <a:pt x="10" y="117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230636" y="4158622"/>
                <a:ext cx="126146" cy="106538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554" extrusionOk="0">
                    <a:moveTo>
                      <a:pt x="0" y="1"/>
                    </a:moveTo>
                    <a:cubicBezTo>
                      <a:pt x="10" y="117"/>
                      <a:pt x="15" y="233"/>
                      <a:pt x="20" y="348"/>
                    </a:cubicBezTo>
                    <a:cubicBezTo>
                      <a:pt x="605" y="600"/>
                      <a:pt x="1210" y="807"/>
                      <a:pt x="1825" y="973"/>
                    </a:cubicBezTo>
                    <a:cubicBezTo>
                      <a:pt x="1840" y="1160"/>
                      <a:pt x="1835" y="1341"/>
                      <a:pt x="1805" y="1523"/>
                    </a:cubicBezTo>
                    <a:cubicBezTo>
                      <a:pt x="1795" y="1533"/>
                      <a:pt x="1785" y="1543"/>
                      <a:pt x="1774" y="1553"/>
                    </a:cubicBezTo>
                    <a:cubicBezTo>
                      <a:pt x="1200" y="1387"/>
                      <a:pt x="640" y="1185"/>
                      <a:pt x="91" y="943"/>
                    </a:cubicBezTo>
                    <a:cubicBezTo>
                      <a:pt x="31" y="631"/>
                      <a:pt x="5" y="318"/>
                      <a:pt x="0" y="1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2227825" y="3948557"/>
                <a:ext cx="535023" cy="306178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4466" extrusionOk="0">
                    <a:moveTo>
                      <a:pt x="102" y="1437"/>
                    </a:moveTo>
                    <a:cubicBezTo>
                      <a:pt x="1" y="2107"/>
                      <a:pt x="21" y="2732"/>
                      <a:pt x="61" y="3412"/>
                    </a:cubicBezTo>
                    <a:cubicBezTo>
                      <a:pt x="1412" y="3992"/>
                      <a:pt x="2849" y="4345"/>
                      <a:pt x="4310" y="4451"/>
                    </a:cubicBezTo>
                    <a:cubicBezTo>
                      <a:pt x="5414" y="4466"/>
                      <a:pt x="7289" y="3977"/>
                      <a:pt x="7803" y="3503"/>
                    </a:cubicBezTo>
                    <a:lnTo>
                      <a:pt x="7803" y="3503"/>
                    </a:lnTo>
                    <a:cubicBezTo>
                      <a:pt x="7798" y="3498"/>
                      <a:pt x="7798" y="3488"/>
                      <a:pt x="7798" y="3483"/>
                    </a:cubicBezTo>
                    <a:cubicBezTo>
                      <a:pt x="7798" y="3468"/>
                      <a:pt x="7793" y="3453"/>
                      <a:pt x="7793" y="3438"/>
                    </a:cubicBezTo>
                    <a:cubicBezTo>
                      <a:pt x="7788" y="3428"/>
                      <a:pt x="7788" y="3417"/>
                      <a:pt x="7788" y="3412"/>
                    </a:cubicBezTo>
                    <a:cubicBezTo>
                      <a:pt x="7783" y="3397"/>
                      <a:pt x="7783" y="3387"/>
                      <a:pt x="7778" y="3377"/>
                    </a:cubicBezTo>
                    <a:cubicBezTo>
                      <a:pt x="7778" y="3367"/>
                      <a:pt x="7778" y="3357"/>
                      <a:pt x="7773" y="3347"/>
                    </a:cubicBezTo>
                    <a:cubicBezTo>
                      <a:pt x="7773" y="3337"/>
                      <a:pt x="7768" y="3322"/>
                      <a:pt x="7768" y="3312"/>
                    </a:cubicBezTo>
                    <a:cubicBezTo>
                      <a:pt x="7763" y="3302"/>
                      <a:pt x="7763" y="3291"/>
                      <a:pt x="7758" y="3286"/>
                    </a:cubicBezTo>
                    <a:cubicBezTo>
                      <a:pt x="7758" y="3271"/>
                      <a:pt x="7753" y="3261"/>
                      <a:pt x="7753" y="3251"/>
                    </a:cubicBezTo>
                    <a:cubicBezTo>
                      <a:pt x="7748" y="3241"/>
                      <a:pt x="7748" y="3231"/>
                      <a:pt x="7743" y="3221"/>
                    </a:cubicBezTo>
                    <a:cubicBezTo>
                      <a:pt x="7743" y="3211"/>
                      <a:pt x="7738" y="3201"/>
                      <a:pt x="7733" y="3191"/>
                    </a:cubicBezTo>
                    <a:cubicBezTo>
                      <a:pt x="7733" y="3181"/>
                      <a:pt x="7728" y="3170"/>
                      <a:pt x="7728" y="3165"/>
                    </a:cubicBezTo>
                    <a:cubicBezTo>
                      <a:pt x="7723" y="3155"/>
                      <a:pt x="7718" y="3140"/>
                      <a:pt x="7713" y="3130"/>
                    </a:cubicBezTo>
                    <a:cubicBezTo>
                      <a:pt x="7713" y="3125"/>
                      <a:pt x="7708" y="3115"/>
                      <a:pt x="7708" y="3105"/>
                    </a:cubicBezTo>
                    <a:cubicBezTo>
                      <a:pt x="7698" y="3090"/>
                      <a:pt x="7692" y="3075"/>
                      <a:pt x="7687" y="3055"/>
                    </a:cubicBezTo>
                    <a:cubicBezTo>
                      <a:pt x="7682" y="3050"/>
                      <a:pt x="7677" y="3039"/>
                      <a:pt x="7677" y="3034"/>
                    </a:cubicBezTo>
                    <a:cubicBezTo>
                      <a:pt x="7672" y="3024"/>
                      <a:pt x="7667" y="3009"/>
                      <a:pt x="7662" y="2999"/>
                    </a:cubicBezTo>
                    <a:cubicBezTo>
                      <a:pt x="7657" y="2989"/>
                      <a:pt x="7652" y="2984"/>
                      <a:pt x="7652" y="2974"/>
                    </a:cubicBezTo>
                    <a:cubicBezTo>
                      <a:pt x="7647" y="2964"/>
                      <a:pt x="7642" y="2954"/>
                      <a:pt x="7637" y="2944"/>
                    </a:cubicBezTo>
                    <a:cubicBezTo>
                      <a:pt x="7632" y="2939"/>
                      <a:pt x="7627" y="2929"/>
                      <a:pt x="7622" y="2918"/>
                    </a:cubicBezTo>
                    <a:cubicBezTo>
                      <a:pt x="7617" y="2908"/>
                      <a:pt x="7612" y="2903"/>
                      <a:pt x="7612" y="2893"/>
                    </a:cubicBezTo>
                    <a:cubicBezTo>
                      <a:pt x="7607" y="2883"/>
                      <a:pt x="7602" y="2878"/>
                      <a:pt x="7597" y="2868"/>
                    </a:cubicBezTo>
                    <a:cubicBezTo>
                      <a:pt x="7592" y="2858"/>
                      <a:pt x="7587" y="2853"/>
                      <a:pt x="7582" y="2843"/>
                    </a:cubicBezTo>
                    <a:cubicBezTo>
                      <a:pt x="7577" y="2833"/>
                      <a:pt x="7572" y="2828"/>
                      <a:pt x="7566" y="2818"/>
                    </a:cubicBezTo>
                    <a:cubicBezTo>
                      <a:pt x="7561" y="2808"/>
                      <a:pt x="7556" y="2803"/>
                      <a:pt x="7551" y="2792"/>
                    </a:cubicBezTo>
                    <a:cubicBezTo>
                      <a:pt x="7546" y="2787"/>
                      <a:pt x="7541" y="2777"/>
                      <a:pt x="7536" y="2767"/>
                    </a:cubicBezTo>
                    <a:cubicBezTo>
                      <a:pt x="7531" y="2762"/>
                      <a:pt x="7526" y="2752"/>
                      <a:pt x="7521" y="2742"/>
                    </a:cubicBezTo>
                    <a:cubicBezTo>
                      <a:pt x="7516" y="2737"/>
                      <a:pt x="7511" y="2727"/>
                      <a:pt x="7506" y="2722"/>
                    </a:cubicBezTo>
                    <a:cubicBezTo>
                      <a:pt x="7496" y="2712"/>
                      <a:pt x="7486" y="2697"/>
                      <a:pt x="7481" y="2687"/>
                    </a:cubicBezTo>
                    <a:cubicBezTo>
                      <a:pt x="7471" y="2677"/>
                      <a:pt x="7466" y="2666"/>
                      <a:pt x="7461" y="2661"/>
                    </a:cubicBezTo>
                    <a:cubicBezTo>
                      <a:pt x="7456" y="2651"/>
                      <a:pt x="7446" y="2641"/>
                      <a:pt x="7440" y="2631"/>
                    </a:cubicBezTo>
                    <a:cubicBezTo>
                      <a:pt x="7435" y="2626"/>
                      <a:pt x="7430" y="2621"/>
                      <a:pt x="7425" y="2611"/>
                    </a:cubicBezTo>
                    <a:cubicBezTo>
                      <a:pt x="7415" y="2606"/>
                      <a:pt x="7410" y="2596"/>
                      <a:pt x="7405" y="2591"/>
                    </a:cubicBezTo>
                    <a:cubicBezTo>
                      <a:pt x="7400" y="2581"/>
                      <a:pt x="7390" y="2576"/>
                      <a:pt x="7385" y="2571"/>
                    </a:cubicBezTo>
                    <a:cubicBezTo>
                      <a:pt x="7380" y="2561"/>
                      <a:pt x="7375" y="2556"/>
                      <a:pt x="7365" y="2546"/>
                    </a:cubicBezTo>
                    <a:cubicBezTo>
                      <a:pt x="7360" y="2540"/>
                      <a:pt x="7355" y="2530"/>
                      <a:pt x="7350" y="2525"/>
                    </a:cubicBezTo>
                    <a:cubicBezTo>
                      <a:pt x="7345" y="2520"/>
                      <a:pt x="7335" y="2510"/>
                      <a:pt x="7330" y="2505"/>
                    </a:cubicBezTo>
                    <a:cubicBezTo>
                      <a:pt x="7325" y="2500"/>
                      <a:pt x="7320" y="2490"/>
                      <a:pt x="7309" y="2485"/>
                    </a:cubicBezTo>
                    <a:cubicBezTo>
                      <a:pt x="7304" y="2480"/>
                      <a:pt x="7299" y="2470"/>
                      <a:pt x="7294" y="2465"/>
                    </a:cubicBezTo>
                    <a:cubicBezTo>
                      <a:pt x="7284" y="2460"/>
                      <a:pt x="7279" y="2450"/>
                      <a:pt x="7274" y="2445"/>
                    </a:cubicBezTo>
                    <a:cubicBezTo>
                      <a:pt x="7264" y="2440"/>
                      <a:pt x="7259" y="2430"/>
                      <a:pt x="7249" y="2425"/>
                    </a:cubicBezTo>
                    <a:cubicBezTo>
                      <a:pt x="7244" y="2419"/>
                      <a:pt x="7239" y="2414"/>
                      <a:pt x="7234" y="2409"/>
                    </a:cubicBezTo>
                    <a:cubicBezTo>
                      <a:pt x="7224" y="2399"/>
                      <a:pt x="7214" y="2389"/>
                      <a:pt x="7204" y="2384"/>
                    </a:cubicBezTo>
                    <a:cubicBezTo>
                      <a:pt x="7193" y="2374"/>
                      <a:pt x="7183" y="2364"/>
                      <a:pt x="7173" y="2354"/>
                    </a:cubicBezTo>
                    <a:cubicBezTo>
                      <a:pt x="7168" y="2349"/>
                      <a:pt x="7158" y="2344"/>
                      <a:pt x="7153" y="2334"/>
                    </a:cubicBezTo>
                    <a:cubicBezTo>
                      <a:pt x="7143" y="2329"/>
                      <a:pt x="7138" y="2324"/>
                      <a:pt x="7133" y="2319"/>
                    </a:cubicBezTo>
                    <a:cubicBezTo>
                      <a:pt x="7123" y="2314"/>
                      <a:pt x="7118" y="2304"/>
                      <a:pt x="7108" y="2299"/>
                    </a:cubicBezTo>
                    <a:cubicBezTo>
                      <a:pt x="7103" y="2293"/>
                      <a:pt x="7098" y="2288"/>
                      <a:pt x="7088" y="2283"/>
                    </a:cubicBezTo>
                    <a:cubicBezTo>
                      <a:pt x="7083" y="2278"/>
                      <a:pt x="7073" y="2273"/>
                      <a:pt x="7067" y="2263"/>
                    </a:cubicBezTo>
                    <a:cubicBezTo>
                      <a:pt x="7057" y="2258"/>
                      <a:pt x="7052" y="2253"/>
                      <a:pt x="7047" y="2248"/>
                    </a:cubicBezTo>
                    <a:cubicBezTo>
                      <a:pt x="7037" y="2243"/>
                      <a:pt x="7032" y="2238"/>
                      <a:pt x="7022" y="2233"/>
                    </a:cubicBezTo>
                    <a:cubicBezTo>
                      <a:pt x="7017" y="2228"/>
                      <a:pt x="7007" y="2223"/>
                      <a:pt x="7002" y="2218"/>
                    </a:cubicBezTo>
                    <a:cubicBezTo>
                      <a:pt x="6992" y="2213"/>
                      <a:pt x="6987" y="2203"/>
                      <a:pt x="6977" y="2198"/>
                    </a:cubicBezTo>
                    <a:cubicBezTo>
                      <a:pt x="6972" y="2193"/>
                      <a:pt x="6967" y="2188"/>
                      <a:pt x="6957" y="2183"/>
                    </a:cubicBezTo>
                    <a:cubicBezTo>
                      <a:pt x="6952" y="2178"/>
                      <a:pt x="6941" y="2173"/>
                      <a:pt x="6936" y="2167"/>
                    </a:cubicBezTo>
                    <a:cubicBezTo>
                      <a:pt x="6926" y="2162"/>
                      <a:pt x="6921" y="2157"/>
                      <a:pt x="6911" y="2152"/>
                    </a:cubicBezTo>
                    <a:cubicBezTo>
                      <a:pt x="6901" y="2147"/>
                      <a:pt x="6891" y="2142"/>
                      <a:pt x="6886" y="2132"/>
                    </a:cubicBezTo>
                    <a:cubicBezTo>
                      <a:pt x="6871" y="2127"/>
                      <a:pt x="6861" y="2122"/>
                      <a:pt x="6851" y="2112"/>
                    </a:cubicBezTo>
                    <a:cubicBezTo>
                      <a:pt x="6841" y="2107"/>
                      <a:pt x="6836" y="2102"/>
                      <a:pt x="6826" y="2097"/>
                    </a:cubicBezTo>
                    <a:cubicBezTo>
                      <a:pt x="6815" y="2092"/>
                      <a:pt x="6805" y="2087"/>
                      <a:pt x="6800" y="2082"/>
                    </a:cubicBezTo>
                    <a:cubicBezTo>
                      <a:pt x="6790" y="2077"/>
                      <a:pt x="6785" y="2072"/>
                      <a:pt x="6780" y="2067"/>
                    </a:cubicBezTo>
                    <a:cubicBezTo>
                      <a:pt x="6770" y="2062"/>
                      <a:pt x="6765" y="2057"/>
                      <a:pt x="6755" y="2052"/>
                    </a:cubicBezTo>
                    <a:lnTo>
                      <a:pt x="6730" y="2041"/>
                    </a:lnTo>
                    <a:lnTo>
                      <a:pt x="6710" y="2026"/>
                    </a:lnTo>
                    <a:lnTo>
                      <a:pt x="6684" y="2016"/>
                    </a:lnTo>
                    <a:lnTo>
                      <a:pt x="6664" y="2001"/>
                    </a:lnTo>
                    <a:lnTo>
                      <a:pt x="6639" y="1991"/>
                    </a:lnTo>
                    <a:cubicBezTo>
                      <a:pt x="6634" y="1986"/>
                      <a:pt x="6624" y="1981"/>
                      <a:pt x="6619" y="1976"/>
                    </a:cubicBezTo>
                    <a:cubicBezTo>
                      <a:pt x="6609" y="1971"/>
                      <a:pt x="6599" y="1966"/>
                      <a:pt x="6589" y="1961"/>
                    </a:cubicBezTo>
                    <a:lnTo>
                      <a:pt x="6574" y="1951"/>
                    </a:lnTo>
                    <a:cubicBezTo>
                      <a:pt x="6563" y="1951"/>
                      <a:pt x="6553" y="1946"/>
                      <a:pt x="6548" y="1941"/>
                    </a:cubicBezTo>
                    <a:cubicBezTo>
                      <a:pt x="6533" y="1931"/>
                      <a:pt x="6513" y="1926"/>
                      <a:pt x="6498" y="1915"/>
                    </a:cubicBezTo>
                    <a:lnTo>
                      <a:pt x="6483" y="1905"/>
                    </a:lnTo>
                    <a:lnTo>
                      <a:pt x="6458" y="1895"/>
                    </a:lnTo>
                    <a:lnTo>
                      <a:pt x="6437" y="1885"/>
                    </a:lnTo>
                    <a:lnTo>
                      <a:pt x="6412" y="1875"/>
                    </a:lnTo>
                    <a:lnTo>
                      <a:pt x="6392" y="1865"/>
                    </a:lnTo>
                    <a:lnTo>
                      <a:pt x="6367" y="1855"/>
                    </a:lnTo>
                    <a:lnTo>
                      <a:pt x="6347" y="1845"/>
                    </a:lnTo>
                    <a:lnTo>
                      <a:pt x="6322" y="1835"/>
                    </a:lnTo>
                    <a:lnTo>
                      <a:pt x="6296" y="1825"/>
                    </a:lnTo>
                    <a:lnTo>
                      <a:pt x="6276" y="1815"/>
                    </a:lnTo>
                    <a:lnTo>
                      <a:pt x="6256" y="1805"/>
                    </a:lnTo>
                    <a:lnTo>
                      <a:pt x="6231" y="1795"/>
                    </a:lnTo>
                    <a:lnTo>
                      <a:pt x="6231" y="1795"/>
                    </a:lnTo>
                    <a:cubicBezTo>
                      <a:pt x="6216" y="1789"/>
                      <a:pt x="6206" y="1784"/>
                      <a:pt x="6190" y="1779"/>
                    </a:cubicBezTo>
                    <a:lnTo>
                      <a:pt x="6190" y="1779"/>
                    </a:lnTo>
                    <a:cubicBezTo>
                      <a:pt x="6175" y="1774"/>
                      <a:pt x="6165" y="1769"/>
                      <a:pt x="6150" y="1764"/>
                    </a:cubicBezTo>
                    <a:lnTo>
                      <a:pt x="6150" y="1764"/>
                    </a:lnTo>
                    <a:lnTo>
                      <a:pt x="6125" y="1754"/>
                    </a:lnTo>
                    <a:lnTo>
                      <a:pt x="6105" y="1744"/>
                    </a:lnTo>
                    <a:lnTo>
                      <a:pt x="6085" y="1734"/>
                    </a:lnTo>
                    <a:lnTo>
                      <a:pt x="6064" y="1729"/>
                    </a:lnTo>
                    <a:lnTo>
                      <a:pt x="6039" y="1719"/>
                    </a:lnTo>
                    <a:lnTo>
                      <a:pt x="6024" y="1714"/>
                    </a:lnTo>
                    <a:lnTo>
                      <a:pt x="6004" y="1704"/>
                    </a:lnTo>
                    <a:lnTo>
                      <a:pt x="5984" y="1699"/>
                    </a:lnTo>
                    <a:lnTo>
                      <a:pt x="5964" y="1689"/>
                    </a:lnTo>
                    <a:lnTo>
                      <a:pt x="5959" y="1689"/>
                    </a:lnTo>
                    <a:lnTo>
                      <a:pt x="5928" y="1679"/>
                    </a:lnTo>
                    <a:lnTo>
                      <a:pt x="5923" y="1679"/>
                    </a:lnTo>
                    <a:lnTo>
                      <a:pt x="5888" y="1663"/>
                    </a:lnTo>
                    <a:lnTo>
                      <a:pt x="5888" y="1663"/>
                    </a:lnTo>
                    <a:lnTo>
                      <a:pt x="5853" y="1653"/>
                    </a:lnTo>
                    <a:lnTo>
                      <a:pt x="5848" y="1648"/>
                    </a:lnTo>
                    <a:lnTo>
                      <a:pt x="5823" y="1638"/>
                    </a:lnTo>
                    <a:lnTo>
                      <a:pt x="5812" y="1638"/>
                    </a:lnTo>
                    <a:lnTo>
                      <a:pt x="5787" y="1628"/>
                    </a:lnTo>
                    <a:lnTo>
                      <a:pt x="5777" y="1623"/>
                    </a:lnTo>
                    <a:lnTo>
                      <a:pt x="5712" y="1603"/>
                    </a:lnTo>
                    <a:lnTo>
                      <a:pt x="5707" y="1598"/>
                    </a:lnTo>
                    <a:lnTo>
                      <a:pt x="5697" y="1593"/>
                    </a:lnTo>
                    <a:lnTo>
                      <a:pt x="5676" y="1588"/>
                    </a:lnTo>
                    <a:lnTo>
                      <a:pt x="5671" y="1583"/>
                    </a:lnTo>
                    <a:lnTo>
                      <a:pt x="5646" y="1578"/>
                    </a:lnTo>
                    <a:cubicBezTo>
                      <a:pt x="6246" y="489"/>
                      <a:pt x="5727" y="0"/>
                      <a:pt x="4709" y="146"/>
                    </a:cubicBezTo>
                    <a:cubicBezTo>
                      <a:pt x="4295" y="222"/>
                      <a:pt x="2990" y="449"/>
                      <a:pt x="2582" y="2218"/>
                    </a:cubicBezTo>
                    <a:cubicBezTo>
                      <a:pt x="2582" y="2218"/>
                      <a:pt x="102" y="1442"/>
                      <a:pt x="102" y="1437"/>
                    </a:cubicBezTo>
                    <a:close/>
                  </a:path>
                </a:pathLst>
              </a:custGeom>
              <a:solidFill>
                <a:srgbClr val="477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2227825" y="3948557"/>
                <a:ext cx="535023" cy="306178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4466" extrusionOk="0">
                    <a:moveTo>
                      <a:pt x="102" y="1437"/>
                    </a:moveTo>
                    <a:cubicBezTo>
                      <a:pt x="1" y="2107"/>
                      <a:pt x="21" y="2732"/>
                      <a:pt x="61" y="3412"/>
                    </a:cubicBezTo>
                    <a:cubicBezTo>
                      <a:pt x="1412" y="3992"/>
                      <a:pt x="2849" y="4345"/>
                      <a:pt x="4310" y="4451"/>
                    </a:cubicBezTo>
                    <a:cubicBezTo>
                      <a:pt x="5414" y="4466"/>
                      <a:pt x="7289" y="3977"/>
                      <a:pt x="7803" y="3503"/>
                    </a:cubicBezTo>
                    <a:lnTo>
                      <a:pt x="7803" y="3503"/>
                    </a:lnTo>
                    <a:cubicBezTo>
                      <a:pt x="7798" y="3498"/>
                      <a:pt x="7798" y="3488"/>
                      <a:pt x="7798" y="3483"/>
                    </a:cubicBezTo>
                    <a:cubicBezTo>
                      <a:pt x="7798" y="3468"/>
                      <a:pt x="7793" y="3453"/>
                      <a:pt x="7793" y="3438"/>
                    </a:cubicBezTo>
                    <a:cubicBezTo>
                      <a:pt x="7788" y="3428"/>
                      <a:pt x="7788" y="3417"/>
                      <a:pt x="7788" y="3412"/>
                    </a:cubicBezTo>
                    <a:cubicBezTo>
                      <a:pt x="7783" y="3397"/>
                      <a:pt x="7783" y="3387"/>
                      <a:pt x="7778" y="3377"/>
                    </a:cubicBezTo>
                    <a:cubicBezTo>
                      <a:pt x="7778" y="3367"/>
                      <a:pt x="7778" y="3357"/>
                      <a:pt x="7773" y="3347"/>
                    </a:cubicBezTo>
                    <a:cubicBezTo>
                      <a:pt x="7773" y="3337"/>
                      <a:pt x="7768" y="3322"/>
                      <a:pt x="7768" y="3312"/>
                    </a:cubicBezTo>
                    <a:cubicBezTo>
                      <a:pt x="7763" y="3302"/>
                      <a:pt x="7763" y="3291"/>
                      <a:pt x="7758" y="3286"/>
                    </a:cubicBezTo>
                    <a:cubicBezTo>
                      <a:pt x="7758" y="3271"/>
                      <a:pt x="7753" y="3261"/>
                      <a:pt x="7753" y="3251"/>
                    </a:cubicBezTo>
                    <a:cubicBezTo>
                      <a:pt x="7748" y="3241"/>
                      <a:pt x="7748" y="3231"/>
                      <a:pt x="7743" y="3221"/>
                    </a:cubicBezTo>
                    <a:cubicBezTo>
                      <a:pt x="7743" y="3211"/>
                      <a:pt x="7738" y="3201"/>
                      <a:pt x="7733" y="3191"/>
                    </a:cubicBezTo>
                    <a:cubicBezTo>
                      <a:pt x="7733" y="3181"/>
                      <a:pt x="7728" y="3170"/>
                      <a:pt x="7728" y="3165"/>
                    </a:cubicBezTo>
                    <a:cubicBezTo>
                      <a:pt x="7723" y="3155"/>
                      <a:pt x="7718" y="3140"/>
                      <a:pt x="7713" y="3130"/>
                    </a:cubicBezTo>
                    <a:cubicBezTo>
                      <a:pt x="7713" y="3125"/>
                      <a:pt x="7708" y="3115"/>
                      <a:pt x="7708" y="3105"/>
                    </a:cubicBezTo>
                    <a:cubicBezTo>
                      <a:pt x="7698" y="3090"/>
                      <a:pt x="7692" y="3075"/>
                      <a:pt x="7687" y="3055"/>
                    </a:cubicBezTo>
                    <a:cubicBezTo>
                      <a:pt x="7682" y="3050"/>
                      <a:pt x="7677" y="3039"/>
                      <a:pt x="7677" y="3034"/>
                    </a:cubicBezTo>
                    <a:cubicBezTo>
                      <a:pt x="7672" y="3024"/>
                      <a:pt x="7667" y="3009"/>
                      <a:pt x="7662" y="2999"/>
                    </a:cubicBezTo>
                    <a:cubicBezTo>
                      <a:pt x="7657" y="2989"/>
                      <a:pt x="7652" y="2984"/>
                      <a:pt x="7652" y="2974"/>
                    </a:cubicBezTo>
                    <a:cubicBezTo>
                      <a:pt x="7647" y="2964"/>
                      <a:pt x="7642" y="2954"/>
                      <a:pt x="7637" y="2944"/>
                    </a:cubicBezTo>
                    <a:cubicBezTo>
                      <a:pt x="7632" y="2939"/>
                      <a:pt x="7627" y="2929"/>
                      <a:pt x="7622" y="2918"/>
                    </a:cubicBezTo>
                    <a:cubicBezTo>
                      <a:pt x="7617" y="2908"/>
                      <a:pt x="7612" y="2903"/>
                      <a:pt x="7612" y="2893"/>
                    </a:cubicBezTo>
                    <a:cubicBezTo>
                      <a:pt x="7607" y="2883"/>
                      <a:pt x="7602" y="2878"/>
                      <a:pt x="7597" y="2868"/>
                    </a:cubicBezTo>
                    <a:cubicBezTo>
                      <a:pt x="7592" y="2858"/>
                      <a:pt x="7587" y="2853"/>
                      <a:pt x="7582" y="2843"/>
                    </a:cubicBezTo>
                    <a:cubicBezTo>
                      <a:pt x="7577" y="2833"/>
                      <a:pt x="7572" y="2828"/>
                      <a:pt x="7566" y="2818"/>
                    </a:cubicBezTo>
                    <a:cubicBezTo>
                      <a:pt x="7561" y="2808"/>
                      <a:pt x="7556" y="2803"/>
                      <a:pt x="7551" y="2792"/>
                    </a:cubicBezTo>
                    <a:cubicBezTo>
                      <a:pt x="7546" y="2787"/>
                      <a:pt x="7541" y="2777"/>
                      <a:pt x="7536" y="2767"/>
                    </a:cubicBezTo>
                    <a:cubicBezTo>
                      <a:pt x="7531" y="2762"/>
                      <a:pt x="7526" y="2752"/>
                      <a:pt x="7521" y="2742"/>
                    </a:cubicBezTo>
                    <a:cubicBezTo>
                      <a:pt x="7516" y="2737"/>
                      <a:pt x="7511" y="2727"/>
                      <a:pt x="7506" y="2722"/>
                    </a:cubicBezTo>
                    <a:cubicBezTo>
                      <a:pt x="7496" y="2712"/>
                      <a:pt x="7486" y="2697"/>
                      <a:pt x="7481" y="2687"/>
                    </a:cubicBezTo>
                    <a:cubicBezTo>
                      <a:pt x="7471" y="2677"/>
                      <a:pt x="7466" y="2666"/>
                      <a:pt x="7461" y="2661"/>
                    </a:cubicBezTo>
                    <a:cubicBezTo>
                      <a:pt x="7456" y="2651"/>
                      <a:pt x="7446" y="2641"/>
                      <a:pt x="7440" y="2631"/>
                    </a:cubicBezTo>
                    <a:cubicBezTo>
                      <a:pt x="7435" y="2626"/>
                      <a:pt x="7430" y="2621"/>
                      <a:pt x="7425" y="2611"/>
                    </a:cubicBezTo>
                    <a:cubicBezTo>
                      <a:pt x="7415" y="2606"/>
                      <a:pt x="7410" y="2596"/>
                      <a:pt x="7405" y="2591"/>
                    </a:cubicBezTo>
                    <a:cubicBezTo>
                      <a:pt x="7400" y="2581"/>
                      <a:pt x="7390" y="2576"/>
                      <a:pt x="7385" y="2571"/>
                    </a:cubicBezTo>
                    <a:cubicBezTo>
                      <a:pt x="7380" y="2561"/>
                      <a:pt x="7375" y="2556"/>
                      <a:pt x="7365" y="2546"/>
                    </a:cubicBezTo>
                    <a:cubicBezTo>
                      <a:pt x="7360" y="2540"/>
                      <a:pt x="7355" y="2530"/>
                      <a:pt x="7350" y="2525"/>
                    </a:cubicBezTo>
                    <a:cubicBezTo>
                      <a:pt x="7345" y="2520"/>
                      <a:pt x="7335" y="2510"/>
                      <a:pt x="7330" y="2505"/>
                    </a:cubicBezTo>
                    <a:cubicBezTo>
                      <a:pt x="7325" y="2500"/>
                      <a:pt x="7320" y="2490"/>
                      <a:pt x="7309" y="2485"/>
                    </a:cubicBezTo>
                    <a:cubicBezTo>
                      <a:pt x="7304" y="2480"/>
                      <a:pt x="7299" y="2470"/>
                      <a:pt x="7294" y="2465"/>
                    </a:cubicBezTo>
                    <a:cubicBezTo>
                      <a:pt x="7284" y="2460"/>
                      <a:pt x="7279" y="2450"/>
                      <a:pt x="7274" y="2445"/>
                    </a:cubicBezTo>
                    <a:cubicBezTo>
                      <a:pt x="7264" y="2440"/>
                      <a:pt x="7259" y="2430"/>
                      <a:pt x="7249" y="2425"/>
                    </a:cubicBezTo>
                    <a:cubicBezTo>
                      <a:pt x="7244" y="2419"/>
                      <a:pt x="7239" y="2414"/>
                      <a:pt x="7234" y="2409"/>
                    </a:cubicBezTo>
                    <a:cubicBezTo>
                      <a:pt x="7224" y="2399"/>
                      <a:pt x="7214" y="2389"/>
                      <a:pt x="7204" y="2384"/>
                    </a:cubicBezTo>
                    <a:cubicBezTo>
                      <a:pt x="7193" y="2374"/>
                      <a:pt x="7183" y="2364"/>
                      <a:pt x="7173" y="2354"/>
                    </a:cubicBezTo>
                    <a:cubicBezTo>
                      <a:pt x="7168" y="2349"/>
                      <a:pt x="7158" y="2344"/>
                      <a:pt x="7153" y="2334"/>
                    </a:cubicBezTo>
                    <a:cubicBezTo>
                      <a:pt x="7143" y="2329"/>
                      <a:pt x="7138" y="2324"/>
                      <a:pt x="7133" y="2319"/>
                    </a:cubicBezTo>
                    <a:cubicBezTo>
                      <a:pt x="7123" y="2314"/>
                      <a:pt x="7118" y="2304"/>
                      <a:pt x="7108" y="2299"/>
                    </a:cubicBezTo>
                    <a:cubicBezTo>
                      <a:pt x="7103" y="2293"/>
                      <a:pt x="7098" y="2288"/>
                      <a:pt x="7088" y="2283"/>
                    </a:cubicBezTo>
                    <a:cubicBezTo>
                      <a:pt x="7083" y="2278"/>
                      <a:pt x="7073" y="2273"/>
                      <a:pt x="7067" y="2263"/>
                    </a:cubicBezTo>
                    <a:cubicBezTo>
                      <a:pt x="7057" y="2258"/>
                      <a:pt x="7052" y="2253"/>
                      <a:pt x="7047" y="2248"/>
                    </a:cubicBezTo>
                    <a:cubicBezTo>
                      <a:pt x="7037" y="2243"/>
                      <a:pt x="7032" y="2238"/>
                      <a:pt x="7022" y="2233"/>
                    </a:cubicBezTo>
                    <a:cubicBezTo>
                      <a:pt x="7017" y="2228"/>
                      <a:pt x="7007" y="2223"/>
                      <a:pt x="7002" y="2218"/>
                    </a:cubicBezTo>
                    <a:cubicBezTo>
                      <a:pt x="6992" y="2213"/>
                      <a:pt x="6987" y="2203"/>
                      <a:pt x="6977" y="2198"/>
                    </a:cubicBezTo>
                    <a:cubicBezTo>
                      <a:pt x="6972" y="2193"/>
                      <a:pt x="6967" y="2188"/>
                      <a:pt x="6957" y="2183"/>
                    </a:cubicBezTo>
                    <a:cubicBezTo>
                      <a:pt x="6952" y="2178"/>
                      <a:pt x="6941" y="2173"/>
                      <a:pt x="6936" y="2167"/>
                    </a:cubicBezTo>
                    <a:cubicBezTo>
                      <a:pt x="6926" y="2162"/>
                      <a:pt x="6921" y="2157"/>
                      <a:pt x="6911" y="2152"/>
                    </a:cubicBezTo>
                    <a:cubicBezTo>
                      <a:pt x="6901" y="2147"/>
                      <a:pt x="6891" y="2142"/>
                      <a:pt x="6886" y="2132"/>
                    </a:cubicBezTo>
                    <a:cubicBezTo>
                      <a:pt x="6871" y="2127"/>
                      <a:pt x="6861" y="2122"/>
                      <a:pt x="6851" y="2112"/>
                    </a:cubicBezTo>
                    <a:cubicBezTo>
                      <a:pt x="6841" y="2107"/>
                      <a:pt x="6836" y="2102"/>
                      <a:pt x="6826" y="2097"/>
                    </a:cubicBezTo>
                    <a:cubicBezTo>
                      <a:pt x="6815" y="2092"/>
                      <a:pt x="6805" y="2087"/>
                      <a:pt x="6800" y="2082"/>
                    </a:cubicBezTo>
                    <a:cubicBezTo>
                      <a:pt x="6790" y="2077"/>
                      <a:pt x="6785" y="2072"/>
                      <a:pt x="6780" y="2067"/>
                    </a:cubicBezTo>
                    <a:cubicBezTo>
                      <a:pt x="6770" y="2062"/>
                      <a:pt x="6765" y="2057"/>
                      <a:pt x="6755" y="2052"/>
                    </a:cubicBezTo>
                    <a:lnTo>
                      <a:pt x="6730" y="2041"/>
                    </a:lnTo>
                    <a:lnTo>
                      <a:pt x="6710" y="2026"/>
                    </a:lnTo>
                    <a:lnTo>
                      <a:pt x="6684" y="2016"/>
                    </a:lnTo>
                    <a:lnTo>
                      <a:pt x="6664" y="2001"/>
                    </a:lnTo>
                    <a:lnTo>
                      <a:pt x="6639" y="1991"/>
                    </a:lnTo>
                    <a:cubicBezTo>
                      <a:pt x="6634" y="1986"/>
                      <a:pt x="6624" y="1981"/>
                      <a:pt x="6619" y="1976"/>
                    </a:cubicBezTo>
                    <a:cubicBezTo>
                      <a:pt x="6609" y="1971"/>
                      <a:pt x="6599" y="1966"/>
                      <a:pt x="6589" y="1961"/>
                    </a:cubicBezTo>
                    <a:lnTo>
                      <a:pt x="6574" y="1951"/>
                    </a:lnTo>
                    <a:cubicBezTo>
                      <a:pt x="6563" y="1951"/>
                      <a:pt x="6553" y="1946"/>
                      <a:pt x="6548" y="1941"/>
                    </a:cubicBezTo>
                    <a:cubicBezTo>
                      <a:pt x="6533" y="1931"/>
                      <a:pt x="6513" y="1926"/>
                      <a:pt x="6498" y="1915"/>
                    </a:cubicBezTo>
                    <a:lnTo>
                      <a:pt x="6483" y="1905"/>
                    </a:lnTo>
                    <a:lnTo>
                      <a:pt x="6458" y="1895"/>
                    </a:lnTo>
                    <a:lnTo>
                      <a:pt x="6437" y="1885"/>
                    </a:lnTo>
                    <a:lnTo>
                      <a:pt x="6412" y="1875"/>
                    </a:lnTo>
                    <a:lnTo>
                      <a:pt x="6392" y="1865"/>
                    </a:lnTo>
                    <a:lnTo>
                      <a:pt x="6367" y="1855"/>
                    </a:lnTo>
                    <a:lnTo>
                      <a:pt x="6347" y="1845"/>
                    </a:lnTo>
                    <a:lnTo>
                      <a:pt x="6322" y="1835"/>
                    </a:lnTo>
                    <a:lnTo>
                      <a:pt x="6296" y="1825"/>
                    </a:lnTo>
                    <a:lnTo>
                      <a:pt x="6276" y="1815"/>
                    </a:lnTo>
                    <a:lnTo>
                      <a:pt x="6256" y="1805"/>
                    </a:lnTo>
                    <a:lnTo>
                      <a:pt x="6231" y="1795"/>
                    </a:lnTo>
                    <a:lnTo>
                      <a:pt x="6231" y="1795"/>
                    </a:lnTo>
                    <a:cubicBezTo>
                      <a:pt x="6216" y="1789"/>
                      <a:pt x="6206" y="1784"/>
                      <a:pt x="6190" y="1779"/>
                    </a:cubicBezTo>
                    <a:lnTo>
                      <a:pt x="6190" y="1779"/>
                    </a:lnTo>
                    <a:cubicBezTo>
                      <a:pt x="6175" y="1774"/>
                      <a:pt x="6165" y="1769"/>
                      <a:pt x="6150" y="1764"/>
                    </a:cubicBezTo>
                    <a:lnTo>
                      <a:pt x="6150" y="1764"/>
                    </a:lnTo>
                    <a:lnTo>
                      <a:pt x="6125" y="1754"/>
                    </a:lnTo>
                    <a:lnTo>
                      <a:pt x="6105" y="1744"/>
                    </a:lnTo>
                    <a:lnTo>
                      <a:pt x="6085" y="1734"/>
                    </a:lnTo>
                    <a:lnTo>
                      <a:pt x="6064" y="1729"/>
                    </a:lnTo>
                    <a:lnTo>
                      <a:pt x="6039" y="1719"/>
                    </a:lnTo>
                    <a:lnTo>
                      <a:pt x="6024" y="1714"/>
                    </a:lnTo>
                    <a:lnTo>
                      <a:pt x="6004" y="1704"/>
                    </a:lnTo>
                    <a:lnTo>
                      <a:pt x="5984" y="1699"/>
                    </a:lnTo>
                    <a:lnTo>
                      <a:pt x="5964" y="1689"/>
                    </a:lnTo>
                    <a:lnTo>
                      <a:pt x="5959" y="1689"/>
                    </a:lnTo>
                    <a:lnTo>
                      <a:pt x="5928" y="1679"/>
                    </a:lnTo>
                    <a:lnTo>
                      <a:pt x="5923" y="1679"/>
                    </a:lnTo>
                    <a:lnTo>
                      <a:pt x="5888" y="1663"/>
                    </a:lnTo>
                    <a:lnTo>
                      <a:pt x="5888" y="1663"/>
                    </a:lnTo>
                    <a:lnTo>
                      <a:pt x="5853" y="1653"/>
                    </a:lnTo>
                    <a:lnTo>
                      <a:pt x="5848" y="1648"/>
                    </a:lnTo>
                    <a:lnTo>
                      <a:pt x="5823" y="1638"/>
                    </a:lnTo>
                    <a:lnTo>
                      <a:pt x="5812" y="1638"/>
                    </a:lnTo>
                    <a:lnTo>
                      <a:pt x="5787" y="1628"/>
                    </a:lnTo>
                    <a:lnTo>
                      <a:pt x="5777" y="1623"/>
                    </a:lnTo>
                    <a:lnTo>
                      <a:pt x="5712" y="1603"/>
                    </a:lnTo>
                    <a:lnTo>
                      <a:pt x="5707" y="1598"/>
                    </a:lnTo>
                    <a:lnTo>
                      <a:pt x="5697" y="1593"/>
                    </a:lnTo>
                    <a:lnTo>
                      <a:pt x="5676" y="1588"/>
                    </a:lnTo>
                    <a:lnTo>
                      <a:pt x="5671" y="1583"/>
                    </a:lnTo>
                    <a:lnTo>
                      <a:pt x="5646" y="1578"/>
                    </a:lnTo>
                    <a:cubicBezTo>
                      <a:pt x="6246" y="489"/>
                      <a:pt x="5727" y="0"/>
                      <a:pt x="4709" y="146"/>
                    </a:cubicBezTo>
                    <a:cubicBezTo>
                      <a:pt x="4295" y="222"/>
                      <a:pt x="2990" y="449"/>
                      <a:pt x="2582" y="2218"/>
                    </a:cubicBezTo>
                    <a:cubicBezTo>
                      <a:pt x="2582" y="2218"/>
                      <a:pt x="102" y="1442"/>
                      <a:pt x="102" y="14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2229265" y="4096782"/>
                <a:ext cx="126489" cy="128614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876" extrusionOk="0">
                    <a:moveTo>
                      <a:pt x="40" y="1250"/>
                    </a:moveTo>
                    <a:cubicBezTo>
                      <a:pt x="15" y="822"/>
                      <a:pt x="0" y="414"/>
                      <a:pt x="15" y="0"/>
                    </a:cubicBezTo>
                    <a:lnTo>
                      <a:pt x="20" y="0"/>
                    </a:lnTo>
                    <a:lnTo>
                      <a:pt x="40" y="11"/>
                    </a:lnTo>
                    <a:lnTo>
                      <a:pt x="61" y="21"/>
                    </a:lnTo>
                    <a:lnTo>
                      <a:pt x="81" y="26"/>
                    </a:lnTo>
                    <a:lnTo>
                      <a:pt x="106" y="36"/>
                    </a:lnTo>
                    <a:lnTo>
                      <a:pt x="121" y="41"/>
                    </a:lnTo>
                    <a:lnTo>
                      <a:pt x="146" y="51"/>
                    </a:lnTo>
                    <a:lnTo>
                      <a:pt x="166" y="56"/>
                    </a:lnTo>
                    <a:lnTo>
                      <a:pt x="187" y="66"/>
                    </a:lnTo>
                    <a:lnTo>
                      <a:pt x="187" y="66"/>
                    </a:lnTo>
                    <a:cubicBezTo>
                      <a:pt x="202" y="71"/>
                      <a:pt x="217" y="76"/>
                      <a:pt x="227" y="81"/>
                    </a:cubicBezTo>
                    <a:lnTo>
                      <a:pt x="227" y="81"/>
                    </a:lnTo>
                    <a:cubicBezTo>
                      <a:pt x="242" y="91"/>
                      <a:pt x="257" y="96"/>
                      <a:pt x="267" y="101"/>
                    </a:cubicBezTo>
                    <a:lnTo>
                      <a:pt x="267" y="101"/>
                    </a:lnTo>
                    <a:lnTo>
                      <a:pt x="292" y="111"/>
                    </a:lnTo>
                    <a:lnTo>
                      <a:pt x="318" y="121"/>
                    </a:lnTo>
                    <a:lnTo>
                      <a:pt x="338" y="126"/>
                    </a:lnTo>
                    <a:lnTo>
                      <a:pt x="358" y="137"/>
                    </a:lnTo>
                    <a:lnTo>
                      <a:pt x="383" y="147"/>
                    </a:lnTo>
                    <a:lnTo>
                      <a:pt x="403" y="157"/>
                    </a:lnTo>
                    <a:lnTo>
                      <a:pt x="429" y="172"/>
                    </a:lnTo>
                    <a:lnTo>
                      <a:pt x="449" y="177"/>
                    </a:lnTo>
                    <a:lnTo>
                      <a:pt x="474" y="192"/>
                    </a:lnTo>
                    <a:lnTo>
                      <a:pt x="494" y="202"/>
                    </a:lnTo>
                    <a:lnTo>
                      <a:pt x="519" y="212"/>
                    </a:lnTo>
                    <a:lnTo>
                      <a:pt x="539" y="222"/>
                    </a:lnTo>
                    <a:cubicBezTo>
                      <a:pt x="555" y="227"/>
                      <a:pt x="570" y="237"/>
                      <a:pt x="585" y="242"/>
                    </a:cubicBezTo>
                    <a:cubicBezTo>
                      <a:pt x="595" y="247"/>
                      <a:pt x="600" y="252"/>
                      <a:pt x="610" y="257"/>
                    </a:cubicBezTo>
                    <a:lnTo>
                      <a:pt x="630" y="268"/>
                    </a:lnTo>
                    <a:cubicBezTo>
                      <a:pt x="635" y="273"/>
                      <a:pt x="645" y="278"/>
                      <a:pt x="655" y="283"/>
                    </a:cubicBezTo>
                    <a:cubicBezTo>
                      <a:pt x="660" y="283"/>
                      <a:pt x="671" y="288"/>
                      <a:pt x="681" y="293"/>
                    </a:cubicBezTo>
                    <a:lnTo>
                      <a:pt x="701" y="308"/>
                    </a:lnTo>
                    <a:lnTo>
                      <a:pt x="726" y="318"/>
                    </a:lnTo>
                    <a:lnTo>
                      <a:pt x="746" y="333"/>
                    </a:lnTo>
                    <a:lnTo>
                      <a:pt x="771" y="343"/>
                    </a:lnTo>
                    <a:lnTo>
                      <a:pt x="791" y="358"/>
                    </a:lnTo>
                    <a:cubicBezTo>
                      <a:pt x="802" y="363"/>
                      <a:pt x="807" y="368"/>
                      <a:pt x="817" y="373"/>
                    </a:cubicBezTo>
                    <a:cubicBezTo>
                      <a:pt x="822" y="378"/>
                      <a:pt x="832" y="384"/>
                      <a:pt x="837" y="384"/>
                    </a:cubicBezTo>
                    <a:cubicBezTo>
                      <a:pt x="847" y="389"/>
                      <a:pt x="852" y="394"/>
                      <a:pt x="862" y="399"/>
                    </a:cubicBezTo>
                    <a:cubicBezTo>
                      <a:pt x="872" y="404"/>
                      <a:pt x="882" y="414"/>
                      <a:pt x="887" y="419"/>
                    </a:cubicBezTo>
                    <a:cubicBezTo>
                      <a:pt x="897" y="424"/>
                      <a:pt x="912" y="434"/>
                      <a:pt x="923" y="439"/>
                    </a:cubicBezTo>
                    <a:cubicBezTo>
                      <a:pt x="933" y="444"/>
                      <a:pt x="938" y="449"/>
                      <a:pt x="948" y="454"/>
                    </a:cubicBezTo>
                    <a:lnTo>
                      <a:pt x="948" y="454"/>
                    </a:lnTo>
                    <a:lnTo>
                      <a:pt x="948" y="454"/>
                    </a:lnTo>
                    <a:lnTo>
                      <a:pt x="948" y="459"/>
                    </a:lnTo>
                    <a:cubicBezTo>
                      <a:pt x="958" y="464"/>
                      <a:pt x="963" y="469"/>
                      <a:pt x="973" y="474"/>
                    </a:cubicBezTo>
                    <a:cubicBezTo>
                      <a:pt x="978" y="479"/>
                      <a:pt x="988" y="484"/>
                      <a:pt x="993" y="489"/>
                    </a:cubicBezTo>
                    <a:cubicBezTo>
                      <a:pt x="1003" y="494"/>
                      <a:pt x="1008" y="499"/>
                      <a:pt x="1018" y="504"/>
                    </a:cubicBezTo>
                    <a:lnTo>
                      <a:pt x="1023" y="510"/>
                    </a:lnTo>
                    <a:cubicBezTo>
                      <a:pt x="1028" y="510"/>
                      <a:pt x="1028" y="515"/>
                      <a:pt x="1033" y="515"/>
                    </a:cubicBezTo>
                    <a:cubicBezTo>
                      <a:pt x="1033" y="515"/>
                      <a:pt x="1038" y="520"/>
                      <a:pt x="1038" y="520"/>
                    </a:cubicBezTo>
                    <a:cubicBezTo>
                      <a:pt x="1049" y="525"/>
                      <a:pt x="1054" y="530"/>
                      <a:pt x="1059" y="535"/>
                    </a:cubicBezTo>
                    <a:cubicBezTo>
                      <a:pt x="1069" y="540"/>
                      <a:pt x="1074" y="550"/>
                      <a:pt x="1084" y="555"/>
                    </a:cubicBezTo>
                    <a:cubicBezTo>
                      <a:pt x="1089" y="560"/>
                      <a:pt x="1099" y="565"/>
                      <a:pt x="1104" y="570"/>
                    </a:cubicBezTo>
                    <a:cubicBezTo>
                      <a:pt x="1104" y="570"/>
                      <a:pt x="1109" y="575"/>
                      <a:pt x="1109" y="575"/>
                    </a:cubicBezTo>
                    <a:cubicBezTo>
                      <a:pt x="1114" y="580"/>
                      <a:pt x="1119" y="580"/>
                      <a:pt x="1124" y="585"/>
                    </a:cubicBezTo>
                    <a:cubicBezTo>
                      <a:pt x="1134" y="590"/>
                      <a:pt x="1139" y="600"/>
                      <a:pt x="1149" y="605"/>
                    </a:cubicBezTo>
                    <a:cubicBezTo>
                      <a:pt x="1154" y="610"/>
                      <a:pt x="1164" y="615"/>
                      <a:pt x="1169" y="620"/>
                    </a:cubicBezTo>
                    <a:cubicBezTo>
                      <a:pt x="1175" y="625"/>
                      <a:pt x="1175" y="630"/>
                      <a:pt x="1180" y="630"/>
                    </a:cubicBezTo>
                    <a:lnTo>
                      <a:pt x="1185" y="636"/>
                    </a:lnTo>
                    <a:cubicBezTo>
                      <a:pt x="1185" y="636"/>
                      <a:pt x="1190" y="641"/>
                      <a:pt x="1190" y="641"/>
                    </a:cubicBezTo>
                    <a:cubicBezTo>
                      <a:pt x="1200" y="646"/>
                      <a:pt x="1205" y="651"/>
                      <a:pt x="1215" y="661"/>
                    </a:cubicBezTo>
                    <a:cubicBezTo>
                      <a:pt x="1225" y="671"/>
                      <a:pt x="1235" y="676"/>
                      <a:pt x="1245" y="686"/>
                    </a:cubicBezTo>
                    <a:cubicBezTo>
                      <a:pt x="1245" y="691"/>
                      <a:pt x="1250" y="691"/>
                      <a:pt x="1255" y="696"/>
                    </a:cubicBezTo>
                    <a:cubicBezTo>
                      <a:pt x="1255" y="696"/>
                      <a:pt x="1260" y="701"/>
                      <a:pt x="1260" y="706"/>
                    </a:cubicBezTo>
                    <a:cubicBezTo>
                      <a:pt x="1265" y="706"/>
                      <a:pt x="1265" y="711"/>
                      <a:pt x="1270" y="711"/>
                    </a:cubicBezTo>
                    <a:cubicBezTo>
                      <a:pt x="1275" y="716"/>
                      <a:pt x="1280" y="721"/>
                      <a:pt x="1290" y="731"/>
                    </a:cubicBezTo>
                    <a:cubicBezTo>
                      <a:pt x="1295" y="736"/>
                      <a:pt x="1301" y="741"/>
                      <a:pt x="1311" y="751"/>
                    </a:cubicBezTo>
                    <a:cubicBezTo>
                      <a:pt x="1316" y="756"/>
                      <a:pt x="1321" y="762"/>
                      <a:pt x="1326" y="767"/>
                    </a:cubicBezTo>
                    <a:lnTo>
                      <a:pt x="1336" y="777"/>
                    </a:lnTo>
                    <a:cubicBezTo>
                      <a:pt x="1341" y="782"/>
                      <a:pt x="1346" y="787"/>
                      <a:pt x="1351" y="787"/>
                    </a:cubicBezTo>
                    <a:cubicBezTo>
                      <a:pt x="1356" y="797"/>
                      <a:pt x="1361" y="802"/>
                      <a:pt x="1366" y="812"/>
                    </a:cubicBezTo>
                    <a:cubicBezTo>
                      <a:pt x="1376" y="817"/>
                      <a:pt x="1381" y="822"/>
                      <a:pt x="1386" y="832"/>
                    </a:cubicBezTo>
                    <a:cubicBezTo>
                      <a:pt x="1391" y="832"/>
                      <a:pt x="1391" y="837"/>
                      <a:pt x="1396" y="837"/>
                    </a:cubicBezTo>
                    <a:cubicBezTo>
                      <a:pt x="1396" y="842"/>
                      <a:pt x="1401" y="842"/>
                      <a:pt x="1401" y="847"/>
                    </a:cubicBezTo>
                    <a:lnTo>
                      <a:pt x="1406" y="852"/>
                    </a:lnTo>
                    <a:cubicBezTo>
                      <a:pt x="1411" y="857"/>
                      <a:pt x="1416" y="867"/>
                      <a:pt x="1427" y="872"/>
                    </a:cubicBezTo>
                    <a:cubicBezTo>
                      <a:pt x="1432" y="877"/>
                      <a:pt x="1437" y="888"/>
                      <a:pt x="1442" y="893"/>
                    </a:cubicBezTo>
                    <a:cubicBezTo>
                      <a:pt x="1447" y="903"/>
                      <a:pt x="1452" y="908"/>
                      <a:pt x="1462" y="918"/>
                    </a:cubicBezTo>
                    <a:cubicBezTo>
                      <a:pt x="1462" y="918"/>
                      <a:pt x="1467" y="923"/>
                      <a:pt x="1467" y="928"/>
                    </a:cubicBezTo>
                    <a:cubicBezTo>
                      <a:pt x="1472" y="928"/>
                      <a:pt x="1472" y="933"/>
                      <a:pt x="1477" y="938"/>
                    </a:cubicBezTo>
                    <a:cubicBezTo>
                      <a:pt x="1482" y="948"/>
                      <a:pt x="1492" y="953"/>
                      <a:pt x="1497" y="963"/>
                    </a:cubicBezTo>
                    <a:cubicBezTo>
                      <a:pt x="1502" y="973"/>
                      <a:pt x="1512" y="983"/>
                      <a:pt x="1517" y="988"/>
                    </a:cubicBezTo>
                    <a:cubicBezTo>
                      <a:pt x="1517" y="993"/>
                      <a:pt x="1522" y="993"/>
                      <a:pt x="1522" y="998"/>
                    </a:cubicBezTo>
                    <a:cubicBezTo>
                      <a:pt x="1522" y="998"/>
                      <a:pt x="1527" y="1003"/>
                      <a:pt x="1532" y="1008"/>
                    </a:cubicBezTo>
                    <a:cubicBezTo>
                      <a:pt x="1532" y="1014"/>
                      <a:pt x="1537" y="1019"/>
                      <a:pt x="1542" y="1029"/>
                    </a:cubicBezTo>
                    <a:cubicBezTo>
                      <a:pt x="1548" y="1034"/>
                      <a:pt x="1553" y="1039"/>
                      <a:pt x="1558" y="1049"/>
                    </a:cubicBezTo>
                    <a:cubicBezTo>
                      <a:pt x="1563" y="1054"/>
                      <a:pt x="1568" y="1064"/>
                      <a:pt x="1573" y="1074"/>
                    </a:cubicBezTo>
                    <a:cubicBezTo>
                      <a:pt x="1578" y="1079"/>
                      <a:pt x="1578" y="1079"/>
                      <a:pt x="1578" y="1084"/>
                    </a:cubicBezTo>
                    <a:cubicBezTo>
                      <a:pt x="1583" y="1084"/>
                      <a:pt x="1583" y="1089"/>
                      <a:pt x="1588" y="1094"/>
                    </a:cubicBezTo>
                    <a:cubicBezTo>
                      <a:pt x="1588" y="1094"/>
                      <a:pt x="1588" y="1094"/>
                      <a:pt x="1588" y="1099"/>
                    </a:cubicBezTo>
                    <a:cubicBezTo>
                      <a:pt x="1593" y="1104"/>
                      <a:pt x="1598" y="1114"/>
                      <a:pt x="1603" y="1124"/>
                    </a:cubicBezTo>
                    <a:cubicBezTo>
                      <a:pt x="1608" y="1129"/>
                      <a:pt x="1613" y="1140"/>
                      <a:pt x="1618" y="1150"/>
                    </a:cubicBezTo>
                    <a:cubicBezTo>
                      <a:pt x="1623" y="1155"/>
                      <a:pt x="1628" y="1165"/>
                      <a:pt x="1633" y="1170"/>
                    </a:cubicBezTo>
                    <a:cubicBezTo>
                      <a:pt x="1633" y="1175"/>
                      <a:pt x="1638" y="1180"/>
                      <a:pt x="1638" y="1185"/>
                    </a:cubicBezTo>
                    <a:cubicBezTo>
                      <a:pt x="1643" y="1190"/>
                      <a:pt x="1643" y="1195"/>
                      <a:pt x="1648" y="1195"/>
                    </a:cubicBezTo>
                    <a:cubicBezTo>
                      <a:pt x="1653" y="1205"/>
                      <a:pt x="1658" y="1215"/>
                      <a:pt x="1663" y="1225"/>
                    </a:cubicBezTo>
                    <a:cubicBezTo>
                      <a:pt x="1663" y="1230"/>
                      <a:pt x="1668" y="1240"/>
                      <a:pt x="1674" y="1250"/>
                    </a:cubicBezTo>
                    <a:cubicBezTo>
                      <a:pt x="1679" y="1255"/>
                      <a:pt x="1679" y="1261"/>
                      <a:pt x="1679" y="1266"/>
                    </a:cubicBezTo>
                    <a:cubicBezTo>
                      <a:pt x="1684" y="1271"/>
                      <a:pt x="1684" y="1271"/>
                      <a:pt x="1689" y="1276"/>
                    </a:cubicBezTo>
                    <a:lnTo>
                      <a:pt x="1689" y="1281"/>
                    </a:lnTo>
                    <a:cubicBezTo>
                      <a:pt x="1694" y="1286"/>
                      <a:pt x="1694" y="1296"/>
                      <a:pt x="1699" y="1301"/>
                    </a:cubicBezTo>
                    <a:cubicBezTo>
                      <a:pt x="1704" y="1316"/>
                      <a:pt x="1709" y="1326"/>
                      <a:pt x="1714" y="1336"/>
                    </a:cubicBezTo>
                    <a:cubicBezTo>
                      <a:pt x="1719" y="1346"/>
                      <a:pt x="1719" y="1351"/>
                      <a:pt x="1724" y="1361"/>
                    </a:cubicBezTo>
                    <a:cubicBezTo>
                      <a:pt x="1724" y="1361"/>
                      <a:pt x="1724" y="1361"/>
                      <a:pt x="1724" y="1366"/>
                    </a:cubicBezTo>
                    <a:cubicBezTo>
                      <a:pt x="1729" y="1371"/>
                      <a:pt x="1729" y="1371"/>
                      <a:pt x="1729" y="1376"/>
                    </a:cubicBezTo>
                    <a:cubicBezTo>
                      <a:pt x="1734" y="1387"/>
                      <a:pt x="1739" y="1402"/>
                      <a:pt x="1744" y="1412"/>
                    </a:cubicBezTo>
                    <a:cubicBezTo>
                      <a:pt x="1744" y="1417"/>
                      <a:pt x="1749" y="1427"/>
                      <a:pt x="1754" y="1437"/>
                    </a:cubicBezTo>
                    <a:cubicBezTo>
                      <a:pt x="1754" y="1447"/>
                      <a:pt x="1759" y="1457"/>
                      <a:pt x="1764" y="1467"/>
                    </a:cubicBezTo>
                    <a:lnTo>
                      <a:pt x="1764" y="1467"/>
                    </a:lnTo>
                    <a:cubicBezTo>
                      <a:pt x="1764" y="1472"/>
                      <a:pt x="1764" y="1477"/>
                      <a:pt x="1764" y="1477"/>
                    </a:cubicBezTo>
                    <a:cubicBezTo>
                      <a:pt x="1769" y="1482"/>
                      <a:pt x="1769" y="1487"/>
                      <a:pt x="1774" y="1497"/>
                    </a:cubicBezTo>
                    <a:cubicBezTo>
                      <a:pt x="1774" y="1507"/>
                      <a:pt x="1779" y="1518"/>
                      <a:pt x="1779" y="1528"/>
                    </a:cubicBezTo>
                    <a:cubicBezTo>
                      <a:pt x="1784" y="1538"/>
                      <a:pt x="1784" y="1548"/>
                      <a:pt x="1789" y="1553"/>
                    </a:cubicBezTo>
                    <a:cubicBezTo>
                      <a:pt x="1789" y="1558"/>
                      <a:pt x="1789" y="1563"/>
                      <a:pt x="1794" y="1568"/>
                    </a:cubicBezTo>
                    <a:cubicBezTo>
                      <a:pt x="1794" y="1573"/>
                      <a:pt x="1794" y="1583"/>
                      <a:pt x="1800" y="1588"/>
                    </a:cubicBezTo>
                    <a:lnTo>
                      <a:pt x="1800" y="1588"/>
                    </a:lnTo>
                    <a:cubicBezTo>
                      <a:pt x="1800" y="1598"/>
                      <a:pt x="1805" y="1608"/>
                      <a:pt x="1805" y="1618"/>
                    </a:cubicBezTo>
                    <a:cubicBezTo>
                      <a:pt x="1810" y="1628"/>
                      <a:pt x="1810" y="1639"/>
                      <a:pt x="1815" y="1649"/>
                    </a:cubicBezTo>
                    <a:cubicBezTo>
                      <a:pt x="1815" y="1659"/>
                      <a:pt x="1815" y="1669"/>
                      <a:pt x="1820" y="1679"/>
                    </a:cubicBezTo>
                    <a:cubicBezTo>
                      <a:pt x="1820" y="1679"/>
                      <a:pt x="1820" y="1684"/>
                      <a:pt x="1820" y="1684"/>
                    </a:cubicBezTo>
                    <a:cubicBezTo>
                      <a:pt x="1820" y="1689"/>
                      <a:pt x="1820" y="1694"/>
                      <a:pt x="1825" y="1699"/>
                    </a:cubicBezTo>
                    <a:cubicBezTo>
                      <a:pt x="1825" y="1704"/>
                      <a:pt x="1825" y="1709"/>
                      <a:pt x="1825" y="1714"/>
                    </a:cubicBezTo>
                    <a:cubicBezTo>
                      <a:pt x="1825" y="1724"/>
                      <a:pt x="1830" y="1734"/>
                      <a:pt x="1830" y="1744"/>
                    </a:cubicBezTo>
                    <a:cubicBezTo>
                      <a:pt x="1830" y="1760"/>
                      <a:pt x="1835" y="1770"/>
                      <a:pt x="1835" y="1785"/>
                    </a:cubicBezTo>
                    <a:cubicBezTo>
                      <a:pt x="1835" y="1795"/>
                      <a:pt x="1840" y="1800"/>
                      <a:pt x="1840" y="1810"/>
                    </a:cubicBezTo>
                    <a:lnTo>
                      <a:pt x="1840" y="1810"/>
                    </a:lnTo>
                    <a:lnTo>
                      <a:pt x="1840" y="1810"/>
                    </a:lnTo>
                    <a:cubicBezTo>
                      <a:pt x="1840" y="1830"/>
                      <a:pt x="1845" y="1855"/>
                      <a:pt x="1845" y="1875"/>
                    </a:cubicBezTo>
                    <a:cubicBezTo>
                      <a:pt x="1230" y="1709"/>
                      <a:pt x="625" y="1502"/>
                      <a:pt x="40" y="125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9"/>
              <p:cNvSpPr/>
              <p:nvPr/>
            </p:nvSpPr>
            <p:spPr>
              <a:xfrm>
                <a:off x="2477378" y="4096096"/>
                <a:ext cx="285473" cy="158642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314" extrusionOk="0">
                    <a:moveTo>
                      <a:pt x="0" y="2238"/>
                    </a:moveTo>
                    <a:cubicBezTo>
                      <a:pt x="222" y="2263"/>
                      <a:pt x="449" y="2284"/>
                      <a:pt x="670" y="2299"/>
                    </a:cubicBezTo>
                    <a:cubicBezTo>
                      <a:pt x="1774" y="2314"/>
                      <a:pt x="3649" y="1825"/>
                      <a:pt x="4163" y="1351"/>
                    </a:cubicBezTo>
                    <a:cubicBezTo>
                      <a:pt x="4083" y="716"/>
                      <a:pt x="3705" y="293"/>
                      <a:pt x="3271" y="0"/>
                    </a:cubicBezTo>
                    <a:cubicBezTo>
                      <a:pt x="2954" y="0"/>
                      <a:pt x="2636" y="41"/>
                      <a:pt x="2329" y="116"/>
                    </a:cubicBezTo>
                    <a:cubicBezTo>
                      <a:pt x="1043" y="439"/>
                      <a:pt x="121" y="1321"/>
                      <a:pt x="0" y="223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9"/>
              <p:cNvSpPr/>
              <p:nvPr/>
            </p:nvSpPr>
            <p:spPr>
              <a:xfrm>
                <a:off x="2491158" y="4038712"/>
                <a:ext cx="137595" cy="79869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165" extrusionOk="0">
                    <a:moveTo>
                      <a:pt x="293" y="429"/>
                    </a:moveTo>
                    <a:lnTo>
                      <a:pt x="1508" y="56"/>
                    </a:lnTo>
                    <a:cubicBezTo>
                      <a:pt x="1694" y="1"/>
                      <a:pt x="1891" y="107"/>
                      <a:pt x="1951" y="293"/>
                    </a:cubicBezTo>
                    <a:lnTo>
                      <a:pt x="1951" y="293"/>
                    </a:lnTo>
                    <a:cubicBezTo>
                      <a:pt x="2007" y="480"/>
                      <a:pt x="1901" y="676"/>
                      <a:pt x="1714" y="737"/>
                    </a:cubicBezTo>
                    <a:lnTo>
                      <a:pt x="500" y="1110"/>
                    </a:lnTo>
                    <a:cubicBezTo>
                      <a:pt x="313" y="1165"/>
                      <a:pt x="112" y="1059"/>
                      <a:pt x="56" y="873"/>
                    </a:cubicBezTo>
                    <a:lnTo>
                      <a:pt x="56" y="873"/>
                    </a:lnTo>
                    <a:cubicBezTo>
                      <a:pt x="1" y="686"/>
                      <a:pt x="107" y="490"/>
                      <a:pt x="293" y="4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9"/>
              <p:cNvSpPr/>
              <p:nvPr/>
            </p:nvSpPr>
            <p:spPr>
              <a:xfrm>
                <a:off x="1765193" y="4189062"/>
                <a:ext cx="533583" cy="138966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027" extrusionOk="0">
                    <a:moveTo>
                      <a:pt x="0" y="0"/>
                    </a:moveTo>
                    <a:cubicBezTo>
                      <a:pt x="0" y="318"/>
                      <a:pt x="30" y="635"/>
                      <a:pt x="86" y="948"/>
                    </a:cubicBezTo>
                    <a:cubicBezTo>
                      <a:pt x="1431" y="1543"/>
                      <a:pt x="2868" y="1905"/>
                      <a:pt x="4335" y="2011"/>
                    </a:cubicBezTo>
                    <a:cubicBezTo>
                      <a:pt x="5428" y="2026"/>
                      <a:pt x="7303" y="1522"/>
                      <a:pt x="7742" y="1059"/>
                    </a:cubicBezTo>
                    <a:cubicBezTo>
                      <a:pt x="7777" y="857"/>
                      <a:pt x="7782" y="645"/>
                      <a:pt x="7757" y="444"/>
                    </a:cubicBezTo>
                    <a:cubicBezTo>
                      <a:pt x="7243" y="912"/>
                      <a:pt x="5373" y="1406"/>
                      <a:pt x="4264" y="1391"/>
                    </a:cubicBezTo>
                    <a:cubicBezTo>
                      <a:pt x="2802" y="1280"/>
                      <a:pt x="1366" y="933"/>
                      <a:pt x="15" y="353"/>
                    </a:cubicBezTo>
                    <a:cubicBezTo>
                      <a:pt x="10" y="232"/>
                      <a:pt x="5" y="11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9"/>
              <p:cNvSpPr/>
              <p:nvPr/>
            </p:nvSpPr>
            <p:spPr>
              <a:xfrm>
                <a:off x="1761011" y="3979272"/>
                <a:ext cx="536051" cy="306246"/>
              </a:xfrm>
              <a:custGeom>
                <a:avLst/>
                <a:gdLst/>
                <a:ahLst/>
                <a:cxnLst/>
                <a:rect l="l" t="t" r="r" b="b"/>
                <a:pathLst>
                  <a:path w="7819" h="4467" extrusionOk="0">
                    <a:moveTo>
                      <a:pt x="197" y="1412"/>
                    </a:moveTo>
                    <a:cubicBezTo>
                      <a:pt x="127" y="1896"/>
                      <a:pt x="1" y="2722"/>
                      <a:pt x="76" y="3413"/>
                    </a:cubicBezTo>
                    <a:cubicBezTo>
                      <a:pt x="1427" y="3993"/>
                      <a:pt x="2863" y="4340"/>
                      <a:pt x="4325" y="4451"/>
                    </a:cubicBezTo>
                    <a:cubicBezTo>
                      <a:pt x="5434" y="4466"/>
                      <a:pt x="7304" y="3972"/>
                      <a:pt x="7818" y="3504"/>
                    </a:cubicBezTo>
                    <a:lnTo>
                      <a:pt x="7818" y="3504"/>
                    </a:lnTo>
                    <a:cubicBezTo>
                      <a:pt x="7818" y="3494"/>
                      <a:pt x="7813" y="3489"/>
                      <a:pt x="7813" y="3479"/>
                    </a:cubicBezTo>
                    <a:cubicBezTo>
                      <a:pt x="7813" y="3463"/>
                      <a:pt x="7813" y="3448"/>
                      <a:pt x="7808" y="3438"/>
                    </a:cubicBezTo>
                    <a:cubicBezTo>
                      <a:pt x="7808" y="3428"/>
                      <a:pt x="7803" y="3418"/>
                      <a:pt x="7803" y="3408"/>
                    </a:cubicBezTo>
                    <a:cubicBezTo>
                      <a:pt x="7803" y="3398"/>
                      <a:pt x="7798" y="3383"/>
                      <a:pt x="7798" y="3373"/>
                    </a:cubicBezTo>
                    <a:cubicBezTo>
                      <a:pt x="7793" y="3363"/>
                      <a:pt x="7793" y="3353"/>
                      <a:pt x="7793" y="3342"/>
                    </a:cubicBezTo>
                    <a:cubicBezTo>
                      <a:pt x="7788" y="3332"/>
                      <a:pt x="7788" y="3322"/>
                      <a:pt x="7783" y="3307"/>
                    </a:cubicBezTo>
                    <a:cubicBezTo>
                      <a:pt x="7783" y="3302"/>
                      <a:pt x="7778" y="3292"/>
                      <a:pt x="7778" y="3282"/>
                    </a:cubicBezTo>
                    <a:cubicBezTo>
                      <a:pt x="7773" y="3272"/>
                      <a:pt x="7773" y="3257"/>
                      <a:pt x="7768" y="3247"/>
                    </a:cubicBezTo>
                    <a:cubicBezTo>
                      <a:pt x="7768" y="3237"/>
                      <a:pt x="7763" y="3232"/>
                      <a:pt x="7758" y="3221"/>
                    </a:cubicBezTo>
                    <a:cubicBezTo>
                      <a:pt x="7758" y="3211"/>
                      <a:pt x="7753" y="3201"/>
                      <a:pt x="7753" y="3191"/>
                    </a:cubicBezTo>
                    <a:cubicBezTo>
                      <a:pt x="7747" y="3181"/>
                      <a:pt x="7742" y="3171"/>
                      <a:pt x="7742" y="3161"/>
                    </a:cubicBezTo>
                    <a:cubicBezTo>
                      <a:pt x="7737" y="3151"/>
                      <a:pt x="7732" y="3141"/>
                      <a:pt x="7732" y="3131"/>
                    </a:cubicBezTo>
                    <a:cubicBezTo>
                      <a:pt x="7727" y="3121"/>
                      <a:pt x="7727" y="3111"/>
                      <a:pt x="7722" y="3106"/>
                    </a:cubicBezTo>
                    <a:cubicBezTo>
                      <a:pt x="7717" y="3085"/>
                      <a:pt x="7707" y="3070"/>
                      <a:pt x="7702" y="3055"/>
                    </a:cubicBezTo>
                    <a:cubicBezTo>
                      <a:pt x="7697" y="3045"/>
                      <a:pt x="7697" y="3040"/>
                      <a:pt x="7692" y="3030"/>
                    </a:cubicBezTo>
                    <a:cubicBezTo>
                      <a:pt x="7687" y="3020"/>
                      <a:pt x="7682" y="3010"/>
                      <a:pt x="7677" y="2995"/>
                    </a:cubicBezTo>
                    <a:cubicBezTo>
                      <a:pt x="7672" y="2990"/>
                      <a:pt x="7672" y="2980"/>
                      <a:pt x="7667" y="2969"/>
                    </a:cubicBezTo>
                    <a:cubicBezTo>
                      <a:pt x="7662" y="2964"/>
                      <a:pt x="7657" y="2954"/>
                      <a:pt x="7652" y="2944"/>
                    </a:cubicBezTo>
                    <a:cubicBezTo>
                      <a:pt x="7647" y="2934"/>
                      <a:pt x="7642" y="2924"/>
                      <a:pt x="7642" y="2919"/>
                    </a:cubicBezTo>
                    <a:cubicBezTo>
                      <a:pt x="7637" y="2909"/>
                      <a:pt x="7632" y="2899"/>
                      <a:pt x="7627" y="2889"/>
                    </a:cubicBezTo>
                    <a:cubicBezTo>
                      <a:pt x="7621" y="2884"/>
                      <a:pt x="7616" y="2874"/>
                      <a:pt x="7611" y="2864"/>
                    </a:cubicBezTo>
                    <a:cubicBezTo>
                      <a:pt x="7606" y="2859"/>
                      <a:pt x="7601" y="2849"/>
                      <a:pt x="7596" y="2838"/>
                    </a:cubicBezTo>
                    <a:cubicBezTo>
                      <a:pt x="7591" y="2833"/>
                      <a:pt x="7586" y="2823"/>
                      <a:pt x="7581" y="2813"/>
                    </a:cubicBezTo>
                    <a:cubicBezTo>
                      <a:pt x="7576" y="2808"/>
                      <a:pt x="7571" y="2798"/>
                      <a:pt x="7566" y="2788"/>
                    </a:cubicBezTo>
                    <a:cubicBezTo>
                      <a:pt x="7561" y="2783"/>
                      <a:pt x="7556" y="2773"/>
                      <a:pt x="7551" y="2768"/>
                    </a:cubicBezTo>
                    <a:cubicBezTo>
                      <a:pt x="7546" y="2758"/>
                      <a:pt x="7541" y="2748"/>
                      <a:pt x="7536" y="2738"/>
                    </a:cubicBezTo>
                    <a:cubicBezTo>
                      <a:pt x="7531" y="2733"/>
                      <a:pt x="7526" y="2728"/>
                      <a:pt x="7521" y="2717"/>
                    </a:cubicBezTo>
                    <a:cubicBezTo>
                      <a:pt x="7516" y="2707"/>
                      <a:pt x="7506" y="2697"/>
                      <a:pt x="7495" y="2682"/>
                    </a:cubicBezTo>
                    <a:cubicBezTo>
                      <a:pt x="7490" y="2677"/>
                      <a:pt x="7485" y="2667"/>
                      <a:pt x="7475" y="2657"/>
                    </a:cubicBezTo>
                    <a:cubicBezTo>
                      <a:pt x="7470" y="2647"/>
                      <a:pt x="7465" y="2642"/>
                      <a:pt x="7455" y="2632"/>
                    </a:cubicBezTo>
                    <a:cubicBezTo>
                      <a:pt x="7450" y="2622"/>
                      <a:pt x="7445" y="2617"/>
                      <a:pt x="7440" y="2612"/>
                    </a:cubicBezTo>
                    <a:cubicBezTo>
                      <a:pt x="7435" y="2602"/>
                      <a:pt x="7425" y="2596"/>
                      <a:pt x="7420" y="2586"/>
                    </a:cubicBezTo>
                    <a:cubicBezTo>
                      <a:pt x="7415" y="2581"/>
                      <a:pt x="7410" y="2571"/>
                      <a:pt x="7405" y="2566"/>
                    </a:cubicBezTo>
                    <a:cubicBezTo>
                      <a:pt x="7395" y="2561"/>
                      <a:pt x="7390" y="2551"/>
                      <a:pt x="7385" y="2546"/>
                    </a:cubicBezTo>
                    <a:cubicBezTo>
                      <a:pt x="7380" y="2536"/>
                      <a:pt x="7369" y="2531"/>
                      <a:pt x="7364" y="2526"/>
                    </a:cubicBezTo>
                    <a:cubicBezTo>
                      <a:pt x="7359" y="2516"/>
                      <a:pt x="7354" y="2511"/>
                      <a:pt x="7344" y="2501"/>
                    </a:cubicBezTo>
                    <a:cubicBezTo>
                      <a:pt x="7339" y="2496"/>
                      <a:pt x="7334" y="2491"/>
                      <a:pt x="7329" y="2481"/>
                    </a:cubicBezTo>
                    <a:cubicBezTo>
                      <a:pt x="7319" y="2476"/>
                      <a:pt x="7314" y="2470"/>
                      <a:pt x="7309" y="2465"/>
                    </a:cubicBezTo>
                    <a:cubicBezTo>
                      <a:pt x="7304" y="2455"/>
                      <a:pt x="7294" y="2450"/>
                      <a:pt x="7289" y="2445"/>
                    </a:cubicBezTo>
                    <a:cubicBezTo>
                      <a:pt x="7279" y="2435"/>
                      <a:pt x="7274" y="2430"/>
                      <a:pt x="7269" y="2420"/>
                    </a:cubicBezTo>
                    <a:cubicBezTo>
                      <a:pt x="7259" y="2415"/>
                      <a:pt x="7254" y="2410"/>
                      <a:pt x="7248" y="2405"/>
                    </a:cubicBezTo>
                    <a:cubicBezTo>
                      <a:pt x="7238" y="2395"/>
                      <a:pt x="7228" y="2390"/>
                      <a:pt x="7223" y="2380"/>
                    </a:cubicBezTo>
                    <a:cubicBezTo>
                      <a:pt x="7213" y="2370"/>
                      <a:pt x="7203" y="2360"/>
                      <a:pt x="7193" y="2355"/>
                    </a:cubicBezTo>
                    <a:cubicBezTo>
                      <a:pt x="7183" y="2344"/>
                      <a:pt x="7178" y="2339"/>
                      <a:pt x="7168" y="2334"/>
                    </a:cubicBezTo>
                    <a:cubicBezTo>
                      <a:pt x="7163" y="2324"/>
                      <a:pt x="7153" y="2319"/>
                      <a:pt x="7148" y="2314"/>
                    </a:cubicBezTo>
                    <a:cubicBezTo>
                      <a:pt x="7143" y="2309"/>
                      <a:pt x="7133" y="2304"/>
                      <a:pt x="7128" y="2299"/>
                    </a:cubicBezTo>
                    <a:cubicBezTo>
                      <a:pt x="7117" y="2289"/>
                      <a:pt x="7112" y="2284"/>
                      <a:pt x="7102" y="2279"/>
                    </a:cubicBezTo>
                    <a:cubicBezTo>
                      <a:pt x="7097" y="2274"/>
                      <a:pt x="7092" y="2269"/>
                      <a:pt x="7082" y="2264"/>
                    </a:cubicBezTo>
                    <a:cubicBezTo>
                      <a:pt x="7077" y="2259"/>
                      <a:pt x="7067" y="2254"/>
                      <a:pt x="7062" y="2249"/>
                    </a:cubicBezTo>
                    <a:cubicBezTo>
                      <a:pt x="7052" y="2239"/>
                      <a:pt x="7047" y="2234"/>
                      <a:pt x="7042" y="2229"/>
                    </a:cubicBezTo>
                    <a:cubicBezTo>
                      <a:pt x="7032" y="2224"/>
                      <a:pt x="7027" y="2218"/>
                      <a:pt x="7017" y="2213"/>
                    </a:cubicBezTo>
                    <a:cubicBezTo>
                      <a:pt x="7012" y="2208"/>
                      <a:pt x="7002" y="2203"/>
                      <a:pt x="6996" y="2198"/>
                    </a:cubicBezTo>
                    <a:cubicBezTo>
                      <a:pt x="6986" y="2193"/>
                      <a:pt x="6981" y="2188"/>
                      <a:pt x="6971" y="2183"/>
                    </a:cubicBezTo>
                    <a:cubicBezTo>
                      <a:pt x="6966" y="2178"/>
                      <a:pt x="6956" y="2173"/>
                      <a:pt x="6951" y="2168"/>
                    </a:cubicBezTo>
                    <a:cubicBezTo>
                      <a:pt x="6946" y="2163"/>
                      <a:pt x="6936" y="2158"/>
                      <a:pt x="6926" y="2148"/>
                    </a:cubicBezTo>
                    <a:cubicBezTo>
                      <a:pt x="6921" y="2143"/>
                      <a:pt x="6911" y="2138"/>
                      <a:pt x="6901" y="2133"/>
                    </a:cubicBezTo>
                    <a:cubicBezTo>
                      <a:pt x="6891" y="2123"/>
                      <a:pt x="6881" y="2118"/>
                      <a:pt x="6865" y="2113"/>
                    </a:cubicBezTo>
                    <a:cubicBezTo>
                      <a:pt x="6860" y="2103"/>
                      <a:pt x="6850" y="2098"/>
                      <a:pt x="6840" y="2092"/>
                    </a:cubicBezTo>
                    <a:cubicBezTo>
                      <a:pt x="6830" y="2087"/>
                      <a:pt x="6825" y="2082"/>
                      <a:pt x="6815" y="2077"/>
                    </a:cubicBezTo>
                    <a:cubicBezTo>
                      <a:pt x="6810" y="2072"/>
                      <a:pt x="6800" y="2072"/>
                      <a:pt x="6795" y="2067"/>
                    </a:cubicBezTo>
                    <a:cubicBezTo>
                      <a:pt x="6785" y="2062"/>
                      <a:pt x="6780" y="2057"/>
                      <a:pt x="6770" y="2052"/>
                    </a:cubicBezTo>
                    <a:lnTo>
                      <a:pt x="6749" y="2037"/>
                    </a:lnTo>
                    <a:lnTo>
                      <a:pt x="6724" y="2027"/>
                    </a:lnTo>
                    <a:lnTo>
                      <a:pt x="6704" y="2012"/>
                    </a:lnTo>
                    <a:lnTo>
                      <a:pt x="6679" y="1997"/>
                    </a:lnTo>
                    <a:lnTo>
                      <a:pt x="6659" y="1987"/>
                    </a:lnTo>
                    <a:cubicBezTo>
                      <a:pt x="6649" y="1982"/>
                      <a:pt x="6639" y="1977"/>
                      <a:pt x="6634" y="1977"/>
                    </a:cubicBezTo>
                    <a:cubicBezTo>
                      <a:pt x="6623" y="1971"/>
                      <a:pt x="6613" y="1966"/>
                      <a:pt x="6608" y="1961"/>
                    </a:cubicBezTo>
                    <a:lnTo>
                      <a:pt x="6588" y="1951"/>
                    </a:lnTo>
                    <a:cubicBezTo>
                      <a:pt x="6578" y="1946"/>
                      <a:pt x="6573" y="1941"/>
                      <a:pt x="6563" y="1936"/>
                    </a:cubicBezTo>
                    <a:cubicBezTo>
                      <a:pt x="6548" y="1931"/>
                      <a:pt x="6533" y="1921"/>
                      <a:pt x="6518" y="1916"/>
                    </a:cubicBezTo>
                    <a:lnTo>
                      <a:pt x="6497" y="1906"/>
                    </a:lnTo>
                    <a:lnTo>
                      <a:pt x="6472" y="1896"/>
                    </a:lnTo>
                    <a:lnTo>
                      <a:pt x="6452" y="1886"/>
                    </a:lnTo>
                    <a:lnTo>
                      <a:pt x="6427" y="1871"/>
                    </a:lnTo>
                    <a:lnTo>
                      <a:pt x="6407" y="1866"/>
                    </a:lnTo>
                    <a:lnTo>
                      <a:pt x="6382" y="1851"/>
                    </a:lnTo>
                    <a:lnTo>
                      <a:pt x="6361" y="1840"/>
                    </a:lnTo>
                    <a:lnTo>
                      <a:pt x="6336" y="1830"/>
                    </a:lnTo>
                    <a:lnTo>
                      <a:pt x="6316" y="1820"/>
                    </a:lnTo>
                    <a:lnTo>
                      <a:pt x="6296" y="1815"/>
                    </a:lnTo>
                    <a:lnTo>
                      <a:pt x="6271" y="1805"/>
                    </a:lnTo>
                    <a:lnTo>
                      <a:pt x="6251" y="1795"/>
                    </a:lnTo>
                    <a:lnTo>
                      <a:pt x="6245" y="1795"/>
                    </a:lnTo>
                    <a:cubicBezTo>
                      <a:pt x="6235" y="1790"/>
                      <a:pt x="6220" y="1780"/>
                      <a:pt x="6205" y="1775"/>
                    </a:cubicBezTo>
                    <a:lnTo>
                      <a:pt x="6205" y="1775"/>
                    </a:lnTo>
                    <a:cubicBezTo>
                      <a:pt x="6195" y="1770"/>
                      <a:pt x="6180" y="1765"/>
                      <a:pt x="6165" y="1760"/>
                    </a:cubicBezTo>
                    <a:lnTo>
                      <a:pt x="6165" y="1760"/>
                    </a:lnTo>
                    <a:lnTo>
                      <a:pt x="6145" y="1750"/>
                    </a:lnTo>
                    <a:lnTo>
                      <a:pt x="6124" y="1745"/>
                    </a:lnTo>
                    <a:lnTo>
                      <a:pt x="6099" y="1735"/>
                    </a:lnTo>
                    <a:lnTo>
                      <a:pt x="6084" y="1730"/>
                    </a:lnTo>
                    <a:lnTo>
                      <a:pt x="6059" y="1719"/>
                    </a:lnTo>
                    <a:lnTo>
                      <a:pt x="6044" y="1709"/>
                    </a:lnTo>
                    <a:lnTo>
                      <a:pt x="6019" y="1704"/>
                    </a:lnTo>
                    <a:lnTo>
                      <a:pt x="5998" y="1694"/>
                    </a:lnTo>
                    <a:lnTo>
                      <a:pt x="5978" y="1689"/>
                    </a:lnTo>
                    <a:lnTo>
                      <a:pt x="5978" y="1689"/>
                    </a:lnTo>
                    <a:lnTo>
                      <a:pt x="5943" y="1674"/>
                    </a:lnTo>
                    <a:lnTo>
                      <a:pt x="5938" y="1674"/>
                    </a:lnTo>
                    <a:lnTo>
                      <a:pt x="5903" y="1659"/>
                    </a:lnTo>
                    <a:lnTo>
                      <a:pt x="5903" y="1659"/>
                    </a:lnTo>
                    <a:lnTo>
                      <a:pt x="5872" y="1649"/>
                    </a:lnTo>
                    <a:lnTo>
                      <a:pt x="5867" y="1649"/>
                    </a:lnTo>
                    <a:lnTo>
                      <a:pt x="5837" y="1639"/>
                    </a:lnTo>
                    <a:lnTo>
                      <a:pt x="5827" y="1634"/>
                    </a:lnTo>
                    <a:lnTo>
                      <a:pt x="5807" y="1624"/>
                    </a:lnTo>
                    <a:lnTo>
                      <a:pt x="5792" y="1619"/>
                    </a:lnTo>
                    <a:lnTo>
                      <a:pt x="5731" y="1599"/>
                    </a:lnTo>
                    <a:lnTo>
                      <a:pt x="5721" y="1593"/>
                    </a:lnTo>
                    <a:lnTo>
                      <a:pt x="5716" y="1593"/>
                    </a:lnTo>
                    <a:lnTo>
                      <a:pt x="5691" y="1583"/>
                    </a:lnTo>
                    <a:lnTo>
                      <a:pt x="5686" y="1583"/>
                    </a:lnTo>
                    <a:lnTo>
                      <a:pt x="5661" y="1573"/>
                    </a:lnTo>
                    <a:cubicBezTo>
                      <a:pt x="6266" y="485"/>
                      <a:pt x="5741" y="1"/>
                      <a:pt x="4728" y="142"/>
                    </a:cubicBezTo>
                    <a:cubicBezTo>
                      <a:pt x="4310" y="217"/>
                      <a:pt x="3005" y="444"/>
                      <a:pt x="2596" y="2218"/>
                    </a:cubicBezTo>
                    <a:cubicBezTo>
                      <a:pt x="2596" y="2218"/>
                      <a:pt x="278" y="1331"/>
                      <a:pt x="197" y="14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9"/>
              <p:cNvSpPr/>
              <p:nvPr/>
            </p:nvSpPr>
            <p:spPr>
              <a:xfrm>
                <a:off x="2011866" y="4126468"/>
                <a:ext cx="285199" cy="15905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2320" extrusionOk="0">
                    <a:moveTo>
                      <a:pt x="1" y="2239"/>
                    </a:moveTo>
                    <a:cubicBezTo>
                      <a:pt x="223" y="2269"/>
                      <a:pt x="444" y="2289"/>
                      <a:pt x="666" y="2304"/>
                    </a:cubicBezTo>
                    <a:cubicBezTo>
                      <a:pt x="1775" y="2319"/>
                      <a:pt x="3645" y="1825"/>
                      <a:pt x="4159" y="1357"/>
                    </a:cubicBezTo>
                    <a:cubicBezTo>
                      <a:pt x="4078" y="717"/>
                      <a:pt x="3700" y="293"/>
                      <a:pt x="3267" y="1"/>
                    </a:cubicBezTo>
                    <a:cubicBezTo>
                      <a:pt x="2949" y="1"/>
                      <a:pt x="2632" y="41"/>
                      <a:pt x="2324" y="122"/>
                    </a:cubicBezTo>
                    <a:cubicBezTo>
                      <a:pt x="1044" y="439"/>
                      <a:pt x="117" y="1321"/>
                      <a:pt x="1" y="223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9"/>
              <p:cNvSpPr/>
              <p:nvPr/>
            </p:nvSpPr>
            <p:spPr>
              <a:xfrm>
                <a:off x="2025372" y="4069152"/>
                <a:ext cx="137595" cy="80212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170" extrusionOk="0">
                    <a:moveTo>
                      <a:pt x="293" y="434"/>
                    </a:moveTo>
                    <a:lnTo>
                      <a:pt x="1507" y="61"/>
                    </a:lnTo>
                    <a:cubicBezTo>
                      <a:pt x="1694" y="0"/>
                      <a:pt x="1890" y="106"/>
                      <a:pt x="1951" y="293"/>
                    </a:cubicBezTo>
                    <a:lnTo>
                      <a:pt x="1951" y="293"/>
                    </a:lnTo>
                    <a:cubicBezTo>
                      <a:pt x="2006" y="484"/>
                      <a:pt x="1901" y="681"/>
                      <a:pt x="1714" y="736"/>
                    </a:cubicBezTo>
                    <a:lnTo>
                      <a:pt x="499" y="1109"/>
                    </a:lnTo>
                    <a:cubicBezTo>
                      <a:pt x="313" y="1170"/>
                      <a:pt x="116" y="1064"/>
                      <a:pt x="56" y="877"/>
                    </a:cubicBezTo>
                    <a:lnTo>
                      <a:pt x="56" y="877"/>
                    </a:lnTo>
                    <a:cubicBezTo>
                      <a:pt x="0" y="686"/>
                      <a:pt x="106" y="489"/>
                      <a:pt x="293" y="43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0" name="Google Shape;970;p39"/>
          <p:cNvGrpSpPr/>
          <p:nvPr/>
        </p:nvGrpSpPr>
        <p:grpSpPr>
          <a:xfrm flipH="1">
            <a:off x="-873959" y="-50584"/>
            <a:ext cx="2429915" cy="1545179"/>
            <a:chOff x="258104" y="3061928"/>
            <a:chExt cx="2429915" cy="1545179"/>
          </a:xfrm>
        </p:grpSpPr>
        <p:sp>
          <p:nvSpPr>
            <p:cNvPr id="971" name="Google Shape;971;p39"/>
            <p:cNvSpPr/>
            <p:nvPr/>
          </p:nvSpPr>
          <p:spPr>
            <a:xfrm rot="1206883">
              <a:off x="326790" y="3431545"/>
              <a:ext cx="2292541" cy="805944"/>
            </a:xfrm>
            <a:custGeom>
              <a:avLst/>
              <a:gdLst/>
              <a:ahLst/>
              <a:cxnLst/>
              <a:rect l="l" t="t" r="r" b="b"/>
              <a:pathLst>
                <a:path w="51362" h="18056" extrusionOk="0">
                  <a:moveTo>
                    <a:pt x="45285" y="5686"/>
                  </a:moveTo>
                  <a:cubicBezTo>
                    <a:pt x="45285" y="5686"/>
                    <a:pt x="41683" y="5669"/>
                    <a:pt x="41588" y="5669"/>
                  </a:cubicBezTo>
                  <a:lnTo>
                    <a:pt x="41588" y="5669"/>
                  </a:lnTo>
                  <a:cubicBezTo>
                    <a:pt x="41588" y="5669"/>
                    <a:pt x="39044" y="5660"/>
                    <a:pt x="38957" y="5660"/>
                  </a:cubicBezTo>
                  <a:lnTo>
                    <a:pt x="38957" y="5660"/>
                  </a:lnTo>
                  <a:lnTo>
                    <a:pt x="29392" y="5634"/>
                  </a:lnTo>
                  <a:cubicBezTo>
                    <a:pt x="30329" y="4644"/>
                    <a:pt x="31032" y="3447"/>
                    <a:pt x="31440" y="2136"/>
                  </a:cubicBezTo>
                  <a:cubicBezTo>
                    <a:pt x="31805" y="990"/>
                    <a:pt x="30546" y="1"/>
                    <a:pt x="29522" y="634"/>
                  </a:cubicBezTo>
                  <a:cubicBezTo>
                    <a:pt x="28263" y="1398"/>
                    <a:pt x="26901" y="1988"/>
                    <a:pt x="25477" y="2379"/>
                  </a:cubicBezTo>
                  <a:cubicBezTo>
                    <a:pt x="25191" y="2032"/>
                    <a:pt x="24939" y="1650"/>
                    <a:pt x="24748" y="1242"/>
                  </a:cubicBezTo>
                  <a:cubicBezTo>
                    <a:pt x="24444" y="617"/>
                    <a:pt x="23706" y="330"/>
                    <a:pt x="23064" y="608"/>
                  </a:cubicBezTo>
                  <a:cubicBezTo>
                    <a:pt x="22040" y="1042"/>
                    <a:pt x="20382" y="1285"/>
                    <a:pt x="18498" y="1285"/>
                  </a:cubicBezTo>
                  <a:cubicBezTo>
                    <a:pt x="17422" y="1285"/>
                    <a:pt x="16354" y="1207"/>
                    <a:pt x="15286" y="1051"/>
                  </a:cubicBezTo>
                  <a:cubicBezTo>
                    <a:pt x="14375" y="903"/>
                    <a:pt x="13602" y="1737"/>
                    <a:pt x="13819" y="2639"/>
                  </a:cubicBezTo>
                  <a:cubicBezTo>
                    <a:pt x="14097" y="3794"/>
                    <a:pt x="14540" y="4783"/>
                    <a:pt x="15130" y="5591"/>
                  </a:cubicBezTo>
                  <a:lnTo>
                    <a:pt x="14983" y="5591"/>
                  </a:lnTo>
                  <a:cubicBezTo>
                    <a:pt x="14835" y="5591"/>
                    <a:pt x="14688" y="5608"/>
                    <a:pt x="14549" y="5634"/>
                  </a:cubicBezTo>
                  <a:cubicBezTo>
                    <a:pt x="14436" y="5643"/>
                    <a:pt x="14323" y="5669"/>
                    <a:pt x="14219" y="5703"/>
                  </a:cubicBezTo>
                  <a:lnTo>
                    <a:pt x="5764" y="8811"/>
                  </a:lnTo>
                  <a:lnTo>
                    <a:pt x="5764" y="8811"/>
                  </a:lnTo>
                  <a:lnTo>
                    <a:pt x="1138" y="10512"/>
                  </a:lnTo>
                  <a:cubicBezTo>
                    <a:pt x="1" y="10929"/>
                    <a:pt x="1" y="12526"/>
                    <a:pt x="1129" y="12951"/>
                  </a:cubicBezTo>
                  <a:lnTo>
                    <a:pt x="5738" y="14679"/>
                  </a:lnTo>
                  <a:lnTo>
                    <a:pt x="5747" y="14679"/>
                  </a:lnTo>
                  <a:lnTo>
                    <a:pt x="13958" y="17760"/>
                  </a:lnTo>
                  <a:cubicBezTo>
                    <a:pt x="14271" y="17899"/>
                    <a:pt x="14609" y="17969"/>
                    <a:pt x="14948" y="17969"/>
                  </a:cubicBezTo>
                  <a:lnTo>
                    <a:pt x="19462" y="17986"/>
                  </a:lnTo>
                  <a:cubicBezTo>
                    <a:pt x="19514" y="17986"/>
                    <a:pt x="19574" y="17986"/>
                    <a:pt x="19627" y="17977"/>
                  </a:cubicBezTo>
                  <a:cubicBezTo>
                    <a:pt x="19627" y="17977"/>
                    <a:pt x="31362" y="18012"/>
                    <a:pt x="38957" y="18038"/>
                  </a:cubicBezTo>
                  <a:lnTo>
                    <a:pt x="38957" y="18038"/>
                  </a:lnTo>
                  <a:cubicBezTo>
                    <a:pt x="38957" y="18038"/>
                    <a:pt x="39912" y="18038"/>
                    <a:pt x="40659" y="18038"/>
                  </a:cubicBezTo>
                  <a:lnTo>
                    <a:pt x="40659" y="18038"/>
                  </a:lnTo>
                  <a:lnTo>
                    <a:pt x="40667" y="18038"/>
                  </a:lnTo>
                  <a:cubicBezTo>
                    <a:pt x="40676" y="18038"/>
                    <a:pt x="40711" y="18038"/>
                    <a:pt x="40754" y="18038"/>
                  </a:cubicBezTo>
                  <a:cubicBezTo>
                    <a:pt x="41197" y="18047"/>
                    <a:pt x="41544" y="18047"/>
                    <a:pt x="41544" y="18047"/>
                  </a:cubicBezTo>
                  <a:lnTo>
                    <a:pt x="41544" y="18047"/>
                  </a:lnTo>
                  <a:cubicBezTo>
                    <a:pt x="42742" y="18047"/>
                    <a:pt x="44756" y="18055"/>
                    <a:pt x="45181" y="18055"/>
                  </a:cubicBezTo>
                  <a:lnTo>
                    <a:pt x="45190" y="18055"/>
                  </a:lnTo>
                  <a:cubicBezTo>
                    <a:pt x="45216" y="18055"/>
                    <a:pt x="45225" y="18055"/>
                    <a:pt x="45242" y="18055"/>
                  </a:cubicBezTo>
                  <a:lnTo>
                    <a:pt x="45259" y="18055"/>
                  </a:lnTo>
                  <a:lnTo>
                    <a:pt x="45268" y="18055"/>
                  </a:lnTo>
                  <a:cubicBezTo>
                    <a:pt x="48610" y="18055"/>
                    <a:pt x="51344" y="15286"/>
                    <a:pt x="51353" y="11884"/>
                  </a:cubicBezTo>
                  <a:cubicBezTo>
                    <a:pt x="51362" y="8472"/>
                    <a:pt x="48636" y="5695"/>
                    <a:pt x="45285" y="56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dist="47625" dir="12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2" name="Google Shape;972;p39"/>
            <p:cNvGrpSpPr/>
            <p:nvPr/>
          </p:nvGrpSpPr>
          <p:grpSpPr>
            <a:xfrm rot="1206883">
              <a:off x="386482" y="3512221"/>
              <a:ext cx="2163903" cy="670341"/>
              <a:chOff x="2172525" y="4361375"/>
              <a:chExt cx="1212000" cy="375450"/>
            </a:xfrm>
          </p:grpSpPr>
          <p:sp>
            <p:nvSpPr>
              <p:cNvPr id="973" name="Google Shape;973;p39"/>
              <p:cNvSpPr/>
              <p:nvPr/>
            </p:nvSpPr>
            <p:spPr>
              <a:xfrm>
                <a:off x="2172525" y="4490925"/>
                <a:ext cx="328150" cy="240900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9636" extrusionOk="0">
                    <a:moveTo>
                      <a:pt x="12882" y="9635"/>
                    </a:moveTo>
                    <a:lnTo>
                      <a:pt x="1" y="4809"/>
                    </a:lnTo>
                    <a:lnTo>
                      <a:pt x="13082" y="0"/>
                    </a:lnTo>
                    <a:lnTo>
                      <a:pt x="13125" y="0"/>
                    </a:lnTo>
                    <a:cubicBezTo>
                      <a:pt x="12561" y="139"/>
                      <a:pt x="12171" y="643"/>
                      <a:pt x="12171" y="1224"/>
                    </a:cubicBezTo>
                    <a:lnTo>
                      <a:pt x="12171" y="1224"/>
                    </a:lnTo>
                    <a:cubicBezTo>
                      <a:pt x="12171" y="1780"/>
                      <a:pt x="12526" y="2266"/>
                      <a:pt x="13065" y="2431"/>
                    </a:cubicBezTo>
                    <a:cubicBezTo>
                      <a:pt x="12526" y="2587"/>
                      <a:pt x="12162" y="3082"/>
                      <a:pt x="12162" y="3637"/>
                    </a:cubicBezTo>
                    <a:lnTo>
                      <a:pt x="12162" y="3637"/>
                    </a:lnTo>
                    <a:cubicBezTo>
                      <a:pt x="12162" y="4210"/>
                      <a:pt x="12552" y="4714"/>
                      <a:pt x="13108" y="4861"/>
                    </a:cubicBezTo>
                    <a:cubicBezTo>
                      <a:pt x="12552" y="5000"/>
                      <a:pt x="12153" y="5504"/>
                      <a:pt x="12153" y="6076"/>
                    </a:cubicBezTo>
                    <a:lnTo>
                      <a:pt x="12153" y="6076"/>
                    </a:lnTo>
                    <a:cubicBezTo>
                      <a:pt x="12153" y="6632"/>
                      <a:pt x="12518" y="7127"/>
                      <a:pt x="13047" y="7283"/>
                    </a:cubicBezTo>
                    <a:cubicBezTo>
                      <a:pt x="12518" y="7439"/>
                      <a:pt x="12153" y="7934"/>
                      <a:pt x="12153" y="8490"/>
                    </a:cubicBezTo>
                    <a:lnTo>
                      <a:pt x="12153" y="8490"/>
                    </a:lnTo>
                    <a:cubicBezTo>
                      <a:pt x="12145" y="8984"/>
                      <a:pt x="12431" y="9427"/>
                      <a:pt x="12882" y="96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9"/>
              <p:cNvSpPr/>
              <p:nvPr/>
            </p:nvSpPr>
            <p:spPr>
              <a:xfrm>
                <a:off x="2172525" y="4568825"/>
                <a:ext cx="115700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421" extrusionOk="0">
                    <a:moveTo>
                      <a:pt x="4619" y="3421"/>
                    </a:moveTo>
                    <a:lnTo>
                      <a:pt x="1" y="1693"/>
                    </a:lnTo>
                    <a:lnTo>
                      <a:pt x="46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2476125" y="4490275"/>
                <a:ext cx="908400" cy="246550"/>
              </a:xfrm>
              <a:custGeom>
                <a:avLst/>
                <a:gdLst/>
                <a:ahLst/>
                <a:cxnLst/>
                <a:rect l="l" t="t" r="r" b="b"/>
                <a:pathLst>
                  <a:path w="36336" h="9862" extrusionOk="0">
                    <a:moveTo>
                      <a:pt x="36327" y="4983"/>
                    </a:moveTo>
                    <a:lnTo>
                      <a:pt x="36327" y="4983"/>
                    </a:lnTo>
                    <a:cubicBezTo>
                      <a:pt x="36336" y="2301"/>
                      <a:pt x="34183" y="96"/>
                      <a:pt x="31553" y="87"/>
                    </a:cubicBezTo>
                    <a:lnTo>
                      <a:pt x="27855" y="78"/>
                    </a:lnTo>
                    <a:cubicBezTo>
                      <a:pt x="28194" y="3325"/>
                      <a:pt x="28177" y="6597"/>
                      <a:pt x="27821" y="9844"/>
                    </a:cubicBezTo>
                    <a:lnTo>
                      <a:pt x="25234" y="9835"/>
                    </a:lnTo>
                    <a:cubicBezTo>
                      <a:pt x="25581" y="6589"/>
                      <a:pt x="25572" y="3316"/>
                      <a:pt x="25225" y="70"/>
                    </a:cubicBezTo>
                    <a:lnTo>
                      <a:pt x="1346" y="0"/>
                    </a:lnTo>
                    <a:lnTo>
                      <a:pt x="1346" y="0"/>
                    </a:lnTo>
                    <a:lnTo>
                      <a:pt x="1259" y="0"/>
                    </a:lnTo>
                    <a:cubicBezTo>
                      <a:pt x="573" y="9"/>
                      <a:pt x="27" y="564"/>
                      <a:pt x="27" y="1250"/>
                    </a:cubicBezTo>
                    <a:lnTo>
                      <a:pt x="27" y="1250"/>
                    </a:lnTo>
                    <a:cubicBezTo>
                      <a:pt x="27" y="1806"/>
                      <a:pt x="382" y="2292"/>
                      <a:pt x="921" y="2457"/>
                    </a:cubicBezTo>
                    <a:cubicBezTo>
                      <a:pt x="382" y="2613"/>
                      <a:pt x="18" y="3108"/>
                      <a:pt x="18" y="3663"/>
                    </a:cubicBezTo>
                    <a:lnTo>
                      <a:pt x="18" y="3663"/>
                    </a:lnTo>
                    <a:cubicBezTo>
                      <a:pt x="18" y="4236"/>
                      <a:pt x="408" y="4740"/>
                      <a:pt x="964" y="4887"/>
                    </a:cubicBezTo>
                    <a:cubicBezTo>
                      <a:pt x="408" y="5026"/>
                      <a:pt x="9" y="5530"/>
                      <a:pt x="9" y="6102"/>
                    </a:cubicBezTo>
                    <a:lnTo>
                      <a:pt x="9" y="6102"/>
                    </a:lnTo>
                    <a:cubicBezTo>
                      <a:pt x="9" y="6658"/>
                      <a:pt x="374" y="7153"/>
                      <a:pt x="903" y="7309"/>
                    </a:cubicBezTo>
                    <a:cubicBezTo>
                      <a:pt x="374" y="7465"/>
                      <a:pt x="9" y="7960"/>
                      <a:pt x="9" y="8516"/>
                    </a:cubicBezTo>
                    <a:lnTo>
                      <a:pt x="9" y="8516"/>
                    </a:lnTo>
                    <a:cubicBezTo>
                      <a:pt x="1" y="9201"/>
                      <a:pt x="547" y="9766"/>
                      <a:pt x="1233" y="9774"/>
                    </a:cubicBezTo>
                    <a:lnTo>
                      <a:pt x="5738" y="9783"/>
                    </a:lnTo>
                    <a:cubicBezTo>
                      <a:pt x="5773" y="9783"/>
                      <a:pt x="5816" y="9783"/>
                      <a:pt x="5851" y="9783"/>
                    </a:cubicBezTo>
                    <a:lnTo>
                      <a:pt x="31527" y="9861"/>
                    </a:lnTo>
                    <a:cubicBezTo>
                      <a:pt x="34157" y="9861"/>
                      <a:pt x="36319" y="7674"/>
                      <a:pt x="36327" y="498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2476350" y="4568825"/>
                <a:ext cx="637150" cy="79875"/>
              </a:xfrm>
              <a:custGeom>
                <a:avLst/>
                <a:gdLst/>
                <a:ahLst/>
                <a:cxnLst/>
                <a:rect l="l" t="t" r="r" b="b"/>
                <a:pathLst>
                  <a:path w="25486" h="3195" extrusionOk="0">
                    <a:moveTo>
                      <a:pt x="25459" y="3195"/>
                    </a:moveTo>
                    <a:cubicBezTo>
                      <a:pt x="25468" y="2796"/>
                      <a:pt x="25477" y="2396"/>
                      <a:pt x="25477" y="1988"/>
                    </a:cubicBezTo>
                    <a:cubicBezTo>
                      <a:pt x="25485" y="1346"/>
                      <a:pt x="25468" y="704"/>
                      <a:pt x="25442" y="70"/>
                    </a:cubicBezTo>
                    <a:lnTo>
                      <a:pt x="3967" y="1"/>
                    </a:lnTo>
                    <a:cubicBezTo>
                      <a:pt x="3906" y="9"/>
                      <a:pt x="3846" y="9"/>
                      <a:pt x="3785" y="9"/>
                    </a:cubicBezTo>
                    <a:lnTo>
                      <a:pt x="122" y="1"/>
                    </a:lnTo>
                    <a:cubicBezTo>
                      <a:pt x="52" y="165"/>
                      <a:pt x="9" y="339"/>
                      <a:pt x="9" y="521"/>
                    </a:cubicBezTo>
                    <a:lnTo>
                      <a:pt x="9" y="521"/>
                    </a:lnTo>
                    <a:cubicBezTo>
                      <a:pt x="9" y="1094"/>
                      <a:pt x="399" y="1598"/>
                      <a:pt x="955" y="1745"/>
                    </a:cubicBezTo>
                    <a:cubicBezTo>
                      <a:pt x="399" y="1884"/>
                      <a:pt x="0" y="2388"/>
                      <a:pt x="0" y="2960"/>
                    </a:cubicBezTo>
                    <a:lnTo>
                      <a:pt x="0" y="2960"/>
                    </a:lnTo>
                    <a:cubicBezTo>
                      <a:pt x="0" y="3013"/>
                      <a:pt x="9" y="3073"/>
                      <a:pt x="18" y="3125"/>
                    </a:cubicBezTo>
                    <a:lnTo>
                      <a:pt x="3958" y="3134"/>
                    </a:lnTo>
                    <a:cubicBezTo>
                      <a:pt x="4019" y="3134"/>
                      <a:pt x="4080" y="3134"/>
                      <a:pt x="4141" y="31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3149500" y="4492225"/>
                <a:ext cx="235025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9784" extrusionOk="0">
                    <a:moveTo>
                      <a:pt x="9392" y="4905"/>
                    </a:moveTo>
                    <a:lnTo>
                      <a:pt x="9392" y="4905"/>
                    </a:lnTo>
                    <a:cubicBezTo>
                      <a:pt x="9401" y="2223"/>
                      <a:pt x="7248" y="18"/>
                      <a:pt x="4618" y="9"/>
                    </a:cubicBezTo>
                    <a:lnTo>
                      <a:pt x="920" y="0"/>
                    </a:lnTo>
                    <a:cubicBezTo>
                      <a:pt x="1259" y="3247"/>
                      <a:pt x="1242" y="6519"/>
                      <a:pt x="886" y="9766"/>
                    </a:cubicBezTo>
                    <a:lnTo>
                      <a:pt x="0" y="9766"/>
                    </a:lnTo>
                    <a:lnTo>
                      <a:pt x="0" y="9766"/>
                    </a:lnTo>
                    <a:lnTo>
                      <a:pt x="4592" y="9783"/>
                    </a:lnTo>
                    <a:cubicBezTo>
                      <a:pt x="7222" y="9783"/>
                      <a:pt x="9384" y="7596"/>
                      <a:pt x="9392" y="49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3106750" y="4492000"/>
                <a:ext cx="74225" cy="2443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775" extrusionOk="0">
                    <a:moveTo>
                      <a:pt x="2630" y="9"/>
                    </a:moveTo>
                    <a:lnTo>
                      <a:pt x="0" y="1"/>
                    </a:lnTo>
                    <a:cubicBezTo>
                      <a:pt x="347" y="3247"/>
                      <a:pt x="356" y="6520"/>
                      <a:pt x="9" y="9766"/>
                    </a:cubicBezTo>
                    <a:lnTo>
                      <a:pt x="2596" y="9775"/>
                    </a:lnTo>
                    <a:cubicBezTo>
                      <a:pt x="2952" y="6528"/>
                      <a:pt x="2969" y="3256"/>
                      <a:pt x="2630" y="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9"/>
              <p:cNvSpPr/>
              <p:nvPr/>
            </p:nvSpPr>
            <p:spPr>
              <a:xfrm>
                <a:off x="2510200" y="4362875"/>
                <a:ext cx="249350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9974" h="5140" extrusionOk="0">
                    <a:moveTo>
                      <a:pt x="9974" y="2015"/>
                    </a:moveTo>
                    <a:cubicBezTo>
                      <a:pt x="9349" y="1442"/>
                      <a:pt x="8845" y="765"/>
                      <a:pt x="8481" y="1"/>
                    </a:cubicBezTo>
                    <a:cubicBezTo>
                      <a:pt x="6328" y="921"/>
                      <a:pt x="2613" y="947"/>
                      <a:pt x="0" y="530"/>
                    </a:cubicBezTo>
                    <a:cubicBezTo>
                      <a:pt x="608" y="3065"/>
                      <a:pt x="2170" y="4905"/>
                      <a:pt x="5261" y="5140"/>
                    </a:cubicBezTo>
                    <a:cubicBezTo>
                      <a:pt x="6215" y="4888"/>
                      <a:pt x="7083" y="3230"/>
                      <a:pt x="7266" y="2267"/>
                    </a:cubicBezTo>
                    <a:cubicBezTo>
                      <a:pt x="8177" y="2293"/>
                      <a:pt x="9080" y="2206"/>
                      <a:pt x="9974" y="20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9"/>
              <p:cNvSpPr/>
              <p:nvPr/>
            </p:nvSpPr>
            <p:spPr>
              <a:xfrm>
                <a:off x="2641050" y="4361375"/>
                <a:ext cx="246975" cy="1465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5860" extrusionOk="0">
                    <a:moveTo>
                      <a:pt x="0" y="5208"/>
                    </a:moveTo>
                    <a:cubicBezTo>
                      <a:pt x="964" y="4983"/>
                      <a:pt x="1841" y="3299"/>
                      <a:pt x="2032" y="2327"/>
                    </a:cubicBezTo>
                    <a:cubicBezTo>
                      <a:pt x="4809" y="2413"/>
                      <a:pt x="7709" y="1328"/>
                      <a:pt x="9879" y="0"/>
                    </a:cubicBezTo>
                    <a:cubicBezTo>
                      <a:pt x="8603" y="3967"/>
                      <a:pt x="4974" y="5859"/>
                      <a:pt x="0" y="5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81" name="Google Shape;981;p39"/>
          <p:cNvGrpSpPr/>
          <p:nvPr/>
        </p:nvGrpSpPr>
        <p:grpSpPr>
          <a:xfrm rot="-359253">
            <a:off x="7440804" y="3845912"/>
            <a:ext cx="2230672" cy="1515869"/>
            <a:chOff x="2767075" y="3857837"/>
            <a:chExt cx="2216065" cy="1486937"/>
          </a:xfrm>
        </p:grpSpPr>
        <p:sp>
          <p:nvSpPr>
            <p:cNvPr id="982" name="Google Shape;982;p39"/>
            <p:cNvSpPr/>
            <p:nvPr/>
          </p:nvSpPr>
          <p:spPr>
            <a:xfrm rot="-1349544">
              <a:off x="2829824" y="4229433"/>
              <a:ext cx="2090566" cy="743745"/>
            </a:xfrm>
            <a:custGeom>
              <a:avLst/>
              <a:gdLst/>
              <a:ahLst/>
              <a:cxnLst/>
              <a:rect l="l" t="t" r="r" b="b"/>
              <a:pathLst>
                <a:path w="39844" h="14175" extrusionOk="0">
                  <a:moveTo>
                    <a:pt x="38984" y="1094"/>
                  </a:moveTo>
                  <a:cubicBezTo>
                    <a:pt x="38402" y="408"/>
                    <a:pt x="37560" y="9"/>
                    <a:pt x="36657" y="0"/>
                  </a:cubicBezTo>
                  <a:lnTo>
                    <a:pt x="12926" y="0"/>
                  </a:lnTo>
                  <a:cubicBezTo>
                    <a:pt x="11450" y="0"/>
                    <a:pt x="10304" y="1163"/>
                    <a:pt x="9879" y="3116"/>
                  </a:cubicBezTo>
                  <a:lnTo>
                    <a:pt x="9158" y="6406"/>
                  </a:lnTo>
                  <a:cubicBezTo>
                    <a:pt x="7969" y="6814"/>
                    <a:pt x="6268" y="7040"/>
                    <a:pt x="4358" y="7040"/>
                  </a:cubicBezTo>
                  <a:cubicBezTo>
                    <a:pt x="3455" y="7040"/>
                    <a:pt x="2553" y="6988"/>
                    <a:pt x="1650" y="6875"/>
                  </a:cubicBezTo>
                  <a:cubicBezTo>
                    <a:pt x="1589" y="6866"/>
                    <a:pt x="1537" y="6866"/>
                    <a:pt x="1485" y="6866"/>
                  </a:cubicBezTo>
                  <a:cubicBezTo>
                    <a:pt x="626" y="6866"/>
                    <a:pt x="1" y="7682"/>
                    <a:pt x="226" y="8507"/>
                  </a:cubicBezTo>
                  <a:cubicBezTo>
                    <a:pt x="1147" y="11927"/>
                    <a:pt x="3421" y="13845"/>
                    <a:pt x="6797" y="14071"/>
                  </a:cubicBezTo>
                  <a:cubicBezTo>
                    <a:pt x="6832" y="14079"/>
                    <a:pt x="6867" y="14079"/>
                    <a:pt x="6902" y="14088"/>
                  </a:cubicBezTo>
                  <a:cubicBezTo>
                    <a:pt x="7466" y="14149"/>
                    <a:pt x="8039" y="14175"/>
                    <a:pt x="8612" y="14175"/>
                  </a:cubicBezTo>
                  <a:cubicBezTo>
                    <a:pt x="11424" y="14175"/>
                    <a:pt x="13785" y="13385"/>
                    <a:pt x="15530" y="11927"/>
                  </a:cubicBezTo>
                  <a:lnTo>
                    <a:pt x="35920" y="11927"/>
                  </a:lnTo>
                  <a:cubicBezTo>
                    <a:pt x="37473" y="11927"/>
                    <a:pt x="38706" y="10642"/>
                    <a:pt x="38984" y="8724"/>
                  </a:cubicBezTo>
                  <a:lnTo>
                    <a:pt x="39722" y="3576"/>
                  </a:lnTo>
                  <a:cubicBezTo>
                    <a:pt x="39843" y="2682"/>
                    <a:pt x="39574" y="1780"/>
                    <a:pt x="38984" y="10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dist="47625" dir="12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9"/>
            <p:cNvSpPr/>
            <p:nvPr/>
          </p:nvSpPr>
          <p:spPr>
            <a:xfrm rot="-1349544">
              <a:off x="3301365" y="4215579"/>
              <a:ext cx="1512098" cy="489219"/>
            </a:xfrm>
            <a:custGeom>
              <a:avLst/>
              <a:gdLst/>
              <a:ahLst/>
              <a:cxnLst/>
              <a:rect l="l" t="t" r="r" b="b"/>
              <a:pathLst>
                <a:path w="28819" h="9324" extrusionOk="0">
                  <a:moveTo>
                    <a:pt x="26883" y="1"/>
                  </a:moveTo>
                  <a:lnTo>
                    <a:pt x="3152" y="1"/>
                  </a:lnTo>
                  <a:cubicBezTo>
                    <a:pt x="2171" y="1"/>
                    <a:pt x="1615" y="982"/>
                    <a:pt x="1372" y="2093"/>
                  </a:cubicBezTo>
                  <a:lnTo>
                    <a:pt x="244" y="7240"/>
                  </a:lnTo>
                  <a:cubicBezTo>
                    <a:pt x="1" y="8351"/>
                    <a:pt x="1042" y="9324"/>
                    <a:pt x="2023" y="9324"/>
                  </a:cubicBezTo>
                  <a:lnTo>
                    <a:pt x="26145" y="9324"/>
                  </a:lnTo>
                  <a:cubicBezTo>
                    <a:pt x="27118" y="9324"/>
                    <a:pt x="27751" y="8369"/>
                    <a:pt x="27916" y="7240"/>
                  </a:cubicBezTo>
                  <a:lnTo>
                    <a:pt x="28654" y="2093"/>
                  </a:lnTo>
                  <a:cubicBezTo>
                    <a:pt x="28819" y="956"/>
                    <a:pt x="27855" y="1"/>
                    <a:pt x="26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9"/>
            <p:cNvSpPr/>
            <p:nvPr/>
          </p:nvSpPr>
          <p:spPr>
            <a:xfrm rot="-1349544">
              <a:off x="3326763" y="4348896"/>
              <a:ext cx="816624" cy="489219"/>
            </a:xfrm>
            <a:custGeom>
              <a:avLst/>
              <a:gdLst/>
              <a:ahLst/>
              <a:cxnLst/>
              <a:rect l="l" t="t" r="r" b="b"/>
              <a:pathLst>
                <a:path w="15564" h="9324" extrusionOk="0">
                  <a:moveTo>
                    <a:pt x="15564" y="0"/>
                  </a:moveTo>
                  <a:lnTo>
                    <a:pt x="3151" y="0"/>
                  </a:lnTo>
                  <a:cubicBezTo>
                    <a:pt x="2170" y="0"/>
                    <a:pt x="1615" y="981"/>
                    <a:pt x="1372" y="2092"/>
                  </a:cubicBezTo>
                  <a:lnTo>
                    <a:pt x="243" y="7231"/>
                  </a:lnTo>
                  <a:cubicBezTo>
                    <a:pt x="0" y="8351"/>
                    <a:pt x="1042" y="9323"/>
                    <a:pt x="2023" y="9323"/>
                  </a:cubicBezTo>
                  <a:lnTo>
                    <a:pt x="13420" y="9323"/>
                  </a:lnTo>
                  <a:cubicBezTo>
                    <a:pt x="13533" y="8958"/>
                    <a:pt x="13620" y="8577"/>
                    <a:pt x="13689" y="82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9"/>
            <p:cNvSpPr/>
            <p:nvPr/>
          </p:nvSpPr>
          <p:spPr>
            <a:xfrm rot="-1349544">
              <a:off x="3017394" y="4870025"/>
              <a:ext cx="543891" cy="283331"/>
            </a:xfrm>
            <a:custGeom>
              <a:avLst/>
              <a:gdLst/>
              <a:ahLst/>
              <a:cxnLst/>
              <a:rect l="l" t="t" r="r" b="b"/>
              <a:pathLst>
                <a:path w="10366" h="5400" extrusionOk="0">
                  <a:moveTo>
                    <a:pt x="10365" y="2032"/>
                  </a:moveTo>
                  <a:cubicBezTo>
                    <a:pt x="9705" y="1468"/>
                    <a:pt x="9159" y="773"/>
                    <a:pt x="8768" y="1"/>
                  </a:cubicBezTo>
                  <a:cubicBezTo>
                    <a:pt x="6563" y="1008"/>
                    <a:pt x="2718" y="1138"/>
                    <a:pt x="1" y="791"/>
                  </a:cubicBezTo>
                  <a:cubicBezTo>
                    <a:pt x="704" y="3386"/>
                    <a:pt x="2379" y="5252"/>
                    <a:pt x="5582" y="5400"/>
                  </a:cubicBezTo>
                  <a:cubicBezTo>
                    <a:pt x="6555" y="5122"/>
                    <a:pt x="7405" y="3377"/>
                    <a:pt x="7570" y="2379"/>
                  </a:cubicBezTo>
                  <a:cubicBezTo>
                    <a:pt x="8508" y="2370"/>
                    <a:pt x="9454" y="2257"/>
                    <a:pt x="10365" y="2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9"/>
            <p:cNvSpPr/>
            <p:nvPr/>
          </p:nvSpPr>
          <p:spPr>
            <a:xfrm rot="-1349544">
              <a:off x="3290289" y="4747665"/>
              <a:ext cx="528361" cy="325254"/>
            </a:xfrm>
            <a:custGeom>
              <a:avLst/>
              <a:gdLst/>
              <a:ahLst/>
              <a:cxnLst/>
              <a:rect l="l" t="t" r="r" b="b"/>
              <a:pathLst>
                <a:path w="10070" h="6199" extrusionOk="0">
                  <a:moveTo>
                    <a:pt x="0" y="5660"/>
                  </a:moveTo>
                  <a:cubicBezTo>
                    <a:pt x="990" y="5400"/>
                    <a:pt x="1849" y="3638"/>
                    <a:pt x="2014" y="2631"/>
                  </a:cubicBezTo>
                  <a:cubicBezTo>
                    <a:pt x="4896" y="2640"/>
                    <a:pt x="7865" y="1433"/>
                    <a:pt x="10069" y="1"/>
                  </a:cubicBezTo>
                  <a:cubicBezTo>
                    <a:pt x="8863" y="4141"/>
                    <a:pt x="5165" y="6199"/>
                    <a:pt x="0" y="5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2245580" y="1916674"/>
            <a:ext cx="6529352" cy="13291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 sz="36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endParaRPr lang="vi-VN" sz="3600" b="1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nl-NL" sz="36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NGHỀ NGHIỆP CỦA NGƯỜI THÂN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" name="Freeform 5"/>
          <p:cNvSpPr/>
          <p:nvPr/>
        </p:nvSpPr>
        <p:spPr>
          <a:xfrm rot="11621205">
            <a:off x="7062177" y="30068"/>
            <a:ext cx="1712545" cy="1501962"/>
          </a:xfrm>
          <a:custGeom>
            <a:avLst/>
            <a:gdLst/>
            <a:ahLst/>
            <a:cxnLst/>
            <a:rect l="l" t="t" r="r" b="b"/>
            <a:pathLst>
              <a:path w="3683445" h="3582988">
                <a:moveTo>
                  <a:pt x="0" y="0"/>
                </a:moveTo>
                <a:lnTo>
                  <a:pt x="3683446" y="0"/>
                </a:lnTo>
                <a:lnTo>
                  <a:pt x="3683446" y="3582988"/>
                </a:lnTo>
                <a:lnTo>
                  <a:pt x="0" y="3582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38"/>
          <p:cNvGrpSpPr/>
          <p:nvPr/>
        </p:nvGrpSpPr>
        <p:grpSpPr>
          <a:xfrm>
            <a:off x="1009550" y="1068375"/>
            <a:ext cx="6362900" cy="3006778"/>
            <a:chOff x="1009550" y="1068375"/>
            <a:chExt cx="6362900" cy="3006778"/>
          </a:xfrm>
        </p:grpSpPr>
        <p:grpSp>
          <p:nvGrpSpPr>
            <p:cNvPr id="793" name="Google Shape;793;p38"/>
            <p:cNvGrpSpPr/>
            <p:nvPr/>
          </p:nvGrpSpPr>
          <p:grpSpPr>
            <a:xfrm>
              <a:off x="1009550" y="1068375"/>
              <a:ext cx="6362900" cy="3006778"/>
              <a:chOff x="1390550" y="1068375"/>
              <a:chExt cx="6362900" cy="3006778"/>
            </a:xfrm>
          </p:grpSpPr>
          <p:sp>
            <p:nvSpPr>
              <p:cNvPr id="794" name="Google Shape;794;p38"/>
              <p:cNvSpPr/>
              <p:nvPr/>
            </p:nvSpPr>
            <p:spPr>
              <a:xfrm>
                <a:off x="1390550" y="1068375"/>
                <a:ext cx="6362900" cy="3006778"/>
              </a:xfrm>
              <a:custGeom>
                <a:avLst/>
                <a:gdLst/>
                <a:ahLst/>
                <a:cxnLst/>
                <a:rect l="l" t="t" r="r" b="b"/>
                <a:pathLst>
                  <a:path w="68982" h="42977" extrusionOk="0">
                    <a:moveTo>
                      <a:pt x="68409" y="40798"/>
                    </a:moveTo>
                    <a:lnTo>
                      <a:pt x="67715" y="40798"/>
                    </a:lnTo>
                    <a:lnTo>
                      <a:pt x="67715" y="1"/>
                    </a:lnTo>
                    <a:lnTo>
                      <a:pt x="1189" y="1"/>
                    </a:lnTo>
                    <a:lnTo>
                      <a:pt x="1189" y="40798"/>
                    </a:lnTo>
                    <a:lnTo>
                      <a:pt x="573" y="40798"/>
                    </a:lnTo>
                    <a:cubicBezTo>
                      <a:pt x="260" y="40798"/>
                      <a:pt x="0" y="40963"/>
                      <a:pt x="0" y="41171"/>
                    </a:cubicBezTo>
                    <a:lnTo>
                      <a:pt x="0" y="42595"/>
                    </a:lnTo>
                    <a:cubicBezTo>
                      <a:pt x="0" y="42803"/>
                      <a:pt x="260" y="42977"/>
                      <a:pt x="573" y="42977"/>
                    </a:cubicBezTo>
                    <a:lnTo>
                      <a:pt x="68409" y="42977"/>
                    </a:lnTo>
                    <a:cubicBezTo>
                      <a:pt x="68730" y="42977"/>
                      <a:pt x="68982" y="42803"/>
                      <a:pt x="68982" y="42595"/>
                    </a:cubicBezTo>
                    <a:lnTo>
                      <a:pt x="68982" y="41171"/>
                    </a:lnTo>
                    <a:cubicBezTo>
                      <a:pt x="68982" y="40963"/>
                      <a:pt x="68730" y="40798"/>
                      <a:pt x="68409" y="407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8"/>
              <p:cNvSpPr/>
              <p:nvPr/>
            </p:nvSpPr>
            <p:spPr>
              <a:xfrm>
                <a:off x="1602309" y="1166801"/>
                <a:ext cx="5939383" cy="2736513"/>
              </a:xfrm>
              <a:custGeom>
                <a:avLst/>
                <a:gdLst/>
                <a:ahLst/>
                <a:cxnLst/>
                <a:rect l="l" t="t" r="r" b="b"/>
                <a:pathLst>
                  <a:path w="63567" h="39114" extrusionOk="0">
                    <a:moveTo>
                      <a:pt x="1" y="0"/>
                    </a:moveTo>
                    <a:lnTo>
                      <a:pt x="1" y="39113"/>
                    </a:lnTo>
                    <a:lnTo>
                      <a:pt x="63566" y="39113"/>
                    </a:lnTo>
                    <a:lnTo>
                      <a:pt x="635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6" name="Google Shape;796;p38"/>
            <p:cNvGrpSpPr/>
            <p:nvPr/>
          </p:nvGrpSpPr>
          <p:grpSpPr>
            <a:xfrm>
              <a:off x="2607471" y="3774528"/>
              <a:ext cx="1710186" cy="128801"/>
              <a:chOff x="2836071" y="3774528"/>
              <a:chExt cx="1710186" cy="128801"/>
            </a:xfrm>
          </p:grpSpPr>
          <p:sp>
            <p:nvSpPr>
              <p:cNvPr id="797" name="Google Shape;797;p38"/>
              <p:cNvSpPr/>
              <p:nvPr/>
            </p:nvSpPr>
            <p:spPr>
              <a:xfrm>
                <a:off x="4096817" y="3774528"/>
                <a:ext cx="388712" cy="128801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1841" extrusionOk="0">
                    <a:moveTo>
                      <a:pt x="920" y="0"/>
                    </a:moveTo>
                    <a:cubicBezTo>
                      <a:pt x="408" y="0"/>
                      <a:pt x="0" y="417"/>
                      <a:pt x="0" y="920"/>
                    </a:cubicBezTo>
                    <a:cubicBezTo>
                      <a:pt x="0" y="1432"/>
                      <a:pt x="408" y="1840"/>
                      <a:pt x="920" y="1840"/>
                    </a:cubicBezTo>
                    <a:lnTo>
                      <a:pt x="4635" y="1840"/>
                    </a:lnTo>
                    <a:cubicBezTo>
                      <a:pt x="5148" y="1840"/>
                      <a:pt x="5556" y="1432"/>
                      <a:pt x="5556" y="920"/>
                    </a:cubicBezTo>
                    <a:cubicBezTo>
                      <a:pt x="5556" y="417"/>
                      <a:pt x="5148" y="0"/>
                      <a:pt x="4635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8"/>
              <p:cNvSpPr/>
              <p:nvPr/>
            </p:nvSpPr>
            <p:spPr>
              <a:xfrm>
                <a:off x="2836071" y="3774528"/>
                <a:ext cx="389341" cy="128801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1841" extrusionOk="0">
                    <a:moveTo>
                      <a:pt x="920" y="0"/>
                    </a:moveTo>
                    <a:cubicBezTo>
                      <a:pt x="408" y="0"/>
                      <a:pt x="0" y="417"/>
                      <a:pt x="0" y="920"/>
                    </a:cubicBezTo>
                    <a:cubicBezTo>
                      <a:pt x="0" y="1432"/>
                      <a:pt x="408" y="1840"/>
                      <a:pt x="920" y="1840"/>
                    </a:cubicBezTo>
                    <a:lnTo>
                      <a:pt x="4644" y="1840"/>
                    </a:lnTo>
                    <a:cubicBezTo>
                      <a:pt x="5147" y="1840"/>
                      <a:pt x="5555" y="1432"/>
                      <a:pt x="5564" y="920"/>
                    </a:cubicBezTo>
                    <a:cubicBezTo>
                      <a:pt x="5555" y="417"/>
                      <a:pt x="5147" y="0"/>
                      <a:pt x="4644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8"/>
              <p:cNvSpPr/>
              <p:nvPr/>
            </p:nvSpPr>
            <p:spPr>
              <a:xfrm>
                <a:off x="4157545" y="3774528"/>
                <a:ext cx="388712" cy="128801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1841" extrusionOk="0">
                    <a:moveTo>
                      <a:pt x="920" y="0"/>
                    </a:moveTo>
                    <a:cubicBezTo>
                      <a:pt x="408" y="0"/>
                      <a:pt x="0" y="417"/>
                      <a:pt x="0" y="920"/>
                    </a:cubicBezTo>
                    <a:cubicBezTo>
                      <a:pt x="0" y="1432"/>
                      <a:pt x="408" y="1840"/>
                      <a:pt x="920" y="1840"/>
                    </a:cubicBezTo>
                    <a:lnTo>
                      <a:pt x="4636" y="1840"/>
                    </a:lnTo>
                    <a:cubicBezTo>
                      <a:pt x="5148" y="1840"/>
                      <a:pt x="5556" y="1432"/>
                      <a:pt x="5556" y="920"/>
                    </a:cubicBezTo>
                    <a:cubicBezTo>
                      <a:pt x="5556" y="417"/>
                      <a:pt x="5148" y="0"/>
                      <a:pt x="46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8"/>
              <p:cNvSpPr/>
              <p:nvPr/>
            </p:nvSpPr>
            <p:spPr>
              <a:xfrm>
                <a:off x="2896799" y="3774528"/>
                <a:ext cx="389341" cy="128801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1841" extrusionOk="0">
                    <a:moveTo>
                      <a:pt x="920" y="0"/>
                    </a:moveTo>
                    <a:cubicBezTo>
                      <a:pt x="408" y="0"/>
                      <a:pt x="0" y="417"/>
                      <a:pt x="0" y="920"/>
                    </a:cubicBezTo>
                    <a:cubicBezTo>
                      <a:pt x="0" y="1432"/>
                      <a:pt x="408" y="1840"/>
                      <a:pt x="920" y="1840"/>
                    </a:cubicBezTo>
                    <a:lnTo>
                      <a:pt x="4644" y="1840"/>
                    </a:lnTo>
                    <a:cubicBezTo>
                      <a:pt x="5147" y="1840"/>
                      <a:pt x="5555" y="1432"/>
                      <a:pt x="5564" y="920"/>
                    </a:cubicBezTo>
                    <a:cubicBezTo>
                      <a:pt x="5555" y="417"/>
                      <a:pt x="5147" y="0"/>
                      <a:pt x="46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1" name="Google Shape;801;p38"/>
          <p:cNvSpPr txBox="1">
            <a:spLocks noGrp="1"/>
          </p:cNvSpPr>
          <p:nvPr>
            <p:ph type="title"/>
          </p:nvPr>
        </p:nvSpPr>
        <p:spPr>
          <a:xfrm>
            <a:off x="1621763" y="1670353"/>
            <a:ext cx="5009623" cy="1995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3" name="Google Shape;803;p38"/>
          <p:cNvGrpSpPr/>
          <p:nvPr/>
        </p:nvGrpSpPr>
        <p:grpSpPr>
          <a:xfrm rot="-2700000" flipH="1">
            <a:off x="64226" y="1886731"/>
            <a:ext cx="1191046" cy="1136834"/>
            <a:chOff x="7350555" y="1994738"/>
            <a:chExt cx="1016532" cy="970263"/>
          </a:xfrm>
        </p:grpSpPr>
        <p:sp>
          <p:nvSpPr>
            <p:cNvPr id="804" name="Google Shape;804;p38"/>
            <p:cNvSpPr/>
            <p:nvPr/>
          </p:nvSpPr>
          <p:spPr>
            <a:xfrm>
              <a:off x="7350555" y="2299320"/>
              <a:ext cx="730176" cy="665297"/>
            </a:xfrm>
            <a:custGeom>
              <a:avLst/>
              <a:gdLst/>
              <a:ahLst/>
              <a:cxnLst/>
              <a:rect l="l" t="t" r="r" b="b"/>
              <a:pathLst>
                <a:path w="21980" h="20027" extrusionOk="0">
                  <a:moveTo>
                    <a:pt x="20991" y="0"/>
                  </a:moveTo>
                  <a:lnTo>
                    <a:pt x="21979" y="2155"/>
                  </a:lnTo>
                  <a:lnTo>
                    <a:pt x="0" y="2002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8"/>
            <p:cNvSpPr/>
            <p:nvPr/>
          </p:nvSpPr>
          <p:spPr>
            <a:xfrm>
              <a:off x="7350953" y="2114969"/>
              <a:ext cx="581848" cy="849635"/>
            </a:xfrm>
            <a:custGeom>
              <a:avLst/>
              <a:gdLst/>
              <a:ahLst/>
              <a:cxnLst/>
              <a:rect l="l" t="t" r="r" b="b"/>
              <a:pathLst>
                <a:path w="17515" h="25576" extrusionOk="0">
                  <a:moveTo>
                    <a:pt x="16645" y="1"/>
                  </a:moveTo>
                  <a:lnTo>
                    <a:pt x="17514" y="1239"/>
                  </a:lnTo>
                  <a:lnTo>
                    <a:pt x="0" y="2557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8"/>
            <p:cNvSpPr/>
            <p:nvPr/>
          </p:nvSpPr>
          <p:spPr>
            <a:xfrm>
              <a:off x="7350555" y="2093242"/>
              <a:ext cx="553346" cy="871759"/>
            </a:xfrm>
            <a:custGeom>
              <a:avLst/>
              <a:gdLst/>
              <a:ahLst/>
              <a:cxnLst/>
              <a:rect l="l" t="t" r="r" b="b"/>
              <a:pathLst>
                <a:path w="16657" h="26242" extrusionOk="0">
                  <a:moveTo>
                    <a:pt x="0" y="26241"/>
                  </a:moveTo>
                  <a:lnTo>
                    <a:pt x="6870" y="0"/>
                  </a:lnTo>
                  <a:lnTo>
                    <a:pt x="16657" y="65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8"/>
            <p:cNvSpPr/>
            <p:nvPr/>
          </p:nvSpPr>
          <p:spPr>
            <a:xfrm>
              <a:off x="7350555" y="1994738"/>
              <a:ext cx="1016532" cy="970257"/>
            </a:xfrm>
            <a:custGeom>
              <a:avLst/>
              <a:gdLst/>
              <a:ahLst/>
              <a:cxnLst/>
              <a:rect l="l" t="t" r="r" b="b"/>
              <a:pathLst>
                <a:path w="30600" h="29207" extrusionOk="0">
                  <a:moveTo>
                    <a:pt x="0" y="29206"/>
                  </a:moveTo>
                  <a:lnTo>
                    <a:pt x="18300" y="3775"/>
                  </a:lnTo>
                  <a:lnTo>
                    <a:pt x="30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8"/>
            <p:cNvSpPr/>
            <p:nvPr/>
          </p:nvSpPr>
          <p:spPr>
            <a:xfrm>
              <a:off x="7350555" y="2299320"/>
              <a:ext cx="730176" cy="665297"/>
            </a:xfrm>
            <a:custGeom>
              <a:avLst/>
              <a:gdLst/>
              <a:ahLst/>
              <a:cxnLst/>
              <a:rect l="l" t="t" r="r" b="b"/>
              <a:pathLst>
                <a:path w="21980" h="20027" extrusionOk="0">
                  <a:moveTo>
                    <a:pt x="20991" y="0"/>
                  </a:moveTo>
                  <a:lnTo>
                    <a:pt x="21979" y="2155"/>
                  </a:lnTo>
                  <a:lnTo>
                    <a:pt x="0" y="20026"/>
                  </a:lnTo>
                  <a:close/>
                </a:path>
              </a:pathLst>
            </a:custGeom>
            <a:solidFill>
              <a:srgbClr val="242424">
                <a:alpha val="20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8"/>
            <p:cNvSpPr/>
            <p:nvPr/>
          </p:nvSpPr>
          <p:spPr>
            <a:xfrm>
              <a:off x="7350953" y="2114969"/>
              <a:ext cx="581848" cy="849635"/>
            </a:xfrm>
            <a:custGeom>
              <a:avLst/>
              <a:gdLst/>
              <a:ahLst/>
              <a:cxnLst/>
              <a:rect l="l" t="t" r="r" b="b"/>
              <a:pathLst>
                <a:path w="17515" h="25576" extrusionOk="0">
                  <a:moveTo>
                    <a:pt x="16645" y="1"/>
                  </a:moveTo>
                  <a:lnTo>
                    <a:pt x="17514" y="1239"/>
                  </a:lnTo>
                  <a:lnTo>
                    <a:pt x="0" y="25575"/>
                  </a:lnTo>
                  <a:close/>
                </a:path>
              </a:pathLst>
            </a:custGeom>
            <a:solidFill>
              <a:srgbClr val="242424">
                <a:alpha val="20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38"/>
          <p:cNvGrpSpPr/>
          <p:nvPr/>
        </p:nvGrpSpPr>
        <p:grpSpPr>
          <a:xfrm flipH="1">
            <a:off x="2247604" y="4003741"/>
            <a:ext cx="2429915" cy="1545179"/>
            <a:chOff x="258104" y="3061928"/>
            <a:chExt cx="2429915" cy="1545179"/>
          </a:xfrm>
        </p:grpSpPr>
        <p:sp>
          <p:nvSpPr>
            <p:cNvPr id="811" name="Google Shape;811;p38"/>
            <p:cNvSpPr/>
            <p:nvPr/>
          </p:nvSpPr>
          <p:spPr>
            <a:xfrm rot="1206883">
              <a:off x="326790" y="3431545"/>
              <a:ext cx="2292541" cy="805944"/>
            </a:xfrm>
            <a:custGeom>
              <a:avLst/>
              <a:gdLst/>
              <a:ahLst/>
              <a:cxnLst/>
              <a:rect l="l" t="t" r="r" b="b"/>
              <a:pathLst>
                <a:path w="51362" h="18056" extrusionOk="0">
                  <a:moveTo>
                    <a:pt x="45285" y="5686"/>
                  </a:moveTo>
                  <a:cubicBezTo>
                    <a:pt x="45285" y="5686"/>
                    <a:pt x="41683" y="5669"/>
                    <a:pt x="41588" y="5669"/>
                  </a:cubicBezTo>
                  <a:lnTo>
                    <a:pt x="41588" y="5669"/>
                  </a:lnTo>
                  <a:cubicBezTo>
                    <a:pt x="41588" y="5669"/>
                    <a:pt x="39044" y="5660"/>
                    <a:pt x="38957" y="5660"/>
                  </a:cubicBezTo>
                  <a:lnTo>
                    <a:pt x="38957" y="5660"/>
                  </a:lnTo>
                  <a:lnTo>
                    <a:pt x="29392" y="5634"/>
                  </a:lnTo>
                  <a:cubicBezTo>
                    <a:pt x="30329" y="4644"/>
                    <a:pt x="31032" y="3447"/>
                    <a:pt x="31440" y="2136"/>
                  </a:cubicBezTo>
                  <a:cubicBezTo>
                    <a:pt x="31805" y="990"/>
                    <a:pt x="30546" y="1"/>
                    <a:pt x="29522" y="634"/>
                  </a:cubicBezTo>
                  <a:cubicBezTo>
                    <a:pt x="28263" y="1398"/>
                    <a:pt x="26901" y="1988"/>
                    <a:pt x="25477" y="2379"/>
                  </a:cubicBezTo>
                  <a:cubicBezTo>
                    <a:pt x="25191" y="2032"/>
                    <a:pt x="24939" y="1650"/>
                    <a:pt x="24748" y="1242"/>
                  </a:cubicBezTo>
                  <a:cubicBezTo>
                    <a:pt x="24444" y="617"/>
                    <a:pt x="23706" y="330"/>
                    <a:pt x="23064" y="608"/>
                  </a:cubicBezTo>
                  <a:cubicBezTo>
                    <a:pt x="22040" y="1042"/>
                    <a:pt x="20382" y="1285"/>
                    <a:pt x="18498" y="1285"/>
                  </a:cubicBezTo>
                  <a:cubicBezTo>
                    <a:pt x="17422" y="1285"/>
                    <a:pt x="16354" y="1207"/>
                    <a:pt x="15286" y="1051"/>
                  </a:cubicBezTo>
                  <a:cubicBezTo>
                    <a:pt x="14375" y="903"/>
                    <a:pt x="13602" y="1737"/>
                    <a:pt x="13819" y="2639"/>
                  </a:cubicBezTo>
                  <a:cubicBezTo>
                    <a:pt x="14097" y="3794"/>
                    <a:pt x="14540" y="4783"/>
                    <a:pt x="15130" y="5591"/>
                  </a:cubicBezTo>
                  <a:lnTo>
                    <a:pt x="14983" y="5591"/>
                  </a:lnTo>
                  <a:cubicBezTo>
                    <a:pt x="14835" y="5591"/>
                    <a:pt x="14688" y="5608"/>
                    <a:pt x="14549" y="5634"/>
                  </a:cubicBezTo>
                  <a:cubicBezTo>
                    <a:pt x="14436" y="5643"/>
                    <a:pt x="14323" y="5669"/>
                    <a:pt x="14219" y="5703"/>
                  </a:cubicBezTo>
                  <a:lnTo>
                    <a:pt x="5764" y="8811"/>
                  </a:lnTo>
                  <a:lnTo>
                    <a:pt x="5764" y="8811"/>
                  </a:lnTo>
                  <a:lnTo>
                    <a:pt x="1138" y="10512"/>
                  </a:lnTo>
                  <a:cubicBezTo>
                    <a:pt x="1" y="10929"/>
                    <a:pt x="1" y="12526"/>
                    <a:pt x="1129" y="12951"/>
                  </a:cubicBezTo>
                  <a:lnTo>
                    <a:pt x="5738" y="14679"/>
                  </a:lnTo>
                  <a:lnTo>
                    <a:pt x="5747" y="14679"/>
                  </a:lnTo>
                  <a:lnTo>
                    <a:pt x="13958" y="17760"/>
                  </a:lnTo>
                  <a:cubicBezTo>
                    <a:pt x="14271" y="17899"/>
                    <a:pt x="14609" y="17969"/>
                    <a:pt x="14948" y="17969"/>
                  </a:cubicBezTo>
                  <a:lnTo>
                    <a:pt x="19462" y="17986"/>
                  </a:lnTo>
                  <a:cubicBezTo>
                    <a:pt x="19514" y="17986"/>
                    <a:pt x="19574" y="17986"/>
                    <a:pt x="19627" y="17977"/>
                  </a:cubicBezTo>
                  <a:cubicBezTo>
                    <a:pt x="19627" y="17977"/>
                    <a:pt x="31362" y="18012"/>
                    <a:pt x="38957" y="18038"/>
                  </a:cubicBezTo>
                  <a:lnTo>
                    <a:pt x="38957" y="18038"/>
                  </a:lnTo>
                  <a:cubicBezTo>
                    <a:pt x="38957" y="18038"/>
                    <a:pt x="39912" y="18038"/>
                    <a:pt x="40659" y="18038"/>
                  </a:cubicBezTo>
                  <a:lnTo>
                    <a:pt x="40659" y="18038"/>
                  </a:lnTo>
                  <a:lnTo>
                    <a:pt x="40667" y="18038"/>
                  </a:lnTo>
                  <a:cubicBezTo>
                    <a:pt x="40676" y="18038"/>
                    <a:pt x="40711" y="18038"/>
                    <a:pt x="40754" y="18038"/>
                  </a:cubicBezTo>
                  <a:cubicBezTo>
                    <a:pt x="41197" y="18047"/>
                    <a:pt x="41544" y="18047"/>
                    <a:pt x="41544" y="18047"/>
                  </a:cubicBezTo>
                  <a:lnTo>
                    <a:pt x="41544" y="18047"/>
                  </a:lnTo>
                  <a:cubicBezTo>
                    <a:pt x="42742" y="18047"/>
                    <a:pt x="44756" y="18055"/>
                    <a:pt x="45181" y="18055"/>
                  </a:cubicBezTo>
                  <a:lnTo>
                    <a:pt x="45190" y="18055"/>
                  </a:lnTo>
                  <a:cubicBezTo>
                    <a:pt x="45216" y="18055"/>
                    <a:pt x="45225" y="18055"/>
                    <a:pt x="45242" y="18055"/>
                  </a:cubicBezTo>
                  <a:lnTo>
                    <a:pt x="45259" y="18055"/>
                  </a:lnTo>
                  <a:lnTo>
                    <a:pt x="45268" y="18055"/>
                  </a:lnTo>
                  <a:cubicBezTo>
                    <a:pt x="48610" y="18055"/>
                    <a:pt x="51344" y="15286"/>
                    <a:pt x="51353" y="11884"/>
                  </a:cubicBezTo>
                  <a:cubicBezTo>
                    <a:pt x="51362" y="8472"/>
                    <a:pt x="48636" y="5695"/>
                    <a:pt x="45285" y="56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dist="47625" dir="12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2" name="Google Shape;812;p38"/>
            <p:cNvGrpSpPr/>
            <p:nvPr/>
          </p:nvGrpSpPr>
          <p:grpSpPr>
            <a:xfrm rot="1206883">
              <a:off x="386482" y="3512221"/>
              <a:ext cx="2163903" cy="670341"/>
              <a:chOff x="2172525" y="4361375"/>
              <a:chExt cx="1212000" cy="375450"/>
            </a:xfrm>
          </p:grpSpPr>
          <p:sp>
            <p:nvSpPr>
              <p:cNvPr id="813" name="Google Shape;813;p38"/>
              <p:cNvSpPr/>
              <p:nvPr/>
            </p:nvSpPr>
            <p:spPr>
              <a:xfrm>
                <a:off x="2172525" y="4490925"/>
                <a:ext cx="328150" cy="240900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9636" extrusionOk="0">
                    <a:moveTo>
                      <a:pt x="12882" y="9635"/>
                    </a:moveTo>
                    <a:lnTo>
                      <a:pt x="1" y="4809"/>
                    </a:lnTo>
                    <a:lnTo>
                      <a:pt x="13082" y="0"/>
                    </a:lnTo>
                    <a:lnTo>
                      <a:pt x="13125" y="0"/>
                    </a:lnTo>
                    <a:cubicBezTo>
                      <a:pt x="12561" y="139"/>
                      <a:pt x="12171" y="643"/>
                      <a:pt x="12171" y="1224"/>
                    </a:cubicBezTo>
                    <a:lnTo>
                      <a:pt x="12171" y="1224"/>
                    </a:lnTo>
                    <a:cubicBezTo>
                      <a:pt x="12171" y="1780"/>
                      <a:pt x="12526" y="2266"/>
                      <a:pt x="13065" y="2431"/>
                    </a:cubicBezTo>
                    <a:cubicBezTo>
                      <a:pt x="12526" y="2587"/>
                      <a:pt x="12162" y="3082"/>
                      <a:pt x="12162" y="3637"/>
                    </a:cubicBezTo>
                    <a:lnTo>
                      <a:pt x="12162" y="3637"/>
                    </a:lnTo>
                    <a:cubicBezTo>
                      <a:pt x="12162" y="4210"/>
                      <a:pt x="12552" y="4714"/>
                      <a:pt x="13108" y="4861"/>
                    </a:cubicBezTo>
                    <a:cubicBezTo>
                      <a:pt x="12552" y="5000"/>
                      <a:pt x="12153" y="5504"/>
                      <a:pt x="12153" y="6076"/>
                    </a:cubicBezTo>
                    <a:lnTo>
                      <a:pt x="12153" y="6076"/>
                    </a:lnTo>
                    <a:cubicBezTo>
                      <a:pt x="12153" y="6632"/>
                      <a:pt x="12518" y="7127"/>
                      <a:pt x="13047" y="7283"/>
                    </a:cubicBezTo>
                    <a:cubicBezTo>
                      <a:pt x="12518" y="7439"/>
                      <a:pt x="12153" y="7934"/>
                      <a:pt x="12153" y="8490"/>
                    </a:cubicBezTo>
                    <a:lnTo>
                      <a:pt x="12153" y="8490"/>
                    </a:lnTo>
                    <a:cubicBezTo>
                      <a:pt x="12145" y="8984"/>
                      <a:pt x="12431" y="9427"/>
                      <a:pt x="12882" y="96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8"/>
              <p:cNvSpPr/>
              <p:nvPr/>
            </p:nvSpPr>
            <p:spPr>
              <a:xfrm>
                <a:off x="2172525" y="4568825"/>
                <a:ext cx="115700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421" extrusionOk="0">
                    <a:moveTo>
                      <a:pt x="4619" y="3421"/>
                    </a:moveTo>
                    <a:lnTo>
                      <a:pt x="1" y="1693"/>
                    </a:lnTo>
                    <a:lnTo>
                      <a:pt x="46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8"/>
              <p:cNvSpPr/>
              <p:nvPr/>
            </p:nvSpPr>
            <p:spPr>
              <a:xfrm>
                <a:off x="2476125" y="4490275"/>
                <a:ext cx="908400" cy="246550"/>
              </a:xfrm>
              <a:custGeom>
                <a:avLst/>
                <a:gdLst/>
                <a:ahLst/>
                <a:cxnLst/>
                <a:rect l="l" t="t" r="r" b="b"/>
                <a:pathLst>
                  <a:path w="36336" h="9862" extrusionOk="0">
                    <a:moveTo>
                      <a:pt x="36327" y="4983"/>
                    </a:moveTo>
                    <a:lnTo>
                      <a:pt x="36327" y="4983"/>
                    </a:lnTo>
                    <a:cubicBezTo>
                      <a:pt x="36336" y="2301"/>
                      <a:pt x="34183" y="96"/>
                      <a:pt x="31553" y="87"/>
                    </a:cubicBezTo>
                    <a:lnTo>
                      <a:pt x="27855" y="78"/>
                    </a:lnTo>
                    <a:cubicBezTo>
                      <a:pt x="28194" y="3325"/>
                      <a:pt x="28177" y="6597"/>
                      <a:pt x="27821" y="9844"/>
                    </a:cubicBezTo>
                    <a:lnTo>
                      <a:pt x="25234" y="9835"/>
                    </a:lnTo>
                    <a:cubicBezTo>
                      <a:pt x="25581" y="6589"/>
                      <a:pt x="25572" y="3316"/>
                      <a:pt x="25225" y="70"/>
                    </a:cubicBezTo>
                    <a:lnTo>
                      <a:pt x="1346" y="0"/>
                    </a:lnTo>
                    <a:lnTo>
                      <a:pt x="1346" y="0"/>
                    </a:lnTo>
                    <a:lnTo>
                      <a:pt x="1259" y="0"/>
                    </a:lnTo>
                    <a:cubicBezTo>
                      <a:pt x="573" y="9"/>
                      <a:pt x="27" y="564"/>
                      <a:pt x="27" y="1250"/>
                    </a:cubicBezTo>
                    <a:lnTo>
                      <a:pt x="27" y="1250"/>
                    </a:lnTo>
                    <a:cubicBezTo>
                      <a:pt x="27" y="1806"/>
                      <a:pt x="382" y="2292"/>
                      <a:pt x="921" y="2457"/>
                    </a:cubicBezTo>
                    <a:cubicBezTo>
                      <a:pt x="382" y="2613"/>
                      <a:pt x="18" y="3108"/>
                      <a:pt x="18" y="3663"/>
                    </a:cubicBezTo>
                    <a:lnTo>
                      <a:pt x="18" y="3663"/>
                    </a:lnTo>
                    <a:cubicBezTo>
                      <a:pt x="18" y="4236"/>
                      <a:pt x="408" y="4740"/>
                      <a:pt x="964" y="4887"/>
                    </a:cubicBezTo>
                    <a:cubicBezTo>
                      <a:pt x="408" y="5026"/>
                      <a:pt x="9" y="5530"/>
                      <a:pt x="9" y="6102"/>
                    </a:cubicBezTo>
                    <a:lnTo>
                      <a:pt x="9" y="6102"/>
                    </a:lnTo>
                    <a:cubicBezTo>
                      <a:pt x="9" y="6658"/>
                      <a:pt x="374" y="7153"/>
                      <a:pt x="903" y="7309"/>
                    </a:cubicBezTo>
                    <a:cubicBezTo>
                      <a:pt x="374" y="7465"/>
                      <a:pt x="9" y="7960"/>
                      <a:pt x="9" y="8516"/>
                    </a:cubicBezTo>
                    <a:lnTo>
                      <a:pt x="9" y="8516"/>
                    </a:lnTo>
                    <a:cubicBezTo>
                      <a:pt x="1" y="9201"/>
                      <a:pt x="547" y="9766"/>
                      <a:pt x="1233" y="9774"/>
                    </a:cubicBezTo>
                    <a:lnTo>
                      <a:pt x="5738" y="9783"/>
                    </a:lnTo>
                    <a:cubicBezTo>
                      <a:pt x="5773" y="9783"/>
                      <a:pt x="5816" y="9783"/>
                      <a:pt x="5851" y="9783"/>
                    </a:cubicBezTo>
                    <a:lnTo>
                      <a:pt x="31527" y="9861"/>
                    </a:lnTo>
                    <a:cubicBezTo>
                      <a:pt x="34157" y="9861"/>
                      <a:pt x="36319" y="7674"/>
                      <a:pt x="36327" y="498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8"/>
              <p:cNvSpPr/>
              <p:nvPr/>
            </p:nvSpPr>
            <p:spPr>
              <a:xfrm>
                <a:off x="2476350" y="4568825"/>
                <a:ext cx="637150" cy="79875"/>
              </a:xfrm>
              <a:custGeom>
                <a:avLst/>
                <a:gdLst/>
                <a:ahLst/>
                <a:cxnLst/>
                <a:rect l="l" t="t" r="r" b="b"/>
                <a:pathLst>
                  <a:path w="25486" h="3195" extrusionOk="0">
                    <a:moveTo>
                      <a:pt x="25459" y="3195"/>
                    </a:moveTo>
                    <a:cubicBezTo>
                      <a:pt x="25468" y="2796"/>
                      <a:pt x="25477" y="2396"/>
                      <a:pt x="25477" y="1988"/>
                    </a:cubicBezTo>
                    <a:cubicBezTo>
                      <a:pt x="25485" y="1346"/>
                      <a:pt x="25468" y="704"/>
                      <a:pt x="25442" y="70"/>
                    </a:cubicBezTo>
                    <a:lnTo>
                      <a:pt x="3967" y="1"/>
                    </a:lnTo>
                    <a:cubicBezTo>
                      <a:pt x="3906" y="9"/>
                      <a:pt x="3846" y="9"/>
                      <a:pt x="3785" y="9"/>
                    </a:cubicBezTo>
                    <a:lnTo>
                      <a:pt x="122" y="1"/>
                    </a:lnTo>
                    <a:cubicBezTo>
                      <a:pt x="52" y="165"/>
                      <a:pt x="9" y="339"/>
                      <a:pt x="9" y="521"/>
                    </a:cubicBezTo>
                    <a:lnTo>
                      <a:pt x="9" y="521"/>
                    </a:lnTo>
                    <a:cubicBezTo>
                      <a:pt x="9" y="1094"/>
                      <a:pt x="399" y="1598"/>
                      <a:pt x="955" y="1745"/>
                    </a:cubicBezTo>
                    <a:cubicBezTo>
                      <a:pt x="399" y="1884"/>
                      <a:pt x="0" y="2388"/>
                      <a:pt x="0" y="2960"/>
                    </a:cubicBezTo>
                    <a:lnTo>
                      <a:pt x="0" y="2960"/>
                    </a:lnTo>
                    <a:cubicBezTo>
                      <a:pt x="0" y="3013"/>
                      <a:pt x="9" y="3073"/>
                      <a:pt x="18" y="3125"/>
                    </a:cubicBezTo>
                    <a:lnTo>
                      <a:pt x="3958" y="3134"/>
                    </a:lnTo>
                    <a:cubicBezTo>
                      <a:pt x="4019" y="3134"/>
                      <a:pt x="4080" y="3134"/>
                      <a:pt x="4141" y="31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8"/>
              <p:cNvSpPr/>
              <p:nvPr/>
            </p:nvSpPr>
            <p:spPr>
              <a:xfrm>
                <a:off x="3149500" y="4492225"/>
                <a:ext cx="235025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9784" extrusionOk="0">
                    <a:moveTo>
                      <a:pt x="9392" y="4905"/>
                    </a:moveTo>
                    <a:lnTo>
                      <a:pt x="9392" y="4905"/>
                    </a:lnTo>
                    <a:cubicBezTo>
                      <a:pt x="9401" y="2223"/>
                      <a:pt x="7248" y="18"/>
                      <a:pt x="4618" y="9"/>
                    </a:cubicBezTo>
                    <a:lnTo>
                      <a:pt x="920" y="0"/>
                    </a:lnTo>
                    <a:cubicBezTo>
                      <a:pt x="1259" y="3247"/>
                      <a:pt x="1242" y="6519"/>
                      <a:pt x="886" y="9766"/>
                    </a:cubicBezTo>
                    <a:lnTo>
                      <a:pt x="0" y="9766"/>
                    </a:lnTo>
                    <a:lnTo>
                      <a:pt x="0" y="9766"/>
                    </a:lnTo>
                    <a:lnTo>
                      <a:pt x="4592" y="9783"/>
                    </a:lnTo>
                    <a:cubicBezTo>
                      <a:pt x="7222" y="9783"/>
                      <a:pt x="9384" y="7596"/>
                      <a:pt x="9392" y="49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8"/>
              <p:cNvSpPr/>
              <p:nvPr/>
            </p:nvSpPr>
            <p:spPr>
              <a:xfrm>
                <a:off x="3106750" y="4492000"/>
                <a:ext cx="74225" cy="2443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775" extrusionOk="0">
                    <a:moveTo>
                      <a:pt x="2630" y="9"/>
                    </a:moveTo>
                    <a:lnTo>
                      <a:pt x="0" y="1"/>
                    </a:lnTo>
                    <a:cubicBezTo>
                      <a:pt x="347" y="3247"/>
                      <a:pt x="356" y="6520"/>
                      <a:pt x="9" y="9766"/>
                    </a:cubicBezTo>
                    <a:lnTo>
                      <a:pt x="2596" y="9775"/>
                    </a:lnTo>
                    <a:cubicBezTo>
                      <a:pt x="2952" y="6528"/>
                      <a:pt x="2969" y="3256"/>
                      <a:pt x="2630" y="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8"/>
              <p:cNvSpPr/>
              <p:nvPr/>
            </p:nvSpPr>
            <p:spPr>
              <a:xfrm>
                <a:off x="2510200" y="4362875"/>
                <a:ext cx="249350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9974" h="5140" extrusionOk="0">
                    <a:moveTo>
                      <a:pt x="9974" y="2015"/>
                    </a:moveTo>
                    <a:cubicBezTo>
                      <a:pt x="9349" y="1442"/>
                      <a:pt x="8845" y="765"/>
                      <a:pt x="8481" y="1"/>
                    </a:cubicBezTo>
                    <a:cubicBezTo>
                      <a:pt x="6328" y="921"/>
                      <a:pt x="2613" y="947"/>
                      <a:pt x="0" y="530"/>
                    </a:cubicBezTo>
                    <a:cubicBezTo>
                      <a:pt x="608" y="3065"/>
                      <a:pt x="2170" y="4905"/>
                      <a:pt x="5261" y="5140"/>
                    </a:cubicBezTo>
                    <a:cubicBezTo>
                      <a:pt x="6215" y="4888"/>
                      <a:pt x="7083" y="3230"/>
                      <a:pt x="7266" y="2267"/>
                    </a:cubicBezTo>
                    <a:cubicBezTo>
                      <a:pt x="8177" y="2293"/>
                      <a:pt x="9080" y="2206"/>
                      <a:pt x="9974" y="20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8"/>
              <p:cNvSpPr/>
              <p:nvPr/>
            </p:nvSpPr>
            <p:spPr>
              <a:xfrm>
                <a:off x="2641050" y="4361375"/>
                <a:ext cx="246975" cy="1465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5860" extrusionOk="0">
                    <a:moveTo>
                      <a:pt x="0" y="5208"/>
                    </a:moveTo>
                    <a:cubicBezTo>
                      <a:pt x="964" y="4983"/>
                      <a:pt x="1841" y="3299"/>
                      <a:pt x="2032" y="2327"/>
                    </a:cubicBezTo>
                    <a:cubicBezTo>
                      <a:pt x="4809" y="2413"/>
                      <a:pt x="7709" y="1328"/>
                      <a:pt x="9879" y="0"/>
                    </a:cubicBezTo>
                    <a:cubicBezTo>
                      <a:pt x="8603" y="3967"/>
                      <a:pt x="4974" y="5859"/>
                      <a:pt x="0" y="5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21" name="Google Shape;821;p38"/>
          <p:cNvGrpSpPr/>
          <p:nvPr/>
        </p:nvGrpSpPr>
        <p:grpSpPr>
          <a:xfrm rot="157503">
            <a:off x="3150733" y="-497790"/>
            <a:ext cx="2230594" cy="1515881"/>
            <a:chOff x="2767075" y="3857837"/>
            <a:chExt cx="2216065" cy="1486937"/>
          </a:xfrm>
        </p:grpSpPr>
        <p:sp>
          <p:nvSpPr>
            <p:cNvPr id="822" name="Google Shape;822;p38"/>
            <p:cNvSpPr/>
            <p:nvPr/>
          </p:nvSpPr>
          <p:spPr>
            <a:xfrm rot="-1349544">
              <a:off x="2829824" y="4229433"/>
              <a:ext cx="2090566" cy="743745"/>
            </a:xfrm>
            <a:custGeom>
              <a:avLst/>
              <a:gdLst/>
              <a:ahLst/>
              <a:cxnLst/>
              <a:rect l="l" t="t" r="r" b="b"/>
              <a:pathLst>
                <a:path w="39844" h="14175" extrusionOk="0">
                  <a:moveTo>
                    <a:pt x="38984" y="1094"/>
                  </a:moveTo>
                  <a:cubicBezTo>
                    <a:pt x="38402" y="408"/>
                    <a:pt x="37560" y="9"/>
                    <a:pt x="36657" y="0"/>
                  </a:cubicBezTo>
                  <a:lnTo>
                    <a:pt x="12926" y="0"/>
                  </a:lnTo>
                  <a:cubicBezTo>
                    <a:pt x="11450" y="0"/>
                    <a:pt x="10304" y="1163"/>
                    <a:pt x="9879" y="3116"/>
                  </a:cubicBezTo>
                  <a:lnTo>
                    <a:pt x="9158" y="6406"/>
                  </a:lnTo>
                  <a:cubicBezTo>
                    <a:pt x="7969" y="6814"/>
                    <a:pt x="6268" y="7040"/>
                    <a:pt x="4358" y="7040"/>
                  </a:cubicBezTo>
                  <a:cubicBezTo>
                    <a:pt x="3455" y="7040"/>
                    <a:pt x="2553" y="6988"/>
                    <a:pt x="1650" y="6875"/>
                  </a:cubicBezTo>
                  <a:cubicBezTo>
                    <a:pt x="1589" y="6866"/>
                    <a:pt x="1537" y="6866"/>
                    <a:pt x="1485" y="6866"/>
                  </a:cubicBezTo>
                  <a:cubicBezTo>
                    <a:pt x="626" y="6866"/>
                    <a:pt x="1" y="7682"/>
                    <a:pt x="226" y="8507"/>
                  </a:cubicBezTo>
                  <a:cubicBezTo>
                    <a:pt x="1147" y="11927"/>
                    <a:pt x="3421" y="13845"/>
                    <a:pt x="6797" y="14071"/>
                  </a:cubicBezTo>
                  <a:cubicBezTo>
                    <a:pt x="6832" y="14079"/>
                    <a:pt x="6867" y="14079"/>
                    <a:pt x="6902" y="14088"/>
                  </a:cubicBezTo>
                  <a:cubicBezTo>
                    <a:pt x="7466" y="14149"/>
                    <a:pt x="8039" y="14175"/>
                    <a:pt x="8612" y="14175"/>
                  </a:cubicBezTo>
                  <a:cubicBezTo>
                    <a:pt x="11424" y="14175"/>
                    <a:pt x="13785" y="13385"/>
                    <a:pt x="15530" y="11927"/>
                  </a:cubicBezTo>
                  <a:lnTo>
                    <a:pt x="35920" y="11927"/>
                  </a:lnTo>
                  <a:cubicBezTo>
                    <a:pt x="37473" y="11927"/>
                    <a:pt x="38706" y="10642"/>
                    <a:pt x="38984" y="8724"/>
                  </a:cubicBezTo>
                  <a:lnTo>
                    <a:pt x="39722" y="3576"/>
                  </a:lnTo>
                  <a:cubicBezTo>
                    <a:pt x="39843" y="2682"/>
                    <a:pt x="39574" y="1780"/>
                    <a:pt x="38984" y="10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dist="47625" dir="12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8"/>
            <p:cNvSpPr/>
            <p:nvPr/>
          </p:nvSpPr>
          <p:spPr>
            <a:xfrm rot="-1349544">
              <a:off x="3301365" y="4215579"/>
              <a:ext cx="1512098" cy="489219"/>
            </a:xfrm>
            <a:custGeom>
              <a:avLst/>
              <a:gdLst/>
              <a:ahLst/>
              <a:cxnLst/>
              <a:rect l="l" t="t" r="r" b="b"/>
              <a:pathLst>
                <a:path w="28819" h="9324" extrusionOk="0">
                  <a:moveTo>
                    <a:pt x="26883" y="1"/>
                  </a:moveTo>
                  <a:lnTo>
                    <a:pt x="3152" y="1"/>
                  </a:lnTo>
                  <a:cubicBezTo>
                    <a:pt x="2171" y="1"/>
                    <a:pt x="1615" y="982"/>
                    <a:pt x="1372" y="2093"/>
                  </a:cubicBezTo>
                  <a:lnTo>
                    <a:pt x="244" y="7240"/>
                  </a:lnTo>
                  <a:cubicBezTo>
                    <a:pt x="1" y="8351"/>
                    <a:pt x="1042" y="9324"/>
                    <a:pt x="2023" y="9324"/>
                  </a:cubicBezTo>
                  <a:lnTo>
                    <a:pt x="26145" y="9324"/>
                  </a:lnTo>
                  <a:cubicBezTo>
                    <a:pt x="27118" y="9324"/>
                    <a:pt x="27751" y="8369"/>
                    <a:pt x="27916" y="7240"/>
                  </a:cubicBezTo>
                  <a:lnTo>
                    <a:pt x="28654" y="2093"/>
                  </a:lnTo>
                  <a:cubicBezTo>
                    <a:pt x="28819" y="956"/>
                    <a:pt x="27855" y="1"/>
                    <a:pt x="26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8"/>
            <p:cNvSpPr/>
            <p:nvPr/>
          </p:nvSpPr>
          <p:spPr>
            <a:xfrm rot="-1349544">
              <a:off x="3326763" y="4348896"/>
              <a:ext cx="816624" cy="489219"/>
            </a:xfrm>
            <a:custGeom>
              <a:avLst/>
              <a:gdLst/>
              <a:ahLst/>
              <a:cxnLst/>
              <a:rect l="l" t="t" r="r" b="b"/>
              <a:pathLst>
                <a:path w="15564" h="9324" extrusionOk="0">
                  <a:moveTo>
                    <a:pt x="15564" y="0"/>
                  </a:moveTo>
                  <a:lnTo>
                    <a:pt x="3151" y="0"/>
                  </a:lnTo>
                  <a:cubicBezTo>
                    <a:pt x="2170" y="0"/>
                    <a:pt x="1615" y="981"/>
                    <a:pt x="1372" y="2092"/>
                  </a:cubicBezTo>
                  <a:lnTo>
                    <a:pt x="243" y="7231"/>
                  </a:lnTo>
                  <a:cubicBezTo>
                    <a:pt x="0" y="8351"/>
                    <a:pt x="1042" y="9323"/>
                    <a:pt x="2023" y="9323"/>
                  </a:cubicBezTo>
                  <a:lnTo>
                    <a:pt x="13420" y="9323"/>
                  </a:lnTo>
                  <a:cubicBezTo>
                    <a:pt x="13533" y="8958"/>
                    <a:pt x="13620" y="8577"/>
                    <a:pt x="13689" y="82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8"/>
            <p:cNvSpPr/>
            <p:nvPr/>
          </p:nvSpPr>
          <p:spPr>
            <a:xfrm rot="-1349544">
              <a:off x="3017394" y="4870025"/>
              <a:ext cx="543891" cy="283331"/>
            </a:xfrm>
            <a:custGeom>
              <a:avLst/>
              <a:gdLst/>
              <a:ahLst/>
              <a:cxnLst/>
              <a:rect l="l" t="t" r="r" b="b"/>
              <a:pathLst>
                <a:path w="10366" h="5400" extrusionOk="0">
                  <a:moveTo>
                    <a:pt x="10365" y="2032"/>
                  </a:moveTo>
                  <a:cubicBezTo>
                    <a:pt x="9705" y="1468"/>
                    <a:pt x="9159" y="773"/>
                    <a:pt x="8768" y="1"/>
                  </a:cubicBezTo>
                  <a:cubicBezTo>
                    <a:pt x="6563" y="1008"/>
                    <a:pt x="2718" y="1138"/>
                    <a:pt x="1" y="791"/>
                  </a:cubicBezTo>
                  <a:cubicBezTo>
                    <a:pt x="704" y="3386"/>
                    <a:pt x="2379" y="5252"/>
                    <a:pt x="5582" y="5400"/>
                  </a:cubicBezTo>
                  <a:cubicBezTo>
                    <a:pt x="6555" y="5122"/>
                    <a:pt x="7405" y="3377"/>
                    <a:pt x="7570" y="2379"/>
                  </a:cubicBezTo>
                  <a:cubicBezTo>
                    <a:pt x="8508" y="2370"/>
                    <a:pt x="9454" y="2257"/>
                    <a:pt x="10365" y="2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8"/>
            <p:cNvSpPr/>
            <p:nvPr/>
          </p:nvSpPr>
          <p:spPr>
            <a:xfrm rot="-1349544">
              <a:off x="3290289" y="4747665"/>
              <a:ext cx="528361" cy="325254"/>
            </a:xfrm>
            <a:custGeom>
              <a:avLst/>
              <a:gdLst/>
              <a:ahLst/>
              <a:cxnLst/>
              <a:rect l="l" t="t" r="r" b="b"/>
              <a:pathLst>
                <a:path w="10070" h="6199" extrusionOk="0">
                  <a:moveTo>
                    <a:pt x="0" y="5660"/>
                  </a:moveTo>
                  <a:cubicBezTo>
                    <a:pt x="990" y="5400"/>
                    <a:pt x="1849" y="3638"/>
                    <a:pt x="2014" y="2631"/>
                  </a:cubicBezTo>
                  <a:cubicBezTo>
                    <a:pt x="4896" y="2640"/>
                    <a:pt x="7865" y="1433"/>
                    <a:pt x="10069" y="1"/>
                  </a:cubicBezTo>
                  <a:cubicBezTo>
                    <a:pt x="8863" y="4141"/>
                    <a:pt x="5165" y="6199"/>
                    <a:pt x="0" y="5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38"/>
          <p:cNvGrpSpPr/>
          <p:nvPr/>
        </p:nvGrpSpPr>
        <p:grpSpPr>
          <a:xfrm>
            <a:off x="6151677" y="655509"/>
            <a:ext cx="2609610" cy="3753403"/>
            <a:chOff x="5825673" y="679363"/>
            <a:chExt cx="2609610" cy="3753403"/>
          </a:xfrm>
        </p:grpSpPr>
        <p:sp>
          <p:nvSpPr>
            <p:cNvPr id="828" name="Google Shape;828;p38"/>
            <p:cNvSpPr/>
            <p:nvPr/>
          </p:nvSpPr>
          <p:spPr>
            <a:xfrm rot="298484">
              <a:off x="5975966" y="772760"/>
              <a:ext cx="2309025" cy="3566608"/>
            </a:xfrm>
            <a:custGeom>
              <a:avLst/>
              <a:gdLst/>
              <a:ahLst/>
              <a:cxnLst/>
              <a:rect l="l" t="t" r="r" b="b"/>
              <a:pathLst>
                <a:path w="35082" h="54189" extrusionOk="0">
                  <a:moveTo>
                    <a:pt x="19033" y="1"/>
                  </a:moveTo>
                  <a:cubicBezTo>
                    <a:pt x="18912" y="1"/>
                    <a:pt x="18791" y="26"/>
                    <a:pt x="18680" y="76"/>
                  </a:cubicBezTo>
                  <a:cubicBezTo>
                    <a:pt x="18408" y="192"/>
                    <a:pt x="18216" y="439"/>
                    <a:pt x="18161" y="726"/>
                  </a:cubicBezTo>
                  <a:cubicBezTo>
                    <a:pt x="18070" y="1246"/>
                    <a:pt x="18020" y="1770"/>
                    <a:pt x="18015" y="2299"/>
                  </a:cubicBezTo>
                  <a:cubicBezTo>
                    <a:pt x="17470" y="2526"/>
                    <a:pt x="16971" y="2848"/>
                    <a:pt x="16543" y="3252"/>
                  </a:cubicBezTo>
                  <a:cubicBezTo>
                    <a:pt x="15711" y="2365"/>
                    <a:pt x="14512" y="1845"/>
                    <a:pt x="13186" y="1845"/>
                  </a:cubicBezTo>
                  <a:cubicBezTo>
                    <a:pt x="12536" y="1845"/>
                    <a:pt x="11896" y="1971"/>
                    <a:pt x="11296" y="2218"/>
                  </a:cubicBezTo>
                  <a:cubicBezTo>
                    <a:pt x="9925" y="2778"/>
                    <a:pt x="8902" y="3882"/>
                    <a:pt x="8478" y="5202"/>
                  </a:cubicBezTo>
                  <a:cubicBezTo>
                    <a:pt x="8408" y="5202"/>
                    <a:pt x="8337" y="5197"/>
                    <a:pt x="8267" y="5197"/>
                  </a:cubicBezTo>
                  <a:cubicBezTo>
                    <a:pt x="7617" y="5197"/>
                    <a:pt x="6976" y="5328"/>
                    <a:pt x="6377" y="5570"/>
                  </a:cubicBezTo>
                  <a:cubicBezTo>
                    <a:pt x="3952" y="6558"/>
                    <a:pt x="2733" y="9219"/>
                    <a:pt x="3660" y="11498"/>
                  </a:cubicBezTo>
                  <a:cubicBezTo>
                    <a:pt x="3680" y="11553"/>
                    <a:pt x="3705" y="11603"/>
                    <a:pt x="3730" y="11659"/>
                  </a:cubicBezTo>
                  <a:cubicBezTo>
                    <a:pt x="3070" y="12107"/>
                    <a:pt x="2606" y="12793"/>
                    <a:pt x="2440" y="13574"/>
                  </a:cubicBezTo>
                  <a:cubicBezTo>
                    <a:pt x="2168" y="14864"/>
                    <a:pt x="2773" y="16160"/>
                    <a:pt x="3862" y="16891"/>
                  </a:cubicBezTo>
                  <a:cubicBezTo>
                    <a:pt x="3599" y="17405"/>
                    <a:pt x="3484" y="17979"/>
                    <a:pt x="3529" y="18559"/>
                  </a:cubicBezTo>
                  <a:cubicBezTo>
                    <a:pt x="3645" y="19885"/>
                    <a:pt x="4613" y="20978"/>
                    <a:pt x="5923" y="21341"/>
                  </a:cubicBezTo>
                  <a:cubicBezTo>
                    <a:pt x="6311" y="22395"/>
                    <a:pt x="7123" y="23191"/>
                    <a:pt x="8121" y="23493"/>
                  </a:cubicBezTo>
                  <a:cubicBezTo>
                    <a:pt x="8398" y="23937"/>
                    <a:pt x="8725" y="24350"/>
                    <a:pt x="9098" y="24718"/>
                  </a:cubicBezTo>
                  <a:cubicBezTo>
                    <a:pt x="9330" y="24950"/>
                    <a:pt x="9577" y="25162"/>
                    <a:pt x="9839" y="25353"/>
                  </a:cubicBezTo>
                  <a:lnTo>
                    <a:pt x="8196" y="25353"/>
                  </a:lnTo>
                  <a:cubicBezTo>
                    <a:pt x="6750" y="25353"/>
                    <a:pt x="5364" y="25913"/>
                    <a:pt x="4325" y="26921"/>
                  </a:cubicBezTo>
                  <a:cubicBezTo>
                    <a:pt x="3811" y="27420"/>
                    <a:pt x="3403" y="28020"/>
                    <a:pt x="3121" y="28675"/>
                  </a:cubicBezTo>
                  <a:cubicBezTo>
                    <a:pt x="2556" y="30000"/>
                    <a:pt x="2556" y="31497"/>
                    <a:pt x="3121" y="32823"/>
                  </a:cubicBezTo>
                  <a:cubicBezTo>
                    <a:pt x="3398" y="33468"/>
                    <a:pt x="3796" y="34048"/>
                    <a:pt x="4295" y="34542"/>
                  </a:cubicBezTo>
                  <a:cubicBezTo>
                    <a:pt x="3342" y="34779"/>
                    <a:pt x="2475" y="35262"/>
                    <a:pt x="1775" y="35948"/>
                  </a:cubicBezTo>
                  <a:cubicBezTo>
                    <a:pt x="1256" y="36447"/>
                    <a:pt x="847" y="37042"/>
                    <a:pt x="565" y="37702"/>
                  </a:cubicBezTo>
                  <a:cubicBezTo>
                    <a:pt x="1" y="39023"/>
                    <a:pt x="1" y="40525"/>
                    <a:pt x="565" y="41845"/>
                  </a:cubicBezTo>
                  <a:cubicBezTo>
                    <a:pt x="847" y="42505"/>
                    <a:pt x="1256" y="43100"/>
                    <a:pt x="1775" y="43599"/>
                  </a:cubicBezTo>
                  <a:cubicBezTo>
                    <a:pt x="2601" y="44411"/>
                    <a:pt x="3665" y="44935"/>
                    <a:pt x="4814" y="45106"/>
                  </a:cubicBezTo>
                  <a:cubicBezTo>
                    <a:pt x="4366" y="45575"/>
                    <a:pt x="4003" y="46124"/>
                    <a:pt x="3746" y="46719"/>
                  </a:cubicBezTo>
                  <a:cubicBezTo>
                    <a:pt x="3181" y="48045"/>
                    <a:pt x="3181" y="49542"/>
                    <a:pt x="3746" y="50867"/>
                  </a:cubicBezTo>
                  <a:cubicBezTo>
                    <a:pt x="4028" y="51522"/>
                    <a:pt x="4436" y="52122"/>
                    <a:pt x="4955" y="52621"/>
                  </a:cubicBezTo>
                  <a:cubicBezTo>
                    <a:pt x="5989" y="53629"/>
                    <a:pt x="7375" y="54189"/>
                    <a:pt x="8821" y="54189"/>
                  </a:cubicBezTo>
                  <a:lnTo>
                    <a:pt x="32616" y="54189"/>
                  </a:lnTo>
                  <a:cubicBezTo>
                    <a:pt x="32621" y="54189"/>
                    <a:pt x="32626" y="54189"/>
                    <a:pt x="32630" y="54189"/>
                  </a:cubicBezTo>
                  <a:cubicBezTo>
                    <a:pt x="33134" y="54189"/>
                    <a:pt x="33596" y="53912"/>
                    <a:pt x="33831" y="53463"/>
                  </a:cubicBezTo>
                  <a:cubicBezTo>
                    <a:pt x="34013" y="53115"/>
                    <a:pt x="34038" y="52712"/>
                    <a:pt x="33897" y="52344"/>
                  </a:cubicBezTo>
                  <a:cubicBezTo>
                    <a:pt x="33791" y="52047"/>
                    <a:pt x="33574" y="51800"/>
                    <a:pt x="33297" y="51643"/>
                  </a:cubicBezTo>
                  <a:cubicBezTo>
                    <a:pt x="32904" y="49778"/>
                    <a:pt x="32964" y="47843"/>
                    <a:pt x="33463" y="46003"/>
                  </a:cubicBezTo>
                  <a:cubicBezTo>
                    <a:pt x="33947" y="45787"/>
                    <a:pt x="34265" y="45313"/>
                    <a:pt x="34275" y="44789"/>
                  </a:cubicBezTo>
                  <a:cubicBezTo>
                    <a:pt x="34280" y="44562"/>
                    <a:pt x="34229" y="44345"/>
                    <a:pt x="34129" y="44143"/>
                  </a:cubicBezTo>
                  <a:cubicBezTo>
                    <a:pt x="33887" y="43675"/>
                    <a:pt x="33413" y="43397"/>
                    <a:pt x="32858" y="43397"/>
                  </a:cubicBezTo>
                  <a:lnTo>
                    <a:pt x="30752" y="43397"/>
                  </a:lnTo>
                  <a:cubicBezTo>
                    <a:pt x="30747" y="43372"/>
                    <a:pt x="30736" y="43347"/>
                    <a:pt x="30731" y="43322"/>
                  </a:cubicBezTo>
                  <a:cubicBezTo>
                    <a:pt x="30621" y="43014"/>
                    <a:pt x="30404" y="42752"/>
                    <a:pt x="30111" y="42596"/>
                  </a:cubicBezTo>
                  <a:cubicBezTo>
                    <a:pt x="29723" y="40736"/>
                    <a:pt x="29784" y="38816"/>
                    <a:pt x="30283" y="36981"/>
                  </a:cubicBezTo>
                  <a:cubicBezTo>
                    <a:pt x="30560" y="36860"/>
                    <a:pt x="30792" y="36649"/>
                    <a:pt x="30933" y="36381"/>
                  </a:cubicBezTo>
                  <a:cubicBezTo>
                    <a:pt x="30973" y="36306"/>
                    <a:pt x="31009" y="36225"/>
                    <a:pt x="31034" y="36145"/>
                  </a:cubicBezTo>
                  <a:lnTo>
                    <a:pt x="32062" y="36145"/>
                  </a:lnTo>
                  <a:cubicBezTo>
                    <a:pt x="32753" y="36114"/>
                    <a:pt x="33317" y="35575"/>
                    <a:pt x="33378" y="34884"/>
                  </a:cubicBezTo>
                  <a:cubicBezTo>
                    <a:pt x="33398" y="34668"/>
                    <a:pt x="33362" y="34451"/>
                    <a:pt x="33282" y="34249"/>
                  </a:cubicBezTo>
                  <a:cubicBezTo>
                    <a:pt x="33161" y="33962"/>
                    <a:pt x="32944" y="33725"/>
                    <a:pt x="32667" y="33579"/>
                  </a:cubicBezTo>
                  <a:cubicBezTo>
                    <a:pt x="32279" y="31714"/>
                    <a:pt x="32339" y="29779"/>
                    <a:pt x="32843" y="27944"/>
                  </a:cubicBezTo>
                  <a:cubicBezTo>
                    <a:pt x="33146" y="27798"/>
                    <a:pt x="33383" y="27546"/>
                    <a:pt x="33509" y="27238"/>
                  </a:cubicBezTo>
                  <a:cubicBezTo>
                    <a:pt x="33882" y="26341"/>
                    <a:pt x="33216" y="25353"/>
                    <a:pt x="32243" y="25353"/>
                  </a:cubicBezTo>
                  <a:lnTo>
                    <a:pt x="25313" y="25353"/>
                  </a:lnTo>
                  <a:cubicBezTo>
                    <a:pt x="24970" y="24960"/>
                    <a:pt x="24587" y="24602"/>
                    <a:pt x="24169" y="24290"/>
                  </a:cubicBezTo>
                  <a:lnTo>
                    <a:pt x="24169" y="24290"/>
                  </a:lnTo>
                  <a:cubicBezTo>
                    <a:pt x="24396" y="24330"/>
                    <a:pt x="24628" y="24350"/>
                    <a:pt x="24859" y="24350"/>
                  </a:cubicBezTo>
                  <a:cubicBezTo>
                    <a:pt x="26004" y="24350"/>
                    <a:pt x="27143" y="23871"/>
                    <a:pt x="27995" y="23045"/>
                  </a:cubicBezTo>
                  <a:cubicBezTo>
                    <a:pt x="28846" y="22213"/>
                    <a:pt x="29325" y="21109"/>
                    <a:pt x="29315" y="20011"/>
                  </a:cubicBezTo>
                  <a:cubicBezTo>
                    <a:pt x="29310" y="19945"/>
                    <a:pt x="29310" y="19880"/>
                    <a:pt x="29305" y="19814"/>
                  </a:cubicBezTo>
                  <a:cubicBezTo>
                    <a:pt x="30348" y="19002"/>
                    <a:pt x="30958" y="17813"/>
                    <a:pt x="30958" y="16528"/>
                  </a:cubicBezTo>
                  <a:cubicBezTo>
                    <a:pt x="30958" y="15021"/>
                    <a:pt x="30122" y="13670"/>
                    <a:pt x="28811" y="12899"/>
                  </a:cubicBezTo>
                  <a:cubicBezTo>
                    <a:pt x="29391" y="12153"/>
                    <a:pt x="29733" y="11245"/>
                    <a:pt x="29794" y="10303"/>
                  </a:cubicBezTo>
                  <a:cubicBezTo>
                    <a:pt x="31699" y="9955"/>
                    <a:pt x="33408" y="8967"/>
                    <a:pt x="34794" y="7400"/>
                  </a:cubicBezTo>
                  <a:cubicBezTo>
                    <a:pt x="35036" y="7123"/>
                    <a:pt x="35081" y="6724"/>
                    <a:pt x="34910" y="6397"/>
                  </a:cubicBezTo>
                  <a:cubicBezTo>
                    <a:pt x="34754" y="6109"/>
                    <a:pt x="34456" y="5933"/>
                    <a:pt x="34134" y="5933"/>
                  </a:cubicBezTo>
                  <a:cubicBezTo>
                    <a:pt x="34093" y="5933"/>
                    <a:pt x="34053" y="5933"/>
                    <a:pt x="34013" y="5938"/>
                  </a:cubicBezTo>
                  <a:cubicBezTo>
                    <a:pt x="33226" y="6044"/>
                    <a:pt x="32435" y="6099"/>
                    <a:pt x="31644" y="6099"/>
                  </a:cubicBezTo>
                  <a:cubicBezTo>
                    <a:pt x="30701" y="6099"/>
                    <a:pt x="29759" y="6019"/>
                    <a:pt x="28831" y="5862"/>
                  </a:cubicBezTo>
                  <a:cubicBezTo>
                    <a:pt x="28614" y="5258"/>
                    <a:pt x="28499" y="4628"/>
                    <a:pt x="28478" y="3987"/>
                  </a:cubicBezTo>
                  <a:cubicBezTo>
                    <a:pt x="28463" y="3519"/>
                    <a:pt x="28075" y="3141"/>
                    <a:pt x="27606" y="3136"/>
                  </a:cubicBezTo>
                  <a:cubicBezTo>
                    <a:pt x="25318" y="3110"/>
                    <a:pt x="21800" y="1608"/>
                    <a:pt x="19507" y="142"/>
                  </a:cubicBezTo>
                  <a:cubicBezTo>
                    <a:pt x="19366" y="51"/>
                    <a:pt x="19199" y="1"/>
                    <a:pt x="19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dist="47625" dir="12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9" name="Google Shape;829;p38"/>
            <p:cNvGrpSpPr/>
            <p:nvPr/>
          </p:nvGrpSpPr>
          <p:grpSpPr>
            <a:xfrm>
              <a:off x="5938125" y="850893"/>
              <a:ext cx="2398899" cy="3522170"/>
              <a:chOff x="5938125" y="850893"/>
              <a:chExt cx="2398899" cy="3522170"/>
            </a:xfrm>
          </p:grpSpPr>
          <p:sp>
            <p:nvSpPr>
              <p:cNvPr id="830" name="Google Shape;830;p38"/>
              <p:cNvSpPr/>
              <p:nvPr/>
            </p:nvSpPr>
            <p:spPr>
              <a:xfrm rot="298484">
                <a:off x="6165076" y="3759268"/>
                <a:ext cx="1839875" cy="469150"/>
              </a:xfrm>
              <a:custGeom>
                <a:avLst/>
                <a:gdLst/>
                <a:ahLst/>
                <a:cxnLst/>
                <a:rect l="l" t="t" r="r" b="b"/>
                <a:pathLst>
                  <a:path w="27954" h="7128" extrusionOk="0">
                    <a:moveTo>
                      <a:pt x="21578" y="6"/>
                    </a:moveTo>
                    <a:lnTo>
                      <a:pt x="21578" y="6"/>
                    </a:lnTo>
                    <a:lnTo>
                      <a:pt x="4007" y="6"/>
                    </a:lnTo>
                    <a:cubicBezTo>
                      <a:pt x="3045" y="1"/>
                      <a:pt x="2117" y="379"/>
                      <a:pt x="1427" y="1049"/>
                    </a:cubicBezTo>
                    <a:cubicBezTo>
                      <a:pt x="0" y="2415"/>
                      <a:pt x="0" y="4693"/>
                      <a:pt x="1427" y="6059"/>
                    </a:cubicBezTo>
                    <a:cubicBezTo>
                      <a:pt x="2117" y="6730"/>
                      <a:pt x="3045" y="7108"/>
                      <a:pt x="4007" y="7103"/>
                    </a:cubicBezTo>
                    <a:lnTo>
                      <a:pt x="21578" y="7103"/>
                    </a:lnTo>
                    <a:lnTo>
                      <a:pt x="21578" y="7128"/>
                    </a:lnTo>
                    <a:lnTo>
                      <a:pt x="27742" y="7123"/>
                    </a:lnTo>
                    <a:cubicBezTo>
                      <a:pt x="27147" y="4779"/>
                      <a:pt x="27218" y="2309"/>
                      <a:pt x="27954" y="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8"/>
              <p:cNvSpPr/>
              <p:nvPr/>
            </p:nvSpPr>
            <p:spPr>
              <a:xfrm rot="298484">
                <a:off x="6113055" y="3711058"/>
                <a:ext cx="1925175" cy="562348"/>
              </a:xfrm>
              <a:custGeom>
                <a:avLst/>
                <a:gdLst/>
                <a:ahLst/>
                <a:cxnLst/>
                <a:rect l="l" t="t" r="r" b="b"/>
                <a:pathLst>
                  <a:path w="29250" h="8544" extrusionOk="0">
                    <a:moveTo>
                      <a:pt x="4799" y="5"/>
                    </a:moveTo>
                    <a:lnTo>
                      <a:pt x="28826" y="5"/>
                    </a:lnTo>
                    <a:lnTo>
                      <a:pt x="28826" y="5"/>
                    </a:lnTo>
                    <a:cubicBezTo>
                      <a:pt x="29250" y="0"/>
                      <a:pt x="29204" y="494"/>
                      <a:pt x="28836" y="479"/>
                    </a:cubicBezTo>
                    <a:lnTo>
                      <a:pt x="4799" y="479"/>
                    </a:lnTo>
                    <a:cubicBezTo>
                      <a:pt x="2657" y="479"/>
                      <a:pt x="903" y="2188"/>
                      <a:pt x="903" y="4274"/>
                    </a:cubicBezTo>
                    <a:lnTo>
                      <a:pt x="903" y="4274"/>
                    </a:lnTo>
                    <a:cubicBezTo>
                      <a:pt x="903" y="6361"/>
                      <a:pt x="2657" y="8070"/>
                      <a:pt x="4799" y="8070"/>
                    </a:cubicBezTo>
                    <a:lnTo>
                      <a:pt x="22123" y="8070"/>
                    </a:lnTo>
                    <a:lnTo>
                      <a:pt x="22123" y="8095"/>
                    </a:lnTo>
                    <a:lnTo>
                      <a:pt x="28645" y="8090"/>
                    </a:lnTo>
                    <a:cubicBezTo>
                      <a:pt x="28922" y="8120"/>
                      <a:pt x="28892" y="8544"/>
                      <a:pt x="28595" y="8544"/>
                    </a:cubicBezTo>
                    <a:lnTo>
                      <a:pt x="4799" y="8544"/>
                    </a:lnTo>
                    <a:cubicBezTo>
                      <a:pt x="3645" y="8544"/>
                      <a:pt x="2541" y="8095"/>
                      <a:pt x="1720" y="7294"/>
                    </a:cubicBezTo>
                    <a:cubicBezTo>
                      <a:pt x="1" y="5645"/>
                      <a:pt x="1" y="2903"/>
                      <a:pt x="1720" y="1255"/>
                    </a:cubicBezTo>
                    <a:cubicBezTo>
                      <a:pt x="2541" y="454"/>
                      <a:pt x="3645" y="5"/>
                      <a:pt x="4799" y="5"/>
                    </a:cubicBezTo>
                    <a:close/>
                  </a:path>
                </a:pathLst>
              </a:custGeom>
              <a:solidFill>
                <a:srgbClr val="F0C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8"/>
              <p:cNvSpPr/>
              <p:nvPr/>
            </p:nvSpPr>
            <p:spPr>
              <a:xfrm rot="298484">
                <a:off x="6117347" y="3695677"/>
                <a:ext cx="1929124" cy="594862"/>
              </a:xfrm>
              <a:custGeom>
                <a:avLst/>
                <a:gdLst/>
                <a:ahLst/>
                <a:cxnLst/>
                <a:rect l="l" t="t" r="r" b="b"/>
                <a:pathLst>
                  <a:path w="29310" h="9038" extrusionOk="0">
                    <a:moveTo>
                      <a:pt x="4733" y="0"/>
                    </a:moveTo>
                    <a:lnTo>
                      <a:pt x="28760" y="5"/>
                    </a:lnTo>
                    <a:lnTo>
                      <a:pt x="28765" y="5"/>
                    </a:lnTo>
                    <a:cubicBezTo>
                      <a:pt x="29017" y="0"/>
                      <a:pt x="29179" y="116"/>
                      <a:pt x="29254" y="272"/>
                    </a:cubicBezTo>
                    <a:cubicBezTo>
                      <a:pt x="29290" y="338"/>
                      <a:pt x="29310" y="414"/>
                      <a:pt x="29305" y="489"/>
                    </a:cubicBezTo>
                    <a:lnTo>
                      <a:pt x="29305" y="489"/>
                    </a:lnTo>
                    <a:cubicBezTo>
                      <a:pt x="29305" y="565"/>
                      <a:pt x="29285" y="640"/>
                      <a:pt x="29249" y="706"/>
                    </a:cubicBezTo>
                    <a:cubicBezTo>
                      <a:pt x="29154" y="877"/>
                      <a:pt x="28967" y="978"/>
                      <a:pt x="28770" y="963"/>
                    </a:cubicBezTo>
                    <a:lnTo>
                      <a:pt x="28770" y="968"/>
                    </a:lnTo>
                    <a:lnTo>
                      <a:pt x="22304" y="968"/>
                    </a:lnTo>
                    <a:lnTo>
                      <a:pt x="22304" y="968"/>
                    </a:lnTo>
                    <a:lnTo>
                      <a:pt x="4733" y="968"/>
                    </a:lnTo>
                    <a:cubicBezTo>
                      <a:pt x="3771" y="963"/>
                      <a:pt x="2843" y="1341"/>
                      <a:pt x="2153" y="2011"/>
                    </a:cubicBezTo>
                    <a:cubicBezTo>
                      <a:pt x="726" y="3377"/>
                      <a:pt x="726" y="5655"/>
                      <a:pt x="2153" y="7021"/>
                    </a:cubicBezTo>
                    <a:cubicBezTo>
                      <a:pt x="2843" y="7692"/>
                      <a:pt x="3771" y="8070"/>
                      <a:pt x="4733" y="8065"/>
                    </a:cubicBezTo>
                    <a:lnTo>
                      <a:pt x="22304" y="8065"/>
                    </a:lnTo>
                    <a:lnTo>
                      <a:pt x="22304" y="8090"/>
                    </a:lnTo>
                    <a:lnTo>
                      <a:pt x="28579" y="8085"/>
                    </a:lnTo>
                    <a:lnTo>
                      <a:pt x="28594" y="8085"/>
                    </a:lnTo>
                    <a:lnTo>
                      <a:pt x="28604" y="8085"/>
                    </a:lnTo>
                    <a:cubicBezTo>
                      <a:pt x="28781" y="8100"/>
                      <a:pt x="28927" y="8216"/>
                      <a:pt x="28987" y="8377"/>
                    </a:cubicBezTo>
                    <a:cubicBezTo>
                      <a:pt x="29007" y="8443"/>
                      <a:pt x="29017" y="8513"/>
                      <a:pt x="29017" y="8579"/>
                    </a:cubicBezTo>
                    <a:cubicBezTo>
                      <a:pt x="29012" y="8649"/>
                      <a:pt x="28992" y="8715"/>
                      <a:pt x="28962" y="8775"/>
                    </a:cubicBezTo>
                    <a:cubicBezTo>
                      <a:pt x="28876" y="8937"/>
                      <a:pt x="28710" y="9038"/>
                      <a:pt x="28529" y="9032"/>
                    </a:cubicBezTo>
                    <a:lnTo>
                      <a:pt x="4733" y="9032"/>
                    </a:lnTo>
                    <a:cubicBezTo>
                      <a:pt x="3519" y="9032"/>
                      <a:pt x="2349" y="8559"/>
                      <a:pt x="1482" y="7712"/>
                    </a:cubicBezTo>
                    <a:cubicBezTo>
                      <a:pt x="1049" y="7294"/>
                      <a:pt x="706" y="6795"/>
                      <a:pt x="469" y="6240"/>
                    </a:cubicBezTo>
                    <a:cubicBezTo>
                      <a:pt x="0" y="5141"/>
                      <a:pt x="0" y="3891"/>
                      <a:pt x="469" y="2788"/>
                    </a:cubicBezTo>
                    <a:cubicBezTo>
                      <a:pt x="706" y="2238"/>
                      <a:pt x="1049" y="1739"/>
                      <a:pt x="1482" y="1321"/>
                    </a:cubicBezTo>
                    <a:cubicBezTo>
                      <a:pt x="2349" y="474"/>
                      <a:pt x="3519" y="0"/>
                      <a:pt x="47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8"/>
              <p:cNvSpPr/>
              <p:nvPr/>
            </p:nvSpPr>
            <p:spPr>
              <a:xfrm rot="298484">
                <a:off x="6733096" y="3891833"/>
                <a:ext cx="239577" cy="22733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3454" extrusionOk="0">
                    <a:moveTo>
                      <a:pt x="273" y="26"/>
                    </a:moveTo>
                    <a:lnTo>
                      <a:pt x="0" y="3443"/>
                    </a:lnTo>
                    <a:lnTo>
                      <a:pt x="1765" y="2606"/>
                    </a:lnTo>
                    <a:lnTo>
                      <a:pt x="3327" y="3453"/>
                    </a:lnTo>
                    <a:lnTo>
                      <a:pt x="3640" y="26"/>
                    </a:lnTo>
                    <a:cubicBezTo>
                      <a:pt x="3640" y="26"/>
                      <a:pt x="298" y="1"/>
                      <a:pt x="273" y="2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4" name="Google Shape;834;p38"/>
              <p:cNvGrpSpPr/>
              <p:nvPr/>
            </p:nvGrpSpPr>
            <p:grpSpPr>
              <a:xfrm>
                <a:off x="6350259" y="3768415"/>
                <a:ext cx="1544698" cy="461634"/>
                <a:chOff x="6350259" y="3768415"/>
                <a:chExt cx="1544698" cy="461634"/>
              </a:xfrm>
            </p:grpSpPr>
            <p:sp>
              <p:nvSpPr>
                <p:cNvPr id="835" name="Google Shape;835;p38"/>
                <p:cNvSpPr/>
                <p:nvPr/>
              </p:nvSpPr>
              <p:spPr>
                <a:xfrm rot="298484">
                  <a:off x="6370226" y="3834600"/>
                  <a:ext cx="1527042" cy="13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1" h="198" fill="none" extrusionOk="0">
                      <a:moveTo>
                        <a:pt x="0" y="1"/>
                      </a:moveTo>
                      <a:lnTo>
                        <a:pt x="23201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38"/>
                <p:cNvSpPr/>
                <p:nvPr/>
              </p:nvSpPr>
              <p:spPr>
                <a:xfrm rot="298484">
                  <a:off x="6348663" y="4082023"/>
                  <a:ext cx="1517103" cy="13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50" h="198" fill="none" extrusionOk="0">
                      <a:moveTo>
                        <a:pt x="0" y="1"/>
                      </a:moveTo>
                      <a:lnTo>
                        <a:pt x="23050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38"/>
                <p:cNvSpPr/>
                <p:nvPr/>
              </p:nvSpPr>
              <p:spPr>
                <a:xfrm rot="298484">
                  <a:off x="6347946" y="4150912"/>
                  <a:ext cx="1526713" cy="12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96" h="197" fill="none" extrusionOk="0">
                      <a:moveTo>
                        <a:pt x="0" y="0"/>
                      </a:moveTo>
                      <a:lnTo>
                        <a:pt x="23196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38"/>
                <p:cNvSpPr/>
                <p:nvPr/>
              </p:nvSpPr>
              <p:spPr>
                <a:xfrm rot="298484">
                  <a:off x="6354814" y="4000018"/>
                  <a:ext cx="1518091" cy="13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65" h="198" fill="none" extrusionOk="0">
                      <a:moveTo>
                        <a:pt x="0" y="1"/>
                      </a:moveTo>
                      <a:lnTo>
                        <a:pt x="23065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38"/>
                <p:cNvSpPr/>
                <p:nvPr/>
              </p:nvSpPr>
              <p:spPr>
                <a:xfrm rot="298484">
                  <a:off x="6362525" y="3911499"/>
                  <a:ext cx="1518091" cy="12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65" h="197" fill="none" extrusionOk="0">
                      <a:moveTo>
                        <a:pt x="0" y="0"/>
                      </a:moveTo>
                      <a:lnTo>
                        <a:pt x="23065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0" name="Google Shape;840;p38"/>
              <p:cNvSpPr/>
              <p:nvPr/>
            </p:nvSpPr>
            <p:spPr>
              <a:xfrm rot="298484">
                <a:off x="6008056" y="3149869"/>
                <a:ext cx="1839940" cy="467505"/>
              </a:xfrm>
              <a:custGeom>
                <a:avLst/>
                <a:gdLst/>
                <a:ahLst/>
                <a:cxnLst/>
                <a:rect l="l" t="t" r="r" b="b"/>
                <a:pathLst>
                  <a:path w="27955" h="7103" extrusionOk="0">
                    <a:moveTo>
                      <a:pt x="21578" y="1"/>
                    </a:moveTo>
                    <a:lnTo>
                      <a:pt x="21578" y="1"/>
                    </a:lnTo>
                    <a:lnTo>
                      <a:pt x="4008" y="1"/>
                    </a:lnTo>
                    <a:cubicBezTo>
                      <a:pt x="3045" y="1"/>
                      <a:pt x="2118" y="374"/>
                      <a:pt x="1427" y="1044"/>
                    </a:cubicBezTo>
                    <a:cubicBezTo>
                      <a:pt x="1" y="2410"/>
                      <a:pt x="1" y="4693"/>
                      <a:pt x="1427" y="6059"/>
                    </a:cubicBezTo>
                    <a:cubicBezTo>
                      <a:pt x="2118" y="6730"/>
                      <a:pt x="3045" y="7103"/>
                      <a:pt x="4008" y="7103"/>
                    </a:cubicBezTo>
                    <a:lnTo>
                      <a:pt x="27486" y="7103"/>
                    </a:lnTo>
                    <a:lnTo>
                      <a:pt x="27480" y="7098"/>
                    </a:lnTo>
                    <a:lnTo>
                      <a:pt x="27738" y="7098"/>
                    </a:lnTo>
                    <a:cubicBezTo>
                      <a:pt x="27148" y="4759"/>
                      <a:pt x="27223" y="2299"/>
                      <a:pt x="279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8"/>
              <p:cNvSpPr/>
              <p:nvPr/>
            </p:nvSpPr>
            <p:spPr>
              <a:xfrm rot="298484">
                <a:off x="5960284" y="3085948"/>
                <a:ext cx="1929189" cy="594862"/>
              </a:xfrm>
              <a:custGeom>
                <a:avLst/>
                <a:gdLst/>
                <a:ahLst/>
                <a:cxnLst/>
                <a:rect l="l" t="t" r="r" b="b"/>
                <a:pathLst>
                  <a:path w="29311" h="9038" extrusionOk="0">
                    <a:moveTo>
                      <a:pt x="29255" y="272"/>
                    </a:moveTo>
                    <a:cubicBezTo>
                      <a:pt x="29179" y="121"/>
                      <a:pt x="29013" y="0"/>
                      <a:pt x="28761" y="5"/>
                    </a:cubicBezTo>
                    <a:lnTo>
                      <a:pt x="28756" y="5"/>
                    </a:lnTo>
                    <a:lnTo>
                      <a:pt x="28751" y="5"/>
                    </a:lnTo>
                    <a:lnTo>
                      <a:pt x="4734" y="5"/>
                    </a:lnTo>
                    <a:lnTo>
                      <a:pt x="4734" y="5"/>
                    </a:lnTo>
                    <a:cubicBezTo>
                      <a:pt x="3519" y="5"/>
                      <a:pt x="2350" y="479"/>
                      <a:pt x="1483" y="1326"/>
                    </a:cubicBezTo>
                    <a:cubicBezTo>
                      <a:pt x="1049" y="1744"/>
                      <a:pt x="707" y="2243"/>
                      <a:pt x="470" y="2792"/>
                    </a:cubicBezTo>
                    <a:cubicBezTo>
                      <a:pt x="1" y="3896"/>
                      <a:pt x="1" y="5141"/>
                      <a:pt x="470" y="6245"/>
                    </a:cubicBezTo>
                    <a:cubicBezTo>
                      <a:pt x="707" y="6794"/>
                      <a:pt x="1049" y="7293"/>
                      <a:pt x="1483" y="7712"/>
                    </a:cubicBezTo>
                    <a:cubicBezTo>
                      <a:pt x="2350" y="8564"/>
                      <a:pt x="3519" y="9037"/>
                      <a:pt x="4734" y="9032"/>
                    </a:cubicBezTo>
                    <a:lnTo>
                      <a:pt x="28529" y="9032"/>
                    </a:lnTo>
                    <a:cubicBezTo>
                      <a:pt x="28716" y="9037"/>
                      <a:pt x="28887" y="8932"/>
                      <a:pt x="28963" y="8765"/>
                    </a:cubicBezTo>
                    <a:cubicBezTo>
                      <a:pt x="28998" y="8705"/>
                      <a:pt x="29013" y="8639"/>
                      <a:pt x="29018" y="8569"/>
                    </a:cubicBezTo>
                    <a:cubicBezTo>
                      <a:pt x="29023" y="8498"/>
                      <a:pt x="29013" y="8433"/>
                      <a:pt x="28993" y="8367"/>
                    </a:cubicBezTo>
                    <a:cubicBezTo>
                      <a:pt x="28937" y="8201"/>
                      <a:pt x="28786" y="8080"/>
                      <a:pt x="28610" y="8065"/>
                    </a:cubicBezTo>
                    <a:lnTo>
                      <a:pt x="28605" y="8065"/>
                    </a:lnTo>
                    <a:lnTo>
                      <a:pt x="28585" y="8065"/>
                    </a:lnTo>
                    <a:lnTo>
                      <a:pt x="28529" y="8065"/>
                    </a:lnTo>
                    <a:lnTo>
                      <a:pt x="28206" y="8065"/>
                    </a:lnTo>
                    <a:lnTo>
                      <a:pt x="28212" y="8070"/>
                    </a:lnTo>
                    <a:lnTo>
                      <a:pt x="4734" y="8070"/>
                    </a:lnTo>
                    <a:cubicBezTo>
                      <a:pt x="3771" y="8070"/>
                      <a:pt x="2844" y="7697"/>
                      <a:pt x="2153" y="7026"/>
                    </a:cubicBezTo>
                    <a:cubicBezTo>
                      <a:pt x="727" y="5660"/>
                      <a:pt x="727" y="3377"/>
                      <a:pt x="2153" y="2011"/>
                    </a:cubicBezTo>
                    <a:cubicBezTo>
                      <a:pt x="2844" y="1341"/>
                      <a:pt x="3771" y="968"/>
                      <a:pt x="4734" y="968"/>
                    </a:cubicBezTo>
                    <a:lnTo>
                      <a:pt x="22304" y="968"/>
                    </a:lnTo>
                    <a:lnTo>
                      <a:pt x="22304" y="968"/>
                    </a:lnTo>
                    <a:lnTo>
                      <a:pt x="28771" y="968"/>
                    </a:lnTo>
                    <a:lnTo>
                      <a:pt x="28771" y="968"/>
                    </a:lnTo>
                    <a:cubicBezTo>
                      <a:pt x="28968" y="983"/>
                      <a:pt x="29154" y="882"/>
                      <a:pt x="29250" y="706"/>
                    </a:cubicBezTo>
                    <a:cubicBezTo>
                      <a:pt x="29285" y="640"/>
                      <a:pt x="29305" y="570"/>
                      <a:pt x="29305" y="494"/>
                    </a:cubicBezTo>
                    <a:lnTo>
                      <a:pt x="29305" y="494"/>
                    </a:lnTo>
                    <a:cubicBezTo>
                      <a:pt x="29310" y="419"/>
                      <a:pt x="29290" y="343"/>
                      <a:pt x="29255" y="2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8"/>
              <p:cNvSpPr/>
              <p:nvPr/>
            </p:nvSpPr>
            <p:spPr>
              <a:xfrm rot="298484">
                <a:off x="7363320" y="3446507"/>
                <a:ext cx="246159" cy="41840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6357" extrusionOk="0">
                    <a:moveTo>
                      <a:pt x="459" y="1"/>
                    </a:moveTo>
                    <a:lnTo>
                      <a:pt x="0" y="6347"/>
                    </a:lnTo>
                    <a:lnTo>
                      <a:pt x="1704" y="5470"/>
                    </a:lnTo>
                    <a:lnTo>
                      <a:pt x="3327" y="6357"/>
                    </a:lnTo>
                    <a:lnTo>
                      <a:pt x="3740" y="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8"/>
              <p:cNvSpPr/>
              <p:nvPr/>
            </p:nvSpPr>
            <p:spPr>
              <a:xfrm rot="298484">
                <a:off x="6227177" y="2572576"/>
                <a:ext cx="1840204" cy="467834"/>
              </a:xfrm>
              <a:custGeom>
                <a:avLst/>
                <a:gdLst/>
                <a:ahLst/>
                <a:cxnLst/>
                <a:rect l="l" t="t" r="r" b="b"/>
                <a:pathLst>
                  <a:path w="27959" h="7108" extrusionOk="0">
                    <a:moveTo>
                      <a:pt x="27959" y="1"/>
                    </a:moveTo>
                    <a:lnTo>
                      <a:pt x="24017" y="1"/>
                    </a:lnTo>
                    <a:lnTo>
                      <a:pt x="24017" y="6"/>
                    </a:lnTo>
                    <a:lnTo>
                      <a:pt x="4007" y="6"/>
                    </a:lnTo>
                    <a:cubicBezTo>
                      <a:pt x="3039" y="1"/>
                      <a:pt x="2117" y="379"/>
                      <a:pt x="1427" y="1049"/>
                    </a:cubicBezTo>
                    <a:cubicBezTo>
                      <a:pt x="0" y="2415"/>
                      <a:pt x="0" y="4693"/>
                      <a:pt x="1427" y="6059"/>
                    </a:cubicBezTo>
                    <a:cubicBezTo>
                      <a:pt x="2117" y="6735"/>
                      <a:pt x="3039" y="7108"/>
                      <a:pt x="4007" y="7108"/>
                    </a:cubicBezTo>
                    <a:lnTo>
                      <a:pt x="24113" y="7108"/>
                    </a:lnTo>
                    <a:lnTo>
                      <a:pt x="24113" y="7108"/>
                    </a:lnTo>
                    <a:lnTo>
                      <a:pt x="27742" y="7108"/>
                    </a:lnTo>
                    <a:cubicBezTo>
                      <a:pt x="27147" y="4764"/>
                      <a:pt x="27223" y="2304"/>
                      <a:pt x="279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8"/>
              <p:cNvSpPr/>
              <p:nvPr/>
            </p:nvSpPr>
            <p:spPr>
              <a:xfrm rot="298484">
                <a:off x="6179411" y="2508856"/>
                <a:ext cx="1926491" cy="594533"/>
              </a:xfrm>
              <a:custGeom>
                <a:avLst/>
                <a:gdLst/>
                <a:ahLst/>
                <a:cxnLst/>
                <a:rect l="l" t="t" r="r" b="b"/>
                <a:pathLst>
                  <a:path w="29270" h="9033" extrusionOk="0">
                    <a:moveTo>
                      <a:pt x="4733" y="0"/>
                    </a:moveTo>
                    <a:lnTo>
                      <a:pt x="28720" y="0"/>
                    </a:lnTo>
                    <a:lnTo>
                      <a:pt x="28725" y="5"/>
                    </a:lnTo>
                    <a:lnTo>
                      <a:pt x="28765" y="5"/>
                    </a:lnTo>
                    <a:cubicBezTo>
                      <a:pt x="28952" y="0"/>
                      <a:pt x="29123" y="96"/>
                      <a:pt x="29209" y="262"/>
                    </a:cubicBezTo>
                    <a:cubicBezTo>
                      <a:pt x="29244" y="323"/>
                      <a:pt x="29264" y="393"/>
                      <a:pt x="29264" y="469"/>
                    </a:cubicBezTo>
                    <a:cubicBezTo>
                      <a:pt x="29269" y="534"/>
                      <a:pt x="29254" y="605"/>
                      <a:pt x="29229" y="670"/>
                    </a:cubicBezTo>
                    <a:cubicBezTo>
                      <a:pt x="29164" y="837"/>
                      <a:pt x="29007" y="948"/>
                      <a:pt x="28831" y="958"/>
                    </a:cubicBezTo>
                    <a:lnTo>
                      <a:pt x="28811" y="963"/>
                    </a:lnTo>
                    <a:lnTo>
                      <a:pt x="24743" y="963"/>
                    </a:lnTo>
                    <a:lnTo>
                      <a:pt x="24743" y="968"/>
                    </a:lnTo>
                    <a:lnTo>
                      <a:pt x="4733" y="968"/>
                    </a:lnTo>
                    <a:cubicBezTo>
                      <a:pt x="3765" y="963"/>
                      <a:pt x="2843" y="1341"/>
                      <a:pt x="2153" y="2011"/>
                    </a:cubicBezTo>
                    <a:cubicBezTo>
                      <a:pt x="726" y="3377"/>
                      <a:pt x="726" y="5655"/>
                      <a:pt x="2153" y="7021"/>
                    </a:cubicBezTo>
                    <a:cubicBezTo>
                      <a:pt x="2843" y="7697"/>
                      <a:pt x="3765" y="8070"/>
                      <a:pt x="4733" y="8070"/>
                    </a:cubicBezTo>
                    <a:lnTo>
                      <a:pt x="24839" y="8070"/>
                    </a:lnTo>
                    <a:lnTo>
                      <a:pt x="24839" y="8070"/>
                    </a:lnTo>
                    <a:lnTo>
                      <a:pt x="28594" y="8070"/>
                    </a:lnTo>
                    <a:lnTo>
                      <a:pt x="28614" y="8070"/>
                    </a:lnTo>
                    <a:lnTo>
                      <a:pt x="28629" y="8075"/>
                    </a:lnTo>
                    <a:cubicBezTo>
                      <a:pt x="28796" y="8090"/>
                      <a:pt x="28942" y="8201"/>
                      <a:pt x="29002" y="8357"/>
                    </a:cubicBezTo>
                    <a:cubicBezTo>
                      <a:pt x="29033" y="8422"/>
                      <a:pt x="29043" y="8498"/>
                      <a:pt x="29038" y="8574"/>
                    </a:cubicBezTo>
                    <a:cubicBezTo>
                      <a:pt x="29033" y="8649"/>
                      <a:pt x="29007" y="8720"/>
                      <a:pt x="28972" y="8780"/>
                    </a:cubicBezTo>
                    <a:cubicBezTo>
                      <a:pt x="28881" y="8936"/>
                      <a:pt x="28715" y="9032"/>
                      <a:pt x="28534" y="9032"/>
                    </a:cubicBezTo>
                    <a:lnTo>
                      <a:pt x="28529" y="9032"/>
                    </a:lnTo>
                    <a:lnTo>
                      <a:pt x="4733" y="9032"/>
                    </a:lnTo>
                    <a:cubicBezTo>
                      <a:pt x="3519" y="9032"/>
                      <a:pt x="2349" y="8558"/>
                      <a:pt x="1482" y="7712"/>
                    </a:cubicBezTo>
                    <a:cubicBezTo>
                      <a:pt x="1049" y="7293"/>
                      <a:pt x="706" y="6794"/>
                      <a:pt x="469" y="6245"/>
                    </a:cubicBezTo>
                    <a:cubicBezTo>
                      <a:pt x="0" y="5141"/>
                      <a:pt x="0" y="3891"/>
                      <a:pt x="469" y="2792"/>
                    </a:cubicBezTo>
                    <a:cubicBezTo>
                      <a:pt x="706" y="2238"/>
                      <a:pt x="1049" y="1739"/>
                      <a:pt x="1482" y="1321"/>
                    </a:cubicBezTo>
                    <a:cubicBezTo>
                      <a:pt x="2349" y="474"/>
                      <a:pt x="3519" y="0"/>
                      <a:pt x="47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8"/>
              <p:cNvSpPr/>
              <p:nvPr/>
            </p:nvSpPr>
            <p:spPr>
              <a:xfrm rot="298484">
                <a:off x="6356862" y="2489880"/>
                <a:ext cx="1135294" cy="598153"/>
              </a:xfrm>
              <a:custGeom>
                <a:avLst/>
                <a:gdLst/>
                <a:ahLst/>
                <a:cxnLst/>
                <a:rect l="l" t="t" r="r" b="b"/>
                <a:pathLst>
                  <a:path w="17249" h="9088" extrusionOk="0">
                    <a:moveTo>
                      <a:pt x="16170" y="4244"/>
                    </a:moveTo>
                    <a:cubicBezTo>
                      <a:pt x="16029" y="4269"/>
                      <a:pt x="15883" y="4294"/>
                      <a:pt x="15732" y="4320"/>
                    </a:cubicBezTo>
                    <a:cubicBezTo>
                      <a:pt x="16326" y="4229"/>
                      <a:pt x="16861" y="4098"/>
                      <a:pt x="17249" y="3921"/>
                    </a:cubicBezTo>
                    <a:cubicBezTo>
                      <a:pt x="17072" y="2873"/>
                      <a:pt x="16473" y="1336"/>
                      <a:pt x="15596" y="0"/>
                    </a:cubicBezTo>
                    <a:lnTo>
                      <a:pt x="4703" y="0"/>
                    </a:lnTo>
                    <a:lnTo>
                      <a:pt x="3030" y="1739"/>
                    </a:lnTo>
                    <a:cubicBezTo>
                      <a:pt x="3232" y="1860"/>
                      <a:pt x="3433" y="1981"/>
                      <a:pt x="3630" y="2107"/>
                    </a:cubicBezTo>
                    <a:lnTo>
                      <a:pt x="1468" y="4597"/>
                    </a:lnTo>
                    <a:cubicBezTo>
                      <a:pt x="1296" y="4582"/>
                      <a:pt x="1180" y="4536"/>
                      <a:pt x="843" y="4481"/>
                    </a:cubicBezTo>
                    <a:cubicBezTo>
                      <a:pt x="349" y="4360"/>
                      <a:pt x="152" y="4778"/>
                      <a:pt x="495" y="5141"/>
                    </a:cubicBezTo>
                    <a:lnTo>
                      <a:pt x="868" y="5549"/>
                    </a:lnTo>
                    <a:lnTo>
                      <a:pt x="429" y="6401"/>
                    </a:lnTo>
                    <a:cubicBezTo>
                      <a:pt x="1" y="7152"/>
                      <a:pt x="701" y="7586"/>
                      <a:pt x="1110" y="7031"/>
                    </a:cubicBezTo>
                    <a:cubicBezTo>
                      <a:pt x="802" y="7954"/>
                      <a:pt x="1674" y="8085"/>
                      <a:pt x="1997" y="7520"/>
                    </a:cubicBezTo>
                    <a:cubicBezTo>
                      <a:pt x="1649" y="8296"/>
                      <a:pt x="2405" y="8654"/>
                      <a:pt x="2813" y="7964"/>
                    </a:cubicBezTo>
                    <a:cubicBezTo>
                      <a:pt x="2622" y="8599"/>
                      <a:pt x="3237" y="9088"/>
                      <a:pt x="3655" y="8432"/>
                    </a:cubicBezTo>
                    <a:lnTo>
                      <a:pt x="6150" y="3931"/>
                    </a:lnTo>
                    <a:cubicBezTo>
                      <a:pt x="6372" y="4118"/>
                      <a:pt x="7093" y="4320"/>
                      <a:pt x="7324" y="4516"/>
                    </a:cubicBezTo>
                    <a:lnTo>
                      <a:pt x="8358" y="827"/>
                    </a:lnTo>
                    <a:lnTo>
                      <a:pt x="11709" y="439"/>
                    </a:lnTo>
                    <a:cubicBezTo>
                      <a:pt x="11715" y="1316"/>
                      <a:pt x="11498" y="3367"/>
                      <a:pt x="11377" y="4123"/>
                    </a:cubicBezTo>
                    <a:cubicBezTo>
                      <a:pt x="11639" y="4229"/>
                      <a:pt x="11916" y="4304"/>
                      <a:pt x="12198" y="4345"/>
                    </a:cubicBezTo>
                    <a:cubicBezTo>
                      <a:pt x="12208" y="5595"/>
                      <a:pt x="11987" y="6769"/>
                      <a:pt x="11765" y="7863"/>
                    </a:cubicBezTo>
                    <a:cubicBezTo>
                      <a:pt x="11649" y="8276"/>
                      <a:pt x="11281" y="8574"/>
                      <a:pt x="11074" y="9032"/>
                    </a:cubicBezTo>
                    <a:lnTo>
                      <a:pt x="15817" y="9032"/>
                    </a:lnTo>
                    <a:cubicBezTo>
                      <a:pt x="16216" y="7933"/>
                      <a:pt x="16321" y="5958"/>
                      <a:pt x="16170" y="4244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8"/>
              <p:cNvSpPr/>
              <p:nvPr/>
            </p:nvSpPr>
            <p:spPr>
              <a:xfrm rot="298484">
                <a:off x="7348986" y="2373347"/>
                <a:ext cx="271433" cy="163623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2486" extrusionOk="0">
                    <a:moveTo>
                      <a:pt x="600" y="0"/>
                    </a:moveTo>
                    <a:cubicBezTo>
                      <a:pt x="1780" y="398"/>
                      <a:pt x="3428" y="1452"/>
                      <a:pt x="4124" y="2485"/>
                    </a:cubicBezTo>
                    <a:lnTo>
                      <a:pt x="1820" y="2485"/>
                    </a:lnTo>
                    <a:cubicBezTo>
                      <a:pt x="1306" y="1668"/>
                      <a:pt x="691" y="912"/>
                      <a:pt x="1" y="373"/>
                    </a:cubicBezTo>
                    <a:cubicBezTo>
                      <a:pt x="207" y="252"/>
                      <a:pt x="409" y="126"/>
                      <a:pt x="6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8"/>
              <p:cNvSpPr/>
              <p:nvPr/>
            </p:nvSpPr>
            <p:spPr>
              <a:xfrm rot="298484">
                <a:off x="7203601" y="2789700"/>
                <a:ext cx="263798" cy="46138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701" extrusionOk="0">
                    <a:moveTo>
                      <a:pt x="3978" y="0"/>
                    </a:moveTo>
                    <a:cubicBezTo>
                      <a:pt x="3988" y="126"/>
                      <a:pt x="3998" y="252"/>
                      <a:pt x="4008" y="383"/>
                    </a:cubicBezTo>
                    <a:cubicBezTo>
                      <a:pt x="2798" y="660"/>
                      <a:pt x="1084" y="701"/>
                      <a:pt x="1" y="509"/>
                    </a:cubicBezTo>
                    <a:cubicBezTo>
                      <a:pt x="6" y="358"/>
                      <a:pt x="6" y="202"/>
                      <a:pt x="6" y="45"/>
                    </a:cubicBezTo>
                    <a:cubicBezTo>
                      <a:pt x="1014" y="267"/>
                      <a:pt x="2718" y="252"/>
                      <a:pt x="3978" y="0"/>
                    </a:cubicBezTo>
                    <a:close/>
                  </a:path>
                </a:pathLst>
              </a:custGeom>
              <a:solidFill>
                <a:srgbClr val="E79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8"/>
              <p:cNvSpPr/>
              <p:nvPr/>
            </p:nvSpPr>
            <p:spPr>
              <a:xfrm rot="298484">
                <a:off x="6639766" y="2594461"/>
                <a:ext cx="177906" cy="136111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068" extrusionOk="0">
                    <a:moveTo>
                      <a:pt x="187" y="1"/>
                    </a:moveTo>
                    <a:lnTo>
                      <a:pt x="1" y="213"/>
                    </a:lnTo>
                    <a:cubicBezTo>
                      <a:pt x="893" y="777"/>
                      <a:pt x="1750" y="1397"/>
                      <a:pt x="2561" y="2067"/>
                    </a:cubicBezTo>
                    <a:lnTo>
                      <a:pt x="2703" y="1815"/>
                    </a:lnTo>
                    <a:cubicBezTo>
                      <a:pt x="1901" y="1155"/>
                      <a:pt x="1059" y="550"/>
                      <a:pt x="187" y="1"/>
                    </a:cubicBezTo>
                    <a:close/>
                  </a:path>
                </a:pathLst>
              </a:custGeom>
              <a:solidFill>
                <a:srgbClr val="E79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8"/>
              <p:cNvSpPr/>
              <p:nvPr/>
            </p:nvSpPr>
            <p:spPr>
              <a:xfrm rot="298484">
                <a:off x="7002093" y="2418493"/>
                <a:ext cx="238590" cy="10024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23" extrusionOk="0">
                    <a:moveTo>
                      <a:pt x="1" y="918"/>
                    </a:moveTo>
                    <a:cubicBezTo>
                      <a:pt x="480" y="1366"/>
                      <a:pt x="1271" y="1523"/>
                      <a:pt x="2077" y="1266"/>
                    </a:cubicBezTo>
                    <a:cubicBezTo>
                      <a:pt x="2783" y="1044"/>
                      <a:pt x="3343" y="560"/>
                      <a:pt x="3625" y="0"/>
                    </a:cubicBezTo>
                    <a:cubicBezTo>
                      <a:pt x="2466" y="479"/>
                      <a:pt x="1246" y="792"/>
                      <a:pt x="1" y="918"/>
                    </a:cubicBezTo>
                    <a:close/>
                  </a:path>
                </a:pathLst>
              </a:custGeom>
              <a:solidFill>
                <a:srgbClr val="EFC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8"/>
              <p:cNvSpPr/>
              <p:nvPr/>
            </p:nvSpPr>
            <p:spPr>
              <a:xfrm rot="298484">
                <a:off x="7003371" y="2418548"/>
                <a:ext cx="238590" cy="70754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075" extrusionOk="0">
                    <a:moveTo>
                      <a:pt x="3625" y="0"/>
                    </a:moveTo>
                    <a:cubicBezTo>
                      <a:pt x="2466" y="479"/>
                      <a:pt x="1246" y="792"/>
                      <a:pt x="1" y="918"/>
                    </a:cubicBezTo>
                    <a:cubicBezTo>
                      <a:pt x="61" y="978"/>
                      <a:pt x="127" y="1029"/>
                      <a:pt x="197" y="1074"/>
                    </a:cubicBezTo>
                    <a:cubicBezTo>
                      <a:pt x="1367" y="893"/>
                      <a:pt x="2506" y="555"/>
                      <a:pt x="3584" y="76"/>
                    </a:cubicBezTo>
                    <a:cubicBezTo>
                      <a:pt x="3600" y="51"/>
                      <a:pt x="3610" y="26"/>
                      <a:pt x="3625" y="0"/>
                    </a:cubicBezTo>
                    <a:close/>
                  </a:path>
                </a:pathLst>
              </a:custGeom>
              <a:solidFill>
                <a:srgbClr val="E79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8"/>
              <p:cNvSpPr/>
              <p:nvPr/>
            </p:nvSpPr>
            <p:spPr>
              <a:xfrm rot="298484">
                <a:off x="6262344" y="926752"/>
                <a:ext cx="1779519" cy="1205916"/>
              </a:xfrm>
              <a:custGeom>
                <a:avLst/>
                <a:gdLst/>
                <a:ahLst/>
                <a:cxnLst/>
                <a:rect l="l" t="t" r="r" b="b"/>
                <a:pathLst>
                  <a:path w="27037" h="18322" extrusionOk="0">
                    <a:moveTo>
                      <a:pt x="25312" y="17142"/>
                    </a:moveTo>
                    <a:cubicBezTo>
                      <a:pt x="26351" y="16533"/>
                      <a:pt x="27036" y="15474"/>
                      <a:pt x="27036" y="14275"/>
                    </a:cubicBezTo>
                    <a:cubicBezTo>
                      <a:pt x="27036" y="12672"/>
                      <a:pt x="25821" y="11331"/>
                      <a:pt x="24183" y="10958"/>
                    </a:cubicBezTo>
                    <a:cubicBezTo>
                      <a:pt x="25635" y="9920"/>
                      <a:pt x="26275" y="8085"/>
                      <a:pt x="25620" y="6477"/>
                    </a:cubicBezTo>
                    <a:cubicBezTo>
                      <a:pt x="24844" y="4572"/>
                      <a:pt x="22545" y="3705"/>
                      <a:pt x="20489" y="4547"/>
                    </a:cubicBezTo>
                    <a:cubicBezTo>
                      <a:pt x="20443" y="4562"/>
                      <a:pt x="20398" y="4582"/>
                      <a:pt x="20353" y="4602"/>
                    </a:cubicBezTo>
                    <a:cubicBezTo>
                      <a:pt x="20479" y="3962"/>
                      <a:pt x="20418" y="3297"/>
                      <a:pt x="20176" y="2692"/>
                    </a:cubicBezTo>
                    <a:cubicBezTo>
                      <a:pt x="19445" y="867"/>
                      <a:pt x="17283" y="41"/>
                      <a:pt x="15343" y="842"/>
                    </a:cubicBezTo>
                    <a:cubicBezTo>
                      <a:pt x="14556" y="1165"/>
                      <a:pt x="13891" y="1734"/>
                      <a:pt x="13448" y="2465"/>
                    </a:cubicBezTo>
                    <a:cubicBezTo>
                      <a:pt x="12636" y="751"/>
                      <a:pt x="10504" y="0"/>
                      <a:pt x="8589" y="777"/>
                    </a:cubicBezTo>
                    <a:cubicBezTo>
                      <a:pt x="7182" y="1351"/>
                      <a:pt x="6270" y="2596"/>
                      <a:pt x="6129" y="3932"/>
                    </a:cubicBezTo>
                    <a:cubicBezTo>
                      <a:pt x="5307" y="3740"/>
                      <a:pt x="4451" y="3811"/>
                      <a:pt x="3669" y="4133"/>
                    </a:cubicBezTo>
                    <a:cubicBezTo>
                      <a:pt x="1694" y="4940"/>
                      <a:pt x="691" y="7077"/>
                      <a:pt x="1436" y="8907"/>
                    </a:cubicBezTo>
                    <a:cubicBezTo>
                      <a:pt x="1562" y="9224"/>
                      <a:pt x="1739" y="9516"/>
                      <a:pt x="1956" y="9779"/>
                    </a:cubicBezTo>
                    <a:cubicBezTo>
                      <a:pt x="1119" y="10005"/>
                      <a:pt x="444" y="10640"/>
                      <a:pt x="267" y="11502"/>
                    </a:cubicBezTo>
                    <a:cubicBezTo>
                      <a:pt x="0" y="12747"/>
                      <a:pt x="877" y="13987"/>
                      <a:pt x="2218" y="14285"/>
                    </a:cubicBezTo>
                    <a:cubicBezTo>
                      <a:pt x="1643" y="14758"/>
                      <a:pt x="1305" y="15469"/>
                      <a:pt x="1371" y="16225"/>
                    </a:cubicBezTo>
                    <a:cubicBezTo>
                      <a:pt x="1467" y="17349"/>
                      <a:pt x="2414" y="18211"/>
                      <a:pt x="3579" y="18322"/>
                    </a:cubicBezTo>
                    <a:cubicBezTo>
                      <a:pt x="3574" y="18292"/>
                      <a:pt x="3569" y="18256"/>
                      <a:pt x="3558" y="18221"/>
                    </a:cubicBezTo>
                    <a:cubicBezTo>
                      <a:pt x="3372" y="17122"/>
                      <a:pt x="3780" y="16049"/>
                      <a:pt x="4531" y="15439"/>
                    </a:cubicBezTo>
                    <a:lnTo>
                      <a:pt x="4531" y="15439"/>
                    </a:lnTo>
                    <a:cubicBezTo>
                      <a:pt x="4889" y="15026"/>
                      <a:pt x="5146" y="14350"/>
                      <a:pt x="5181" y="13589"/>
                    </a:cubicBezTo>
                    <a:cubicBezTo>
                      <a:pt x="5192" y="13448"/>
                      <a:pt x="5192" y="13302"/>
                      <a:pt x="5181" y="13156"/>
                    </a:cubicBezTo>
                    <a:lnTo>
                      <a:pt x="5192" y="13145"/>
                    </a:lnTo>
                    <a:cubicBezTo>
                      <a:pt x="6235" y="13685"/>
                      <a:pt x="7681" y="13634"/>
                      <a:pt x="8906" y="12924"/>
                    </a:cubicBezTo>
                    <a:cubicBezTo>
                      <a:pt x="9758" y="12430"/>
                      <a:pt x="10338" y="11709"/>
                      <a:pt x="10590" y="10948"/>
                    </a:cubicBezTo>
                    <a:cubicBezTo>
                      <a:pt x="11724" y="12127"/>
                      <a:pt x="13563" y="12263"/>
                      <a:pt x="14859" y="11260"/>
                    </a:cubicBezTo>
                    <a:cubicBezTo>
                      <a:pt x="15091" y="11618"/>
                      <a:pt x="15393" y="11926"/>
                      <a:pt x="15751" y="12158"/>
                    </a:cubicBezTo>
                    <a:cubicBezTo>
                      <a:pt x="15988" y="12319"/>
                      <a:pt x="16250" y="12445"/>
                      <a:pt x="16527" y="12531"/>
                    </a:cubicBezTo>
                    <a:cubicBezTo>
                      <a:pt x="15983" y="12964"/>
                      <a:pt x="15701" y="13574"/>
                      <a:pt x="15822" y="14199"/>
                    </a:cubicBezTo>
                    <a:cubicBezTo>
                      <a:pt x="15998" y="15086"/>
                      <a:pt x="16946" y="15706"/>
                      <a:pt x="18059" y="15726"/>
                    </a:cubicBezTo>
                    <a:lnTo>
                      <a:pt x="17853" y="17641"/>
                    </a:lnTo>
                    <a:lnTo>
                      <a:pt x="19289" y="17596"/>
                    </a:lnTo>
                    <a:lnTo>
                      <a:pt x="19299" y="17576"/>
                    </a:lnTo>
                    <a:cubicBezTo>
                      <a:pt x="19304" y="17556"/>
                      <a:pt x="19309" y="17541"/>
                      <a:pt x="19319" y="17526"/>
                    </a:cubicBezTo>
                    <a:lnTo>
                      <a:pt x="19325" y="17505"/>
                    </a:lnTo>
                    <a:cubicBezTo>
                      <a:pt x="19330" y="17490"/>
                      <a:pt x="19340" y="17470"/>
                      <a:pt x="19345" y="17455"/>
                    </a:cubicBezTo>
                    <a:lnTo>
                      <a:pt x="19355" y="17430"/>
                    </a:lnTo>
                    <a:cubicBezTo>
                      <a:pt x="19360" y="17415"/>
                      <a:pt x="19370" y="17399"/>
                      <a:pt x="19375" y="17384"/>
                    </a:cubicBezTo>
                    <a:lnTo>
                      <a:pt x="19385" y="17364"/>
                    </a:lnTo>
                    <a:cubicBezTo>
                      <a:pt x="19390" y="17344"/>
                      <a:pt x="19400" y="17329"/>
                      <a:pt x="19405" y="17314"/>
                    </a:cubicBezTo>
                    <a:lnTo>
                      <a:pt x="19415" y="17294"/>
                    </a:lnTo>
                    <a:cubicBezTo>
                      <a:pt x="19425" y="17273"/>
                      <a:pt x="19430" y="17258"/>
                      <a:pt x="19440" y="17243"/>
                    </a:cubicBezTo>
                    <a:lnTo>
                      <a:pt x="19451" y="17223"/>
                    </a:lnTo>
                    <a:cubicBezTo>
                      <a:pt x="19461" y="17208"/>
                      <a:pt x="19466" y="17188"/>
                      <a:pt x="19476" y="17173"/>
                    </a:cubicBezTo>
                    <a:lnTo>
                      <a:pt x="19486" y="17158"/>
                    </a:lnTo>
                    <a:cubicBezTo>
                      <a:pt x="19496" y="17137"/>
                      <a:pt x="19506" y="17122"/>
                      <a:pt x="19516" y="17102"/>
                    </a:cubicBezTo>
                    <a:lnTo>
                      <a:pt x="19521" y="17087"/>
                    </a:lnTo>
                    <a:cubicBezTo>
                      <a:pt x="19531" y="17072"/>
                      <a:pt x="19541" y="17052"/>
                      <a:pt x="19551" y="17037"/>
                    </a:cubicBezTo>
                    <a:lnTo>
                      <a:pt x="19561" y="17021"/>
                    </a:lnTo>
                    <a:cubicBezTo>
                      <a:pt x="19572" y="17001"/>
                      <a:pt x="19582" y="16986"/>
                      <a:pt x="19592" y="16966"/>
                    </a:cubicBezTo>
                    <a:lnTo>
                      <a:pt x="19602" y="16951"/>
                    </a:lnTo>
                    <a:cubicBezTo>
                      <a:pt x="19612" y="16936"/>
                      <a:pt x="19627" y="16916"/>
                      <a:pt x="19637" y="16895"/>
                    </a:cubicBezTo>
                    <a:lnTo>
                      <a:pt x="19642" y="16885"/>
                    </a:lnTo>
                    <a:cubicBezTo>
                      <a:pt x="19657" y="16870"/>
                      <a:pt x="19667" y="16850"/>
                      <a:pt x="19682" y="16830"/>
                    </a:cubicBezTo>
                    <a:lnTo>
                      <a:pt x="19687" y="16820"/>
                    </a:lnTo>
                    <a:cubicBezTo>
                      <a:pt x="19703" y="16800"/>
                      <a:pt x="19713" y="16780"/>
                      <a:pt x="19728" y="16764"/>
                    </a:cubicBezTo>
                    <a:lnTo>
                      <a:pt x="19733" y="16754"/>
                    </a:lnTo>
                    <a:cubicBezTo>
                      <a:pt x="19748" y="16739"/>
                      <a:pt x="19758" y="16719"/>
                      <a:pt x="19773" y="16699"/>
                    </a:cubicBezTo>
                    <a:lnTo>
                      <a:pt x="19778" y="16689"/>
                    </a:lnTo>
                    <a:cubicBezTo>
                      <a:pt x="19793" y="16674"/>
                      <a:pt x="19808" y="16654"/>
                      <a:pt x="19824" y="16633"/>
                    </a:cubicBezTo>
                    <a:lnTo>
                      <a:pt x="19829" y="16628"/>
                    </a:lnTo>
                    <a:cubicBezTo>
                      <a:pt x="19844" y="16608"/>
                      <a:pt x="19859" y="16588"/>
                      <a:pt x="19879" y="16568"/>
                    </a:cubicBezTo>
                    <a:lnTo>
                      <a:pt x="19879" y="16563"/>
                    </a:lnTo>
                    <a:cubicBezTo>
                      <a:pt x="19894" y="16543"/>
                      <a:pt x="19914" y="16522"/>
                      <a:pt x="19929" y="16507"/>
                    </a:cubicBezTo>
                    <a:lnTo>
                      <a:pt x="19934" y="16502"/>
                    </a:lnTo>
                    <a:cubicBezTo>
                      <a:pt x="19950" y="16482"/>
                      <a:pt x="19965" y="16462"/>
                      <a:pt x="19985" y="16442"/>
                    </a:cubicBezTo>
                    <a:lnTo>
                      <a:pt x="19990" y="16437"/>
                    </a:lnTo>
                    <a:cubicBezTo>
                      <a:pt x="20005" y="16422"/>
                      <a:pt x="20020" y="16402"/>
                      <a:pt x="20040" y="16381"/>
                    </a:cubicBezTo>
                    <a:lnTo>
                      <a:pt x="20045" y="16376"/>
                    </a:lnTo>
                    <a:cubicBezTo>
                      <a:pt x="20060" y="16356"/>
                      <a:pt x="20081" y="16341"/>
                      <a:pt x="20101" y="16321"/>
                    </a:cubicBezTo>
                    <a:lnTo>
                      <a:pt x="20101" y="16316"/>
                    </a:lnTo>
                    <a:cubicBezTo>
                      <a:pt x="20121" y="16296"/>
                      <a:pt x="20141" y="16281"/>
                      <a:pt x="20161" y="16260"/>
                    </a:cubicBezTo>
                    <a:cubicBezTo>
                      <a:pt x="20181" y="16240"/>
                      <a:pt x="20202" y="16220"/>
                      <a:pt x="20222" y="16200"/>
                    </a:cubicBezTo>
                    <a:lnTo>
                      <a:pt x="20222" y="16200"/>
                    </a:lnTo>
                    <a:cubicBezTo>
                      <a:pt x="20262" y="16160"/>
                      <a:pt x="20302" y="16124"/>
                      <a:pt x="20348" y="16089"/>
                    </a:cubicBezTo>
                    <a:lnTo>
                      <a:pt x="20348" y="16089"/>
                    </a:lnTo>
                    <a:cubicBezTo>
                      <a:pt x="20368" y="16069"/>
                      <a:pt x="20388" y="16054"/>
                      <a:pt x="20408" y="16034"/>
                    </a:cubicBezTo>
                    <a:lnTo>
                      <a:pt x="20408" y="16034"/>
                    </a:lnTo>
                    <a:cubicBezTo>
                      <a:pt x="20433" y="16018"/>
                      <a:pt x="20454" y="15998"/>
                      <a:pt x="20474" y="15983"/>
                    </a:cubicBezTo>
                    <a:lnTo>
                      <a:pt x="20474" y="15983"/>
                    </a:lnTo>
                    <a:cubicBezTo>
                      <a:pt x="20499" y="15968"/>
                      <a:pt x="20519" y="15953"/>
                      <a:pt x="20539" y="15933"/>
                    </a:cubicBezTo>
                    <a:lnTo>
                      <a:pt x="20544" y="15933"/>
                    </a:lnTo>
                    <a:cubicBezTo>
                      <a:pt x="20564" y="15918"/>
                      <a:pt x="20585" y="15903"/>
                      <a:pt x="20605" y="15887"/>
                    </a:cubicBezTo>
                    <a:lnTo>
                      <a:pt x="20610" y="15882"/>
                    </a:lnTo>
                    <a:lnTo>
                      <a:pt x="20610" y="15882"/>
                    </a:lnTo>
                    <a:cubicBezTo>
                      <a:pt x="20630" y="15867"/>
                      <a:pt x="20650" y="15852"/>
                      <a:pt x="20675" y="15837"/>
                    </a:cubicBezTo>
                    <a:lnTo>
                      <a:pt x="20675" y="15837"/>
                    </a:lnTo>
                    <a:cubicBezTo>
                      <a:pt x="20695" y="15822"/>
                      <a:pt x="20721" y="15807"/>
                      <a:pt x="20741" y="15792"/>
                    </a:cubicBezTo>
                    <a:lnTo>
                      <a:pt x="20741" y="15792"/>
                    </a:lnTo>
                    <a:lnTo>
                      <a:pt x="20741" y="15792"/>
                    </a:lnTo>
                    <a:lnTo>
                      <a:pt x="20746" y="15792"/>
                    </a:lnTo>
                    <a:cubicBezTo>
                      <a:pt x="20766" y="15777"/>
                      <a:pt x="20791" y="15761"/>
                      <a:pt x="20811" y="15751"/>
                    </a:cubicBezTo>
                    <a:lnTo>
                      <a:pt x="20811" y="15746"/>
                    </a:lnTo>
                    <a:cubicBezTo>
                      <a:pt x="20832" y="15736"/>
                      <a:pt x="20857" y="15721"/>
                      <a:pt x="20877" y="15706"/>
                    </a:cubicBezTo>
                    <a:lnTo>
                      <a:pt x="20882" y="15706"/>
                    </a:lnTo>
                    <a:cubicBezTo>
                      <a:pt x="20902" y="15696"/>
                      <a:pt x="20917" y="15686"/>
                      <a:pt x="20932" y="15676"/>
                    </a:cubicBezTo>
                    <a:lnTo>
                      <a:pt x="20932" y="15676"/>
                    </a:lnTo>
                    <a:cubicBezTo>
                      <a:pt x="22157" y="14980"/>
                      <a:pt x="23654" y="15041"/>
                      <a:pt x="24597" y="15918"/>
                    </a:cubicBezTo>
                    <a:cubicBezTo>
                      <a:pt x="24950" y="16250"/>
                      <a:pt x="25196" y="16674"/>
                      <a:pt x="25312" y="17142"/>
                    </a:cubicBezTo>
                    <a:close/>
                    <a:moveTo>
                      <a:pt x="4803" y="18135"/>
                    </a:moveTo>
                    <a:cubicBezTo>
                      <a:pt x="4652" y="17399"/>
                      <a:pt x="4561" y="16654"/>
                      <a:pt x="4541" y="15903"/>
                    </a:cubicBezTo>
                    <a:cubicBezTo>
                      <a:pt x="4561" y="16654"/>
                      <a:pt x="4652" y="17399"/>
                      <a:pt x="4803" y="18135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8"/>
              <p:cNvSpPr/>
              <p:nvPr/>
            </p:nvSpPr>
            <p:spPr>
              <a:xfrm rot="298484">
                <a:off x="6436244" y="1889262"/>
                <a:ext cx="150065" cy="330801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5026" extrusionOk="0">
                    <a:moveTo>
                      <a:pt x="1160" y="1"/>
                    </a:moveTo>
                    <a:cubicBezTo>
                      <a:pt x="409" y="611"/>
                      <a:pt x="1" y="1684"/>
                      <a:pt x="187" y="2783"/>
                    </a:cubicBezTo>
                    <a:cubicBezTo>
                      <a:pt x="394" y="3998"/>
                      <a:pt x="1261" y="4875"/>
                      <a:pt x="2279" y="5026"/>
                    </a:cubicBezTo>
                    <a:cubicBezTo>
                      <a:pt x="1594" y="3796"/>
                      <a:pt x="1175" y="2153"/>
                      <a:pt x="1160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 w="9525" cap="flat" cmpd="sng">
                <a:solidFill>
                  <a:srgbClr val="783F0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8"/>
              <p:cNvSpPr/>
              <p:nvPr/>
            </p:nvSpPr>
            <p:spPr>
              <a:xfrm rot="298484">
                <a:off x="6503867" y="1654084"/>
                <a:ext cx="1396657" cy="1062631"/>
              </a:xfrm>
              <a:custGeom>
                <a:avLst/>
                <a:gdLst/>
                <a:ahLst/>
                <a:cxnLst/>
                <a:rect l="l" t="t" r="r" b="b"/>
                <a:pathLst>
                  <a:path w="21220" h="16145" extrusionOk="0">
                    <a:moveTo>
                      <a:pt x="0" y="4492"/>
                    </a:moveTo>
                    <a:cubicBezTo>
                      <a:pt x="101" y="16145"/>
                      <a:pt x="11830" y="12985"/>
                      <a:pt x="15192" y="9361"/>
                    </a:cubicBezTo>
                    <a:cubicBezTo>
                      <a:pt x="15252" y="9426"/>
                      <a:pt x="15313" y="9492"/>
                      <a:pt x="15373" y="9547"/>
                    </a:cubicBezTo>
                    <a:cubicBezTo>
                      <a:pt x="16527" y="10626"/>
                      <a:pt x="18513" y="10475"/>
                      <a:pt x="19809" y="9210"/>
                    </a:cubicBezTo>
                    <a:cubicBezTo>
                      <a:pt x="21104" y="7944"/>
                      <a:pt x="21220" y="6049"/>
                      <a:pt x="20066" y="4971"/>
                    </a:cubicBezTo>
                    <a:cubicBezTo>
                      <a:pt x="19123" y="4094"/>
                      <a:pt x="17626" y="4033"/>
                      <a:pt x="16401" y="4729"/>
                    </a:cubicBezTo>
                    <a:lnTo>
                      <a:pt x="16401" y="4729"/>
                    </a:lnTo>
                    <a:cubicBezTo>
                      <a:pt x="16386" y="4739"/>
                      <a:pt x="16371" y="4749"/>
                      <a:pt x="16351" y="4759"/>
                    </a:cubicBezTo>
                    <a:lnTo>
                      <a:pt x="16346" y="4759"/>
                    </a:lnTo>
                    <a:cubicBezTo>
                      <a:pt x="16326" y="4774"/>
                      <a:pt x="16301" y="4789"/>
                      <a:pt x="16280" y="4799"/>
                    </a:cubicBezTo>
                    <a:lnTo>
                      <a:pt x="16280" y="4804"/>
                    </a:lnTo>
                    <a:cubicBezTo>
                      <a:pt x="16255" y="4814"/>
                      <a:pt x="16235" y="4830"/>
                      <a:pt x="16215" y="4845"/>
                    </a:cubicBezTo>
                    <a:lnTo>
                      <a:pt x="16210" y="4845"/>
                    </a:lnTo>
                    <a:lnTo>
                      <a:pt x="16210" y="4845"/>
                    </a:lnTo>
                    <a:lnTo>
                      <a:pt x="16210" y="4845"/>
                    </a:lnTo>
                    <a:cubicBezTo>
                      <a:pt x="16190" y="4860"/>
                      <a:pt x="16164" y="4875"/>
                      <a:pt x="16144" y="4890"/>
                    </a:cubicBezTo>
                    <a:lnTo>
                      <a:pt x="16144" y="4890"/>
                    </a:lnTo>
                    <a:cubicBezTo>
                      <a:pt x="16119" y="4905"/>
                      <a:pt x="16099" y="4920"/>
                      <a:pt x="16079" y="4935"/>
                    </a:cubicBezTo>
                    <a:lnTo>
                      <a:pt x="16079" y="4935"/>
                    </a:lnTo>
                    <a:lnTo>
                      <a:pt x="16074" y="4940"/>
                    </a:lnTo>
                    <a:cubicBezTo>
                      <a:pt x="16054" y="4956"/>
                      <a:pt x="16033" y="4971"/>
                      <a:pt x="16013" y="4986"/>
                    </a:cubicBezTo>
                    <a:lnTo>
                      <a:pt x="16008" y="4986"/>
                    </a:lnTo>
                    <a:cubicBezTo>
                      <a:pt x="15988" y="5006"/>
                      <a:pt x="15968" y="5021"/>
                      <a:pt x="15943" y="5036"/>
                    </a:cubicBezTo>
                    <a:lnTo>
                      <a:pt x="15943" y="5036"/>
                    </a:lnTo>
                    <a:cubicBezTo>
                      <a:pt x="15923" y="5051"/>
                      <a:pt x="15902" y="5071"/>
                      <a:pt x="15877" y="5087"/>
                    </a:cubicBezTo>
                    <a:lnTo>
                      <a:pt x="15877" y="5087"/>
                    </a:lnTo>
                    <a:cubicBezTo>
                      <a:pt x="15857" y="5107"/>
                      <a:pt x="15837" y="5122"/>
                      <a:pt x="15817" y="5142"/>
                    </a:cubicBezTo>
                    <a:lnTo>
                      <a:pt x="15817" y="5142"/>
                    </a:lnTo>
                    <a:cubicBezTo>
                      <a:pt x="15771" y="5177"/>
                      <a:pt x="15731" y="5213"/>
                      <a:pt x="15691" y="5253"/>
                    </a:cubicBezTo>
                    <a:lnTo>
                      <a:pt x="15691" y="5253"/>
                    </a:lnTo>
                    <a:cubicBezTo>
                      <a:pt x="15671" y="5273"/>
                      <a:pt x="15650" y="5293"/>
                      <a:pt x="15630" y="5313"/>
                    </a:cubicBezTo>
                    <a:cubicBezTo>
                      <a:pt x="15610" y="5334"/>
                      <a:pt x="15590" y="5349"/>
                      <a:pt x="15570" y="5369"/>
                    </a:cubicBezTo>
                    <a:lnTo>
                      <a:pt x="15570" y="5374"/>
                    </a:lnTo>
                    <a:cubicBezTo>
                      <a:pt x="15550" y="5394"/>
                      <a:pt x="15529" y="5409"/>
                      <a:pt x="15514" y="5429"/>
                    </a:cubicBezTo>
                    <a:lnTo>
                      <a:pt x="15509" y="5434"/>
                    </a:lnTo>
                    <a:cubicBezTo>
                      <a:pt x="15489" y="5455"/>
                      <a:pt x="15474" y="5475"/>
                      <a:pt x="15459" y="5490"/>
                    </a:cubicBezTo>
                    <a:lnTo>
                      <a:pt x="15454" y="5495"/>
                    </a:lnTo>
                    <a:cubicBezTo>
                      <a:pt x="15434" y="5515"/>
                      <a:pt x="15419" y="5535"/>
                      <a:pt x="15403" y="5555"/>
                    </a:cubicBezTo>
                    <a:lnTo>
                      <a:pt x="15398" y="5560"/>
                    </a:lnTo>
                    <a:cubicBezTo>
                      <a:pt x="15383" y="5575"/>
                      <a:pt x="15363" y="5596"/>
                      <a:pt x="15348" y="5616"/>
                    </a:cubicBezTo>
                    <a:lnTo>
                      <a:pt x="15348" y="5621"/>
                    </a:lnTo>
                    <a:cubicBezTo>
                      <a:pt x="15328" y="5641"/>
                      <a:pt x="15313" y="5661"/>
                      <a:pt x="15298" y="5681"/>
                    </a:cubicBezTo>
                    <a:lnTo>
                      <a:pt x="15293" y="5686"/>
                    </a:lnTo>
                    <a:cubicBezTo>
                      <a:pt x="15277" y="5707"/>
                      <a:pt x="15262" y="5727"/>
                      <a:pt x="15247" y="5742"/>
                    </a:cubicBezTo>
                    <a:lnTo>
                      <a:pt x="15242" y="5752"/>
                    </a:lnTo>
                    <a:cubicBezTo>
                      <a:pt x="15227" y="5772"/>
                      <a:pt x="15217" y="5792"/>
                      <a:pt x="15202" y="5807"/>
                    </a:cubicBezTo>
                    <a:lnTo>
                      <a:pt x="15197" y="5817"/>
                    </a:lnTo>
                    <a:cubicBezTo>
                      <a:pt x="15182" y="5833"/>
                      <a:pt x="15172" y="5853"/>
                      <a:pt x="15156" y="5873"/>
                    </a:cubicBezTo>
                    <a:lnTo>
                      <a:pt x="15151" y="5883"/>
                    </a:lnTo>
                    <a:cubicBezTo>
                      <a:pt x="15136" y="5903"/>
                      <a:pt x="15126" y="5923"/>
                      <a:pt x="15111" y="5938"/>
                    </a:cubicBezTo>
                    <a:lnTo>
                      <a:pt x="15106" y="5948"/>
                    </a:lnTo>
                    <a:cubicBezTo>
                      <a:pt x="15096" y="5969"/>
                      <a:pt x="15081" y="5989"/>
                      <a:pt x="15071" y="6004"/>
                    </a:cubicBezTo>
                    <a:lnTo>
                      <a:pt x="15061" y="6019"/>
                    </a:lnTo>
                    <a:cubicBezTo>
                      <a:pt x="15051" y="6039"/>
                      <a:pt x="15041" y="6054"/>
                      <a:pt x="15030" y="6074"/>
                    </a:cubicBezTo>
                    <a:lnTo>
                      <a:pt x="15020" y="6090"/>
                    </a:lnTo>
                    <a:cubicBezTo>
                      <a:pt x="15010" y="6105"/>
                      <a:pt x="15000" y="6125"/>
                      <a:pt x="14990" y="6140"/>
                    </a:cubicBezTo>
                    <a:lnTo>
                      <a:pt x="14985" y="6155"/>
                    </a:lnTo>
                    <a:cubicBezTo>
                      <a:pt x="14975" y="6175"/>
                      <a:pt x="14965" y="6190"/>
                      <a:pt x="14955" y="6211"/>
                    </a:cubicBezTo>
                    <a:lnTo>
                      <a:pt x="14945" y="6226"/>
                    </a:lnTo>
                    <a:cubicBezTo>
                      <a:pt x="14935" y="6241"/>
                      <a:pt x="14930" y="6261"/>
                      <a:pt x="14920" y="6276"/>
                    </a:cubicBezTo>
                    <a:lnTo>
                      <a:pt x="14909" y="6296"/>
                    </a:lnTo>
                    <a:cubicBezTo>
                      <a:pt x="14899" y="6311"/>
                      <a:pt x="14894" y="6326"/>
                      <a:pt x="14884" y="6347"/>
                    </a:cubicBezTo>
                    <a:lnTo>
                      <a:pt x="14874" y="6367"/>
                    </a:lnTo>
                    <a:cubicBezTo>
                      <a:pt x="14869" y="6382"/>
                      <a:pt x="14859" y="6397"/>
                      <a:pt x="14854" y="6417"/>
                    </a:cubicBezTo>
                    <a:lnTo>
                      <a:pt x="14844" y="6437"/>
                    </a:lnTo>
                    <a:cubicBezTo>
                      <a:pt x="14839" y="6452"/>
                      <a:pt x="14829" y="6468"/>
                      <a:pt x="14824" y="6483"/>
                    </a:cubicBezTo>
                    <a:lnTo>
                      <a:pt x="14814" y="6508"/>
                    </a:lnTo>
                    <a:cubicBezTo>
                      <a:pt x="14809" y="6523"/>
                      <a:pt x="14799" y="6543"/>
                      <a:pt x="14794" y="6558"/>
                    </a:cubicBezTo>
                    <a:lnTo>
                      <a:pt x="14788" y="6579"/>
                    </a:lnTo>
                    <a:cubicBezTo>
                      <a:pt x="14778" y="6594"/>
                      <a:pt x="14773" y="6609"/>
                      <a:pt x="14768" y="6629"/>
                    </a:cubicBezTo>
                    <a:lnTo>
                      <a:pt x="14758" y="6649"/>
                    </a:lnTo>
                    <a:lnTo>
                      <a:pt x="13322" y="6694"/>
                    </a:lnTo>
                    <a:lnTo>
                      <a:pt x="13528" y="4779"/>
                    </a:lnTo>
                    <a:cubicBezTo>
                      <a:pt x="12415" y="4759"/>
                      <a:pt x="11467" y="4139"/>
                      <a:pt x="11291" y="3252"/>
                    </a:cubicBezTo>
                    <a:cubicBezTo>
                      <a:pt x="11170" y="2627"/>
                      <a:pt x="11452" y="2017"/>
                      <a:pt x="11996" y="1584"/>
                    </a:cubicBezTo>
                    <a:cubicBezTo>
                      <a:pt x="11719" y="1498"/>
                      <a:pt x="11457" y="1372"/>
                      <a:pt x="11220" y="1211"/>
                    </a:cubicBezTo>
                    <a:cubicBezTo>
                      <a:pt x="10862" y="979"/>
                      <a:pt x="10560" y="671"/>
                      <a:pt x="10328" y="313"/>
                    </a:cubicBezTo>
                    <a:cubicBezTo>
                      <a:pt x="9032" y="1316"/>
                      <a:pt x="7193" y="1180"/>
                      <a:pt x="6059" y="1"/>
                    </a:cubicBezTo>
                    <a:cubicBezTo>
                      <a:pt x="5807" y="762"/>
                      <a:pt x="5227" y="1483"/>
                      <a:pt x="4375" y="1977"/>
                    </a:cubicBezTo>
                    <a:cubicBezTo>
                      <a:pt x="3150" y="2687"/>
                      <a:pt x="1704" y="2738"/>
                      <a:pt x="661" y="2198"/>
                    </a:cubicBezTo>
                    <a:lnTo>
                      <a:pt x="650" y="2209"/>
                    </a:lnTo>
                    <a:cubicBezTo>
                      <a:pt x="661" y="2355"/>
                      <a:pt x="661" y="2501"/>
                      <a:pt x="650" y="2642"/>
                    </a:cubicBezTo>
                    <a:cubicBezTo>
                      <a:pt x="615" y="3403"/>
                      <a:pt x="358" y="4079"/>
                      <a:pt x="0" y="4492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8"/>
              <p:cNvSpPr/>
              <p:nvPr/>
            </p:nvSpPr>
            <p:spPr>
              <a:xfrm rot="298484">
                <a:off x="6999350" y="1863788"/>
                <a:ext cx="155989" cy="237274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3605" extrusionOk="0">
                    <a:moveTo>
                      <a:pt x="696" y="147"/>
                    </a:moveTo>
                    <a:cubicBezTo>
                      <a:pt x="192" y="298"/>
                      <a:pt x="0" y="1160"/>
                      <a:pt x="273" y="2072"/>
                    </a:cubicBezTo>
                    <a:cubicBezTo>
                      <a:pt x="540" y="2985"/>
                      <a:pt x="1170" y="3605"/>
                      <a:pt x="1674" y="3453"/>
                    </a:cubicBezTo>
                    <a:cubicBezTo>
                      <a:pt x="2178" y="3307"/>
                      <a:pt x="2369" y="2445"/>
                      <a:pt x="2097" y="1533"/>
                    </a:cubicBezTo>
                    <a:cubicBezTo>
                      <a:pt x="1830" y="616"/>
                      <a:pt x="1200" y="1"/>
                      <a:pt x="696" y="1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8"/>
              <p:cNvSpPr/>
              <p:nvPr/>
            </p:nvSpPr>
            <p:spPr>
              <a:xfrm rot="298484">
                <a:off x="6673483" y="1927182"/>
                <a:ext cx="153027" cy="236945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3600" extrusionOk="0">
                    <a:moveTo>
                      <a:pt x="731" y="132"/>
                    </a:moveTo>
                    <a:cubicBezTo>
                      <a:pt x="222" y="263"/>
                      <a:pt x="1" y="1120"/>
                      <a:pt x="243" y="2042"/>
                    </a:cubicBezTo>
                    <a:cubicBezTo>
                      <a:pt x="479" y="2965"/>
                      <a:pt x="1089" y="3600"/>
                      <a:pt x="1598" y="3469"/>
                    </a:cubicBezTo>
                    <a:cubicBezTo>
                      <a:pt x="2107" y="3338"/>
                      <a:pt x="2324" y="2481"/>
                      <a:pt x="2087" y="1558"/>
                    </a:cubicBezTo>
                    <a:cubicBezTo>
                      <a:pt x="1845" y="636"/>
                      <a:pt x="1240" y="1"/>
                      <a:pt x="731" y="1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8"/>
              <p:cNvSpPr/>
              <p:nvPr/>
            </p:nvSpPr>
            <p:spPr>
              <a:xfrm rot="298484">
                <a:off x="6858890" y="2054251"/>
                <a:ext cx="128806" cy="60026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912" extrusionOk="0">
                    <a:moveTo>
                      <a:pt x="1190" y="1"/>
                    </a:moveTo>
                    <a:cubicBezTo>
                      <a:pt x="1056" y="1"/>
                      <a:pt x="923" y="21"/>
                      <a:pt x="797" y="60"/>
                    </a:cubicBezTo>
                    <a:cubicBezTo>
                      <a:pt x="600" y="120"/>
                      <a:pt x="414" y="226"/>
                      <a:pt x="268" y="372"/>
                    </a:cubicBezTo>
                    <a:cubicBezTo>
                      <a:pt x="116" y="514"/>
                      <a:pt x="21" y="705"/>
                      <a:pt x="0" y="912"/>
                    </a:cubicBezTo>
                    <a:cubicBezTo>
                      <a:pt x="86" y="740"/>
                      <a:pt x="212" y="594"/>
                      <a:pt x="363" y="483"/>
                    </a:cubicBezTo>
                    <a:cubicBezTo>
                      <a:pt x="510" y="372"/>
                      <a:pt x="676" y="292"/>
                      <a:pt x="852" y="241"/>
                    </a:cubicBezTo>
                    <a:cubicBezTo>
                      <a:pt x="1014" y="191"/>
                      <a:pt x="1180" y="165"/>
                      <a:pt x="1350" y="165"/>
                    </a:cubicBezTo>
                    <a:cubicBezTo>
                      <a:pt x="1366" y="165"/>
                      <a:pt x="1381" y="165"/>
                      <a:pt x="1397" y="166"/>
                    </a:cubicBezTo>
                    <a:cubicBezTo>
                      <a:pt x="1588" y="171"/>
                      <a:pt x="1775" y="206"/>
                      <a:pt x="1956" y="267"/>
                    </a:cubicBezTo>
                    <a:cubicBezTo>
                      <a:pt x="1800" y="136"/>
                      <a:pt x="1608" y="50"/>
                      <a:pt x="1412" y="20"/>
                    </a:cubicBezTo>
                    <a:cubicBezTo>
                      <a:pt x="1338" y="7"/>
                      <a:pt x="1264" y="1"/>
                      <a:pt x="11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8"/>
              <p:cNvSpPr/>
              <p:nvPr/>
            </p:nvSpPr>
            <p:spPr>
              <a:xfrm rot="298484">
                <a:off x="7005532" y="1742447"/>
                <a:ext cx="124857" cy="52786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802" extrusionOk="0">
                    <a:moveTo>
                      <a:pt x="791" y="1"/>
                    </a:moveTo>
                    <a:cubicBezTo>
                      <a:pt x="591" y="1"/>
                      <a:pt x="395" y="81"/>
                      <a:pt x="253" y="227"/>
                    </a:cubicBezTo>
                    <a:cubicBezTo>
                      <a:pt x="102" y="383"/>
                      <a:pt x="16" y="585"/>
                      <a:pt x="1" y="802"/>
                    </a:cubicBezTo>
                    <a:cubicBezTo>
                      <a:pt x="82" y="620"/>
                      <a:pt x="202" y="464"/>
                      <a:pt x="349" y="333"/>
                    </a:cubicBezTo>
                    <a:cubicBezTo>
                      <a:pt x="470" y="241"/>
                      <a:pt x="616" y="190"/>
                      <a:pt x="766" y="190"/>
                    </a:cubicBezTo>
                    <a:cubicBezTo>
                      <a:pt x="796" y="190"/>
                      <a:pt x="827" y="193"/>
                      <a:pt x="858" y="197"/>
                    </a:cubicBezTo>
                    <a:cubicBezTo>
                      <a:pt x="1044" y="222"/>
                      <a:pt x="1226" y="283"/>
                      <a:pt x="1387" y="378"/>
                    </a:cubicBezTo>
                    <a:cubicBezTo>
                      <a:pt x="1563" y="479"/>
                      <a:pt x="1730" y="590"/>
                      <a:pt x="1896" y="711"/>
                    </a:cubicBezTo>
                    <a:cubicBezTo>
                      <a:pt x="1780" y="535"/>
                      <a:pt x="1634" y="383"/>
                      <a:pt x="1468" y="257"/>
                    </a:cubicBezTo>
                    <a:cubicBezTo>
                      <a:pt x="1296" y="121"/>
                      <a:pt x="1090" y="36"/>
                      <a:pt x="873" y="5"/>
                    </a:cubicBezTo>
                    <a:cubicBezTo>
                      <a:pt x="846" y="2"/>
                      <a:pt x="818" y="1"/>
                      <a:pt x="7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8"/>
              <p:cNvSpPr/>
              <p:nvPr/>
            </p:nvSpPr>
            <p:spPr>
              <a:xfrm rot="298484">
                <a:off x="6645548" y="1810334"/>
                <a:ext cx="101886" cy="9333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418" extrusionOk="0">
                    <a:moveTo>
                      <a:pt x="901" y="0"/>
                    </a:moveTo>
                    <a:cubicBezTo>
                      <a:pt x="701" y="0"/>
                      <a:pt x="508" y="84"/>
                      <a:pt x="368" y="228"/>
                    </a:cubicBezTo>
                    <a:cubicBezTo>
                      <a:pt x="222" y="384"/>
                      <a:pt x="116" y="581"/>
                      <a:pt x="66" y="798"/>
                    </a:cubicBezTo>
                    <a:cubicBezTo>
                      <a:pt x="15" y="999"/>
                      <a:pt x="0" y="1211"/>
                      <a:pt x="20" y="1418"/>
                    </a:cubicBezTo>
                    <a:cubicBezTo>
                      <a:pt x="76" y="1221"/>
                      <a:pt x="136" y="1030"/>
                      <a:pt x="207" y="843"/>
                    </a:cubicBezTo>
                    <a:cubicBezTo>
                      <a:pt x="272" y="667"/>
                      <a:pt x="373" y="500"/>
                      <a:pt x="504" y="364"/>
                    </a:cubicBezTo>
                    <a:cubicBezTo>
                      <a:pt x="630" y="233"/>
                      <a:pt x="802" y="153"/>
                      <a:pt x="983" y="153"/>
                    </a:cubicBezTo>
                    <a:cubicBezTo>
                      <a:pt x="1180" y="158"/>
                      <a:pt x="1371" y="208"/>
                      <a:pt x="1548" y="294"/>
                    </a:cubicBezTo>
                    <a:cubicBezTo>
                      <a:pt x="1401" y="137"/>
                      <a:pt x="1205" y="32"/>
                      <a:pt x="993" y="6"/>
                    </a:cubicBezTo>
                    <a:cubicBezTo>
                      <a:pt x="962" y="2"/>
                      <a:pt x="931" y="0"/>
                      <a:pt x="9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8"/>
              <p:cNvSpPr/>
              <p:nvPr/>
            </p:nvSpPr>
            <p:spPr>
              <a:xfrm rot="298484">
                <a:off x="6800614" y="2102114"/>
                <a:ext cx="346729" cy="363973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5530" extrusionOk="0">
                    <a:moveTo>
                      <a:pt x="192" y="2496"/>
                    </a:moveTo>
                    <a:cubicBezTo>
                      <a:pt x="0" y="989"/>
                      <a:pt x="5268" y="1"/>
                      <a:pt x="5212" y="1619"/>
                    </a:cubicBezTo>
                    <a:cubicBezTo>
                      <a:pt x="5010" y="5530"/>
                      <a:pt x="535" y="4774"/>
                      <a:pt x="192" y="24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8"/>
              <p:cNvSpPr/>
              <p:nvPr/>
            </p:nvSpPr>
            <p:spPr>
              <a:xfrm rot="298484">
                <a:off x="6880625" y="2202860"/>
                <a:ext cx="258138" cy="21766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307" extrusionOk="0">
                    <a:moveTo>
                      <a:pt x="3922" y="545"/>
                    </a:moveTo>
                    <a:cubicBezTo>
                      <a:pt x="3579" y="3000"/>
                      <a:pt x="1361" y="3307"/>
                      <a:pt x="0" y="2490"/>
                    </a:cubicBezTo>
                    <a:cubicBezTo>
                      <a:pt x="399" y="545"/>
                      <a:pt x="2420" y="1"/>
                      <a:pt x="3922" y="5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8"/>
              <p:cNvSpPr/>
              <p:nvPr/>
            </p:nvSpPr>
            <p:spPr>
              <a:xfrm rot="298484">
                <a:off x="7589648" y="2063672"/>
                <a:ext cx="203772" cy="200811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051" extrusionOk="0">
                    <a:moveTo>
                      <a:pt x="1160" y="1"/>
                    </a:moveTo>
                    <a:cubicBezTo>
                      <a:pt x="989" y="1"/>
                      <a:pt x="818" y="22"/>
                      <a:pt x="651" y="67"/>
                    </a:cubicBezTo>
                    <a:cubicBezTo>
                      <a:pt x="667" y="67"/>
                      <a:pt x="684" y="67"/>
                      <a:pt x="701" y="67"/>
                    </a:cubicBezTo>
                    <a:cubicBezTo>
                      <a:pt x="982" y="67"/>
                      <a:pt x="1267" y="107"/>
                      <a:pt x="1538" y="183"/>
                    </a:cubicBezTo>
                    <a:cubicBezTo>
                      <a:pt x="1775" y="254"/>
                      <a:pt x="1997" y="369"/>
                      <a:pt x="2193" y="521"/>
                    </a:cubicBezTo>
                    <a:lnTo>
                      <a:pt x="2158" y="526"/>
                    </a:lnTo>
                    <a:cubicBezTo>
                      <a:pt x="2178" y="667"/>
                      <a:pt x="2168" y="808"/>
                      <a:pt x="2128" y="944"/>
                    </a:cubicBezTo>
                    <a:cubicBezTo>
                      <a:pt x="2097" y="1090"/>
                      <a:pt x="2047" y="1226"/>
                      <a:pt x="1987" y="1362"/>
                    </a:cubicBezTo>
                    <a:cubicBezTo>
                      <a:pt x="1866" y="1635"/>
                      <a:pt x="1704" y="1892"/>
                      <a:pt x="1513" y="2123"/>
                    </a:cubicBezTo>
                    <a:cubicBezTo>
                      <a:pt x="1321" y="2355"/>
                      <a:pt x="1094" y="2557"/>
                      <a:pt x="842" y="2723"/>
                    </a:cubicBezTo>
                    <a:cubicBezTo>
                      <a:pt x="585" y="2890"/>
                      <a:pt x="303" y="3000"/>
                      <a:pt x="1" y="3051"/>
                    </a:cubicBezTo>
                    <a:cubicBezTo>
                      <a:pt x="308" y="3016"/>
                      <a:pt x="601" y="2915"/>
                      <a:pt x="868" y="2764"/>
                    </a:cubicBezTo>
                    <a:cubicBezTo>
                      <a:pt x="1135" y="2607"/>
                      <a:pt x="1377" y="2411"/>
                      <a:pt x="1583" y="2184"/>
                    </a:cubicBezTo>
                    <a:cubicBezTo>
                      <a:pt x="1795" y="1957"/>
                      <a:pt x="1971" y="1700"/>
                      <a:pt x="2113" y="1423"/>
                    </a:cubicBezTo>
                    <a:cubicBezTo>
                      <a:pt x="2188" y="1282"/>
                      <a:pt x="2244" y="1136"/>
                      <a:pt x="2289" y="989"/>
                    </a:cubicBezTo>
                    <a:cubicBezTo>
                      <a:pt x="2324" y="879"/>
                      <a:pt x="2344" y="768"/>
                      <a:pt x="2349" y="657"/>
                    </a:cubicBezTo>
                    <a:lnTo>
                      <a:pt x="2370" y="677"/>
                    </a:lnTo>
                    <a:lnTo>
                      <a:pt x="2445" y="753"/>
                    </a:lnTo>
                    <a:cubicBezTo>
                      <a:pt x="2496" y="808"/>
                      <a:pt x="2531" y="868"/>
                      <a:pt x="2576" y="924"/>
                    </a:cubicBezTo>
                    <a:cubicBezTo>
                      <a:pt x="2622" y="979"/>
                      <a:pt x="2657" y="1045"/>
                      <a:pt x="2697" y="1105"/>
                    </a:cubicBezTo>
                    <a:cubicBezTo>
                      <a:pt x="2717" y="1136"/>
                      <a:pt x="2738" y="1171"/>
                      <a:pt x="2753" y="1201"/>
                    </a:cubicBezTo>
                    <a:lnTo>
                      <a:pt x="2803" y="1302"/>
                    </a:lnTo>
                    <a:cubicBezTo>
                      <a:pt x="2924" y="1574"/>
                      <a:pt x="3020" y="1861"/>
                      <a:pt x="3090" y="2154"/>
                    </a:cubicBezTo>
                    <a:cubicBezTo>
                      <a:pt x="3095" y="1841"/>
                      <a:pt x="3040" y="1534"/>
                      <a:pt x="2939" y="1241"/>
                    </a:cubicBezTo>
                    <a:cubicBezTo>
                      <a:pt x="2909" y="1171"/>
                      <a:pt x="2879" y="1100"/>
                      <a:pt x="2843" y="1030"/>
                    </a:cubicBezTo>
                    <a:cubicBezTo>
                      <a:pt x="2803" y="959"/>
                      <a:pt x="2773" y="889"/>
                      <a:pt x="2728" y="823"/>
                    </a:cubicBezTo>
                    <a:cubicBezTo>
                      <a:pt x="2702" y="788"/>
                      <a:pt x="2677" y="758"/>
                      <a:pt x="2657" y="727"/>
                    </a:cubicBezTo>
                    <a:cubicBezTo>
                      <a:pt x="2632" y="692"/>
                      <a:pt x="2612" y="662"/>
                      <a:pt x="2581" y="632"/>
                    </a:cubicBezTo>
                    <a:lnTo>
                      <a:pt x="2501" y="546"/>
                    </a:lnTo>
                    <a:lnTo>
                      <a:pt x="2460" y="501"/>
                    </a:lnTo>
                    <a:cubicBezTo>
                      <a:pt x="2445" y="485"/>
                      <a:pt x="2430" y="475"/>
                      <a:pt x="2415" y="460"/>
                    </a:cubicBezTo>
                    <a:cubicBezTo>
                      <a:pt x="2355" y="410"/>
                      <a:pt x="2294" y="359"/>
                      <a:pt x="2229" y="314"/>
                    </a:cubicBezTo>
                    <a:cubicBezTo>
                      <a:pt x="2163" y="269"/>
                      <a:pt x="2092" y="228"/>
                      <a:pt x="2022" y="193"/>
                    </a:cubicBezTo>
                    <a:lnTo>
                      <a:pt x="1911" y="143"/>
                    </a:lnTo>
                    <a:lnTo>
                      <a:pt x="1800" y="102"/>
                    </a:lnTo>
                    <a:cubicBezTo>
                      <a:pt x="1765" y="87"/>
                      <a:pt x="1724" y="77"/>
                      <a:pt x="1689" y="67"/>
                    </a:cubicBezTo>
                    <a:lnTo>
                      <a:pt x="1573" y="42"/>
                    </a:lnTo>
                    <a:cubicBezTo>
                      <a:pt x="1436" y="15"/>
                      <a:pt x="1298" y="1"/>
                      <a:pt x="1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8"/>
              <p:cNvSpPr/>
              <p:nvPr/>
            </p:nvSpPr>
            <p:spPr>
              <a:xfrm rot="298484">
                <a:off x="7590418" y="1224014"/>
                <a:ext cx="734857" cy="302894"/>
              </a:xfrm>
              <a:custGeom>
                <a:avLst/>
                <a:gdLst/>
                <a:ahLst/>
                <a:cxnLst/>
                <a:rect l="l" t="t" r="r" b="b"/>
                <a:pathLst>
                  <a:path w="11165" h="4602" extrusionOk="0">
                    <a:moveTo>
                      <a:pt x="2455" y="0"/>
                    </a:moveTo>
                    <a:cubicBezTo>
                      <a:pt x="1991" y="670"/>
                      <a:pt x="938" y="1588"/>
                      <a:pt x="0" y="1880"/>
                    </a:cubicBezTo>
                    <a:cubicBezTo>
                      <a:pt x="439" y="2152"/>
                      <a:pt x="812" y="2510"/>
                      <a:pt x="1109" y="2929"/>
                    </a:cubicBezTo>
                    <a:cubicBezTo>
                      <a:pt x="5000" y="4602"/>
                      <a:pt x="8609" y="3987"/>
                      <a:pt x="11165" y="1094"/>
                    </a:cubicBezTo>
                    <a:cubicBezTo>
                      <a:pt x="8463" y="1462"/>
                      <a:pt x="5147" y="1280"/>
                      <a:pt x="24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8"/>
              <p:cNvSpPr/>
              <p:nvPr/>
            </p:nvSpPr>
            <p:spPr>
              <a:xfrm rot="298484">
                <a:off x="7326632" y="877394"/>
                <a:ext cx="630404" cy="441967"/>
              </a:xfrm>
              <a:custGeom>
                <a:avLst/>
                <a:gdLst/>
                <a:ahLst/>
                <a:cxnLst/>
                <a:rect l="l" t="t" r="r" b="b"/>
                <a:pathLst>
                  <a:path w="9578" h="6715" extrusionOk="0">
                    <a:moveTo>
                      <a:pt x="8982" y="3136"/>
                    </a:moveTo>
                    <a:cubicBezTo>
                      <a:pt x="6472" y="3105"/>
                      <a:pt x="2808" y="1533"/>
                      <a:pt x="419" y="0"/>
                    </a:cubicBezTo>
                    <a:cubicBezTo>
                      <a:pt x="1" y="2354"/>
                      <a:pt x="484" y="4517"/>
                      <a:pt x="2480" y="6069"/>
                    </a:cubicBezTo>
                    <a:cubicBezTo>
                      <a:pt x="3045" y="6109"/>
                      <a:pt x="3594" y="6276"/>
                      <a:pt x="4088" y="6553"/>
                    </a:cubicBezTo>
                    <a:cubicBezTo>
                      <a:pt x="4179" y="6603"/>
                      <a:pt x="4270" y="6659"/>
                      <a:pt x="4355" y="6714"/>
                    </a:cubicBezTo>
                    <a:cubicBezTo>
                      <a:pt x="5293" y="6422"/>
                      <a:pt x="6346" y="5504"/>
                      <a:pt x="6810" y="4834"/>
                    </a:cubicBezTo>
                    <a:cubicBezTo>
                      <a:pt x="7692" y="5247"/>
                      <a:pt x="8619" y="5555"/>
                      <a:pt x="9577" y="5751"/>
                    </a:cubicBezTo>
                    <a:cubicBezTo>
                      <a:pt x="9209" y="4925"/>
                      <a:pt x="9008" y="4038"/>
                      <a:pt x="8982" y="31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8"/>
              <p:cNvSpPr/>
              <p:nvPr/>
            </p:nvSpPr>
            <p:spPr>
              <a:xfrm rot="298484">
                <a:off x="7346909" y="1259910"/>
                <a:ext cx="358050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3281" extrusionOk="0">
                    <a:moveTo>
                      <a:pt x="1179" y="0"/>
                    </a:moveTo>
                    <a:cubicBezTo>
                      <a:pt x="1068" y="0"/>
                      <a:pt x="958" y="5"/>
                      <a:pt x="848" y="14"/>
                    </a:cubicBezTo>
                    <a:cubicBezTo>
                      <a:pt x="555" y="39"/>
                      <a:pt x="268" y="105"/>
                      <a:pt x="1" y="216"/>
                    </a:cubicBezTo>
                    <a:cubicBezTo>
                      <a:pt x="268" y="163"/>
                      <a:pt x="540" y="136"/>
                      <a:pt x="811" y="136"/>
                    </a:cubicBezTo>
                    <a:cubicBezTo>
                      <a:pt x="1107" y="136"/>
                      <a:pt x="1403" y="168"/>
                      <a:pt x="1694" y="231"/>
                    </a:cubicBezTo>
                    <a:cubicBezTo>
                      <a:pt x="1972" y="286"/>
                      <a:pt x="2244" y="362"/>
                      <a:pt x="2506" y="458"/>
                    </a:cubicBezTo>
                    <a:cubicBezTo>
                      <a:pt x="2773" y="553"/>
                      <a:pt x="3030" y="664"/>
                      <a:pt x="3277" y="800"/>
                    </a:cubicBezTo>
                    <a:cubicBezTo>
                      <a:pt x="3529" y="931"/>
                      <a:pt x="3766" y="1083"/>
                      <a:pt x="3988" y="1249"/>
                    </a:cubicBezTo>
                    <a:cubicBezTo>
                      <a:pt x="4215" y="1420"/>
                      <a:pt x="4426" y="1607"/>
                      <a:pt x="4618" y="1814"/>
                    </a:cubicBezTo>
                    <a:cubicBezTo>
                      <a:pt x="5011" y="2227"/>
                      <a:pt x="5293" y="2731"/>
                      <a:pt x="5439" y="3280"/>
                    </a:cubicBezTo>
                    <a:cubicBezTo>
                      <a:pt x="5419" y="2988"/>
                      <a:pt x="5349" y="2701"/>
                      <a:pt x="5228" y="2433"/>
                    </a:cubicBezTo>
                    <a:cubicBezTo>
                      <a:pt x="5107" y="2166"/>
                      <a:pt x="4950" y="1914"/>
                      <a:pt x="4764" y="1682"/>
                    </a:cubicBezTo>
                    <a:cubicBezTo>
                      <a:pt x="4577" y="1456"/>
                      <a:pt x="4366" y="1244"/>
                      <a:pt x="4134" y="1063"/>
                    </a:cubicBezTo>
                    <a:cubicBezTo>
                      <a:pt x="3902" y="881"/>
                      <a:pt x="3655" y="715"/>
                      <a:pt x="3398" y="579"/>
                    </a:cubicBezTo>
                    <a:cubicBezTo>
                      <a:pt x="3136" y="443"/>
                      <a:pt x="2864" y="327"/>
                      <a:pt x="2587" y="231"/>
                    </a:cubicBezTo>
                    <a:cubicBezTo>
                      <a:pt x="2304" y="140"/>
                      <a:pt x="2017" y="75"/>
                      <a:pt x="1725" y="34"/>
                    </a:cubicBezTo>
                    <a:cubicBezTo>
                      <a:pt x="1543" y="12"/>
                      <a:pt x="1361" y="0"/>
                      <a:pt x="1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5" name="Google Shape;865;p38"/>
              <p:cNvGrpSpPr/>
              <p:nvPr/>
            </p:nvGrpSpPr>
            <p:grpSpPr>
              <a:xfrm>
                <a:off x="6205984" y="3165562"/>
                <a:ext cx="1544698" cy="461634"/>
                <a:chOff x="6350259" y="3768415"/>
                <a:chExt cx="1544698" cy="461634"/>
              </a:xfrm>
            </p:grpSpPr>
            <p:sp>
              <p:nvSpPr>
                <p:cNvPr id="866" name="Google Shape;866;p38"/>
                <p:cNvSpPr/>
                <p:nvPr/>
              </p:nvSpPr>
              <p:spPr>
                <a:xfrm rot="298484">
                  <a:off x="6370226" y="3834600"/>
                  <a:ext cx="1527042" cy="13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1" h="198" fill="none" extrusionOk="0">
                      <a:moveTo>
                        <a:pt x="0" y="1"/>
                      </a:moveTo>
                      <a:lnTo>
                        <a:pt x="23201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38"/>
                <p:cNvSpPr/>
                <p:nvPr/>
              </p:nvSpPr>
              <p:spPr>
                <a:xfrm rot="298484">
                  <a:off x="6348663" y="4082023"/>
                  <a:ext cx="1517103" cy="13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50" h="198" fill="none" extrusionOk="0">
                      <a:moveTo>
                        <a:pt x="0" y="1"/>
                      </a:moveTo>
                      <a:lnTo>
                        <a:pt x="23050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38"/>
                <p:cNvSpPr/>
                <p:nvPr/>
              </p:nvSpPr>
              <p:spPr>
                <a:xfrm rot="298484">
                  <a:off x="6347946" y="4150912"/>
                  <a:ext cx="1526713" cy="12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96" h="197" fill="none" extrusionOk="0">
                      <a:moveTo>
                        <a:pt x="0" y="0"/>
                      </a:moveTo>
                      <a:lnTo>
                        <a:pt x="23196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38"/>
                <p:cNvSpPr/>
                <p:nvPr/>
              </p:nvSpPr>
              <p:spPr>
                <a:xfrm rot="298484">
                  <a:off x="6354814" y="4000018"/>
                  <a:ext cx="1518091" cy="13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65" h="198" fill="none" extrusionOk="0">
                      <a:moveTo>
                        <a:pt x="0" y="1"/>
                      </a:moveTo>
                      <a:lnTo>
                        <a:pt x="23065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38"/>
                <p:cNvSpPr/>
                <p:nvPr/>
              </p:nvSpPr>
              <p:spPr>
                <a:xfrm rot="298484">
                  <a:off x="6362525" y="3911499"/>
                  <a:ext cx="1518091" cy="12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65" h="197" fill="none" extrusionOk="0">
                      <a:moveTo>
                        <a:pt x="0" y="0"/>
                      </a:moveTo>
                      <a:lnTo>
                        <a:pt x="23065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1" name="Google Shape;871;p38"/>
              <p:cNvGrpSpPr/>
              <p:nvPr/>
            </p:nvGrpSpPr>
            <p:grpSpPr>
              <a:xfrm>
                <a:off x="6471094" y="2570144"/>
                <a:ext cx="1544698" cy="461634"/>
                <a:chOff x="6350259" y="3768415"/>
                <a:chExt cx="1544698" cy="461634"/>
              </a:xfrm>
            </p:grpSpPr>
            <p:sp>
              <p:nvSpPr>
                <p:cNvPr id="872" name="Google Shape;872;p38"/>
                <p:cNvSpPr/>
                <p:nvPr/>
              </p:nvSpPr>
              <p:spPr>
                <a:xfrm rot="298484">
                  <a:off x="6370226" y="3834600"/>
                  <a:ext cx="1527042" cy="13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1" h="198" fill="none" extrusionOk="0">
                      <a:moveTo>
                        <a:pt x="0" y="1"/>
                      </a:moveTo>
                      <a:lnTo>
                        <a:pt x="23201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38"/>
                <p:cNvSpPr/>
                <p:nvPr/>
              </p:nvSpPr>
              <p:spPr>
                <a:xfrm rot="298484">
                  <a:off x="6348663" y="4082023"/>
                  <a:ext cx="1517103" cy="13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50" h="198" fill="none" extrusionOk="0">
                      <a:moveTo>
                        <a:pt x="0" y="1"/>
                      </a:moveTo>
                      <a:lnTo>
                        <a:pt x="23050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38"/>
                <p:cNvSpPr/>
                <p:nvPr/>
              </p:nvSpPr>
              <p:spPr>
                <a:xfrm rot="298484">
                  <a:off x="6347946" y="4150912"/>
                  <a:ext cx="1526713" cy="12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96" h="197" fill="none" extrusionOk="0">
                      <a:moveTo>
                        <a:pt x="0" y="0"/>
                      </a:moveTo>
                      <a:lnTo>
                        <a:pt x="23196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38"/>
                <p:cNvSpPr/>
                <p:nvPr/>
              </p:nvSpPr>
              <p:spPr>
                <a:xfrm rot="298484">
                  <a:off x="6354814" y="4000018"/>
                  <a:ext cx="1518091" cy="13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65" h="198" fill="none" extrusionOk="0">
                      <a:moveTo>
                        <a:pt x="0" y="1"/>
                      </a:moveTo>
                      <a:lnTo>
                        <a:pt x="23065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38"/>
                <p:cNvSpPr/>
                <p:nvPr/>
              </p:nvSpPr>
              <p:spPr>
                <a:xfrm rot="298484">
                  <a:off x="6362525" y="3911499"/>
                  <a:ext cx="1518091" cy="12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65" h="197" fill="none" extrusionOk="0">
                      <a:moveTo>
                        <a:pt x="0" y="0"/>
                      </a:moveTo>
                      <a:lnTo>
                        <a:pt x="23065" y="197"/>
                      </a:lnTo>
                    </a:path>
                  </a:pathLst>
                </a:custGeom>
                <a:noFill/>
                <a:ln w="1125" cap="flat" cmpd="sng">
                  <a:solidFill>
                    <a:schemeClr val="dk1"/>
                  </a:solidFill>
                  <a:prstDash val="solid"/>
                  <a:miter lim="504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77" name="Google Shape;877;p38"/>
              <p:cNvSpPr/>
              <p:nvPr/>
            </p:nvSpPr>
            <p:spPr>
              <a:xfrm rot="298484">
                <a:off x="7104429" y="2785966"/>
                <a:ext cx="359366" cy="438940"/>
              </a:xfrm>
              <a:custGeom>
                <a:avLst/>
                <a:gdLst/>
                <a:ahLst/>
                <a:cxnLst/>
                <a:rect l="l" t="t" r="r" b="b"/>
                <a:pathLst>
                  <a:path w="5460" h="6669" extrusionOk="0">
                    <a:moveTo>
                      <a:pt x="5228" y="0"/>
                    </a:moveTo>
                    <a:cubicBezTo>
                      <a:pt x="5459" y="2677"/>
                      <a:pt x="5071" y="5993"/>
                      <a:pt x="3922" y="5615"/>
                    </a:cubicBezTo>
                    <a:cubicBezTo>
                      <a:pt x="3645" y="6018"/>
                      <a:pt x="3131" y="6250"/>
                      <a:pt x="2828" y="6018"/>
                    </a:cubicBezTo>
                    <a:cubicBezTo>
                      <a:pt x="2652" y="6275"/>
                      <a:pt x="2098" y="6507"/>
                      <a:pt x="1649" y="6139"/>
                    </a:cubicBezTo>
                    <a:cubicBezTo>
                      <a:pt x="1326" y="6668"/>
                      <a:pt x="399" y="6563"/>
                      <a:pt x="263" y="6245"/>
                    </a:cubicBezTo>
                    <a:cubicBezTo>
                      <a:pt x="414" y="6054"/>
                      <a:pt x="500" y="5605"/>
                      <a:pt x="444" y="5247"/>
                    </a:cubicBezTo>
                    <a:lnTo>
                      <a:pt x="1" y="5303"/>
                    </a:lnTo>
                    <a:cubicBezTo>
                      <a:pt x="66" y="4516"/>
                      <a:pt x="666" y="4173"/>
                      <a:pt x="822" y="3619"/>
                    </a:cubicBezTo>
                    <a:cubicBezTo>
                      <a:pt x="1049" y="2505"/>
                      <a:pt x="1271" y="1321"/>
                      <a:pt x="1256" y="45"/>
                    </a:cubicBezTo>
                    <a:cubicBezTo>
                      <a:pt x="2264" y="267"/>
                      <a:pt x="3968" y="252"/>
                      <a:pt x="5228" y="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8"/>
              <p:cNvSpPr/>
              <p:nvPr/>
            </p:nvSpPr>
            <p:spPr>
              <a:xfrm rot="298484">
                <a:off x="6398256" y="2583962"/>
                <a:ext cx="405768" cy="460857"/>
              </a:xfrm>
              <a:custGeom>
                <a:avLst/>
                <a:gdLst/>
                <a:ahLst/>
                <a:cxnLst/>
                <a:rect l="l" t="t" r="r" b="b"/>
                <a:pathLst>
                  <a:path w="6165" h="7002" extrusionOk="0">
                    <a:moveTo>
                      <a:pt x="3649" y="1"/>
                    </a:moveTo>
                    <a:lnTo>
                      <a:pt x="1467" y="2511"/>
                    </a:lnTo>
                    <a:cubicBezTo>
                      <a:pt x="1296" y="2496"/>
                      <a:pt x="1180" y="2450"/>
                      <a:pt x="842" y="2395"/>
                    </a:cubicBezTo>
                    <a:cubicBezTo>
                      <a:pt x="348" y="2274"/>
                      <a:pt x="152" y="2692"/>
                      <a:pt x="494" y="3055"/>
                    </a:cubicBezTo>
                    <a:lnTo>
                      <a:pt x="867" y="3464"/>
                    </a:lnTo>
                    <a:lnTo>
                      <a:pt x="429" y="4315"/>
                    </a:lnTo>
                    <a:cubicBezTo>
                      <a:pt x="0" y="5066"/>
                      <a:pt x="701" y="5500"/>
                      <a:pt x="1109" y="4945"/>
                    </a:cubicBezTo>
                    <a:cubicBezTo>
                      <a:pt x="802" y="5868"/>
                      <a:pt x="1674" y="5999"/>
                      <a:pt x="1996" y="5434"/>
                    </a:cubicBezTo>
                    <a:cubicBezTo>
                      <a:pt x="1648" y="6211"/>
                      <a:pt x="2405" y="6568"/>
                      <a:pt x="2813" y="5878"/>
                    </a:cubicBezTo>
                    <a:cubicBezTo>
                      <a:pt x="2621" y="6513"/>
                      <a:pt x="3236" y="7002"/>
                      <a:pt x="3655" y="6347"/>
                    </a:cubicBezTo>
                    <a:lnTo>
                      <a:pt x="6165" y="1815"/>
                    </a:lnTo>
                    <a:cubicBezTo>
                      <a:pt x="5363" y="1155"/>
                      <a:pt x="4521" y="550"/>
                      <a:pt x="3649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8"/>
              <p:cNvSpPr/>
              <p:nvPr/>
            </p:nvSpPr>
            <p:spPr>
              <a:xfrm rot="298484">
                <a:off x="6619935" y="2363927"/>
                <a:ext cx="935931" cy="428672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6513" extrusionOk="0">
                    <a:moveTo>
                      <a:pt x="2168" y="1381"/>
                    </a:moveTo>
                    <a:lnTo>
                      <a:pt x="1" y="3624"/>
                    </a:lnTo>
                    <a:cubicBezTo>
                      <a:pt x="1306" y="4400"/>
                      <a:pt x="2526" y="5292"/>
                      <a:pt x="3801" y="6386"/>
                    </a:cubicBezTo>
                    <a:lnTo>
                      <a:pt x="5001" y="2596"/>
                    </a:lnTo>
                    <a:lnTo>
                      <a:pt x="8680" y="2576"/>
                    </a:lnTo>
                    <a:cubicBezTo>
                      <a:pt x="8685" y="3453"/>
                      <a:pt x="8468" y="5252"/>
                      <a:pt x="8347" y="6008"/>
                    </a:cubicBezTo>
                    <a:cubicBezTo>
                      <a:pt x="9441" y="6512"/>
                      <a:pt x="12808" y="6447"/>
                      <a:pt x="14219" y="5807"/>
                    </a:cubicBezTo>
                    <a:cubicBezTo>
                      <a:pt x="13947" y="4184"/>
                      <a:pt x="12662" y="1381"/>
                      <a:pt x="10893" y="0"/>
                    </a:cubicBezTo>
                    <a:cubicBezTo>
                      <a:pt x="8458" y="1416"/>
                      <a:pt x="4955" y="2304"/>
                      <a:pt x="2168" y="13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8"/>
              <p:cNvSpPr/>
              <p:nvPr/>
            </p:nvSpPr>
            <p:spPr>
              <a:xfrm rot="298484">
                <a:off x="7590418" y="1224014"/>
                <a:ext cx="734857" cy="302894"/>
              </a:xfrm>
              <a:custGeom>
                <a:avLst/>
                <a:gdLst/>
                <a:ahLst/>
                <a:cxnLst/>
                <a:rect l="l" t="t" r="r" b="b"/>
                <a:pathLst>
                  <a:path w="11165" h="4602" extrusionOk="0">
                    <a:moveTo>
                      <a:pt x="2455" y="0"/>
                    </a:moveTo>
                    <a:cubicBezTo>
                      <a:pt x="1991" y="670"/>
                      <a:pt x="938" y="1588"/>
                      <a:pt x="0" y="1880"/>
                    </a:cubicBezTo>
                    <a:cubicBezTo>
                      <a:pt x="439" y="2152"/>
                      <a:pt x="812" y="2510"/>
                      <a:pt x="1109" y="2929"/>
                    </a:cubicBezTo>
                    <a:cubicBezTo>
                      <a:pt x="5000" y="4602"/>
                      <a:pt x="8609" y="3987"/>
                      <a:pt x="11165" y="1094"/>
                    </a:cubicBezTo>
                    <a:cubicBezTo>
                      <a:pt x="8463" y="1462"/>
                      <a:pt x="5147" y="1280"/>
                      <a:pt x="2455" y="0"/>
                    </a:cubicBezTo>
                    <a:close/>
                  </a:path>
                </a:pathLst>
              </a:custGeom>
              <a:solidFill>
                <a:srgbClr val="242424">
                  <a:alpha val="20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46"/>
          <p:cNvGrpSpPr/>
          <p:nvPr/>
        </p:nvGrpSpPr>
        <p:grpSpPr>
          <a:xfrm>
            <a:off x="1120391" y="1036927"/>
            <a:ext cx="6575015" cy="2976267"/>
            <a:chOff x="3348891" y="3277150"/>
            <a:chExt cx="6575015" cy="2976267"/>
          </a:xfrm>
        </p:grpSpPr>
        <p:sp>
          <p:nvSpPr>
            <p:cNvPr id="1312" name="Google Shape;1312;p46"/>
            <p:cNvSpPr/>
            <p:nvPr/>
          </p:nvSpPr>
          <p:spPr>
            <a:xfrm>
              <a:off x="3860263" y="3277150"/>
              <a:ext cx="6063644" cy="2976267"/>
            </a:xfrm>
            <a:custGeom>
              <a:avLst/>
              <a:gdLst/>
              <a:ahLst/>
              <a:cxnLst/>
              <a:rect l="l" t="t" r="r" b="b"/>
              <a:pathLst>
                <a:path w="32144" h="25095" extrusionOk="0">
                  <a:moveTo>
                    <a:pt x="0" y="0"/>
                  </a:moveTo>
                  <a:lnTo>
                    <a:pt x="0" y="25095"/>
                  </a:lnTo>
                  <a:lnTo>
                    <a:pt x="32143" y="25095"/>
                  </a:lnTo>
                  <a:lnTo>
                    <a:pt x="321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3986290" y="3416150"/>
              <a:ext cx="5811589" cy="2698387"/>
            </a:xfrm>
            <a:custGeom>
              <a:avLst/>
              <a:gdLst/>
              <a:ahLst/>
              <a:cxnLst/>
              <a:rect l="l" t="t" r="r" b="b"/>
              <a:pathLst>
                <a:path w="29279" h="22752" extrusionOk="0">
                  <a:moveTo>
                    <a:pt x="0" y="0"/>
                  </a:moveTo>
                  <a:lnTo>
                    <a:pt x="0" y="22751"/>
                  </a:lnTo>
                  <a:lnTo>
                    <a:pt x="29279" y="22751"/>
                  </a:lnTo>
                  <a:lnTo>
                    <a:pt x="292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4" name="Google Shape;1314;p46"/>
            <p:cNvGrpSpPr/>
            <p:nvPr/>
          </p:nvGrpSpPr>
          <p:grpSpPr>
            <a:xfrm>
              <a:off x="3348891" y="3765769"/>
              <a:ext cx="1082093" cy="2056598"/>
              <a:chOff x="9160154" y="3680132"/>
              <a:chExt cx="1082093" cy="2056598"/>
            </a:xfrm>
          </p:grpSpPr>
          <p:sp>
            <p:nvSpPr>
              <p:cNvPr id="1315" name="Google Shape;1315;p46"/>
              <p:cNvSpPr/>
              <p:nvPr/>
            </p:nvSpPr>
            <p:spPr>
              <a:xfrm rot="-522886">
                <a:off x="9318717" y="3733097"/>
                <a:ext cx="757185" cy="76178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8612" extrusionOk="0">
                    <a:moveTo>
                      <a:pt x="7422" y="0"/>
                    </a:moveTo>
                    <a:lnTo>
                      <a:pt x="1" y="1129"/>
                    </a:lnTo>
                    <a:lnTo>
                      <a:pt x="1138" y="8611"/>
                    </a:lnTo>
                    <a:lnTo>
                      <a:pt x="8559" y="7483"/>
                    </a:lnTo>
                    <a:lnTo>
                      <a:pt x="74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6"/>
              <p:cNvSpPr/>
              <p:nvPr/>
            </p:nvSpPr>
            <p:spPr>
              <a:xfrm rot="-522886">
                <a:off x="9215481" y="4356706"/>
                <a:ext cx="785580" cy="790180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8933" extrusionOk="0">
                    <a:moveTo>
                      <a:pt x="1537" y="0"/>
                    </a:moveTo>
                    <a:lnTo>
                      <a:pt x="0" y="7405"/>
                    </a:lnTo>
                    <a:lnTo>
                      <a:pt x="7344" y="8932"/>
                    </a:lnTo>
                    <a:lnTo>
                      <a:pt x="8880" y="1519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6"/>
              <p:cNvSpPr/>
              <p:nvPr/>
            </p:nvSpPr>
            <p:spPr>
              <a:xfrm rot="-1040679">
                <a:off x="9484559" y="4973987"/>
                <a:ext cx="671901" cy="678005"/>
              </a:xfrm>
              <a:custGeom>
                <a:avLst/>
                <a:gdLst/>
                <a:ahLst/>
                <a:cxnLst/>
                <a:rect l="l" t="t" r="r" b="b"/>
                <a:pathLst>
                  <a:path w="7596" h="7665" extrusionOk="0">
                    <a:moveTo>
                      <a:pt x="7500" y="0"/>
                    </a:moveTo>
                    <a:lnTo>
                      <a:pt x="0" y="96"/>
                    </a:lnTo>
                    <a:lnTo>
                      <a:pt x="96" y="7665"/>
                    </a:lnTo>
                    <a:lnTo>
                      <a:pt x="7595" y="7569"/>
                    </a:lnTo>
                    <a:lnTo>
                      <a:pt x="75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6"/>
              <p:cNvSpPr/>
              <p:nvPr/>
            </p:nvSpPr>
            <p:spPr>
              <a:xfrm rot="-522886">
                <a:off x="9555623" y="3841769"/>
                <a:ext cx="90756" cy="78284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885" extrusionOk="0">
                    <a:moveTo>
                      <a:pt x="582" y="0"/>
                    </a:moveTo>
                    <a:cubicBezTo>
                      <a:pt x="192" y="0"/>
                      <a:pt x="1" y="478"/>
                      <a:pt x="279" y="755"/>
                    </a:cubicBezTo>
                    <a:cubicBezTo>
                      <a:pt x="368" y="845"/>
                      <a:pt x="477" y="885"/>
                      <a:pt x="584" y="885"/>
                    </a:cubicBezTo>
                    <a:cubicBezTo>
                      <a:pt x="810" y="885"/>
                      <a:pt x="1025" y="708"/>
                      <a:pt x="1025" y="443"/>
                    </a:cubicBezTo>
                    <a:cubicBezTo>
                      <a:pt x="1025" y="200"/>
                      <a:pt x="825" y="0"/>
                      <a:pt x="5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6"/>
              <p:cNvSpPr/>
              <p:nvPr/>
            </p:nvSpPr>
            <p:spPr>
              <a:xfrm rot="-522886">
                <a:off x="9317272" y="4450725"/>
                <a:ext cx="91464" cy="7757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77" extrusionOk="0">
                    <a:moveTo>
                      <a:pt x="591" y="0"/>
                    </a:moveTo>
                    <a:cubicBezTo>
                      <a:pt x="200" y="0"/>
                      <a:pt x="0" y="469"/>
                      <a:pt x="278" y="747"/>
                    </a:cubicBezTo>
                    <a:cubicBezTo>
                      <a:pt x="368" y="836"/>
                      <a:pt x="478" y="876"/>
                      <a:pt x="586" y="876"/>
                    </a:cubicBezTo>
                    <a:cubicBezTo>
                      <a:pt x="814" y="876"/>
                      <a:pt x="1033" y="699"/>
                      <a:pt x="1033" y="434"/>
                    </a:cubicBezTo>
                    <a:cubicBezTo>
                      <a:pt x="1033" y="191"/>
                      <a:pt x="834" y="0"/>
                      <a:pt x="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6"/>
              <p:cNvSpPr/>
              <p:nvPr/>
            </p:nvSpPr>
            <p:spPr>
              <a:xfrm rot="-1040679">
                <a:off x="9711227" y="5024962"/>
                <a:ext cx="78371" cy="78459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87" extrusionOk="0">
                    <a:moveTo>
                      <a:pt x="443" y="1"/>
                    </a:moveTo>
                    <a:cubicBezTo>
                      <a:pt x="200" y="1"/>
                      <a:pt x="1" y="200"/>
                      <a:pt x="1" y="444"/>
                    </a:cubicBezTo>
                    <a:cubicBezTo>
                      <a:pt x="1" y="687"/>
                      <a:pt x="200" y="886"/>
                      <a:pt x="443" y="886"/>
                    </a:cubicBezTo>
                    <a:cubicBezTo>
                      <a:pt x="686" y="886"/>
                      <a:pt x="886" y="687"/>
                      <a:pt x="886" y="444"/>
                    </a:cubicBezTo>
                    <a:cubicBezTo>
                      <a:pt x="886" y="200"/>
                      <a:pt x="686" y="1"/>
                      <a:pt x="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21" name="Google Shape;1321;p46"/>
          <p:cNvGrpSpPr/>
          <p:nvPr/>
        </p:nvGrpSpPr>
        <p:grpSpPr>
          <a:xfrm rot="2700000" flipH="1">
            <a:off x="5031499" y="14528"/>
            <a:ext cx="2429891" cy="1545164"/>
            <a:chOff x="258104" y="3061928"/>
            <a:chExt cx="2429915" cy="1545179"/>
          </a:xfrm>
        </p:grpSpPr>
        <p:sp>
          <p:nvSpPr>
            <p:cNvPr id="1322" name="Google Shape;1322;p46"/>
            <p:cNvSpPr/>
            <p:nvPr/>
          </p:nvSpPr>
          <p:spPr>
            <a:xfrm rot="1206883">
              <a:off x="326790" y="3431545"/>
              <a:ext cx="2292541" cy="805944"/>
            </a:xfrm>
            <a:custGeom>
              <a:avLst/>
              <a:gdLst/>
              <a:ahLst/>
              <a:cxnLst/>
              <a:rect l="l" t="t" r="r" b="b"/>
              <a:pathLst>
                <a:path w="51362" h="18056" extrusionOk="0">
                  <a:moveTo>
                    <a:pt x="45285" y="5686"/>
                  </a:moveTo>
                  <a:cubicBezTo>
                    <a:pt x="45285" y="5686"/>
                    <a:pt x="41683" y="5669"/>
                    <a:pt x="41588" y="5669"/>
                  </a:cubicBezTo>
                  <a:lnTo>
                    <a:pt x="41588" y="5669"/>
                  </a:lnTo>
                  <a:cubicBezTo>
                    <a:pt x="41588" y="5669"/>
                    <a:pt x="39044" y="5660"/>
                    <a:pt x="38957" y="5660"/>
                  </a:cubicBezTo>
                  <a:lnTo>
                    <a:pt x="38957" y="5660"/>
                  </a:lnTo>
                  <a:lnTo>
                    <a:pt x="29392" y="5634"/>
                  </a:lnTo>
                  <a:cubicBezTo>
                    <a:pt x="30329" y="4644"/>
                    <a:pt x="31032" y="3447"/>
                    <a:pt x="31440" y="2136"/>
                  </a:cubicBezTo>
                  <a:cubicBezTo>
                    <a:pt x="31805" y="990"/>
                    <a:pt x="30546" y="1"/>
                    <a:pt x="29522" y="634"/>
                  </a:cubicBezTo>
                  <a:cubicBezTo>
                    <a:pt x="28263" y="1398"/>
                    <a:pt x="26901" y="1988"/>
                    <a:pt x="25477" y="2379"/>
                  </a:cubicBezTo>
                  <a:cubicBezTo>
                    <a:pt x="25191" y="2032"/>
                    <a:pt x="24939" y="1650"/>
                    <a:pt x="24748" y="1242"/>
                  </a:cubicBezTo>
                  <a:cubicBezTo>
                    <a:pt x="24444" y="617"/>
                    <a:pt x="23706" y="330"/>
                    <a:pt x="23064" y="608"/>
                  </a:cubicBezTo>
                  <a:cubicBezTo>
                    <a:pt x="22040" y="1042"/>
                    <a:pt x="20382" y="1285"/>
                    <a:pt x="18498" y="1285"/>
                  </a:cubicBezTo>
                  <a:cubicBezTo>
                    <a:pt x="17422" y="1285"/>
                    <a:pt x="16354" y="1207"/>
                    <a:pt x="15286" y="1051"/>
                  </a:cubicBezTo>
                  <a:cubicBezTo>
                    <a:pt x="14375" y="903"/>
                    <a:pt x="13602" y="1737"/>
                    <a:pt x="13819" y="2639"/>
                  </a:cubicBezTo>
                  <a:cubicBezTo>
                    <a:pt x="14097" y="3794"/>
                    <a:pt x="14540" y="4783"/>
                    <a:pt x="15130" y="5591"/>
                  </a:cubicBezTo>
                  <a:lnTo>
                    <a:pt x="14983" y="5591"/>
                  </a:lnTo>
                  <a:cubicBezTo>
                    <a:pt x="14835" y="5591"/>
                    <a:pt x="14688" y="5608"/>
                    <a:pt x="14549" y="5634"/>
                  </a:cubicBezTo>
                  <a:cubicBezTo>
                    <a:pt x="14436" y="5643"/>
                    <a:pt x="14323" y="5669"/>
                    <a:pt x="14219" y="5703"/>
                  </a:cubicBezTo>
                  <a:lnTo>
                    <a:pt x="5764" y="8811"/>
                  </a:lnTo>
                  <a:lnTo>
                    <a:pt x="5764" y="8811"/>
                  </a:lnTo>
                  <a:lnTo>
                    <a:pt x="1138" y="10512"/>
                  </a:lnTo>
                  <a:cubicBezTo>
                    <a:pt x="1" y="10929"/>
                    <a:pt x="1" y="12526"/>
                    <a:pt x="1129" y="12951"/>
                  </a:cubicBezTo>
                  <a:lnTo>
                    <a:pt x="5738" y="14679"/>
                  </a:lnTo>
                  <a:lnTo>
                    <a:pt x="5747" y="14679"/>
                  </a:lnTo>
                  <a:lnTo>
                    <a:pt x="13958" y="17760"/>
                  </a:lnTo>
                  <a:cubicBezTo>
                    <a:pt x="14271" y="17899"/>
                    <a:pt x="14609" y="17969"/>
                    <a:pt x="14948" y="17969"/>
                  </a:cubicBezTo>
                  <a:lnTo>
                    <a:pt x="19462" y="17986"/>
                  </a:lnTo>
                  <a:cubicBezTo>
                    <a:pt x="19514" y="17986"/>
                    <a:pt x="19574" y="17986"/>
                    <a:pt x="19627" y="17977"/>
                  </a:cubicBezTo>
                  <a:cubicBezTo>
                    <a:pt x="19627" y="17977"/>
                    <a:pt x="31362" y="18012"/>
                    <a:pt x="38957" y="18038"/>
                  </a:cubicBezTo>
                  <a:lnTo>
                    <a:pt x="38957" y="18038"/>
                  </a:lnTo>
                  <a:cubicBezTo>
                    <a:pt x="38957" y="18038"/>
                    <a:pt x="39912" y="18038"/>
                    <a:pt x="40659" y="18038"/>
                  </a:cubicBezTo>
                  <a:lnTo>
                    <a:pt x="40659" y="18038"/>
                  </a:lnTo>
                  <a:lnTo>
                    <a:pt x="40667" y="18038"/>
                  </a:lnTo>
                  <a:cubicBezTo>
                    <a:pt x="40676" y="18038"/>
                    <a:pt x="40711" y="18038"/>
                    <a:pt x="40754" y="18038"/>
                  </a:cubicBezTo>
                  <a:cubicBezTo>
                    <a:pt x="41197" y="18047"/>
                    <a:pt x="41544" y="18047"/>
                    <a:pt x="41544" y="18047"/>
                  </a:cubicBezTo>
                  <a:lnTo>
                    <a:pt x="41544" y="18047"/>
                  </a:lnTo>
                  <a:cubicBezTo>
                    <a:pt x="42742" y="18047"/>
                    <a:pt x="44756" y="18055"/>
                    <a:pt x="45181" y="18055"/>
                  </a:cubicBezTo>
                  <a:lnTo>
                    <a:pt x="45190" y="18055"/>
                  </a:lnTo>
                  <a:cubicBezTo>
                    <a:pt x="45216" y="18055"/>
                    <a:pt x="45225" y="18055"/>
                    <a:pt x="45242" y="18055"/>
                  </a:cubicBezTo>
                  <a:lnTo>
                    <a:pt x="45259" y="18055"/>
                  </a:lnTo>
                  <a:lnTo>
                    <a:pt x="45268" y="18055"/>
                  </a:lnTo>
                  <a:cubicBezTo>
                    <a:pt x="48610" y="18055"/>
                    <a:pt x="51344" y="15286"/>
                    <a:pt x="51353" y="11884"/>
                  </a:cubicBezTo>
                  <a:cubicBezTo>
                    <a:pt x="51362" y="8472"/>
                    <a:pt x="48636" y="5695"/>
                    <a:pt x="45285" y="56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dist="47625" dir="12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3" name="Google Shape;1323;p46"/>
            <p:cNvGrpSpPr/>
            <p:nvPr/>
          </p:nvGrpSpPr>
          <p:grpSpPr>
            <a:xfrm rot="1206883">
              <a:off x="386482" y="3512221"/>
              <a:ext cx="2163903" cy="670341"/>
              <a:chOff x="2172525" y="4361375"/>
              <a:chExt cx="1212000" cy="375450"/>
            </a:xfrm>
          </p:grpSpPr>
          <p:sp>
            <p:nvSpPr>
              <p:cNvPr id="1324" name="Google Shape;1324;p46"/>
              <p:cNvSpPr/>
              <p:nvPr/>
            </p:nvSpPr>
            <p:spPr>
              <a:xfrm>
                <a:off x="2172525" y="4490925"/>
                <a:ext cx="328150" cy="240900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9636" extrusionOk="0">
                    <a:moveTo>
                      <a:pt x="12882" y="9635"/>
                    </a:moveTo>
                    <a:lnTo>
                      <a:pt x="1" y="4809"/>
                    </a:lnTo>
                    <a:lnTo>
                      <a:pt x="13082" y="0"/>
                    </a:lnTo>
                    <a:lnTo>
                      <a:pt x="13125" y="0"/>
                    </a:lnTo>
                    <a:cubicBezTo>
                      <a:pt x="12561" y="139"/>
                      <a:pt x="12171" y="643"/>
                      <a:pt x="12171" y="1224"/>
                    </a:cubicBezTo>
                    <a:lnTo>
                      <a:pt x="12171" y="1224"/>
                    </a:lnTo>
                    <a:cubicBezTo>
                      <a:pt x="12171" y="1780"/>
                      <a:pt x="12526" y="2266"/>
                      <a:pt x="13065" y="2431"/>
                    </a:cubicBezTo>
                    <a:cubicBezTo>
                      <a:pt x="12526" y="2587"/>
                      <a:pt x="12162" y="3082"/>
                      <a:pt x="12162" y="3637"/>
                    </a:cubicBezTo>
                    <a:lnTo>
                      <a:pt x="12162" y="3637"/>
                    </a:lnTo>
                    <a:cubicBezTo>
                      <a:pt x="12162" y="4210"/>
                      <a:pt x="12552" y="4714"/>
                      <a:pt x="13108" y="4861"/>
                    </a:cubicBezTo>
                    <a:cubicBezTo>
                      <a:pt x="12552" y="5000"/>
                      <a:pt x="12153" y="5504"/>
                      <a:pt x="12153" y="6076"/>
                    </a:cubicBezTo>
                    <a:lnTo>
                      <a:pt x="12153" y="6076"/>
                    </a:lnTo>
                    <a:cubicBezTo>
                      <a:pt x="12153" y="6632"/>
                      <a:pt x="12518" y="7127"/>
                      <a:pt x="13047" y="7283"/>
                    </a:cubicBezTo>
                    <a:cubicBezTo>
                      <a:pt x="12518" y="7439"/>
                      <a:pt x="12153" y="7934"/>
                      <a:pt x="12153" y="8490"/>
                    </a:cubicBezTo>
                    <a:lnTo>
                      <a:pt x="12153" y="8490"/>
                    </a:lnTo>
                    <a:cubicBezTo>
                      <a:pt x="12145" y="8984"/>
                      <a:pt x="12431" y="9427"/>
                      <a:pt x="12882" y="96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6"/>
              <p:cNvSpPr/>
              <p:nvPr/>
            </p:nvSpPr>
            <p:spPr>
              <a:xfrm>
                <a:off x="2172525" y="4568825"/>
                <a:ext cx="115700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421" extrusionOk="0">
                    <a:moveTo>
                      <a:pt x="4619" y="3421"/>
                    </a:moveTo>
                    <a:lnTo>
                      <a:pt x="1" y="1693"/>
                    </a:lnTo>
                    <a:lnTo>
                      <a:pt x="46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6"/>
              <p:cNvSpPr/>
              <p:nvPr/>
            </p:nvSpPr>
            <p:spPr>
              <a:xfrm>
                <a:off x="2476125" y="4490275"/>
                <a:ext cx="908400" cy="246550"/>
              </a:xfrm>
              <a:custGeom>
                <a:avLst/>
                <a:gdLst/>
                <a:ahLst/>
                <a:cxnLst/>
                <a:rect l="l" t="t" r="r" b="b"/>
                <a:pathLst>
                  <a:path w="36336" h="9862" extrusionOk="0">
                    <a:moveTo>
                      <a:pt x="36327" y="4983"/>
                    </a:moveTo>
                    <a:lnTo>
                      <a:pt x="36327" y="4983"/>
                    </a:lnTo>
                    <a:cubicBezTo>
                      <a:pt x="36336" y="2301"/>
                      <a:pt x="34183" y="96"/>
                      <a:pt x="31553" y="87"/>
                    </a:cubicBezTo>
                    <a:lnTo>
                      <a:pt x="27855" y="78"/>
                    </a:lnTo>
                    <a:cubicBezTo>
                      <a:pt x="28194" y="3325"/>
                      <a:pt x="28177" y="6597"/>
                      <a:pt x="27821" y="9844"/>
                    </a:cubicBezTo>
                    <a:lnTo>
                      <a:pt x="25234" y="9835"/>
                    </a:lnTo>
                    <a:cubicBezTo>
                      <a:pt x="25581" y="6589"/>
                      <a:pt x="25572" y="3316"/>
                      <a:pt x="25225" y="70"/>
                    </a:cubicBezTo>
                    <a:lnTo>
                      <a:pt x="1346" y="0"/>
                    </a:lnTo>
                    <a:lnTo>
                      <a:pt x="1346" y="0"/>
                    </a:lnTo>
                    <a:lnTo>
                      <a:pt x="1259" y="0"/>
                    </a:lnTo>
                    <a:cubicBezTo>
                      <a:pt x="573" y="9"/>
                      <a:pt x="27" y="564"/>
                      <a:pt x="27" y="1250"/>
                    </a:cubicBezTo>
                    <a:lnTo>
                      <a:pt x="27" y="1250"/>
                    </a:lnTo>
                    <a:cubicBezTo>
                      <a:pt x="27" y="1806"/>
                      <a:pt x="382" y="2292"/>
                      <a:pt x="921" y="2457"/>
                    </a:cubicBezTo>
                    <a:cubicBezTo>
                      <a:pt x="382" y="2613"/>
                      <a:pt x="18" y="3108"/>
                      <a:pt x="18" y="3663"/>
                    </a:cubicBezTo>
                    <a:lnTo>
                      <a:pt x="18" y="3663"/>
                    </a:lnTo>
                    <a:cubicBezTo>
                      <a:pt x="18" y="4236"/>
                      <a:pt x="408" y="4740"/>
                      <a:pt x="964" y="4887"/>
                    </a:cubicBezTo>
                    <a:cubicBezTo>
                      <a:pt x="408" y="5026"/>
                      <a:pt x="9" y="5530"/>
                      <a:pt x="9" y="6102"/>
                    </a:cubicBezTo>
                    <a:lnTo>
                      <a:pt x="9" y="6102"/>
                    </a:lnTo>
                    <a:cubicBezTo>
                      <a:pt x="9" y="6658"/>
                      <a:pt x="374" y="7153"/>
                      <a:pt x="903" y="7309"/>
                    </a:cubicBezTo>
                    <a:cubicBezTo>
                      <a:pt x="374" y="7465"/>
                      <a:pt x="9" y="7960"/>
                      <a:pt x="9" y="8516"/>
                    </a:cubicBezTo>
                    <a:lnTo>
                      <a:pt x="9" y="8516"/>
                    </a:lnTo>
                    <a:cubicBezTo>
                      <a:pt x="1" y="9201"/>
                      <a:pt x="547" y="9766"/>
                      <a:pt x="1233" y="9774"/>
                    </a:cubicBezTo>
                    <a:lnTo>
                      <a:pt x="5738" y="9783"/>
                    </a:lnTo>
                    <a:cubicBezTo>
                      <a:pt x="5773" y="9783"/>
                      <a:pt x="5816" y="9783"/>
                      <a:pt x="5851" y="9783"/>
                    </a:cubicBezTo>
                    <a:lnTo>
                      <a:pt x="31527" y="9861"/>
                    </a:lnTo>
                    <a:cubicBezTo>
                      <a:pt x="34157" y="9861"/>
                      <a:pt x="36319" y="7674"/>
                      <a:pt x="36327" y="498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6"/>
              <p:cNvSpPr/>
              <p:nvPr/>
            </p:nvSpPr>
            <p:spPr>
              <a:xfrm>
                <a:off x="2476350" y="4568825"/>
                <a:ext cx="637150" cy="79875"/>
              </a:xfrm>
              <a:custGeom>
                <a:avLst/>
                <a:gdLst/>
                <a:ahLst/>
                <a:cxnLst/>
                <a:rect l="l" t="t" r="r" b="b"/>
                <a:pathLst>
                  <a:path w="25486" h="3195" extrusionOk="0">
                    <a:moveTo>
                      <a:pt x="25459" y="3195"/>
                    </a:moveTo>
                    <a:cubicBezTo>
                      <a:pt x="25468" y="2796"/>
                      <a:pt x="25477" y="2396"/>
                      <a:pt x="25477" y="1988"/>
                    </a:cubicBezTo>
                    <a:cubicBezTo>
                      <a:pt x="25485" y="1346"/>
                      <a:pt x="25468" y="704"/>
                      <a:pt x="25442" y="70"/>
                    </a:cubicBezTo>
                    <a:lnTo>
                      <a:pt x="3967" y="1"/>
                    </a:lnTo>
                    <a:cubicBezTo>
                      <a:pt x="3906" y="9"/>
                      <a:pt x="3846" y="9"/>
                      <a:pt x="3785" y="9"/>
                    </a:cubicBezTo>
                    <a:lnTo>
                      <a:pt x="122" y="1"/>
                    </a:lnTo>
                    <a:cubicBezTo>
                      <a:pt x="52" y="165"/>
                      <a:pt x="9" y="339"/>
                      <a:pt x="9" y="521"/>
                    </a:cubicBezTo>
                    <a:lnTo>
                      <a:pt x="9" y="521"/>
                    </a:lnTo>
                    <a:cubicBezTo>
                      <a:pt x="9" y="1094"/>
                      <a:pt x="399" y="1598"/>
                      <a:pt x="955" y="1745"/>
                    </a:cubicBezTo>
                    <a:cubicBezTo>
                      <a:pt x="399" y="1884"/>
                      <a:pt x="0" y="2388"/>
                      <a:pt x="0" y="2960"/>
                    </a:cubicBezTo>
                    <a:lnTo>
                      <a:pt x="0" y="2960"/>
                    </a:lnTo>
                    <a:cubicBezTo>
                      <a:pt x="0" y="3013"/>
                      <a:pt x="9" y="3073"/>
                      <a:pt x="18" y="3125"/>
                    </a:cubicBezTo>
                    <a:lnTo>
                      <a:pt x="3958" y="3134"/>
                    </a:lnTo>
                    <a:cubicBezTo>
                      <a:pt x="4019" y="3134"/>
                      <a:pt x="4080" y="3134"/>
                      <a:pt x="4141" y="31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6"/>
              <p:cNvSpPr/>
              <p:nvPr/>
            </p:nvSpPr>
            <p:spPr>
              <a:xfrm>
                <a:off x="3149500" y="4492225"/>
                <a:ext cx="235025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9784" extrusionOk="0">
                    <a:moveTo>
                      <a:pt x="9392" y="4905"/>
                    </a:moveTo>
                    <a:lnTo>
                      <a:pt x="9392" y="4905"/>
                    </a:lnTo>
                    <a:cubicBezTo>
                      <a:pt x="9401" y="2223"/>
                      <a:pt x="7248" y="18"/>
                      <a:pt x="4618" y="9"/>
                    </a:cubicBezTo>
                    <a:lnTo>
                      <a:pt x="920" y="0"/>
                    </a:lnTo>
                    <a:cubicBezTo>
                      <a:pt x="1259" y="3247"/>
                      <a:pt x="1242" y="6519"/>
                      <a:pt x="886" y="9766"/>
                    </a:cubicBezTo>
                    <a:lnTo>
                      <a:pt x="0" y="9766"/>
                    </a:lnTo>
                    <a:lnTo>
                      <a:pt x="0" y="9766"/>
                    </a:lnTo>
                    <a:lnTo>
                      <a:pt x="4592" y="9783"/>
                    </a:lnTo>
                    <a:cubicBezTo>
                      <a:pt x="7222" y="9783"/>
                      <a:pt x="9384" y="7596"/>
                      <a:pt x="9392" y="49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6"/>
              <p:cNvSpPr/>
              <p:nvPr/>
            </p:nvSpPr>
            <p:spPr>
              <a:xfrm>
                <a:off x="3106750" y="4492000"/>
                <a:ext cx="74225" cy="2443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775" extrusionOk="0">
                    <a:moveTo>
                      <a:pt x="2630" y="9"/>
                    </a:moveTo>
                    <a:lnTo>
                      <a:pt x="0" y="1"/>
                    </a:lnTo>
                    <a:cubicBezTo>
                      <a:pt x="347" y="3247"/>
                      <a:pt x="356" y="6520"/>
                      <a:pt x="9" y="9766"/>
                    </a:cubicBezTo>
                    <a:lnTo>
                      <a:pt x="2596" y="9775"/>
                    </a:lnTo>
                    <a:cubicBezTo>
                      <a:pt x="2952" y="6528"/>
                      <a:pt x="2969" y="3256"/>
                      <a:pt x="2630" y="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6"/>
              <p:cNvSpPr/>
              <p:nvPr/>
            </p:nvSpPr>
            <p:spPr>
              <a:xfrm>
                <a:off x="2510200" y="4362875"/>
                <a:ext cx="249350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9974" h="5140" extrusionOk="0">
                    <a:moveTo>
                      <a:pt x="9974" y="2015"/>
                    </a:moveTo>
                    <a:cubicBezTo>
                      <a:pt x="9349" y="1442"/>
                      <a:pt x="8845" y="765"/>
                      <a:pt x="8481" y="1"/>
                    </a:cubicBezTo>
                    <a:cubicBezTo>
                      <a:pt x="6328" y="921"/>
                      <a:pt x="2613" y="947"/>
                      <a:pt x="0" y="530"/>
                    </a:cubicBezTo>
                    <a:cubicBezTo>
                      <a:pt x="608" y="3065"/>
                      <a:pt x="2170" y="4905"/>
                      <a:pt x="5261" y="5140"/>
                    </a:cubicBezTo>
                    <a:cubicBezTo>
                      <a:pt x="6215" y="4888"/>
                      <a:pt x="7083" y="3230"/>
                      <a:pt x="7266" y="2267"/>
                    </a:cubicBezTo>
                    <a:cubicBezTo>
                      <a:pt x="8177" y="2293"/>
                      <a:pt x="9080" y="2206"/>
                      <a:pt x="9974" y="20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6"/>
              <p:cNvSpPr/>
              <p:nvPr/>
            </p:nvSpPr>
            <p:spPr>
              <a:xfrm>
                <a:off x="2641050" y="4361375"/>
                <a:ext cx="246975" cy="1465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5860" extrusionOk="0">
                    <a:moveTo>
                      <a:pt x="0" y="5208"/>
                    </a:moveTo>
                    <a:cubicBezTo>
                      <a:pt x="964" y="4983"/>
                      <a:pt x="1841" y="3299"/>
                      <a:pt x="2032" y="2327"/>
                    </a:cubicBezTo>
                    <a:cubicBezTo>
                      <a:pt x="4809" y="2413"/>
                      <a:pt x="7709" y="1328"/>
                      <a:pt x="9879" y="0"/>
                    </a:cubicBezTo>
                    <a:cubicBezTo>
                      <a:pt x="8603" y="3967"/>
                      <a:pt x="4974" y="5859"/>
                      <a:pt x="0" y="5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2" name="Google Shape;1332;p46"/>
          <p:cNvGrpSpPr/>
          <p:nvPr/>
        </p:nvGrpSpPr>
        <p:grpSpPr>
          <a:xfrm rot="3162190">
            <a:off x="55904" y="3595417"/>
            <a:ext cx="2230532" cy="1515945"/>
            <a:chOff x="2767075" y="3857837"/>
            <a:chExt cx="2216065" cy="1486937"/>
          </a:xfrm>
        </p:grpSpPr>
        <p:sp>
          <p:nvSpPr>
            <p:cNvPr id="1333" name="Google Shape;1333;p46"/>
            <p:cNvSpPr/>
            <p:nvPr/>
          </p:nvSpPr>
          <p:spPr>
            <a:xfrm rot="-1349544">
              <a:off x="2829824" y="4229433"/>
              <a:ext cx="2090566" cy="743745"/>
            </a:xfrm>
            <a:custGeom>
              <a:avLst/>
              <a:gdLst/>
              <a:ahLst/>
              <a:cxnLst/>
              <a:rect l="l" t="t" r="r" b="b"/>
              <a:pathLst>
                <a:path w="39844" h="14175" extrusionOk="0">
                  <a:moveTo>
                    <a:pt x="38984" y="1094"/>
                  </a:moveTo>
                  <a:cubicBezTo>
                    <a:pt x="38402" y="408"/>
                    <a:pt x="37560" y="9"/>
                    <a:pt x="36657" y="0"/>
                  </a:cubicBezTo>
                  <a:lnTo>
                    <a:pt x="12926" y="0"/>
                  </a:lnTo>
                  <a:cubicBezTo>
                    <a:pt x="11450" y="0"/>
                    <a:pt x="10304" y="1163"/>
                    <a:pt x="9879" y="3116"/>
                  </a:cubicBezTo>
                  <a:lnTo>
                    <a:pt x="9158" y="6406"/>
                  </a:lnTo>
                  <a:cubicBezTo>
                    <a:pt x="7969" y="6814"/>
                    <a:pt x="6268" y="7040"/>
                    <a:pt x="4358" y="7040"/>
                  </a:cubicBezTo>
                  <a:cubicBezTo>
                    <a:pt x="3455" y="7040"/>
                    <a:pt x="2553" y="6988"/>
                    <a:pt x="1650" y="6875"/>
                  </a:cubicBezTo>
                  <a:cubicBezTo>
                    <a:pt x="1589" y="6866"/>
                    <a:pt x="1537" y="6866"/>
                    <a:pt x="1485" y="6866"/>
                  </a:cubicBezTo>
                  <a:cubicBezTo>
                    <a:pt x="626" y="6866"/>
                    <a:pt x="1" y="7682"/>
                    <a:pt x="226" y="8507"/>
                  </a:cubicBezTo>
                  <a:cubicBezTo>
                    <a:pt x="1147" y="11927"/>
                    <a:pt x="3421" y="13845"/>
                    <a:pt x="6797" y="14071"/>
                  </a:cubicBezTo>
                  <a:cubicBezTo>
                    <a:pt x="6832" y="14079"/>
                    <a:pt x="6867" y="14079"/>
                    <a:pt x="6902" y="14088"/>
                  </a:cubicBezTo>
                  <a:cubicBezTo>
                    <a:pt x="7466" y="14149"/>
                    <a:pt x="8039" y="14175"/>
                    <a:pt x="8612" y="14175"/>
                  </a:cubicBezTo>
                  <a:cubicBezTo>
                    <a:pt x="11424" y="14175"/>
                    <a:pt x="13785" y="13385"/>
                    <a:pt x="15530" y="11927"/>
                  </a:cubicBezTo>
                  <a:lnTo>
                    <a:pt x="35920" y="11927"/>
                  </a:lnTo>
                  <a:cubicBezTo>
                    <a:pt x="37473" y="11927"/>
                    <a:pt x="38706" y="10642"/>
                    <a:pt x="38984" y="8724"/>
                  </a:cubicBezTo>
                  <a:lnTo>
                    <a:pt x="39722" y="3576"/>
                  </a:lnTo>
                  <a:cubicBezTo>
                    <a:pt x="39843" y="2682"/>
                    <a:pt x="39574" y="1780"/>
                    <a:pt x="38984" y="10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dist="47625" dir="120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 rot="-1349544">
              <a:off x="3301365" y="4215579"/>
              <a:ext cx="1512098" cy="489219"/>
            </a:xfrm>
            <a:custGeom>
              <a:avLst/>
              <a:gdLst/>
              <a:ahLst/>
              <a:cxnLst/>
              <a:rect l="l" t="t" r="r" b="b"/>
              <a:pathLst>
                <a:path w="28819" h="9324" extrusionOk="0">
                  <a:moveTo>
                    <a:pt x="26883" y="1"/>
                  </a:moveTo>
                  <a:lnTo>
                    <a:pt x="3152" y="1"/>
                  </a:lnTo>
                  <a:cubicBezTo>
                    <a:pt x="2171" y="1"/>
                    <a:pt x="1615" y="982"/>
                    <a:pt x="1372" y="2093"/>
                  </a:cubicBezTo>
                  <a:lnTo>
                    <a:pt x="244" y="7240"/>
                  </a:lnTo>
                  <a:cubicBezTo>
                    <a:pt x="1" y="8351"/>
                    <a:pt x="1042" y="9324"/>
                    <a:pt x="2023" y="9324"/>
                  </a:cubicBezTo>
                  <a:lnTo>
                    <a:pt x="26145" y="9324"/>
                  </a:lnTo>
                  <a:cubicBezTo>
                    <a:pt x="27118" y="9324"/>
                    <a:pt x="27751" y="8369"/>
                    <a:pt x="27916" y="7240"/>
                  </a:cubicBezTo>
                  <a:lnTo>
                    <a:pt x="28654" y="2093"/>
                  </a:lnTo>
                  <a:cubicBezTo>
                    <a:pt x="28819" y="956"/>
                    <a:pt x="27855" y="1"/>
                    <a:pt x="26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 rot="-1349544">
              <a:off x="3326763" y="4348896"/>
              <a:ext cx="816624" cy="489219"/>
            </a:xfrm>
            <a:custGeom>
              <a:avLst/>
              <a:gdLst/>
              <a:ahLst/>
              <a:cxnLst/>
              <a:rect l="l" t="t" r="r" b="b"/>
              <a:pathLst>
                <a:path w="15564" h="9324" extrusionOk="0">
                  <a:moveTo>
                    <a:pt x="15564" y="0"/>
                  </a:moveTo>
                  <a:lnTo>
                    <a:pt x="3151" y="0"/>
                  </a:lnTo>
                  <a:cubicBezTo>
                    <a:pt x="2170" y="0"/>
                    <a:pt x="1615" y="981"/>
                    <a:pt x="1372" y="2092"/>
                  </a:cubicBezTo>
                  <a:lnTo>
                    <a:pt x="243" y="7231"/>
                  </a:lnTo>
                  <a:cubicBezTo>
                    <a:pt x="0" y="8351"/>
                    <a:pt x="1042" y="9323"/>
                    <a:pt x="2023" y="9323"/>
                  </a:cubicBezTo>
                  <a:lnTo>
                    <a:pt x="13420" y="9323"/>
                  </a:lnTo>
                  <a:cubicBezTo>
                    <a:pt x="13533" y="8958"/>
                    <a:pt x="13620" y="8577"/>
                    <a:pt x="13689" y="82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 rot="-1349544">
              <a:off x="3017394" y="4870025"/>
              <a:ext cx="543891" cy="283331"/>
            </a:xfrm>
            <a:custGeom>
              <a:avLst/>
              <a:gdLst/>
              <a:ahLst/>
              <a:cxnLst/>
              <a:rect l="l" t="t" r="r" b="b"/>
              <a:pathLst>
                <a:path w="10366" h="5400" extrusionOk="0">
                  <a:moveTo>
                    <a:pt x="10365" y="2032"/>
                  </a:moveTo>
                  <a:cubicBezTo>
                    <a:pt x="9705" y="1468"/>
                    <a:pt x="9159" y="773"/>
                    <a:pt x="8768" y="1"/>
                  </a:cubicBezTo>
                  <a:cubicBezTo>
                    <a:pt x="6563" y="1008"/>
                    <a:pt x="2718" y="1138"/>
                    <a:pt x="1" y="791"/>
                  </a:cubicBezTo>
                  <a:cubicBezTo>
                    <a:pt x="704" y="3386"/>
                    <a:pt x="2379" y="5252"/>
                    <a:pt x="5582" y="5400"/>
                  </a:cubicBezTo>
                  <a:cubicBezTo>
                    <a:pt x="6555" y="5122"/>
                    <a:pt x="7405" y="3377"/>
                    <a:pt x="7570" y="2379"/>
                  </a:cubicBezTo>
                  <a:cubicBezTo>
                    <a:pt x="8508" y="2370"/>
                    <a:pt x="9454" y="2257"/>
                    <a:pt x="10365" y="2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 rot="-1349544">
              <a:off x="3290289" y="4747665"/>
              <a:ext cx="528361" cy="325254"/>
            </a:xfrm>
            <a:custGeom>
              <a:avLst/>
              <a:gdLst/>
              <a:ahLst/>
              <a:cxnLst/>
              <a:rect l="l" t="t" r="r" b="b"/>
              <a:pathLst>
                <a:path w="10070" h="6199" extrusionOk="0">
                  <a:moveTo>
                    <a:pt x="0" y="5660"/>
                  </a:moveTo>
                  <a:cubicBezTo>
                    <a:pt x="990" y="5400"/>
                    <a:pt x="1849" y="3638"/>
                    <a:pt x="2014" y="2631"/>
                  </a:cubicBezTo>
                  <a:cubicBezTo>
                    <a:pt x="4896" y="2640"/>
                    <a:pt x="7865" y="1433"/>
                    <a:pt x="10069" y="1"/>
                  </a:cubicBezTo>
                  <a:cubicBezTo>
                    <a:pt x="8863" y="4141"/>
                    <a:pt x="5165" y="6199"/>
                    <a:pt x="0" y="5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2089916" y="1445080"/>
            <a:ext cx="5233233" cy="2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Sitka Text Semibold" pitchFamily="2" charset="0"/>
              </a:rPr>
              <a:t>CHIA SẺ TRƯỚC LỚP</a:t>
            </a:r>
            <a:endParaRPr dirty="0">
              <a:latin typeface="Sitka Text Semibold" pitchFamily="2" charset="0"/>
            </a:endParaRPr>
          </a:p>
        </p:txBody>
      </p:sp>
      <p:grpSp>
        <p:nvGrpSpPr>
          <p:cNvPr id="1339" name="Google Shape;1339;p46"/>
          <p:cNvGrpSpPr/>
          <p:nvPr/>
        </p:nvGrpSpPr>
        <p:grpSpPr>
          <a:xfrm>
            <a:off x="6924975" y="3059875"/>
            <a:ext cx="2858021" cy="2135748"/>
            <a:chOff x="6700850" y="3536125"/>
            <a:chExt cx="2858021" cy="2135748"/>
          </a:xfrm>
        </p:grpSpPr>
        <p:sp>
          <p:nvSpPr>
            <p:cNvPr id="1340" name="Google Shape;1340;p46"/>
            <p:cNvSpPr/>
            <p:nvPr/>
          </p:nvSpPr>
          <p:spPr>
            <a:xfrm>
              <a:off x="6933370" y="3536125"/>
              <a:ext cx="641787" cy="565401"/>
            </a:xfrm>
            <a:custGeom>
              <a:avLst/>
              <a:gdLst/>
              <a:ahLst/>
              <a:cxnLst/>
              <a:rect l="l" t="t" r="r" b="b"/>
              <a:pathLst>
                <a:path w="10326" h="9097" extrusionOk="0">
                  <a:moveTo>
                    <a:pt x="30" y="1181"/>
                  </a:moveTo>
                  <a:cubicBezTo>
                    <a:pt x="0" y="380"/>
                    <a:pt x="6067" y="0"/>
                    <a:pt x="10326" y="952"/>
                  </a:cubicBezTo>
                  <a:lnTo>
                    <a:pt x="8760" y="9097"/>
                  </a:lnTo>
                  <a:cubicBezTo>
                    <a:pt x="4675" y="8109"/>
                    <a:pt x="2037" y="2404"/>
                    <a:pt x="36" y="11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6700850" y="3608722"/>
              <a:ext cx="2858021" cy="2063152"/>
            </a:xfrm>
            <a:custGeom>
              <a:avLst/>
              <a:gdLst/>
              <a:ahLst/>
              <a:cxnLst/>
              <a:rect l="l" t="t" r="r" b="b"/>
              <a:pathLst>
                <a:path w="45984" h="33195" extrusionOk="0">
                  <a:moveTo>
                    <a:pt x="33068" y="5856"/>
                  </a:moveTo>
                  <a:lnTo>
                    <a:pt x="32911" y="6923"/>
                  </a:lnTo>
                  <a:cubicBezTo>
                    <a:pt x="33327" y="7182"/>
                    <a:pt x="33556" y="7652"/>
                    <a:pt x="33501" y="8140"/>
                  </a:cubicBezTo>
                  <a:cubicBezTo>
                    <a:pt x="33405" y="8839"/>
                    <a:pt x="32766" y="9326"/>
                    <a:pt x="32074" y="9242"/>
                  </a:cubicBezTo>
                  <a:cubicBezTo>
                    <a:pt x="31375" y="9158"/>
                    <a:pt x="30875" y="8525"/>
                    <a:pt x="30947" y="7826"/>
                  </a:cubicBezTo>
                  <a:cubicBezTo>
                    <a:pt x="31013" y="7314"/>
                    <a:pt x="31387" y="6887"/>
                    <a:pt x="31893" y="6760"/>
                  </a:cubicBezTo>
                  <a:lnTo>
                    <a:pt x="32037" y="5772"/>
                  </a:lnTo>
                  <a:cubicBezTo>
                    <a:pt x="28567" y="5477"/>
                    <a:pt x="25019" y="5097"/>
                    <a:pt x="21627" y="4622"/>
                  </a:cubicBezTo>
                  <a:lnTo>
                    <a:pt x="21356" y="5850"/>
                  </a:lnTo>
                  <a:cubicBezTo>
                    <a:pt x="21718" y="6122"/>
                    <a:pt x="21911" y="6567"/>
                    <a:pt x="21862" y="7013"/>
                  </a:cubicBezTo>
                  <a:cubicBezTo>
                    <a:pt x="21748" y="8067"/>
                    <a:pt x="20483" y="8543"/>
                    <a:pt x="19706" y="7826"/>
                  </a:cubicBezTo>
                  <a:cubicBezTo>
                    <a:pt x="18929" y="7104"/>
                    <a:pt x="19308" y="5808"/>
                    <a:pt x="20350" y="5616"/>
                  </a:cubicBezTo>
                  <a:lnTo>
                    <a:pt x="20603" y="4477"/>
                  </a:lnTo>
                  <a:cubicBezTo>
                    <a:pt x="13320" y="3417"/>
                    <a:pt x="6904" y="1935"/>
                    <a:pt x="3802" y="1"/>
                  </a:cubicBezTo>
                  <a:lnTo>
                    <a:pt x="0" y="28767"/>
                  </a:lnTo>
                  <a:cubicBezTo>
                    <a:pt x="15953" y="28833"/>
                    <a:pt x="30104" y="33195"/>
                    <a:pt x="40267" y="31309"/>
                  </a:cubicBezTo>
                  <a:lnTo>
                    <a:pt x="43122" y="28502"/>
                  </a:lnTo>
                  <a:lnTo>
                    <a:pt x="45984" y="6501"/>
                  </a:lnTo>
                  <a:cubicBezTo>
                    <a:pt x="42291" y="6447"/>
                    <a:pt x="37779" y="6230"/>
                    <a:pt x="33068" y="5856"/>
                  </a:cubicBezTo>
                  <a:close/>
                  <a:moveTo>
                    <a:pt x="9705" y="5850"/>
                  </a:moveTo>
                  <a:cubicBezTo>
                    <a:pt x="8597" y="5700"/>
                    <a:pt x="8217" y="4278"/>
                    <a:pt x="9109" y="3591"/>
                  </a:cubicBezTo>
                  <a:cubicBezTo>
                    <a:pt x="10001" y="2911"/>
                    <a:pt x="11278" y="3640"/>
                    <a:pt x="11139" y="4754"/>
                  </a:cubicBezTo>
                  <a:cubicBezTo>
                    <a:pt x="11049" y="5453"/>
                    <a:pt x="10404" y="5941"/>
                    <a:pt x="9705" y="5850"/>
                  </a:cubicBezTo>
                  <a:close/>
                  <a:moveTo>
                    <a:pt x="14880" y="7236"/>
                  </a:moveTo>
                  <a:cubicBezTo>
                    <a:pt x="13772" y="7079"/>
                    <a:pt x="13392" y="5664"/>
                    <a:pt x="14284" y="4977"/>
                  </a:cubicBezTo>
                  <a:cubicBezTo>
                    <a:pt x="15169" y="4290"/>
                    <a:pt x="16447" y="5019"/>
                    <a:pt x="16314" y="6134"/>
                  </a:cubicBezTo>
                  <a:cubicBezTo>
                    <a:pt x="16218" y="6832"/>
                    <a:pt x="15579" y="7320"/>
                    <a:pt x="14880" y="7236"/>
                  </a:cubicBezTo>
                  <a:close/>
                  <a:moveTo>
                    <a:pt x="26218" y="8748"/>
                  </a:moveTo>
                  <a:cubicBezTo>
                    <a:pt x="25103" y="8592"/>
                    <a:pt x="24724" y="7176"/>
                    <a:pt x="25616" y="6489"/>
                  </a:cubicBezTo>
                  <a:cubicBezTo>
                    <a:pt x="26507" y="5802"/>
                    <a:pt x="27784" y="6531"/>
                    <a:pt x="27646" y="7646"/>
                  </a:cubicBezTo>
                  <a:cubicBezTo>
                    <a:pt x="27555" y="8345"/>
                    <a:pt x="26917" y="8832"/>
                    <a:pt x="26218" y="8748"/>
                  </a:cubicBezTo>
                  <a:close/>
                  <a:moveTo>
                    <a:pt x="38333" y="9555"/>
                  </a:moveTo>
                  <a:cubicBezTo>
                    <a:pt x="37218" y="9399"/>
                    <a:pt x="36845" y="7983"/>
                    <a:pt x="37736" y="7296"/>
                  </a:cubicBezTo>
                  <a:cubicBezTo>
                    <a:pt x="38622" y="6610"/>
                    <a:pt x="39899" y="7338"/>
                    <a:pt x="39767" y="8453"/>
                  </a:cubicBezTo>
                  <a:cubicBezTo>
                    <a:pt x="39670" y="9152"/>
                    <a:pt x="39032" y="9640"/>
                    <a:pt x="38333" y="95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238044" cy="2608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345" y="2711395"/>
            <a:ext cx="4750655" cy="2432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71" y="0"/>
            <a:ext cx="4746929" cy="2592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39"/>
            <a:ext cx="4253948" cy="2374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0313" y="-1848254"/>
            <a:ext cx="10652904" cy="10652904"/>
          </a:xfrm>
          <a:custGeom>
            <a:avLst/>
            <a:gdLst/>
            <a:ahLst/>
            <a:cxnLst/>
            <a:rect l="l" t="t" r="r" b="b"/>
            <a:pathLst>
              <a:path w="21305807" h="21305807">
                <a:moveTo>
                  <a:pt x="0" y="0"/>
                </a:moveTo>
                <a:lnTo>
                  <a:pt x="21305808" y="0"/>
                </a:lnTo>
                <a:lnTo>
                  <a:pt x="21305808" y="21305808"/>
                </a:lnTo>
                <a:lnTo>
                  <a:pt x="0" y="213058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3" name="Freeform 3"/>
          <p:cNvSpPr/>
          <p:nvPr/>
        </p:nvSpPr>
        <p:spPr>
          <a:xfrm>
            <a:off x="363275" y="762032"/>
            <a:ext cx="6228300" cy="3227392"/>
          </a:xfrm>
          <a:custGeom>
            <a:avLst/>
            <a:gdLst/>
            <a:ahLst/>
            <a:cxnLst/>
            <a:rect l="l" t="t" r="r" b="b"/>
            <a:pathLst>
              <a:path w="12456600" h="6454784">
                <a:moveTo>
                  <a:pt x="0" y="0"/>
                </a:moveTo>
                <a:lnTo>
                  <a:pt x="12456600" y="0"/>
                </a:lnTo>
                <a:lnTo>
                  <a:pt x="12456600" y="6454784"/>
                </a:lnTo>
                <a:lnTo>
                  <a:pt x="0" y="6454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15680" y="522301"/>
            <a:ext cx="2633472" cy="4114800"/>
          </a:xfrm>
          <a:custGeom>
            <a:avLst/>
            <a:gdLst/>
            <a:ahLst/>
            <a:cxnLst/>
            <a:rect l="l" t="t" r="r" b="b"/>
            <a:pathLst>
              <a:path w="5266944" h="8229600">
                <a:moveTo>
                  <a:pt x="0" y="0"/>
                </a:moveTo>
                <a:lnTo>
                  <a:pt x="5266944" y="0"/>
                </a:lnTo>
                <a:lnTo>
                  <a:pt x="5266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4350" y="3644464"/>
            <a:ext cx="1085325" cy="984686"/>
          </a:xfrm>
          <a:custGeom>
            <a:avLst/>
            <a:gdLst/>
            <a:ahLst/>
            <a:cxnLst/>
            <a:rect l="l" t="t" r="r" b="b"/>
            <a:pathLst>
              <a:path w="2170650" h="1969372">
                <a:moveTo>
                  <a:pt x="0" y="0"/>
                </a:moveTo>
                <a:lnTo>
                  <a:pt x="2170650" y="0"/>
                </a:lnTo>
                <a:lnTo>
                  <a:pt x="2170650" y="1969372"/>
                </a:lnTo>
                <a:lnTo>
                  <a:pt x="0" y="19693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463025" y="514350"/>
            <a:ext cx="1281177" cy="1176353"/>
          </a:xfrm>
          <a:custGeom>
            <a:avLst/>
            <a:gdLst/>
            <a:ahLst/>
            <a:cxnLst/>
            <a:rect l="l" t="t" r="r" b="b"/>
            <a:pathLst>
              <a:path w="2562353" h="2352706">
                <a:moveTo>
                  <a:pt x="2562353" y="0"/>
                </a:moveTo>
                <a:lnTo>
                  <a:pt x="0" y="0"/>
                </a:lnTo>
                <a:lnTo>
                  <a:pt x="0" y="2352706"/>
                </a:lnTo>
                <a:lnTo>
                  <a:pt x="2562353" y="2352706"/>
                </a:lnTo>
                <a:lnTo>
                  <a:pt x="256235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2738" y="1604207"/>
            <a:ext cx="598733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bg2">
                    <a:lumMod val="75000"/>
                  </a:schemeClr>
                </a:solidFill>
              </a:rPr>
              <a:t>HOẠT ĐỘNG 2: </a:t>
            </a:r>
          </a:p>
          <a:p>
            <a:pPr algn="ctr"/>
            <a:r>
              <a:rPr lang="nl-NL" sz="3600" b="1" dirty="0" smtClean="0">
                <a:solidFill>
                  <a:schemeClr val="bg2">
                    <a:lumMod val="75000"/>
                  </a:schemeClr>
                </a:solidFill>
              </a:rPr>
              <a:t>TRÒ CHƠI “ĐOÁN NGHỀ”</a:t>
            </a:r>
            <a:endParaRPr lang="en-US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 rot="-6251043">
            <a:off x="4436784" y="3417984"/>
            <a:ext cx="1212313" cy="1383345"/>
          </a:xfrm>
          <a:custGeom>
            <a:avLst/>
            <a:gdLst/>
            <a:ahLst/>
            <a:cxnLst/>
            <a:rect l="l" t="t" r="r" b="b"/>
            <a:pathLst>
              <a:path w="2424626" h="2766689">
                <a:moveTo>
                  <a:pt x="0" y="0"/>
                </a:moveTo>
                <a:lnTo>
                  <a:pt x="2424626" y="0"/>
                </a:lnTo>
                <a:lnTo>
                  <a:pt x="2424626" y="2766689"/>
                </a:lnTo>
                <a:lnTo>
                  <a:pt x="0" y="27666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06175">
            <a:off x="4977745" y="331489"/>
            <a:ext cx="1016644" cy="861374"/>
          </a:xfrm>
          <a:custGeom>
            <a:avLst/>
            <a:gdLst/>
            <a:ahLst/>
            <a:cxnLst/>
            <a:rect l="l" t="t" r="r" b="b"/>
            <a:pathLst>
              <a:path w="2033287" h="1722748">
                <a:moveTo>
                  <a:pt x="0" y="0"/>
                </a:moveTo>
                <a:lnTo>
                  <a:pt x="2033287" y="0"/>
                </a:lnTo>
                <a:lnTo>
                  <a:pt x="2033287" y="1722748"/>
                </a:lnTo>
                <a:lnTo>
                  <a:pt x="0" y="1722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745963">
            <a:off x="3625274" y="-135430"/>
            <a:ext cx="658248" cy="1131135"/>
          </a:xfrm>
          <a:custGeom>
            <a:avLst/>
            <a:gdLst/>
            <a:ahLst/>
            <a:cxnLst/>
            <a:rect l="l" t="t" r="r" b="b"/>
            <a:pathLst>
              <a:path w="1316495" h="2262270">
                <a:moveTo>
                  <a:pt x="0" y="0"/>
                </a:moveTo>
                <a:lnTo>
                  <a:pt x="1316496" y="0"/>
                </a:lnTo>
                <a:lnTo>
                  <a:pt x="1316496" y="2262270"/>
                </a:lnTo>
                <a:lnTo>
                  <a:pt x="0" y="22622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745963">
            <a:off x="1999715" y="4063564"/>
            <a:ext cx="583029" cy="1001878"/>
          </a:xfrm>
          <a:custGeom>
            <a:avLst/>
            <a:gdLst/>
            <a:ahLst/>
            <a:cxnLst/>
            <a:rect l="l" t="t" r="r" b="b"/>
            <a:pathLst>
              <a:path w="1166057" h="2003756">
                <a:moveTo>
                  <a:pt x="0" y="0"/>
                </a:moveTo>
                <a:lnTo>
                  <a:pt x="1166057" y="0"/>
                </a:lnTo>
                <a:lnTo>
                  <a:pt x="1166057" y="2003756"/>
                </a:lnTo>
                <a:lnTo>
                  <a:pt x="0" y="2003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503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ys of the Week and Months of the Year - Spanish - Foreign Language - 1st Grade by Slidesgo">
  <a:themeElements>
    <a:clrScheme name="Simple Light">
      <a:dk1>
        <a:srgbClr val="2A2A2A"/>
      </a:dk1>
      <a:lt1>
        <a:srgbClr val="FAEFD6"/>
      </a:lt1>
      <a:dk2>
        <a:srgbClr val="F65359"/>
      </a:dk2>
      <a:lt2>
        <a:srgbClr val="AA2324"/>
      </a:lt2>
      <a:accent1>
        <a:srgbClr val="69BA8F"/>
      </a:accent1>
      <a:accent2>
        <a:srgbClr val="508C71"/>
      </a:accent2>
      <a:accent3>
        <a:srgbClr val="477BDB"/>
      </a:accent3>
      <a:accent4>
        <a:srgbClr val="FFFFFF"/>
      </a:accent4>
      <a:accent5>
        <a:srgbClr val="FCC66A"/>
      </a:accent5>
      <a:accent6>
        <a:srgbClr val="FEB3B4"/>
      </a:accent6>
      <a:hlink>
        <a:srgbClr val="2A2A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51</Words>
  <Application>Microsoft Office PowerPoint</Application>
  <PresentationFormat>On-screen Show (16:9)</PresentationFormat>
  <Paragraphs>9</Paragraphs>
  <Slides>11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Cascadia Code SemiBold</vt:lpstr>
      <vt:lpstr>Open Sans</vt:lpstr>
      <vt:lpstr>Arial</vt:lpstr>
      <vt:lpstr>Sitka Text Semibold</vt:lpstr>
      <vt:lpstr>Sniglet</vt:lpstr>
      <vt:lpstr>Nunito Light</vt:lpstr>
      <vt:lpstr>Titan One</vt:lpstr>
      <vt:lpstr>Sitka Display Semibold</vt:lpstr>
      <vt:lpstr>Calibri</vt:lpstr>
      <vt:lpstr>Times New Roman</vt:lpstr>
      <vt:lpstr>Days of the Week and Months of the Year - Spanish - Foreign Language - 1st Grade by Slidesgo</vt:lpstr>
      <vt:lpstr>PowerPoint Presentation</vt:lpstr>
      <vt:lpstr>PowerPoint Presentation</vt:lpstr>
      <vt:lpstr>PowerPoint Presentation</vt:lpstr>
      <vt:lpstr>HOẠT ĐỘNG TRẢI NGHIỆM</vt:lpstr>
      <vt:lpstr>PowerPoint Presentation</vt:lpstr>
      <vt:lpstr>THẢO LUẬN NHÓM</vt:lpstr>
      <vt:lpstr>CHIA SẺ TRƯỚC LỚP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TRẢI NGHIỆM</dc:title>
  <cp:lastModifiedBy>MACBOOK</cp:lastModifiedBy>
  <cp:revision>12</cp:revision>
  <dcterms:modified xsi:type="dcterms:W3CDTF">2025-03-19T16:16:11Z</dcterms:modified>
</cp:coreProperties>
</file>