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86" r:id="rId2"/>
    <p:sldId id="287" r:id="rId3"/>
    <p:sldId id="299" r:id="rId4"/>
    <p:sldId id="257" r:id="rId5"/>
    <p:sldId id="282" r:id="rId6"/>
    <p:sldId id="259" r:id="rId7"/>
    <p:sldId id="263" r:id="rId8"/>
    <p:sldId id="260" r:id="rId9"/>
    <p:sldId id="265" r:id="rId10"/>
    <p:sldId id="267" r:id="rId11"/>
    <p:sldId id="288" r:id="rId12"/>
    <p:sldId id="290" r:id="rId13"/>
    <p:sldId id="298" r:id="rId14"/>
    <p:sldId id="291" r:id="rId15"/>
    <p:sldId id="295" r:id="rId16"/>
    <p:sldId id="292" r:id="rId17"/>
    <p:sldId id="294" r:id="rId18"/>
    <p:sldId id="297" r:id="rId19"/>
    <p:sldId id="293" r:id="rId20"/>
    <p:sldId id="296" r:id="rId21"/>
    <p:sldId id="279" r:id="rId22"/>
  </p:sldIdLst>
  <p:sldSz cx="9144000" cy="5143500" type="screen16x9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>
      <p:cViewPr>
        <p:scale>
          <a:sx n="50" d="100"/>
          <a:sy n="50" d="100"/>
        </p:scale>
        <p:origin x="108" y="5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BF4EBE-DF76-4142-8574-11BC36A54BCB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08F424-0F8E-4615-916F-A52C10871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748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8F424-0F8E-4615-916F-A52C10871D3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4634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gaa346aee37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5" name="Google Shape;1625;gaa346aee37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0366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gaa346aee37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5" name="Google Shape;1625;gaa346aee37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29095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05757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gaa346aee37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5" name="Google Shape;1625;gaa346aee37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2537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8F424-0F8E-4615-916F-A52C10871D3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463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08F424-0F8E-4615-916F-A52C10871D3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255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5533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318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0796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8774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4" name="Google Shape;1624;gaa346aee37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5" name="Google Shape;1625;gaa346aee37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34148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1610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36D44-AED3-4A88-BF3B-1F76A68DA592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DE01C-54D2-4092-82A5-D50E53E31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876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36D44-AED3-4A88-BF3B-1F76A68DA592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DE01C-54D2-4092-82A5-D50E53E31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07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36D44-AED3-4A88-BF3B-1F76A68DA592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DE01C-54D2-4092-82A5-D50E53E31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47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body" idx="1"/>
          </p:nvPr>
        </p:nvSpPr>
        <p:spPr>
          <a:xfrm>
            <a:off x="753825" y="1084825"/>
            <a:ext cx="7590300" cy="34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Work Sans"/>
              <a:buAutoNum type="arabicPeriod"/>
              <a:defRPr sz="11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rabi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alpha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Slab Light"/>
              <a:buAutoNum type="romanLcPeriod"/>
              <a:defRPr>
                <a:solidFill>
                  <a:schemeClr val="dk1"/>
                </a:solidFill>
                <a:latin typeface="Roboto Slab Light"/>
                <a:ea typeface="Roboto Slab Light"/>
                <a:cs typeface="Roboto Slab Light"/>
                <a:sym typeface="Roboto Slab Light"/>
              </a:defRPr>
            </a:lvl9pPr>
          </a:lstStyle>
          <a:p>
            <a:endParaRPr/>
          </a:p>
        </p:txBody>
      </p:sp>
      <p:sp>
        <p:nvSpPr>
          <p:cNvPr id="109" name="Google Shape;109;p4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0" name="Google Shape;110;p4"/>
          <p:cNvGrpSpPr/>
          <p:nvPr/>
        </p:nvGrpSpPr>
        <p:grpSpPr>
          <a:xfrm>
            <a:off x="7844079" y="226728"/>
            <a:ext cx="1373387" cy="1246991"/>
            <a:chOff x="7844079" y="226728"/>
            <a:chExt cx="1373387" cy="1246991"/>
          </a:xfrm>
        </p:grpSpPr>
        <p:sp>
          <p:nvSpPr>
            <p:cNvPr id="111" name="Google Shape;111;p4"/>
            <p:cNvSpPr/>
            <p:nvPr/>
          </p:nvSpPr>
          <p:spPr>
            <a:xfrm rot="-1688081">
              <a:off x="8295818" y="1015024"/>
              <a:ext cx="222185" cy="222398"/>
            </a:xfrm>
            <a:custGeom>
              <a:avLst/>
              <a:gdLst/>
              <a:ahLst/>
              <a:cxnLst/>
              <a:rect l="l" t="t" r="r" b="b"/>
              <a:pathLst>
                <a:path w="1118" h="1119" extrusionOk="0">
                  <a:moveTo>
                    <a:pt x="607" y="98"/>
                  </a:moveTo>
                  <a:cubicBezTo>
                    <a:pt x="607" y="147"/>
                    <a:pt x="632" y="219"/>
                    <a:pt x="632" y="268"/>
                  </a:cubicBezTo>
                  <a:cubicBezTo>
                    <a:pt x="656" y="317"/>
                    <a:pt x="656" y="389"/>
                    <a:pt x="680" y="438"/>
                  </a:cubicBezTo>
                  <a:cubicBezTo>
                    <a:pt x="705" y="438"/>
                    <a:pt x="729" y="462"/>
                    <a:pt x="826" y="487"/>
                  </a:cubicBezTo>
                  <a:lnTo>
                    <a:pt x="972" y="560"/>
                  </a:lnTo>
                  <a:cubicBezTo>
                    <a:pt x="899" y="584"/>
                    <a:pt x="802" y="632"/>
                    <a:pt x="705" y="657"/>
                  </a:cubicBezTo>
                  <a:cubicBezTo>
                    <a:pt x="705" y="657"/>
                    <a:pt x="705" y="657"/>
                    <a:pt x="680" y="681"/>
                  </a:cubicBezTo>
                  <a:cubicBezTo>
                    <a:pt x="656" y="802"/>
                    <a:pt x="583" y="924"/>
                    <a:pt x="559" y="972"/>
                  </a:cubicBezTo>
                  <a:cubicBezTo>
                    <a:pt x="535" y="924"/>
                    <a:pt x="486" y="802"/>
                    <a:pt x="462" y="681"/>
                  </a:cubicBezTo>
                  <a:cubicBezTo>
                    <a:pt x="462" y="657"/>
                    <a:pt x="437" y="657"/>
                    <a:pt x="413" y="632"/>
                  </a:cubicBezTo>
                  <a:cubicBezTo>
                    <a:pt x="316" y="632"/>
                    <a:pt x="194" y="584"/>
                    <a:pt x="122" y="584"/>
                  </a:cubicBezTo>
                  <a:cubicBezTo>
                    <a:pt x="219" y="511"/>
                    <a:pt x="340" y="462"/>
                    <a:pt x="462" y="414"/>
                  </a:cubicBezTo>
                  <a:cubicBezTo>
                    <a:pt x="462" y="414"/>
                    <a:pt x="462" y="389"/>
                    <a:pt x="486" y="389"/>
                  </a:cubicBezTo>
                  <a:cubicBezTo>
                    <a:pt x="510" y="292"/>
                    <a:pt x="559" y="195"/>
                    <a:pt x="607" y="98"/>
                  </a:cubicBezTo>
                  <a:close/>
                  <a:moveTo>
                    <a:pt x="607" y="1"/>
                  </a:moveTo>
                  <a:cubicBezTo>
                    <a:pt x="583" y="1"/>
                    <a:pt x="535" y="1"/>
                    <a:pt x="389" y="341"/>
                  </a:cubicBezTo>
                  <a:cubicBezTo>
                    <a:pt x="24" y="487"/>
                    <a:pt x="0" y="560"/>
                    <a:pt x="0" y="560"/>
                  </a:cubicBezTo>
                  <a:cubicBezTo>
                    <a:pt x="0" y="584"/>
                    <a:pt x="0" y="608"/>
                    <a:pt x="0" y="608"/>
                  </a:cubicBezTo>
                  <a:cubicBezTo>
                    <a:pt x="0" y="632"/>
                    <a:pt x="49" y="657"/>
                    <a:pt x="364" y="730"/>
                  </a:cubicBezTo>
                  <a:cubicBezTo>
                    <a:pt x="462" y="1118"/>
                    <a:pt x="510" y="1118"/>
                    <a:pt x="535" y="1118"/>
                  </a:cubicBezTo>
                  <a:lnTo>
                    <a:pt x="559" y="1118"/>
                  </a:lnTo>
                  <a:cubicBezTo>
                    <a:pt x="583" y="1118"/>
                    <a:pt x="607" y="1118"/>
                    <a:pt x="777" y="754"/>
                  </a:cubicBezTo>
                  <a:cubicBezTo>
                    <a:pt x="875" y="705"/>
                    <a:pt x="996" y="681"/>
                    <a:pt x="1093" y="608"/>
                  </a:cubicBezTo>
                  <a:cubicBezTo>
                    <a:pt x="1118" y="608"/>
                    <a:pt x="1118" y="584"/>
                    <a:pt x="1118" y="560"/>
                  </a:cubicBezTo>
                  <a:cubicBezTo>
                    <a:pt x="1118" y="511"/>
                    <a:pt x="1045" y="487"/>
                    <a:pt x="875" y="414"/>
                  </a:cubicBezTo>
                  <a:lnTo>
                    <a:pt x="753" y="389"/>
                  </a:lnTo>
                  <a:cubicBezTo>
                    <a:pt x="753" y="341"/>
                    <a:pt x="729" y="317"/>
                    <a:pt x="729" y="268"/>
                  </a:cubicBezTo>
                  <a:cubicBezTo>
                    <a:pt x="729" y="171"/>
                    <a:pt x="680" y="98"/>
                    <a:pt x="656" y="25"/>
                  </a:cubicBezTo>
                  <a:cubicBezTo>
                    <a:pt x="632" y="1"/>
                    <a:pt x="632" y="1"/>
                    <a:pt x="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 rot="-1688081">
              <a:off x="8403840" y="292330"/>
              <a:ext cx="164354" cy="141707"/>
            </a:xfrm>
            <a:custGeom>
              <a:avLst/>
              <a:gdLst/>
              <a:ahLst/>
              <a:cxnLst/>
              <a:rect l="l" t="t" r="r" b="b"/>
              <a:pathLst>
                <a:path w="827" h="713" extrusionOk="0">
                  <a:moveTo>
                    <a:pt x="462" y="105"/>
                  </a:moveTo>
                  <a:cubicBezTo>
                    <a:pt x="802" y="105"/>
                    <a:pt x="802" y="615"/>
                    <a:pt x="462" y="615"/>
                  </a:cubicBezTo>
                  <a:cubicBezTo>
                    <a:pt x="317" y="591"/>
                    <a:pt x="219" y="494"/>
                    <a:pt x="219" y="348"/>
                  </a:cubicBezTo>
                  <a:cubicBezTo>
                    <a:pt x="219" y="202"/>
                    <a:pt x="341" y="105"/>
                    <a:pt x="462" y="105"/>
                  </a:cubicBezTo>
                  <a:close/>
                  <a:moveTo>
                    <a:pt x="481" y="1"/>
                  </a:moveTo>
                  <a:cubicBezTo>
                    <a:pt x="392" y="1"/>
                    <a:pt x="299" y="33"/>
                    <a:pt x="219" y="105"/>
                  </a:cubicBezTo>
                  <a:cubicBezTo>
                    <a:pt x="1" y="324"/>
                    <a:pt x="171" y="688"/>
                    <a:pt x="462" y="712"/>
                  </a:cubicBezTo>
                  <a:cubicBezTo>
                    <a:pt x="657" y="712"/>
                    <a:pt x="827" y="542"/>
                    <a:pt x="827" y="348"/>
                  </a:cubicBezTo>
                  <a:cubicBezTo>
                    <a:pt x="827" y="136"/>
                    <a:pt x="663" y="1"/>
                    <a:pt x="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 rot="-1688081">
              <a:off x="7886315" y="509903"/>
              <a:ext cx="222384" cy="213454"/>
            </a:xfrm>
            <a:custGeom>
              <a:avLst/>
              <a:gdLst/>
              <a:ahLst/>
              <a:cxnLst/>
              <a:rect l="l" t="t" r="r" b="b"/>
              <a:pathLst>
                <a:path w="1119" h="1074" extrusionOk="0">
                  <a:moveTo>
                    <a:pt x="681" y="441"/>
                  </a:moveTo>
                  <a:cubicBezTo>
                    <a:pt x="681" y="441"/>
                    <a:pt x="681" y="441"/>
                    <a:pt x="681" y="466"/>
                  </a:cubicBezTo>
                  <a:cubicBezTo>
                    <a:pt x="681" y="466"/>
                    <a:pt x="657" y="490"/>
                    <a:pt x="584" y="490"/>
                  </a:cubicBezTo>
                  <a:cubicBezTo>
                    <a:pt x="608" y="466"/>
                    <a:pt x="632" y="441"/>
                    <a:pt x="657" y="441"/>
                  </a:cubicBezTo>
                  <a:close/>
                  <a:moveTo>
                    <a:pt x="384" y="97"/>
                  </a:moveTo>
                  <a:cubicBezTo>
                    <a:pt x="401" y="97"/>
                    <a:pt x="420" y="98"/>
                    <a:pt x="438" y="101"/>
                  </a:cubicBezTo>
                  <a:cubicBezTo>
                    <a:pt x="559" y="101"/>
                    <a:pt x="681" y="126"/>
                    <a:pt x="778" y="150"/>
                  </a:cubicBezTo>
                  <a:cubicBezTo>
                    <a:pt x="924" y="199"/>
                    <a:pt x="1021" y="369"/>
                    <a:pt x="972" y="514"/>
                  </a:cubicBezTo>
                  <a:cubicBezTo>
                    <a:pt x="924" y="733"/>
                    <a:pt x="705" y="976"/>
                    <a:pt x="559" y="976"/>
                  </a:cubicBezTo>
                  <a:lnTo>
                    <a:pt x="511" y="976"/>
                  </a:lnTo>
                  <a:cubicBezTo>
                    <a:pt x="414" y="879"/>
                    <a:pt x="438" y="733"/>
                    <a:pt x="511" y="612"/>
                  </a:cubicBezTo>
                  <a:cubicBezTo>
                    <a:pt x="608" y="587"/>
                    <a:pt x="754" y="563"/>
                    <a:pt x="778" y="490"/>
                  </a:cubicBezTo>
                  <a:cubicBezTo>
                    <a:pt x="802" y="441"/>
                    <a:pt x="778" y="393"/>
                    <a:pt x="754" y="369"/>
                  </a:cubicBezTo>
                  <a:cubicBezTo>
                    <a:pt x="730" y="344"/>
                    <a:pt x="705" y="344"/>
                    <a:pt x="681" y="344"/>
                  </a:cubicBezTo>
                  <a:cubicBezTo>
                    <a:pt x="608" y="344"/>
                    <a:pt x="535" y="417"/>
                    <a:pt x="462" y="514"/>
                  </a:cubicBezTo>
                  <a:cubicBezTo>
                    <a:pt x="441" y="519"/>
                    <a:pt x="419" y="521"/>
                    <a:pt x="398" y="521"/>
                  </a:cubicBezTo>
                  <a:cubicBezTo>
                    <a:pt x="299" y="521"/>
                    <a:pt x="202" y="477"/>
                    <a:pt x="122" y="417"/>
                  </a:cubicBezTo>
                  <a:cubicBezTo>
                    <a:pt x="98" y="369"/>
                    <a:pt x="98" y="344"/>
                    <a:pt x="122" y="296"/>
                  </a:cubicBezTo>
                  <a:cubicBezTo>
                    <a:pt x="165" y="168"/>
                    <a:pt x="263" y="97"/>
                    <a:pt x="384" y="97"/>
                  </a:cubicBezTo>
                  <a:close/>
                  <a:moveTo>
                    <a:pt x="386" y="1"/>
                  </a:moveTo>
                  <a:cubicBezTo>
                    <a:pt x="230" y="1"/>
                    <a:pt x="69" y="97"/>
                    <a:pt x="25" y="271"/>
                  </a:cubicBezTo>
                  <a:cubicBezTo>
                    <a:pt x="1" y="344"/>
                    <a:pt x="1" y="417"/>
                    <a:pt x="49" y="466"/>
                  </a:cubicBezTo>
                  <a:cubicBezTo>
                    <a:pt x="147" y="563"/>
                    <a:pt x="292" y="612"/>
                    <a:pt x="414" y="612"/>
                  </a:cubicBezTo>
                  <a:cubicBezTo>
                    <a:pt x="341" y="733"/>
                    <a:pt x="341" y="927"/>
                    <a:pt x="462" y="1049"/>
                  </a:cubicBezTo>
                  <a:cubicBezTo>
                    <a:pt x="487" y="1073"/>
                    <a:pt x="511" y="1073"/>
                    <a:pt x="559" y="1073"/>
                  </a:cubicBezTo>
                  <a:cubicBezTo>
                    <a:pt x="754" y="1073"/>
                    <a:pt x="1021" y="782"/>
                    <a:pt x="1070" y="539"/>
                  </a:cubicBezTo>
                  <a:cubicBezTo>
                    <a:pt x="1118" y="320"/>
                    <a:pt x="997" y="126"/>
                    <a:pt x="827" y="77"/>
                  </a:cubicBezTo>
                  <a:cubicBezTo>
                    <a:pt x="705" y="29"/>
                    <a:pt x="584" y="4"/>
                    <a:pt x="438" y="4"/>
                  </a:cubicBezTo>
                  <a:cubicBezTo>
                    <a:pt x="421" y="2"/>
                    <a:pt x="403" y="1"/>
                    <a:pt x="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-1688081">
              <a:off x="7968779" y="265401"/>
              <a:ext cx="217416" cy="213057"/>
            </a:xfrm>
            <a:custGeom>
              <a:avLst/>
              <a:gdLst/>
              <a:ahLst/>
              <a:cxnLst/>
              <a:rect l="l" t="t" r="r" b="b"/>
              <a:pathLst>
                <a:path w="1094" h="1072" extrusionOk="0">
                  <a:moveTo>
                    <a:pt x="484" y="620"/>
                  </a:moveTo>
                  <a:cubicBezTo>
                    <a:pt x="474" y="660"/>
                    <a:pt x="413" y="681"/>
                    <a:pt x="413" y="681"/>
                  </a:cubicBezTo>
                  <a:cubicBezTo>
                    <a:pt x="433" y="641"/>
                    <a:pt x="452" y="634"/>
                    <a:pt x="484" y="620"/>
                  </a:cubicBezTo>
                  <a:close/>
                  <a:moveTo>
                    <a:pt x="480" y="88"/>
                  </a:moveTo>
                  <a:cubicBezTo>
                    <a:pt x="512" y="88"/>
                    <a:pt x="542" y="105"/>
                    <a:pt x="559" y="122"/>
                  </a:cubicBezTo>
                  <a:cubicBezTo>
                    <a:pt x="607" y="243"/>
                    <a:pt x="607" y="365"/>
                    <a:pt x="559" y="486"/>
                  </a:cubicBezTo>
                  <a:cubicBezTo>
                    <a:pt x="462" y="486"/>
                    <a:pt x="389" y="535"/>
                    <a:pt x="340" y="608"/>
                  </a:cubicBezTo>
                  <a:cubicBezTo>
                    <a:pt x="316" y="632"/>
                    <a:pt x="316" y="681"/>
                    <a:pt x="340" y="681"/>
                  </a:cubicBezTo>
                  <a:cubicBezTo>
                    <a:pt x="365" y="729"/>
                    <a:pt x="389" y="753"/>
                    <a:pt x="437" y="753"/>
                  </a:cubicBezTo>
                  <a:cubicBezTo>
                    <a:pt x="535" y="753"/>
                    <a:pt x="607" y="632"/>
                    <a:pt x="632" y="559"/>
                  </a:cubicBezTo>
                  <a:lnTo>
                    <a:pt x="778" y="559"/>
                  </a:lnTo>
                  <a:cubicBezTo>
                    <a:pt x="790" y="555"/>
                    <a:pt x="804" y="553"/>
                    <a:pt x="818" y="553"/>
                  </a:cubicBezTo>
                  <a:cubicBezTo>
                    <a:pt x="883" y="553"/>
                    <a:pt x="956" y="596"/>
                    <a:pt x="996" y="656"/>
                  </a:cubicBezTo>
                  <a:cubicBezTo>
                    <a:pt x="996" y="681"/>
                    <a:pt x="996" y="729"/>
                    <a:pt x="972" y="753"/>
                  </a:cubicBezTo>
                  <a:cubicBezTo>
                    <a:pt x="850" y="899"/>
                    <a:pt x="656" y="972"/>
                    <a:pt x="462" y="972"/>
                  </a:cubicBezTo>
                  <a:cubicBezTo>
                    <a:pt x="449" y="974"/>
                    <a:pt x="437" y="975"/>
                    <a:pt x="424" y="975"/>
                  </a:cubicBezTo>
                  <a:cubicBezTo>
                    <a:pt x="268" y="975"/>
                    <a:pt x="122" y="838"/>
                    <a:pt x="122" y="681"/>
                  </a:cubicBezTo>
                  <a:cubicBezTo>
                    <a:pt x="97" y="511"/>
                    <a:pt x="146" y="316"/>
                    <a:pt x="243" y="170"/>
                  </a:cubicBezTo>
                  <a:cubicBezTo>
                    <a:pt x="292" y="122"/>
                    <a:pt x="365" y="98"/>
                    <a:pt x="437" y="98"/>
                  </a:cubicBezTo>
                  <a:cubicBezTo>
                    <a:pt x="452" y="90"/>
                    <a:pt x="466" y="88"/>
                    <a:pt x="480" y="88"/>
                  </a:cubicBezTo>
                  <a:close/>
                  <a:moveTo>
                    <a:pt x="437" y="0"/>
                  </a:moveTo>
                  <a:cubicBezTo>
                    <a:pt x="340" y="0"/>
                    <a:pt x="243" y="49"/>
                    <a:pt x="170" y="122"/>
                  </a:cubicBezTo>
                  <a:cubicBezTo>
                    <a:pt x="49" y="292"/>
                    <a:pt x="0" y="511"/>
                    <a:pt x="24" y="705"/>
                  </a:cubicBezTo>
                  <a:cubicBezTo>
                    <a:pt x="24" y="910"/>
                    <a:pt x="195" y="1072"/>
                    <a:pt x="396" y="1072"/>
                  </a:cubicBezTo>
                  <a:cubicBezTo>
                    <a:pt x="410" y="1072"/>
                    <a:pt x="423" y="1071"/>
                    <a:pt x="437" y="1069"/>
                  </a:cubicBezTo>
                  <a:cubicBezTo>
                    <a:pt x="656" y="1069"/>
                    <a:pt x="875" y="972"/>
                    <a:pt x="1045" y="826"/>
                  </a:cubicBezTo>
                  <a:cubicBezTo>
                    <a:pt x="1069" y="753"/>
                    <a:pt x="1093" y="705"/>
                    <a:pt x="1069" y="632"/>
                  </a:cubicBezTo>
                  <a:cubicBezTo>
                    <a:pt x="1006" y="548"/>
                    <a:pt x="906" y="482"/>
                    <a:pt x="801" y="482"/>
                  </a:cubicBezTo>
                  <a:cubicBezTo>
                    <a:pt x="785" y="482"/>
                    <a:pt x="769" y="483"/>
                    <a:pt x="753" y="486"/>
                  </a:cubicBezTo>
                  <a:lnTo>
                    <a:pt x="656" y="486"/>
                  </a:lnTo>
                  <a:cubicBezTo>
                    <a:pt x="705" y="365"/>
                    <a:pt x="680" y="219"/>
                    <a:pt x="632" y="98"/>
                  </a:cubicBezTo>
                  <a:cubicBezTo>
                    <a:pt x="583" y="49"/>
                    <a:pt x="510" y="0"/>
                    <a:pt x="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 rot="-1688081">
              <a:off x="8097363" y="456906"/>
              <a:ext cx="198138" cy="172512"/>
            </a:xfrm>
            <a:custGeom>
              <a:avLst/>
              <a:gdLst/>
              <a:ahLst/>
              <a:cxnLst/>
              <a:rect l="l" t="t" r="r" b="b"/>
              <a:pathLst>
                <a:path w="997" h="868" extrusionOk="0">
                  <a:moveTo>
                    <a:pt x="405" y="1"/>
                  </a:moveTo>
                  <a:cubicBezTo>
                    <a:pt x="214" y="1"/>
                    <a:pt x="67" y="97"/>
                    <a:pt x="49" y="168"/>
                  </a:cubicBezTo>
                  <a:cubicBezTo>
                    <a:pt x="0" y="363"/>
                    <a:pt x="49" y="557"/>
                    <a:pt x="195" y="703"/>
                  </a:cubicBezTo>
                  <a:cubicBezTo>
                    <a:pt x="350" y="801"/>
                    <a:pt x="529" y="867"/>
                    <a:pt x="667" y="867"/>
                  </a:cubicBezTo>
                  <a:cubicBezTo>
                    <a:pt x="767" y="867"/>
                    <a:pt x="844" y="833"/>
                    <a:pt x="875" y="751"/>
                  </a:cubicBezTo>
                  <a:cubicBezTo>
                    <a:pt x="996" y="484"/>
                    <a:pt x="875" y="168"/>
                    <a:pt x="632" y="47"/>
                  </a:cubicBezTo>
                  <a:cubicBezTo>
                    <a:pt x="553" y="14"/>
                    <a:pt x="476" y="1"/>
                    <a:pt x="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1688081">
              <a:off x="8096253" y="485759"/>
              <a:ext cx="92014" cy="96790"/>
            </a:xfrm>
            <a:custGeom>
              <a:avLst/>
              <a:gdLst/>
              <a:ahLst/>
              <a:cxnLst/>
              <a:rect l="l" t="t" r="r" b="b"/>
              <a:pathLst>
                <a:path w="463" h="487" extrusionOk="0">
                  <a:moveTo>
                    <a:pt x="462" y="0"/>
                  </a:moveTo>
                  <a:lnTo>
                    <a:pt x="1" y="486"/>
                  </a:lnTo>
                  <a:cubicBezTo>
                    <a:pt x="1" y="486"/>
                    <a:pt x="438" y="98"/>
                    <a:pt x="4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1688081">
              <a:off x="8086573" y="475658"/>
              <a:ext cx="111093" cy="116466"/>
            </a:xfrm>
            <a:custGeom>
              <a:avLst/>
              <a:gdLst/>
              <a:ahLst/>
              <a:cxnLst/>
              <a:rect l="l" t="t" r="r" b="b"/>
              <a:pathLst>
                <a:path w="559" h="586" extrusionOk="0">
                  <a:moveTo>
                    <a:pt x="504" y="1"/>
                  </a:moveTo>
                  <a:cubicBezTo>
                    <a:pt x="487" y="1"/>
                    <a:pt x="471" y="9"/>
                    <a:pt x="462" y="27"/>
                  </a:cubicBezTo>
                  <a:cubicBezTo>
                    <a:pt x="340" y="197"/>
                    <a:pt x="195" y="367"/>
                    <a:pt x="25" y="489"/>
                  </a:cubicBezTo>
                  <a:cubicBezTo>
                    <a:pt x="0" y="513"/>
                    <a:pt x="0" y="537"/>
                    <a:pt x="25" y="562"/>
                  </a:cubicBezTo>
                  <a:cubicBezTo>
                    <a:pt x="25" y="562"/>
                    <a:pt x="49" y="562"/>
                    <a:pt x="49" y="586"/>
                  </a:cubicBezTo>
                  <a:cubicBezTo>
                    <a:pt x="73" y="562"/>
                    <a:pt x="73" y="562"/>
                    <a:pt x="73" y="562"/>
                  </a:cubicBezTo>
                  <a:cubicBezTo>
                    <a:pt x="267" y="416"/>
                    <a:pt x="413" y="246"/>
                    <a:pt x="559" y="51"/>
                  </a:cubicBezTo>
                  <a:cubicBezTo>
                    <a:pt x="559" y="21"/>
                    <a:pt x="531" y="1"/>
                    <a:pt x="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 rot="-1688081">
              <a:off x="8145749" y="485303"/>
              <a:ext cx="101553" cy="116068"/>
            </a:xfrm>
            <a:custGeom>
              <a:avLst/>
              <a:gdLst/>
              <a:ahLst/>
              <a:cxnLst/>
              <a:rect l="l" t="t" r="r" b="b"/>
              <a:pathLst>
                <a:path w="511" h="584" extrusionOk="0">
                  <a:moveTo>
                    <a:pt x="510" y="1"/>
                  </a:moveTo>
                  <a:lnTo>
                    <a:pt x="0" y="584"/>
                  </a:lnTo>
                  <a:cubicBezTo>
                    <a:pt x="194" y="390"/>
                    <a:pt x="365" y="195"/>
                    <a:pt x="5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 rot="-1688081">
              <a:off x="8132238" y="479541"/>
              <a:ext cx="125600" cy="132564"/>
            </a:xfrm>
            <a:custGeom>
              <a:avLst/>
              <a:gdLst/>
              <a:ahLst/>
              <a:cxnLst/>
              <a:rect l="l" t="t" r="r" b="b"/>
              <a:pathLst>
                <a:path w="632" h="667" extrusionOk="0">
                  <a:moveTo>
                    <a:pt x="563" y="1"/>
                  </a:moveTo>
                  <a:cubicBezTo>
                    <a:pt x="547" y="1"/>
                    <a:pt x="535" y="18"/>
                    <a:pt x="535" y="35"/>
                  </a:cubicBezTo>
                  <a:cubicBezTo>
                    <a:pt x="389" y="254"/>
                    <a:pt x="219" y="448"/>
                    <a:pt x="25" y="594"/>
                  </a:cubicBezTo>
                  <a:cubicBezTo>
                    <a:pt x="0" y="618"/>
                    <a:pt x="0" y="642"/>
                    <a:pt x="25" y="667"/>
                  </a:cubicBezTo>
                  <a:lnTo>
                    <a:pt x="97" y="667"/>
                  </a:lnTo>
                  <a:cubicBezTo>
                    <a:pt x="292" y="496"/>
                    <a:pt x="486" y="278"/>
                    <a:pt x="632" y="59"/>
                  </a:cubicBezTo>
                  <a:cubicBezTo>
                    <a:pt x="632" y="35"/>
                    <a:pt x="608" y="11"/>
                    <a:pt x="583" y="11"/>
                  </a:cubicBezTo>
                  <a:cubicBezTo>
                    <a:pt x="576" y="3"/>
                    <a:pt x="569" y="1"/>
                    <a:pt x="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 rot="-1688081">
              <a:off x="7848968" y="476562"/>
              <a:ext cx="144878" cy="57040"/>
            </a:xfrm>
            <a:custGeom>
              <a:avLst/>
              <a:gdLst/>
              <a:ahLst/>
              <a:cxnLst/>
              <a:rect l="l" t="t" r="r" b="b"/>
              <a:pathLst>
                <a:path w="729" h="287" extrusionOk="0">
                  <a:moveTo>
                    <a:pt x="254" y="0"/>
                  </a:moveTo>
                  <a:cubicBezTo>
                    <a:pt x="184" y="0"/>
                    <a:pt x="114" y="14"/>
                    <a:pt x="49" y="43"/>
                  </a:cubicBezTo>
                  <a:cubicBezTo>
                    <a:pt x="0" y="68"/>
                    <a:pt x="25" y="140"/>
                    <a:pt x="73" y="140"/>
                  </a:cubicBezTo>
                  <a:cubicBezTo>
                    <a:pt x="133" y="118"/>
                    <a:pt x="196" y="107"/>
                    <a:pt x="258" y="107"/>
                  </a:cubicBezTo>
                  <a:cubicBezTo>
                    <a:pt x="396" y="107"/>
                    <a:pt x="531" y="161"/>
                    <a:pt x="632" y="262"/>
                  </a:cubicBezTo>
                  <a:cubicBezTo>
                    <a:pt x="656" y="286"/>
                    <a:pt x="656" y="286"/>
                    <a:pt x="680" y="286"/>
                  </a:cubicBezTo>
                  <a:lnTo>
                    <a:pt x="705" y="286"/>
                  </a:lnTo>
                  <a:cubicBezTo>
                    <a:pt x="729" y="262"/>
                    <a:pt x="729" y="213"/>
                    <a:pt x="705" y="213"/>
                  </a:cubicBezTo>
                  <a:cubicBezTo>
                    <a:pt x="585" y="77"/>
                    <a:pt x="418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 rot="-1688081">
              <a:off x="8202326" y="503855"/>
              <a:ext cx="77308" cy="91821"/>
            </a:xfrm>
            <a:custGeom>
              <a:avLst/>
              <a:gdLst/>
              <a:ahLst/>
              <a:cxnLst/>
              <a:rect l="l" t="t" r="r" b="b"/>
              <a:pathLst>
                <a:path w="389" h="462" extrusionOk="0">
                  <a:moveTo>
                    <a:pt x="389" y="0"/>
                  </a:moveTo>
                  <a:lnTo>
                    <a:pt x="0" y="462"/>
                  </a:lnTo>
                  <a:cubicBezTo>
                    <a:pt x="0" y="462"/>
                    <a:pt x="364" y="146"/>
                    <a:pt x="38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-1688081">
              <a:off x="8187819" y="494119"/>
              <a:ext cx="101553" cy="112491"/>
            </a:xfrm>
            <a:custGeom>
              <a:avLst/>
              <a:gdLst/>
              <a:ahLst/>
              <a:cxnLst/>
              <a:rect l="l" t="t" r="r" b="b"/>
              <a:pathLst>
                <a:path w="511" h="566" extrusionOk="0">
                  <a:moveTo>
                    <a:pt x="462" y="1"/>
                  </a:moveTo>
                  <a:cubicBezTo>
                    <a:pt x="444" y="1"/>
                    <a:pt x="425" y="19"/>
                    <a:pt x="413" y="55"/>
                  </a:cubicBezTo>
                  <a:cubicBezTo>
                    <a:pt x="389" y="152"/>
                    <a:pt x="170" y="371"/>
                    <a:pt x="24" y="468"/>
                  </a:cubicBezTo>
                  <a:cubicBezTo>
                    <a:pt x="0" y="493"/>
                    <a:pt x="0" y="517"/>
                    <a:pt x="24" y="541"/>
                  </a:cubicBezTo>
                  <a:cubicBezTo>
                    <a:pt x="24" y="541"/>
                    <a:pt x="49" y="565"/>
                    <a:pt x="73" y="565"/>
                  </a:cubicBezTo>
                  <a:cubicBezTo>
                    <a:pt x="73" y="565"/>
                    <a:pt x="73" y="541"/>
                    <a:pt x="73" y="541"/>
                  </a:cubicBezTo>
                  <a:cubicBezTo>
                    <a:pt x="122" y="493"/>
                    <a:pt x="486" y="225"/>
                    <a:pt x="510" y="55"/>
                  </a:cubicBezTo>
                  <a:cubicBezTo>
                    <a:pt x="498" y="19"/>
                    <a:pt x="480" y="1"/>
                    <a:pt x="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-1688081">
              <a:off x="7905638" y="365861"/>
              <a:ext cx="77507" cy="138924"/>
            </a:xfrm>
            <a:custGeom>
              <a:avLst/>
              <a:gdLst/>
              <a:ahLst/>
              <a:cxnLst/>
              <a:rect l="l" t="t" r="r" b="b"/>
              <a:pathLst>
                <a:path w="390" h="699" extrusionOk="0">
                  <a:moveTo>
                    <a:pt x="158" y="0"/>
                  </a:moveTo>
                  <a:cubicBezTo>
                    <a:pt x="146" y="0"/>
                    <a:pt x="134" y="6"/>
                    <a:pt x="122" y="18"/>
                  </a:cubicBezTo>
                  <a:cubicBezTo>
                    <a:pt x="0" y="237"/>
                    <a:pt x="98" y="529"/>
                    <a:pt x="292" y="699"/>
                  </a:cubicBezTo>
                  <a:lnTo>
                    <a:pt x="365" y="699"/>
                  </a:lnTo>
                  <a:cubicBezTo>
                    <a:pt x="389" y="674"/>
                    <a:pt x="389" y="650"/>
                    <a:pt x="365" y="626"/>
                  </a:cubicBezTo>
                  <a:cubicBezTo>
                    <a:pt x="171" y="504"/>
                    <a:pt x="122" y="261"/>
                    <a:pt x="195" y="67"/>
                  </a:cubicBezTo>
                  <a:cubicBezTo>
                    <a:pt x="219" y="43"/>
                    <a:pt x="219" y="18"/>
                    <a:pt x="195" y="18"/>
                  </a:cubicBezTo>
                  <a:cubicBezTo>
                    <a:pt x="183" y="6"/>
                    <a:pt x="171" y="0"/>
                    <a:pt x="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 rot="-1688081">
              <a:off x="8626261" y="406849"/>
              <a:ext cx="367262" cy="1041832"/>
            </a:xfrm>
            <a:custGeom>
              <a:avLst/>
              <a:gdLst/>
              <a:ahLst/>
              <a:cxnLst/>
              <a:rect l="l" t="t" r="r" b="b"/>
              <a:pathLst>
                <a:path w="1848" h="5242" extrusionOk="0">
                  <a:moveTo>
                    <a:pt x="156" y="1"/>
                  </a:moveTo>
                  <a:cubicBezTo>
                    <a:pt x="122" y="1"/>
                    <a:pt x="86" y="7"/>
                    <a:pt x="49" y="19"/>
                  </a:cubicBezTo>
                  <a:cubicBezTo>
                    <a:pt x="25" y="19"/>
                    <a:pt x="1" y="43"/>
                    <a:pt x="1" y="68"/>
                  </a:cubicBezTo>
                  <a:cubicBezTo>
                    <a:pt x="25" y="92"/>
                    <a:pt x="25" y="116"/>
                    <a:pt x="49" y="116"/>
                  </a:cubicBezTo>
                  <a:lnTo>
                    <a:pt x="74" y="92"/>
                  </a:lnTo>
                  <a:lnTo>
                    <a:pt x="244" y="92"/>
                  </a:lnTo>
                  <a:cubicBezTo>
                    <a:pt x="251" y="99"/>
                    <a:pt x="258" y="102"/>
                    <a:pt x="265" y="102"/>
                  </a:cubicBezTo>
                  <a:cubicBezTo>
                    <a:pt x="280" y="102"/>
                    <a:pt x="292" y="85"/>
                    <a:pt x="292" y="68"/>
                  </a:cubicBezTo>
                  <a:cubicBezTo>
                    <a:pt x="292" y="43"/>
                    <a:pt x="268" y="19"/>
                    <a:pt x="244" y="19"/>
                  </a:cubicBezTo>
                  <a:cubicBezTo>
                    <a:pt x="220" y="7"/>
                    <a:pt x="189" y="1"/>
                    <a:pt x="156" y="1"/>
                  </a:cubicBezTo>
                  <a:close/>
                  <a:moveTo>
                    <a:pt x="438" y="43"/>
                  </a:moveTo>
                  <a:cubicBezTo>
                    <a:pt x="414" y="43"/>
                    <a:pt x="390" y="68"/>
                    <a:pt x="390" y="92"/>
                  </a:cubicBezTo>
                  <a:cubicBezTo>
                    <a:pt x="390" y="116"/>
                    <a:pt x="390" y="141"/>
                    <a:pt x="414" y="141"/>
                  </a:cubicBezTo>
                  <a:cubicBezTo>
                    <a:pt x="487" y="165"/>
                    <a:pt x="535" y="165"/>
                    <a:pt x="584" y="189"/>
                  </a:cubicBezTo>
                  <a:lnTo>
                    <a:pt x="608" y="189"/>
                  </a:lnTo>
                  <a:cubicBezTo>
                    <a:pt x="632" y="189"/>
                    <a:pt x="632" y="189"/>
                    <a:pt x="657" y="165"/>
                  </a:cubicBezTo>
                  <a:cubicBezTo>
                    <a:pt x="657" y="141"/>
                    <a:pt x="657" y="116"/>
                    <a:pt x="632" y="116"/>
                  </a:cubicBezTo>
                  <a:cubicBezTo>
                    <a:pt x="560" y="92"/>
                    <a:pt x="511" y="68"/>
                    <a:pt x="438" y="43"/>
                  </a:cubicBezTo>
                  <a:close/>
                  <a:moveTo>
                    <a:pt x="778" y="195"/>
                  </a:moveTo>
                  <a:cubicBezTo>
                    <a:pt x="766" y="195"/>
                    <a:pt x="754" y="201"/>
                    <a:pt x="754" y="213"/>
                  </a:cubicBezTo>
                  <a:cubicBezTo>
                    <a:pt x="730" y="238"/>
                    <a:pt x="730" y="262"/>
                    <a:pt x="754" y="286"/>
                  </a:cubicBezTo>
                  <a:cubicBezTo>
                    <a:pt x="803" y="311"/>
                    <a:pt x="851" y="359"/>
                    <a:pt x="875" y="384"/>
                  </a:cubicBezTo>
                  <a:cubicBezTo>
                    <a:pt x="900" y="408"/>
                    <a:pt x="900" y="408"/>
                    <a:pt x="924" y="408"/>
                  </a:cubicBezTo>
                  <a:lnTo>
                    <a:pt x="973" y="408"/>
                  </a:lnTo>
                  <a:cubicBezTo>
                    <a:pt x="973" y="384"/>
                    <a:pt x="973" y="359"/>
                    <a:pt x="973" y="335"/>
                  </a:cubicBezTo>
                  <a:cubicBezTo>
                    <a:pt x="924" y="286"/>
                    <a:pt x="875" y="238"/>
                    <a:pt x="803" y="213"/>
                  </a:cubicBezTo>
                  <a:cubicBezTo>
                    <a:pt x="803" y="201"/>
                    <a:pt x="790" y="195"/>
                    <a:pt x="778" y="195"/>
                  </a:cubicBezTo>
                  <a:close/>
                  <a:moveTo>
                    <a:pt x="1033" y="438"/>
                  </a:moveTo>
                  <a:cubicBezTo>
                    <a:pt x="1021" y="438"/>
                    <a:pt x="1009" y="444"/>
                    <a:pt x="997" y="456"/>
                  </a:cubicBezTo>
                  <a:cubicBezTo>
                    <a:pt x="973" y="456"/>
                    <a:pt x="973" y="505"/>
                    <a:pt x="997" y="529"/>
                  </a:cubicBezTo>
                  <a:cubicBezTo>
                    <a:pt x="1021" y="578"/>
                    <a:pt x="1045" y="626"/>
                    <a:pt x="1070" y="675"/>
                  </a:cubicBezTo>
                  <a:cubicBezTo>
                    <a:pt x="1070" y="699"/>
                    <a:pt x="1094" y="724"/>
                    <a:pt x="1118" y="724"/>
                  </a:cubicBezTo>
                  <a:lnTo>
                    <a:pt x="1118" y="699"/>
                  </a:lnTo>
                  <a:cubicBezTo>
                    <a:pt x="1143" y="675"/>
                    <a:pt x="1167" y="651"/>
                    <a:pt x="1143" y="626"/>
                  </a:cubicBezTo>
                  <a:cubicBezTo>
                    <a:pt x="1118" y="578"/>
                    <a:pt x="1094" y="505"/>
                    <a:pt x="1070" y="456"/>
                  </a:cubicBezTo>
                  <a:cubicBezTo>
                    <a:pt x="1058" y="444"/>
                    <a:pt x="1045" y="438"/>
                    <a:pt x="1033" y="438"/>
                  </a:cubicBezTo>
                  <a:close/>
                  <a:moveTo>
                    <a:pt x="1143" y="796"/>
                  </a:moveTo>
                  <a:cubicBezTo>
                    <a:pt x="1118" y="821"/>
                    <a:pt x="1118" y="845"/>
                    <a:pt x="1118" y="869"/>
                  </a:cubicBezTo>
                  <a:cubicBezTo>
                    <a:pt x="1118" y="918"/>
                    <a:pt x="1143" y="991"/>
                    <a:pt x="1143" y="991"/>
                  </a:cubicBezTo>
                  <a:lnTo>
                    <a:pt x="1143" y="1039"/>
                  </a:lnTo>
                  <a:cubicBezTo>
                    <a:pt x="1143" y="1064"/>
                    <a:pt x="1167" y="1088"/>
                    <a:pt x="1191" y="1088"/>
                  </a:cubicBezTo>
                  <a:cubicBezTo>
                    <a:pt x="1215" y="1088"/>
                    <a:pt x="1240" y="1064"/>
                    <a:pt x="1240" y="1039"/>
                  </a:cubicBezTo>
                  <a:cubicBezTo>
                    <a:pt x="1240" y="1015"/>
                    <a:pt x="1240" y="1015"/>
                    <a:pt x="1240" y="991"/>
                  </a:cubicBezTo>
                  <a:cubicBezTo>
                    <a:pt x="1215" y="942"/>
                    <a:pt x="1215" y="894"/>
                    <a:pt x="1215" y="845"/>
                  </a:cubicBezTo>
                  <a:cubicBezTo>
                    <a:pt x="1191" y="821"/>
                    <a:pt x="1167" y="796"/>
                    <a:pt x="1143" y="796"/>
                  </a:cubicBezTo>
                  <a:close/>
                  <a:moveTo>
                    <a:pt x="1191" y="1185"/>
                  </a:moveTo>
                  <a:cubicBezTo>
                    <a:pt x="1167" y="1185"/>
                    <a:pt x="1143" y="1209"/>
                    <a:pt x="1143" y="1234"/>
                  </a:cubicBezTo>
                  <a:cubicBezTo>
                    <a:pt x="1143" y="1282"/>
                    <a:pt x="1143" y="1355"/>
                    <a:pt x="1118" y="1404"/>
                  </a:cubicBezTo>
                  <a:cubicBezTo>
                    <a:pt x="1118" y="1428"/>
                    <a:pt x="1143" y="1452"/>
                    <a:pt x="1167" y="1452"/>
                  </a:cubicBezTo>
                  <a:cubicBezTo>
                    <a:pt x="1191" y="1452"/>
                    <a:pt x="1215" y="1452"/>
                    <a:pt x="1215" y="1428"/>
                  </a:cubicBezTo>
                  <a:cubicBezTo>
                    <a:pt x="1215" y="1355"/>
                    <a:pt x="1240" y="1307"/>
                    <a:pt x="1240" y="1234"/>
                  </a:cubicBezTo>
                  <a:cubicBezTo>
                    <a:pt x="1240" y="1209"/>
                    <a:pt x="1215" y="1185"/>
                    <a:pt x="1191" y="1185"/>
                  </a:cubicBezTo>
                  <a:close/>
                  <a:moveTo>
                    <a:pt x="1107" y="1549"/>
                  </a:moveTo>
                  <a:cubicBezTo>
                    <a:pt x="1093" y="1549"/>
                    <a:pt x="1078" y="1557"/>
                    <a:pt x="1070" y="1574"/>
                  </a:cubicBezTo>
                  <a:cubicBezTo>
                    <a:pt x="1045" y="1622"/>
                    <a:pt x="997" y="1695"/>
                    <a:pt x="973" y="1744"/>
                  </a:cubicBezTo>
                  <a:cubicBezTo>
                    <a:pt x="948" y="1744"/>
                    <a:pt x="948" y="1792"/>
                    <a:pt x="973" y="1792"/>
                  </a:cubicBezTo>
                  <a:lnTo>
                    <a:pt x="1045" y="1792"/>
                  </a:lnTo>
                  <a:cubicBezTo>
                    <a:pt x="1094" y="1744"/>
                    <a:pt x="1118" y="1671"/>
                    <a:pt x="1143" y="1622"/>
                  </a:cubicBezTo>
                  <a:cubicBezTo>
                    <a:pt x="1158" y="1575"/>
                    <a:pt x="1133" y="1549"/>
                    <a:pt x="1107" y="1549"/>
                  </a:cubicBezTo>
                  <a:close/>
                  <a:moveTo>
                    <a:pt x="438" y="1792"/>
                  </a:moveTo>
                  <a:cubicBezTo>
                    <a:pt x="394" y="1792"/>
                    <a:pt x="390" y="1893"/>
                    <a:pt x="426" y="1893"/>
                  </a:cubicBezTo>
                  <a:cubicBezTo>
                    <a:pt x="430" y="1893"/>
                    <a:pt x="434" y="1892"/>
                    <a:pt x="438" y="1890"/>
                  </a:cubicBezTo>
                  <a:lnTo>
                    <a:pt x="632" y="1890"/>
                  </a:lnTo>
                  <a:cubicBezTo>
                    <a:pt x="657" y="1890"/>
                    <a:pt x="681" y="1890"/>
                    <a:pt x="681" y="1841"/>
                  </a:cubicBezTo>
                  <a:cubicBezTo>
                    <a:pt x="681" y="1817"/>
                    <a:pt x="657" y="1817"/>
                    <a:pt x="632" y="1792"/>
                  </a:cubicBezTo>
                  <a:close/>
                  <a:moveTo>
                    <a:pt x="244" y="1841"/>
                  </a:moveTo>
                  <a:cubicBezTo>
                    <a:pt x="171" y="1865"/>
                    <a:pt x="98" y="1914"/>
                    <a:pt x="74" y="1963"/>
                  </a:cubicBezTo>
                  <a:cubicBezTo>
                    <a:pt x="49" y="1987"/>
                    <a:pt x="49" y="2011"/>
                    <a:pt x="74" y="2011"/>
                  </a:cubicBezTo>
                  <a:cubicBezTo>
                    <a:pt x="74" y="2023"/>
                    <a:pt x="74" y="2029"/>
                    <a:pt x="77" y="2029"/>
                  </a:cubicBezTo>
                  <a:cubicBezTo>
                    <a:pt x="80" y="2029"/>
                    <a:pt x="86" y="2023"/>
                    <a:pt x="98" y="2011"/>
                  </a:cubicBezTo>
                  <a:cubicBezTo>
                    <a:pt x="98" y="2023"/>
                    <a:pt x="104" y="2029"/>
                    <a:pt x="110" y="2029"/>
                  </a:cubicBezTo>
                  <a:cubicBezTo>
                    <a:pt x="116" y="2029"/>
                    <a:pt x="122" y="2023"/>
                    <a:pt x="122" y="2011"/>
                  </a:cubicBezTo>
                  <a:cubicBezTo>
                    <a:pt x="171" y="1987"/>
                    <a:pt x="220" y="1938"/>
                    <a:pt x="268" y="1938"/>
                  </a:cubicBezTo>
                  <a:cubicBezTo>
                    <a:pt x="292" y="1938"/>
                    <a:pt x="317" y="1914"/>
                    <a:pt x="292" y="1865"/>
                  </a:cubicBezTo>
                  <a:cubicBezTo>
                    <a:pt x="292" y="1841"/>
                    <a:pt x="268" y="1841"/>
                    <a:pt x="244" y="1841"/>
                  </a:cubicBezTo>
                  <a:close/>
                  <a:moveTo>
                    <a:pt x="803" y="1841"/>
                  </a:moveTo>
                  <a:cubicBezTo>
                    <a:pt x="778" y="1841"/>
                    <a:pt x="754" y="1841"/>
                    <a:pt x="754" y="1865"/>
                  </a:cubicBezTo>
                  <a:cubicBezTo>
                    <a:pt x="754" y="1890"/>
                    <a:pt x="754" y="1914"/>
                    <a:pt x="778" y="1938"/>
                  </a:cubicBezTo>
                  <a:lnTo>
                    <a:pt x="705" y="1987"/>
                  </a:lnTo>
                  <a:cubicBezTo>
                    <a:pt x="681" y="2011"/>
                    <a:pt x="681" y="2035"/>
                    <a:pt x="705" y="2060"/>
                  </a:cubicBezTo>
                  <a:lnTo>
                    <a:pt x="754" y="2060"/>
                  </a:lnTo>
                  <a:cubicBezTo>
                    <a:pt x="754" y="2060"/>
                    <a:pt x="754" y="2060"/>
                    <a:pt x="754" y="2035"/>
                  </a:cubicBezTo>
                  <a:cubicBezTo>
                    <a:pt x="803" y="2011"/>
                    <a:pt x="827" y="1987"/>
                    <a:pt x="875" y="1938"/>
                  </a:cubicBezTo>
                  <a:lnTo>
                    <a:pt x="948" y="1963"/>
                  </a:lnTo>
                  <a:cubicBezTo>
                    <a:pt x="955" y="1970"/>
                    <a:pt x="963" y="1973"/>
                    <a:pt x="970" y="1973"/>
                  </a:cubicBezTo>
                  <a:cubicBezTo>
                    <a:pt x="987" y="1973"/>
                    <a:pt x="1004" y="1955"/>
                    <a:pt x="1021" y="1938"/>
                  </a:cubicBezTo>
                  <a:cubicBezTo>
                    <a:pt x="1021" y="1914"/>
                    <a:pt x="997" y="1890"/>
                    <a:pt x="997" y="1890"/>
                  </a:cubicBezTo>
                  <a:lnTo>
                    <a:pt x="900" y="1841"/>
                  </a:lnTo>
                  <a:close/>
                  <a:moveTo>
                    <a:pt x="1143" y="1993"/>
                  </a:moveTo>
                  <a:cubicBezTo>
                    <a:pt x="1130" y="1993"/>
                    <a:pt x="1118" y="1999"/>
                    <a:pt x="1118" y="2011"/>
                  </a:cubicBezTo>
                  <a:cubicBezTo>
                    <a:pt x="1094" y="2035"/>
                    <a:pt x="1094" y="2060"/>
                    <a:pt x="1118" y="2084"/>
                  </a:cubicBezTo>
                  <a:cubicBezTo>
                    <a:pt x="1167" y="2108"/>
                    <a:pt x="1191" y="2157"/>
                    <a:pt x="1240" y="2205"/>
                  </a:cubicBezTo>
                  <a:cubicBezTo>
                    <a:pt x="1240" y="2205"/>
                    <a:pt x="1264" y="2205"/>
                    <a:pt x="1264" y="2230"/>
                  </a:cubicBezTo>
                  <a:lnTo>
                    <a:pt x="1313" y="2230"/>
                  </a:lnTo>
                  <a:cubicBezTo>
                    <a:pt x="1337" y="2205"/>
                    <a:pt x="1337" y="2181"/>
                    <a:pt x="1313" y="2157"/>
                  </a:cubicBezTo>
                  <a:cubicBezTo>
                    <a:pt x="1264" y="2108"/>
                    <a:pt x="1215" y="2060"/>
                    <a:pt x="1167" y="2011"/>
                  </a:cubicBezTo>
                  <a:cubicBezTo>
                    <a:pt x="1167" y="1999"/>
                    <a:pt x="1155" y="1993"/>
                    <a:pt x="1143" y="1993"/>
                  </a:cubicBezTo>
                  <a:close/>
                  <a:moveTo>
                    <a:pt x="585" y="2074"/>
                  </a:moveTo>
                  <a:cubicBezTo>
                    <a:pt x="576" y="2074"/>
                    <a:pt x="567" y="2077"/>
                    <a:pt x="560" y="2084"/>
                  </a:cubicBezTo>
                  <a:cubicBezTo>
                    <a:pt x="511" y="2108"/>
                    <a:pt x="462" y="2133"/>
                    <a:pt x="414" y="2157"/>
                  </a:cubicBezTo>
                  <a:cubicBezTo>
                    <a:pt x="365" y="2157"/>
                    <a:pt x="365" y="2230"/>
                    <a:pt x="414" y="2254"/>
                  </a:cubicBezTo>
                  <a:lnTo>
                    <a:pt x="438" y="2230"/>
                  </a:lnTo>
                  <a:cubicBezTo>
                    <a:pt x="487" y="2205"/>
                    <a:pt x="560" y="2181"/>
                    <a:pt x="608" y="2157"/>
                  </a:cubicBezTo>
                  <a:cubicBezTo>
                    <a:pt x="632" y="2157"/>
                    <a:pt x="632" y="2133"/>
                    <a:pt x="632" y="2108"/>
                  </a:cubicBezTo>
                  <a:cubicBezTo>
                    <a:pt x="632" y="2091"/>
                    <a:pt x="608" y="2074"/>
                    <a:pt x="585" y="2074"/>
                  </a:cubicBezTo>
                  <a:close/>
                  <a:moveTo>
                    <a:pt x="49" y="2108"/>
                  </a:moveTo>
                  <a:cubicBezTo>
                    <a:pt x="25" y="2133"/>
                    <a:pt x="1" y="2157"/>
                    <a:pt x="25" y="2181"/>
                  </a:cubicBezTo>
                  <a:cubicBezTo>
                    <a:pt x="74" y="2230"/>
                    <a:pt x="147" y="2278"/>
                    <a:pt x="220" y="2278"/>
                  </a:cubicBezTo>
                  <a:lnTo>
                    <a:pt x="244" y="2278"/>
                  </a:lnTo>
                  <a:cubicBezTo>
                    <a:pt x="244" y="2278"/>
                    <a:pt x="268" y="2254"/>
                    <a:pt x="268" y="2230"/>
                  </a:cubicBezTo>
                  <a:cubicBezTo>
                    <a:pt x="268" y="2205"/>
                    <a:pt x="244" y="2181"/>
                    <a:pt x="220" y="2181"/>
                  </a:cubicBezTo>
                  <a:cubicBezTo>
                    <a:pt x="195" y="2181"/>
                    <a:pt x="122" y="2181"/>
                    <a:pt x="98" y="2133"/>
                  </a:cubicBezTo>
                  <a:cubicBezTo>
                    <a:pt x="98" y="2108"/>
                    <a:pt x="74" y="2108"/>
                    <a:pt x="49" y="2108"/>
                  </a:cubicBezTo>
                  <a:close/>
                  <a:moveTo>
                    <a:pt x="1361" y="2278"/>
                  </a:moveTo>
                  <a:cubicBezTo>
                    <a:pt x="1337" y="2303"/>
                    <a:pt x="1313" y="2327"/>
                    <a:pt x="1337" y="2351"/>
                  </a:cubicBezTo>
                  <a:cubicBezTo>
                    <a:pt x="1337" y="2400"/>
                    <a:pt x="1361" y="2448"/>
                    <a:pt x="1361" y="2521"/>
                  </a:cubicBezTo>
                  <a:cubicBezTo>
                    <a:pt x="1361" y="2546"/>
                    <a:pt x="1386" y="2570"/>
                    <a:pt x="1410" y="2570"/>
                  </a:cubicBezTo>
                  <a:cubicBezTo>
                    <a:pt x="1434" y="2570"/>
                    <a:pt x="1458" y="2546"/>
                    <a:pt x="1458" y="2521"/>
                  </a:cubicBezTo>
                  <a:cubicBezTo>
                    <a:pt x="1458" y="2448"/>
                    <a:pt x="1434" y="2375"/>
                    <a:pt x="1410" y="2327"/>
                  </a:cubicBezTo>
                  <a:cubicBezTo>
                    <a:pt x="1410" y="2303"/>
                    <a:pt x="1361" y="2278"/>
                    <a:pt x="1361" y="2278"/>
                  </a:cubicBezTo>
                  <a:close/>
                  <a:moveTo>
                    <a:pt x="1402" y="2657"/>
                  </a:moveTo>
                  <a:cubicBezTo>
                    <a:pt x="1383" y="2657"/>
                    <a:pt x="1378" y="2674"/>
                    <a:pt x="1361" y="2691"/>
                  </a:cubicBezTo>
                  <a:cubicBezTo>
                    <a:pt x="1361" y="2764"/>
                    <a:pt x="1337" y="2813"/>
                    <a:pt x="1313" y="2861"/>
                  </a:cubicBezTo>
                  <a:cubicBezTo>
                    <a:pt x="1313" y="2886"/>
                    <a:pt x="1337" y="2910"/>
                    <a:pt x="1361" y="2934"/>
                  </a:cubicBezTo>
                  <a:cubicBezTo>
                    <a:pt x="1386" y="2934"/>
                    <a:pt x="1410" y="2934"/>
                    <a:pt x="1410" y="2910"/>
                  </a:cubicBezTo>
                  <a:cubicBezTo>
                    <a:pt x="1434" y="2837"/>
                    <a:pt x="1458" y="2764"/>
                    <a:pt x="1458" y="2716"/>
                  </a:cubicBezTo>
                  <a:cubicBezTo>
                    <a:pt x="1458" y="2691"/>
                    <a:pt x="1458" y="2667"/>
                    <a:pt x="1434" y="2667"/>
                  </a:cubicBezTo>
                  <a:cubicBezTo>
                    <a:pt x="1420" y="2660"/>
                    <a:pt x="1410" y="2657"/>
                    <a:pt x="1402" y="2657"/>
                  </a:cubicBezTo>
                  <a:close/>
                  <a:moveTo>
                    <a:pt x="1288" y="3021"/>
                  </a:moveTo>
                  <a:cubicBezTo>
                    <a:pt x="1272" y="3021"/>
                    <a:pt x="1256" y="3031"/>
                    <a:pt x="1240" y="3031"/>
                  </a:cubicBezTo>
                  <a:lnTo>
                    <a:pt x="1167" y="3201"/>
                  </a:lnTo>
                  <a:cubicBezTo>
                    <a:pt x="1143" y="3226"/>
                    <a:pt x="1167" y="3250"/>
                    <a:pt x="1191" y="3274"/>
                  </a:cubicBezTo>
                  <a:cubicBezTo>
                    <a:pt x="1215" y="3274"/>
                    <a:pt x="1240" y="3274"/>
                    <a:pt x="1240" y="3250"/>
                  </a:cubicBezTo>
                  <a:cubicBezTo>
                    <a:pt x="1264" y="3201"/>
                    <a:pt x="1313" y="3153"/>
                    <a:pt x="1337" y="3080"/>
                  </a:cubicBezTo>
                  <a:cubicBezTo>
                    <a:pt x="1337" y="3056"/>
                    <a:pt x="1337" y="3031"/>
                    <a:pt x="1313" y="3031"/>
                  </a:cubicBezTo>
                  <a:cubicBezTo>
                    <a:pt x="1305" y="3023"/>
                    <a:pt x="1296" y="3021"/>
                    <a:pt x="1288" y="3021"/>
                  </a:cubicBezTo>
                  <a:close/>
                  <a:moveTo>
                    <a:pt x="1124" y="3351"/>
                  </a:moveTo>
                  <a:cubicBezTo>
                    <a:pt x="1112" y="3351"/>
                    <a:pt x="1101" y="3357"/>
                    <a:pt x="1094" y="3371"/>
                  </a:cubicBezTo>
                  <a:cubicBezTo>
                    <a:pt x="1045" y="3444"/>
                    <a:pt x="1021" y="3493"/>
                    <a:pt x="997" y="3542"/>
                  </a:cubicBezTo>
                  <a:cubicBezTo>
                    <a:pt x="973" y="3542"/>
                    <a:pt x="973" y="3566"/>
                    <a:pt x="997" y="3590"/>
                  </a:cubicBezTo>
                  <a:lnTo>
                    <a:pt x="1070" y="3590"/>
                  </a:lnTo>
                  <a:cubicBezTo>
                    <a:pt x="1094" y="3542"/>
                    <a:pt x="1143" y="3493"/>
                    <a:pt x="1167" y="3420"/>
                  </a:cubicBezTo>
                  <a:cubicBezTo>
                    <a:pt x="1184" y="3386"/>
                    <a:pt x="1153" y="3351"/>
                    <a:pt x="1124" y="3351"/>
                  </a:cubicBezTo>
                  <a:close/>
                  <a:moveTo>
                    <a:pt x="705" y="3566"/>
                  </a:moveTo>
                  <a:cubicBezTo>
                    <a:pt x="632" y="3566"/>
                    <a:pt x="560" y="3590"/>
                    <a:pt x="511" y="3639"/>
                  </a:cubicBezTo>
                  <a:cubicBezTo>
                    <a:pt x="487" y="3639"/>
                    <a:pt x="487" y="3687"/>
                    <a:pt x="511" y="3687"/>
                  </a:cubicBezTo>
                  <a:cubicBezTo>
                    <a:pt x="511" y="3699"/>
                    <a:pt x="511" y="3705"/>
                    <a:pt x="514" y="3705"/>
                  </a:cubicBezTo>
                  <a:cubicBezTo>
                    <a:pt x="517" y="3705"/>
                    <a:pt x="523" y="3699"/>
                    <a:pt x="535" y="3687"/>
                  </a:cubicBezTo>
                  <a:cubicBezTo>
                    <a:pt x="535" y="3687"/>
                    <a:pt x="535" y="3712"/>
                    <a:pt x="560" y="3712"/>
                  </a:cubicBezTo>
                  <a:cubicBezTo>
                    <a:pt x="608" y="3663"/>
                    <a:pt x="657" y="3663"/>
                    <a:pt x="705" y="3663"/>
                  </a:cubicBezTo>
                  <a:cubicBezTo>
                    <a:pt x="730" y="3663"/>
                    <a:pt x="754" y="3639"/>
                    <a:pt x="754" y="3614"/>
                  </a:cubicBezTo>
                  <a:cubicBezTo>
                    <a:pt x="754" y="3590"/>
                    <a:pt x="730" y="3566"/>
                    <a:pt x="705" y="3566"/>
                  </a:cubicBezTo>
                  <a:close/>
                  <a:moveTo>
                    <a:pt x="900" y="3590"/>
                  </a:moveTo>
                  <a:cubicBezTo>
                    <a:pt x="875" y="3590"/>
                    <a:pt x="851" y="3614"/>
                    <a:pt x="851" y="3639"/>
                  </a:cubicBezTo>
                  <a:cubicBezTo>
                    <a:pt x="827" y="3639"/>
                    <a:pt x="851" y="3663"/>
                    <a:pt x="851" y="3687"/>
                  </a:cubicBezTo>
                  <a:cubicBezTo>
                    <a:pt x="827" y="3736"/>
                    <a:pt x="778" y="3760"/>
                    <a:pt x="730" y="3809"/>
                  </a:cubicBezTo>
                  <a:cubicBezTo>
                    <a:pt x="730" y="3833"/>
                    <a:pt x="730" y="3857"/>
                    <a:pt x="730" y="3882"/>
                  </a:cubicBezTo>
                  <a:lnTo>
                    <a:pt x="803" y="3882"/>
                  </a:lnTo>
                  <a:cubicBezTo>
                    <a:pt x="851" y="3833"/>
                    <a:pt x="900" y="3784"/>
                    <a:pt x="948" y="3736"/>
                  </a:cubicBezTo>
                  <a:cubicBezTo>
                    <a:pt x="948" y="3736"/>
                    <a:pt x="948" y="3712"/>
                    <a:pt x="948" y="3712"/>
                  </a:cubicBezTo>
                  <a:cubicBezTo>
                    <a:pt x="973" y="3712"/>
                    <a:pt x="1021" y="3736"/>
                    <a:pt x="1045" y="3736"/>
                  </a:cubicBezTo>
                  <a:cubicBezTo>
                    <a:pt x="1053" y="3743"/>
                    <a:pt x="1060" y="3746"/>
                    <a:pt x="1067" y="3746"/>
                  </a:cubicBezTo>
                  <a:cubicBezTo>
                    <a:pt x="1084" y="3746"/>
                    <a:pt x="1101" y="3729"/>
                    <a:pt x="1118" y="3712"/>
                  </a:cubicBezTo>
                  <a:cubicBezTo>
                    <a:pt x="1118" y="3712"/>
                    <a:pt x="1118" y="3663"/>
                    <a:pt x="1094" y="3663"/>
                  </a:cubicBezTo>
                  <a:cubicBezTo>
                    <a:pt x="1021" y="3639"/>
                    <a:pt x="973" y="3614"/>
                    <a:pt x="900" y="3590"/>
                  </a:cubicBezTo>
                  <a:close/>
                  <a:moveTo>
                    <a:pt x="1231" y="3742"/>
                  </a:moveTo>
                  <a:cubicBezTo>
                    <a:pt x="1222" y="3742"/>
                    <a:pt x="1215" y="3748"/>
                    <a:pt x="1215" y="3760"/>
                  </a:cubicBezTo>
                  <a:cubicBezTo>
                    <a:pt x="1191" y="3784"/>
                    <a:pt x="1191" y="3809"/>
                    <a:pt x="1215" y="3833"/>
                  </a:cubicBezTo>
                  <a:cubicBezTo>
                    <a:pt x="1264" y="3857"/>
                    <a:pt x="1313" y="3882"/>
                    <a:pt x="1361" y="3930"/>
                  </a:cubicBezTo>
                  <a:lnTo>
                    <a:pt x="1386" y="3930"/>
                  </a:lnTo>
                  <a:cubicBezTo>
                    <a:pt x="1386" y="3930"/>
                    <a:pt x="1396" y="3941"/>
                    <a:pt x="1411" y="3941"/>
                  </a:cubicBezTo>
                  <a:cubicBezTo>
                    <a:pt x="1418" y="3941"/>
                    <a:pt x="1426" y="3938"/>
                    <a:pt x="1434" y="3930"/>
                  </a:cubicBezTo>
                  <a:cubicBezTo>
                    <a:pt x="1434" y="3930"/>
                    <a:pt x="1434" y="3882"/>
                    <a:pt x="1434" y="3882"/>
                  </a:cubicBezTo>
                  <a:cubicBezTo>
                    <a:pt x="1386" y="3833"/>
                    <a:pt x="1313" y="3784"/>
                    <a:pt x="1264" y="3760"/>
                  </a:cubicBezTo>
                  <a:cubicBezTo>
                    <a:pt x="1252" y="3748"/>
                    <a:pt x="1240" y="3742"/>
                    <a:pt x="1231" y="3742"/>
                  </a:cubicBezTo>
                  <a:close/>
                  <a:moveTo>
                    <a:pt x="462" y="3784"/>
                  </a:moveTo>
                  <a:cubicBezTo>
                    <a:pt x="438" y="3784"/>
                    <a:pt x="414" y="3809"/>
                    <a:pt x="438" y="3833"/>
                  </a:cubicBezTo>
                  <a:cubicBezTo>
                    <a:pt x="438" y="3906"/>
                    <a:pt x="487" y="3979"/>
                    <a:pt x="584" y="3979"/>
                  </a:cubicBezTo>
                  <a:lnTo>
                    <a:pt x="608" y="3979"/>
                  </a:lnTo>
                  <a:cubicBezTo>
                    <a:pt x="632" y="3979"/>
                    <a:pt x="657" y="3954"/>
                    <a:pt x="657" y="3906"/>
                  </a:cubicBezTo>
                  <a:cubicBezTo>
                    <a:pt x="632" y="3882"/>
                    <a:pt x="608" y="3882"/>
                    <a:pt x="584" y="3882"/>
                  </a:cubicBezTo>
                  <a:cubicBezTo>
                    <a:pt x="560" y="3882"/>
                    <a:pt x="511" y="3882"/>
                    <a:pt x="511" y="3809"/>
                  </a:cubicBezTo>
                  <a:cubicBezTo>
                    <a:pt x="511" y="3784"/>
                    <a:pt x="487" y="3784"/>
                    <a:pt x="462" y="3784"/>
                  </a:cubicBezTo>
                  <a:close/>
                  <a:moveTo>
                    <a:pt x="1520" y="3963"/>
                  </a:moveTo>
                  <a:cubicBezTo>
                    <a:pt x="1480" y="3963"/>
                    <a:pt x="1445" y="4014"/>
                    <a:pt x="1483" y="4052"/>
                  </a:cubicBezTo>
                  <a:cubicBezTo>
                    <a:pt x="1507" y="4100"/>
                    <a:pt x="1556" y="4149"/>
                    <a:pt x="1580" y="4197"/>
                  </a:cubicBezTo>
                  <a:cubicBezTo>
                    <a:pt x="1604" y="4197"/>
                    <a:pt x="1604" y="4222"/>
                    <a:pt x="1628" y="4222"/>
                  </a:cubicBezTo>
                  <a:lnTo>
                    <a:pt x="1628" y="4197"/>
                  </a:lnTo>
                  <a:lnTo>
                    <a:pt x="1653" y="4197"/>
                  </a:lnTo>
                  <a:cubicBezTo>
                    <a:pt x="1677" y="4197"/>
                    <a:pt x="1677" y="4173"/>
                    <a:pt x="1677" y="4149"/>
                  </a:cubicBezTo>
                  <a:cubicBezTo>
                    <a:pt x="1628" y="4100"/>
                    <a:pt x="1604" y="4027"/>
                    <a:pt x="1556" y="3979"/>
                  </a:cubicBezTo>
                  <a:cubicBezTo>
                    <a:pt x="1544" y="3967"/>
                    <a:pt x="1532" y="3963"/>
                    <a:pt x="1520" y="3963"/>
                  </a:cubicBezTo>
                  <a:close/>
                  <a:moveTo>
                    <a:pt x="1722" y="4285"/>
                  </a:moveTo>
                  <a:cubicBezTo>
                    <a:pt x="1716" y="4285"/>
                    <a:pt x="1708" y="4287"/>
                    <a:pt x="1701" y="4295"/>
                  </a:cubicBezTo>
                  <a:cubicBezTo>
                    <a:pt x="1677" y="4295"/>
                    <a:pt x="1653" y="4319"/>
                    <a:pt x="1677" y="4343"/>
                  </a:cubicBezTo>
                  <a:cubicBezTo>
                    <a:pt x="1701" y="4416"/>
                    <a:pt x="1726" y="4465"/>
                    <a:pt x="1726" y="4513"/>
                  </a:cubicBezTo>
                  <a:cubicBezTo>
                    <a:pt x="1726" y="4537"/>
                    <a:pt x="1750" y="4562"/>
                    <a:pt x="1774" y="4562"/>
                  </a:cubicBezTo>
                  <a:cubicBezTo>
                    <a:pt x="1799" y="4562"/>
                    <a:pt x="1823" y="4513"/>
                    <a:pt x="1823" y="4489"/>
                  </a:cubicBezTo>
                  <a:cubicBezTo>
                    <a:pt x="1799" y="4440"/>
                    <a:pt x="1774" y="4367"/>
                    <a:pt x="1750" y="4319"/>
                  </a:cubicBezTo>
                  <a:cubicBezTo>
                    <a:pt x="1750" y="4302"/>
                    <a:pt x="1738" y="4285"/>
                    <a:pt x="1722" y="4285"/>
                  </a:cubicBezTo>
                  <a:close/>
                  <a:moveTo>
                    <a:pt x="1799" y="4635"/>
                  </a:moveTo>
                  <a:cubicBezTo>
                    <a:pt x="1774" y="4659"/>
                    <a:pt x="1750" y="4683"/>
                    <a:pt x="1750" y="4708"/>
                  </a:cubicBezTo>
                  <a:lnTo>
                    <a:pt x="1750" y="4780"/>
                  </a:lnTo>
                  <a:lnTo>
                    <a:pt x="1750" y="4878"/>
                  </a:lnTo>
                  <a:cubicBezTo>
                    <a:pt x="1750" y="4902"/>
                    <a:pt x="1774" y="4926"/>
                    <a:pt x="1799" y="4926"/>
                  </a:cubicBezTo>
                  <a:cubicBezTo>
                    <a:pt x="1823" y="4926"/>
                    <a:pt x="1847" y="4902"/>
                    <a:pt x="1847" y="4878"/>
                  </a:cubicBezTo>
                  <a:lnTo>
                    <a:pt x="1847" y="4780"/>
                  </a:lnTo>
                  <a:lnTo>
                    <a:pt x="1847" y="4683"/>
                  </a:lnTo>
                  <a:cubicBezTo>
                    <a:pt x="1847" y="4659"/>
                    <a:pt x="1823" y="4635"/>
                    <a:pt x="1799" y="4635"/>
                  </a:cubicBezTo>
                  <a:close/>
                  <a:moveTo>
                    <a:pt x="1799" y="5023"/>
                  </a:moveTo>
                  <a:cubicBezTo>
                    <a:pt x="1774" y="5023"/>
                    <a:pt x="1750" y="5023"/>
                    <a:pt x="1750" y="5048"/>
                  </a:cubicBezTo>
                  <a:cubicBezTo>
                    <a:pt x="1726" y="5096"/>
                    <a:pt x="1726" y="5145"/>
                    <a:pt x="1726" y="5169"/>
                  </a:cubicBezTo>
                  <a:cubicBezTo>
                    <a:pt x="1701" y="5193"/>
                    <a:pt x="1726" y="5218"/>
                    <a:pt x="1750" y="5242"/>
                  </a:cubicBezTo>
                  <a:cubicBezTo>
                    <a:pt x="1774" y="5242"/>
                    <a:pt x="1799" y="5218"/>
                    <a:pt x="1799" y="5193"/>
                  </a:cubicBezTo>
                  <a:cubicBezTo>
                    <a:pt x="1823" y="5169"/>
                    <a:pt x="1823" y="5121"/>
                    <a:pt x="1823" y="5072"/>
                  </a:cubicBezTo>
                  <a:cubicBezTo>
                    <a:pt x="1847" y="5048"/>
                    <a:pt x="1823" y="5023"/>
                    <a:pt x="1799" y="50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91757" y="3957734"/>
            <a:ext cx="708344" cy="1228537"/>
            <a:chOff x="-1056319" y="1385262"/>
            <a:chExt cx="212940" cy="369285"/>
          </a:xfrm>
        </p:grpSpPr>
        <p:sp>
          <p:nvSpPr>
            <p:cNvPr id="126" name="Google Shape;126;p4"/>
            <p:cNvSpPr/>
            <p:nvPr/>
          </p:nvSpPr>
          <p:spPr>
            <a:xfrm>
              <a:off x="-933315" y="1467563"/>
              <a:ext cx="27460" cy="279194"/>
            </a:xfrm>
            <a:custGeom>
              <a:avLst/>
              <a:gdLst/>
              <a:ahLst/>
              <a:cxnLst/>
              <a:rect l="l" t="t" r="r" b="b"/>
              <a:pathLst>
                <a:path w="705" h="7168" extrusionOk="0">
                  <a:moveTo>
                    <a:pt x="680" y="1"/>
                  </a:moveTo>
                  <a:cubicBezTo>
                    <a:pt x="656" y="1"/>
                    <a:pt x="632" y="25"/>
                    <a:pt x="632" y="50"/>
                  </a:cubicBezTo>
                  <a:cubicBezTo>
                    <a:pt x="608" y="292"/>
                    <a:pt x="0" y="6123"/>
                    <a:pt x="170" y="7119"/>
                  </a:cubicBezTo>
                  <a:cubicBezTo>
                    <a:pt x="170" y="7143"/>
                    <a:pt x="170" y="7167"/>
                    <a:pt x="195" y="7167"/>
                  </a:cubicBezTo>
                  <a:lnTo>
                    <a:pt x="219" y="7167"/>
                  </a:lnTo>
                  <a:cubicBezTo>
                    <a:pt x="243" y="7143"/>
                    <a:pt x="243" y="7119"/>
                    <a:pt x="243" y="7094"/>
                  </a:cubicBezTo>
                  <a:cubicBezTo>
                    <a:pt x="97" y="6123"/>
                    <a:pt x="705" y="122"/>
                    <a:pt x="705" y="74"/>
                  </a:cubicBezTo>
                  <a:cubicBezTo>
                    <a:pt x="705" y="25"/>
                    <a:pt x="705" y="25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-968331" y="1385262"/>
              <a:ext cx="124952" cy="123978"/>
            </a:xfrm>
            <a:custGeom>
              <a:avLst/>
              <a:gdLst/>
              <a:ahLst/>
              <a:cxnLst/>
              <a:rect l="l" t="t" r="r" b="b"/>
              <a:pathLst>
                <a:path w="3208" h="3183" extrusionOk="0">
                  <a:moveTo>
                    <a:pt x="1555" y="98"/>
                  </a:moveTo>
                  <a:cubicBezTo>
                    <a:pt x="1871" y="171"/>
                    <a:pt x="1871" y="705"/>
                    <a:pt x="1871" y="705"/>
                  </a:cubicBezTo>
                  <a:cubicBezTo>
                    <a:pt x="1871" y="729"/>
                    <a:pt x="1895" y="754"/>
                    <a:pt x="1920" y="754"/>
                  </a:cubicBezTo>
                  <a:cubicBezTo>
                    <a:pt x="1944" y="754"/>
                    <a:pt x="1968" y="754"/>
                    <a:pt x="1968" y="729"/>
                  </a:cubicBezTo>
                  <a:cubicBezTo>
                    <a:pt x="2065" y="535"/>
                    <a:pt x="2260" y="243"/>
                    <a:pt x="2381" y="243"/>
                  </a:cubicBezTo>
                  <a:cubicBezTo>
                    <a:pt x="2405" y="243"/>
                    <a:pt x="2430" y="243"/>
                    <a:pt x="2430" y="268"/>
                  </a:cubicBezTo>
                  <a:cubicBezTo>
                    <a:pt x="2600" y="389"/>
                    <a:pt x="2478" y="802"/>
                    <a:pt x="2405" y="948"/>
                  </a:cubicBezTo>
                  <a:cubicBezTo>
                    <a:pt x="2386" y="988"/>
                    <a:pt x="2414" y="1027"/>
                    <a:pt x="2452" y="1027"/>
                  </a:cubicBezTo>
                  <a:cubicBezTo>
                    <a:pt x="2460" y="1027"/>
                    <a:pt x="2469" y="1025"/>
                    <a:pt x="2478" y="1021"/>
                  </a:cubicBezTo>
                  <a:cubicBezTo>
                    <a:pt x="2600" y="972"/>
                    <a:pt x="2745" y="924"/>
                    <a:pt x="2891" y="924"/>
                  </a:cubicBezTo>
                  <a:cubicBezTo>
                    <a:pt x="2940" y="924"/>
                    <a:pt x="3013" y="924"/>
                    <a:pt x="3061" y="972"/>
                  </a:cubicBezTo>
                  <a:cubicBezTo>
                    <a:pt x="3061" y="972"/>
                    <a:pt x="3061" y="996"/>
                    <a:pt x="3061" y="996"/>
                  </a:cubicBezTo>
                  <a:cubicBezTo>
                    <a:pt x="3037" y="1142"/>
                    <a:pt x="2745" y="1409"/>
                    <a:pt x="2551" y="1580"/>
                  </a:cubicBezTo>
                  <a:cubicBezTo>
                    <a:pt x="2527" y="1580"/>
                    <a:pt x="2527" y="1604"/>
                    <a:pt x="2527" y="1628"/>
                  </a:cubicBezTo>
                  <a:cubicBezTo>
                    <a:pt x="2551" y="1628"/>
                    <a:pt x="2551" y="1652"/>
                    <a:pt x="2575" y="1652"/>
                  </a:cubicBezTo>
                  <a:cubicBezTo>
                    <a:pt x="2721" y="1652"/>
                    <a:pt x="3134" y="1725"/>
                    <a:pt x="3134" y="1920"/>
                  </a:cubicBezTo>
                  <a:cubicBezTo>
                    <a:pt x="3134" y="2114"/>
                    <a:pt x="2624" y="2163"/>
                    <a:pt x="2430" y="2163"/>
                  </a:cubicBezTo>
                  <a:cubicBezTo>
                    <a:pt x="2430" y="2163"/>
                    <a:pt x="2405" y="2163"/>
                    <a:pt x="2405" y="2187"/>
                  </a:cubicBezTo>
                  <a:cubicBezTo>
                    <a:pt x="2381" y="2211"/>
                    <a:pt x="2381" y="2211"/>
                    <a:pt x="2405" y="2235"/>
                  </a:cubicBezTo>
                  <a:cubicBezTo>
                    <a:pt x="2405" y="2235"/>
                    <a:pt x="2697" y="2551"/>
                    <a:pt x="2527" y="2794"/>
                  </a:cubicBezTo>
                  <a:cubicBezTo>
                    <a:pt x="2503" y="2818"/>
                    <a:pt x="2454" y="2843"/>
                    <a:pt x="2430" y="2843"/>
                  </a:cubicBezTo>
                  <a:cubicBezTo>
                    <a:pt x="2260" y="2843"/>
                    <a:pt x="1992" y="2503"/>
                    <a:pt x="1895" y="2381"/>
                  </a:cubicBezTo>
                  <a:cubicBezTo>
                    <a:pt x="1883" y="2369"/>
                    <a:pt x="1871" y="2363"/>
                    <a:pt x="1862" y="2363"/>
                  </a:cubicBezTo>
                  <a:cubicBezTo>
                    <a:pt x="1853" y="2363"/>
                    <a:pt x="1847" y="2369"/>
                    <a:pt x="1847" y="2381"/>
                  </a:cubicBezTo>
                  <a:cubicBezTo>
                    <a:pt x="1822" y="2381"/>
                    <a:pt x="1798" y="2405"/>
                    <a:pt x="1798" y="2430"/>
                  </a:cubicBezTo>
                  <a:cubicBezTo>
                    <a:pt x="1798" y="2430"/>
                    <a:pt x="1871" y="2964"/>
                    <a:pt x="1579" y="3086"/>
                  </a:cubicBezTo>
                  <a:lnTo>
                    <a:pt x="1507" y="3086"/>
                  </a:lnTo>
                  <a:cubicBezTo>
                    <a:pt x="1312" y="3086"/>
                    <a:pt x="1215" y="2624"/>
                    <a:pt x="1215" y="2454"/>
                  </a:cubicBezTo>
                  <a:cubicBezTo>
                    <a:pt x="1215" y="2430"/>
                    <a:pt x="1191" y="2430"/>
                    <a:pt x="1166" y="2430"/>
                  </a:cubicBezTo>
                  <a:cubicBezTo>
                    <a:pt x="1166" y="2430"/>
                    <a:pt x="1166" y="2454"/>
                    <a:pt x="1166" y="2454"/>
                  </a:cubicBezTo>
                  <a:cubicBezTo>
                    <a:pt x="1045" y="2551"/>
                    <a:pt x="899" y="2624"/>
                    <a:pt x="754" y="2624"/>
                  </a:cubicBezTo>
                  <a:cubicBezTo>
                    <a:pt x="656" y="2624"/>
                    <a:pt x="583" y="2600"/>
                    <a:pt x="511" y="2575"/>
                  </a:cubicBezTo>
                  <a:cubicBezTo>
                    <a:pt x="462" y="2551"/>
                    <a:pt x="413" y="2503"/>
                    <a:pt x="413" y="2454"/>
                  </a:cubicBezTo>
                  <a:cubicBezTo>
                    <a:pt x="389" y="2235"/>
                    <a:pt x="729" y="1871"/>
                    <a:pt x="875" y="1725"/>
                  </a:cubicBezTo>
                  <a:cubicBezTo>
                    <a:pt x="875" y="1701"/>
                    <a:pt x="875" y="1701"/>
                    <a:pt x="875" y="1677"/>
                  </a:cubicBezTo>
                  <a:cubicBezTo>
                    <a:pt x="851" y="1652"/>
                    <a:pt x="826" y="1652"/>
                    <a:pt x="826" y="1652"/>
                  </a:cubicBezTo>
                  <a:lnTo>
                    <a:pt x="705" y="1652"/>
                  </a:lnTo>
                  <a:cubicBezTo>
                    <a:pt x="535" y="1652"/>
                    <a:pt x="195" y="1628"/>
                    <a:pt x="146" y="1409"/>
                  </a:cubicBezTo>
                  <a:cubicBezTo>
                    <a:pt x="122" y="1385"/>
                    <a:pt x="122" y="1361"/>
                    <a:pt x="146" y="1337"/>
                  </a:cubicBezTo>
                  <a:cubicBezTo>
                    <a:pt x="219" y="1215"/>
                    <a:pt x="559" y="1191"/>
                    <a:pt x="826" y="1191"/>
                  </a:cubicBezTo>
                  <a:lnTo>
                    <a:pt x="851" y="1191"/>
                  </a:lnTo>
                  <a:cubicBezTo>
                    <a:pt x="899" y="1167"/>
                    <a:pt x="924" y="1118"/>
                    <a:pt x="875" y="1094"/>
                  </a:cubicBezTo>
                  <a:cubicBezTo>
                    <a:pt x="778" y="1021"/>
                    <a:pt x="511" y="778"/>
                    <a:pt x="511" y="608"/>
                  </a:cubicBezTo>
                  <a:cubicBezTo>
                    <a:pt x="511" y="559"/>
                    <a:pt x="511" y="535"/>
                    <a:pt x="535" y="511"/>
                  </a:cubicBezTo>
                  <a:cubicBezTo>
                    <a:pt x="583" y="486"/>
                    <a:pt x="608" y="462"/>
                    <a:pt x="656" y="462"/>
                  </a:cubicBezTo>
                  <a:cubicBezTo>
                    <a:pt x="899" y="511"/>
                    <a:pt x="1118" y="632"/>
                    <a:pt x="1312" y="778"/>
                  </a:cubicBezTo>
                  <a:lnTo>
                    <a:pt x="1361" y="778"/>
                  </a:lnTo>
                  <a:cubicBezTo>
                    <a:pt x="1385" y="754"/>
                    <a:pt x="1385" y="754"/>
                    <a:pt x="1385" y="729"/>
                  </a:cubicBezTo>
                  <a:cubicBezTo>
                    <a:pt x="1361" y="608"/>
                    <a:pt x="1337" y="268"/>
                    <a:pt x="1434" y="146"/>
                  </a:cubicBezTo>
                  <a:cubicBezTo>
                    <a:pt x="1458" y="98"/>
                    <a:pt x="1507" y="98"/>
                    <a:pt x="1555" y="98"/>
                  </a:cubicBezTo>
                  <a:close/>
                  <a:moveTo>
                    <a:pt x="1531" y="1"/>
                  </a:moveTo>
                  <a:cubicBezTo>
                    <a:pt x="1458" y="1"/>
                    <a:pt x="1385" y="25"/>
                    <a:pt x="1337" y="73"/>
                  </a:cubicBezTo>
                  <a:cubicBezTo>
                    <a:pt x="1239" y="243"/>
                    <a:pt x="1215" y="438"/>
                    <a:pt x="1239" y="632"/>
                  </a:cubicBezTo>
                  <a:cubicBezTo>
                    <a:pt x="1069" y="486"/>
                    <a:pt x="875" y="389"/>
                    <a:pt x="632" y="365"/>
                  </a:cubicBezTo>
                  <a:cubicBezTo>
                    <a:pt x="583" y="365"/>
                    <a:pt x="511" y="389"/>
                    <a:pt x="462" y="413"/>
                  </a:cubicBezTo>
                  <a:cubicBezTo>
                    <a:pt x="413" y="462"/>
                    <a:pt x="389" y="535"/>
                    <a:pt x="389" y="584"/>
                  </a:cubicBezTo>
                  <a:cubicBezTo>
                    <a:pt x="438" y="778"/>
                    <a:pt x="559" y="948"/>
                    <a:pt x="705" y="1069"/>
                  </a:cubicBezTo>
                  <a:cubicBezTo>
                    <a:pt x="511" y="1069"/>
                    <a:pt x="171" y="1118"/>
                    <a:pt x="49" y="1264"/>
                  </a:cubicBezTo>
                  <a:cubicBezTo>
                    <a:pt x="0" y="1312"/>
                    <a:pt x="0" y="1361"/>
                    <a:pt x="0" y="1434"/>
                  </a:cubicBezTo>
                  <a:cubicBezTo>
                    <a:pt x="73" y="1701"/>
                    <a:pt x="462" y="1725"/>
                    <a:pt x="681" y="1725"/>
                  </a:cubicBezTo>
                  <a:cubicBezTo>
                    <a:pt x="511" y="1895"/>
                    <a:pt x="243" y="2211"/>
                    <a:pt x="268" y="2454"/>
                  </a:cubicBezTo>
                  <a:cubicBezTo>
                    <a:pt x="292" y="2527"/>
                    <a:pt x="341" y="2600"/>
                    <a:pt x="413" y="2624"/>
                  </a:cubicBezTo>
                  <a:cubicBezTo>
                    <a:pt x="511" y="2673"/>
                    <a:pt x="608" y="2697"/>
                    <a:pt x="705" y="2697"/>
                  </a:cubicBezTo>
                  <a:cubicBezTo>
                    <a:pt x="851" y="2697"/>
                    <a:pt x="996" y="2648"/>
                    <a:pt x="1118" y="2551"/>
                  </a:cubicBezTo>
                  <a:cubicBezTo>
                    <a:pt x="1166" y="2746"/>
                    <a:pt x="1264" y="3183"/>
                    <a:pt x="1507" y="3183"/>
                  </a:cubicBezTo>
                  <a:cubicBezTo>
                    <a:pt x="1531" y="3183"/>
                    <a:pt x="1579" y="3183"/>
                    <a:pt x="1604" y="3159"/>
                  </a:cubicBezTo>
                  <a:cubicBezTo>
                    <a:pt x="1822" y="3037"/>
                    <a:pt x="1944" y="2794"/>
                    <a:pt x="1895" y="2551"/>
                  </a:cubicBezTo>
                  <a:lnTo>
                    <a:pt x="1895" y="2551"/>
                  </a:lnTo>
                  <a:cubicBezTo>
                    <a:pt x="2041" y="2721"/>
                    <a:pt x="2260" y="2940"/>
                    <a:pt x="2430" y="2940"/>
                  </a:cubicBezTo>
                  <a:cubicBezTo>
                    <a:pt x="2503" y="2940"/>
                    <a:pt x="2551" y="2916"/>
                    <a:pt x="2600" y="2867"/>
                  </a:cubicBezTo>
                  <a:cubicBezTo>
                    <a:pt x="2697" y="2648"/>
                    <a:pt x="2673" y="2405"/>
                    <a:pt x="2527" y="2260"/>
                  </a:cubicBezTo>
                  <a:cubicBezTo>
                    <a:pt x="2745" y="2235"/>
                    <a:pt x="3207" y="2163"/>
                    <a:pt x="3207" y="1920"/>
                  </a:cubicBezTo>
                  <a:cubicBezTo>
                    <a:pt x="3207" y="1677"/>
                    <a:pt x="2867" y="1604"/>
                    <a:pt x="2673" y="1580"/>
                  </a:cubicBezTo>
                  <a:cubicBezTo>
                    <a:pt x="2818" y="1434"/>
                    <a:pt x="3134" y="1191"/>
                    <a:pt x="3134" y="1021"/>
                  </a:cubicBezTo>
                  <a:cubicBezTo>
                    <a:pt x="3134" y="972"/>
                    <a:pt x="3110" y="948"/>
                    <a:pt x="3086" y="899"/>
                  </a:cubicBezTo>
                  <a:cubicBezTo>
                    <a:pt x="3037" y="851"/>
                    <a:pt x="2940" y="826"/>
                    <a:pt x="2867" y="826"/>
                  </a:cubicBezTo>
                  <a:cubicBezTo>
                    <a:pt x="2745" y="826"/>
                    <a:pt x="2624" y="851"/>
                    <a:pt x="2503" y="899"/>
                  </a:cubicBezTo>
                  <a:cubicBezTo>
                    <a:pt x="2551" y="729"/>
                    <a:pt x="2648" y="341"/>
                    <a:pt x="2478" y="195"/>
                  </a:cubicBezTo>
                  <a:cubicBezTo>
                    <a:pt x="2430" y="171"/>
                    <a:pt x="2405" y="146"/>
                    <a:pt x="2357" y="146"/>
                  </a:cubicBezTo>
                  <a:cubicBezTo>
                    <a:pt x="2187" y="146"/>
                    <a:pt x="2017" y="389"/>
                    <a:pt x="1920" y="559"/>
                  </a:cubicBezTo>
                  <a:cubicBezTo>
                    <a:pt x="1895" y="365"/>
                    <a:pt x="1798" y="73"/>
                    <a:pt x="1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-990104" y="1535297"/>
              <a:ext cx="60606" cy="203864"/>
            </a:xfrm>
            <a:custGeom>
              <a:avLst/>
              <a:gdLst/>
              <a:ahLst/>
              <a:cxnLst/>
              <a:rect l="l" t="t" r="r" b="b"/>
              <a:pathLst>
                <a:path w="1556" h="5234" extrusionOk="0">
                  <a:moveTo>
                    <a:pt x="70" y="1"/>
                  </a:moveTo>
                  <a:cubicBezTo>
                    <a:pt x="64" y="1"/>
                    <a:pt x="56" y="4"/>
                    <a:pt x="49" y="11"/>
                  </a:cubicBezTo>
                  <a:cubicBezTo>
                    <a:pt x="25" y="11"/>
                    <a:pt x="1" y="35"/>
                    <a:pt x="25" y="60"/>
                  </a:cubicBezTo>
                  <a:cubicBezTo>
                    <a:pt x="49" y="108"/>
                    <a:pt x="1458" y="3290"/>
                    <a:pt x="948" y="5185"/>
                  </a:cubicBezTo>
                  <a:cubicBezTo>
                    <a:pt x="948" y="5210"/>
                    <a:pt x="948" y="5234"/>
                    <a:pt x="972" y="5234"/>
                  </a:cubicBezTo>
                  <a:cubicBezTo>
                    <a:pt x="1021" y="5234"/>
                    <a:pt x="1045" y="5234"/>
                    <a:pt x="1045" y="5185"/>
                  </a:cubicBezTo>
                  <a:cubicBezTo>
                    <a:pt x="1555" y="3290"/>
                    <a:pt x="122" y="60"/>
                    <a:pt x="98" y="35"/>
                  </a:cubicBezTo>
                  <a:cubicBezTo>
                    <a:pt x="98" y="18"/>
                    <a:pt x="8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-1056319" y="1471965"/>
              <a:ext cx="125886" cy="123394"/>
            </a:xfrm>
            <a:custGeom>
              <a:avLst/>
              <a:gdLst/>
              <a:ahLst/>
              <a:cxnLst/>
              <a:rect l="l" t="t" r="r" b="b"/>
              <a:pathLst>
                <a:path w="3232" h="3168" extrusionOk="0">
                  <a:moveTo>
                    <a:pt x="1513" y="97"/>
                  </a:moveTo>
                  <a:cubicBezTo>
                    <a:pt x="1527" y="97"/>
                    <a:pt x="1541" y="99"/>
                    <a:pt x="1555" y="107"/>
                  </a:cubicBezTo>
                  <a:cubicBezTo>
                    <a:pt x="1871" y="155"/>
                    <a:pt x="1895" y="714"/>
                    <a:pt x="1895" y="714"/>
                  </a:cubicBezTo>
                  <a:cubicBezTo>
                    <a:pt x="1895" y="738"/>
                    <a:pt x="1895" y="738"/>
                    <a:pt x="1919" y="738"/>
                  </a:cubicBezTo>
                  <a:cubicBezTo>
                    <a:pt x="1926" y="745"/>
                    <a:pt x="1934" y="748"/>
                    <a:pt x="1940" y="748"/>
                  </a:cubicBezTo>
                  <a:cubicBezTo>
                    <a:pt x="1956" y="748"/>
                    <a:pt x="1968" y="731"/>
                    <a:pt x="1968" y="714"/>
                  </a:cubicBezTo>
                  <a:cubicBezTo>
                    <a:pt x="2065" y="544"/>
                    <a:pt x="2259" y="228"/>
                    <a:pt x="2381" y="228"/>
                  </a:cubicBezTo>
                  <a:cubicBezTo>
                    <a:pt x="2405" y="228"/>
                    <a:pt x="2430" y="252"/>
                    <a:pt x="2454" y="252"/>
                  </a:cubicBezTo>
                  <a:cubicBezTo>
                    <a:pt x="2600" y="398"/>
                    <a:pt x="2478" y="811"/>
                    <a:pt x="2430" y="957"/>
                  </a:cubicBezTo>
                  <a:cubicBezTo>
                    <a:pt x="2405" y="957"/>
                    <a:pt x="2405" y="981"/>
                    <a:pt x="2430" y="1005"/>
                  </a:cubicBezTo>
                  <a:lnTo>
                    <a:pt x="2478" y="1005"/>
                  </a:lnTo>
                  <a:cubicBezTo>
                    <a:pt x="2600" y="933"/>
                    <a:pt x="2745" y="908"/>
                    <a:pt x="2891" y="908"/>
                  </a:cubicBezTo>
                  <a:cubicBezTo>
                    <a:pt x="2940" y="908"/>
                    <a:pt x="3013" y="908"/>
                    <a:pt x="3061" y="957"/>
                  </a:cubicBezTo>
                  <a:cubicBezTo>
                    <a:pt x="3061" y="957"/>
                    <a:pt x="3061" y="981"/>
                    <a:pt x="3061" y="981"/>
                  </a:cubicBezTo>
                  <a:cubicBezTo>
                    <a:pt x="3037" y="1127"/>
                    <a:pt x="2745" y="1394"/>
                    <a:pt x="2551" y="1540"/>
                  </a:cubicBezTo>
                  <a:cubicBezTo>
                    <a:pt x="2551" y="1564"/>
                    <a:pt x="2527" y="1588"/>
                    <a:pt x="2527" y="1588"/>
                  </a:cubicBezTo>
                  <a:cubicBezTo>
                    <a:pt x="2551" y="1613"/>
                    <a:pt x="2551" y="1637"/>
                    <a:pt x="2575" y="1637"/>
                  </a:cubicBezTo>
                  <a:cubicBezTo>
                    <a:pt x="2575" y="1637"/>
                    <a:pt x="3134" y="1710"/>
                    <a:pt x="3134" y="1904"/>
                  </a:cubicBezTo>
                  <a:cubicBezTo>
                    <a:pt x="3134" y="2099"/>
                    <a:pt x="2624" y="2147"/>
                    <a:pt x="2454" y="2147"/>
                  </a:cubicBezTo>
                  <a:cubicBezTo>
                    <a:pt x="2430" y="2147"/>
                    <a:pt x="2405" y="2147"/>
                    <a:pt x="2405" y="2171"/>
                  </a:cubicBezTo>
                  <a:cubicBezTo>
                    <a:pt x="2381" y="2171"/>
                    <a:pt x="2381" y="2196"/>
                    <a:pt x="2405" y="2220"/>
                  </a:cubicBezTo>
                  <a:cubicBezTo>
                    <a:pt x="2405" y="2220"/>
                    <a:pt x="2697" y="2536"/>
                    <a:pt x="2527" y="2779"/>
                  </a:cubicBezTo>
                  <a:cubicBezTo>
                    <a:pt x="2502" y="2803"/>
                    <a:pt x="2478" y="2827"/>
                    <a:pt x="2430" y="2827"/>
                  </a:cubicBezTo>
                  <a:cubicBezTo>
                    <a:pt x="2259" y="2827"/>
                    <a:pt x="1992" y="2487"/>
                    <a:pt x="1895" y="2341"/>
                  </a:cubicBezTo>
                  <a:cubicBezTo>
                    <a:pt x="1895" y="2341"/>
                    <a:pt x="1884" y="2331"/>
                    <a:pt x="1870" y="2331"/>
                  </a:cubicBezTo>
                  <a:cubicBezTo>
                    <a:pt x="1863" y="2331"/>
                    <a:pt x="1855" y="2333"/>
                    <a:pt x="1846" y="2341"/>
                  </a:cubicBezTo>
                  <a:cubicBezTo>
                    <a:pt x="1822" y="2341"/>
                    <a:pt x="1822" y="2366"/>
                    <a:pt x="1822" y="2390"/>
                  </a:cubicBezTo>
                  <a:cubicBezTo>
                    <a:pt x="1822" y="2390"/>
                    <a:pt x="1895" y="2924"/>
                    <a:pt x="1579" y="3046"/>
                  </a:cubicBezTo>
                  <a:lnTo>
                    <a:pt x="1531" y="3046"/>
                  </a:lnTo>
                  <a:cubicBezTo>
                    <a:pt x="1336" y="3046"/>
                    <a:pt x="1239" y="2609"/>
                    <a:pt x="1215" y="2439"/>
                  </a:cubicBezTo>
                  <a:cubicBezTo>
                    <a:pt x="1215" y="2414"/>
                    <a:pt x="1191" y="2414"/>
                    <a:pt x="1191" y="2414"/>
                  </a:cubicBezTo>
                  <a:lnTo>
                    <a:pt x="1142" y="2414"/>
                  </a:lnTo>
                  <a:cubicBezTo>
                    <a:pt x="1021" y="2512"/>
                    <a:pt x="875" y="2584"/>
                    <a:pt x="705" y="2584"/>
                  </a:cubicBezTo>
                  <a:cubicBezTo>
                    <a:pt x="632" y="2584"/>
                    <a:pt x="535" y="2560"/>
                    <a:pt x="462" y="2536"/>
                  </a:cubicBezTo>
                  <a:cubicBezTo>
                    <a:pt x="413" y="2512"/>
                    <a:pt x="389" y="2463"/>
                    <a:pt x="365" y="2414"/>
                  </a:cubicBezTo>
                  <a:cubicBezTo>
                    <a:pt x="340" y="2220"/>
                    <a:pt x="705" y="1831"/>
                    <a:pt x="826" y="1686"/>
                  </a:cubicBezTo>
                  <a:cubicBezTo>
                    <a:pt x="851" y="1661"/>
                    <a:pt x="826" y="1613"/>
                    <a:pt x="802" y="1613"/>
                  </a:cubicBezTo>
                  <a:lnTo>
                    <a:pt x="656" y="1613"/>
                  </a:lnTo>
                  <a:cubicBezTo>
                    <a:pt x="510" y="1613"/>
                    <a:pt x="170" y="1588"/>
                    <a:pt x="122" y="1394"/>
                  </a:cubicBezTo>
                  <a:cubicBezTo>
                    <a:pt x="122" y="1370"/>
                    <a:pt x="122" y="1345"/>
                    <a:pt x="146" y="1321"/>
                  </a:cubicBezTo>
                  <a:cubicBezTo>
                    <a:pt x="219" y="1200"/>
                    <a:pt x="559" y="1175"/>
                    <a:pt x="826" y="1175"/>
                  </a:cubicBezTo>
                  <a:lnTo>
                    <a:pt x="875" y="1175"/>
                  </a:lnTo>
                  <a:cubicBezTo>
                    <a:pt x="875" y="1175"/>
                    <a:pt x="899" y="1151"/>
                    <a:pt x="923" y="1151"/>
                  </a:cubicBezTo>
                  <a:cubicBezTo>
                    <a:pt x="923" y="1127"/>
                    <a:pt x="899" y="1103"/>
                    <a:pt x="899" y="1078"/>
                  </a:cubicBezTo>
                  <a:cubicBezTo>
                    <a:pt x="802" y="1005"/>
                    <a:pt x="510" y="762"/>
                    <a:pt x="510" y="592"/>
                  </a:cubicBezTo>
                  <a:cubicBezTo>
                    <a:pt x="510" y="568"/>
                    <a:pt x="535" y="520"/>
                    <a:pt x="559" y="495"/>
                  </a:cubicBezTo>
                  <a:cubicBezTo>
                    <a:pt x="583" y="471"/>
                    <a:pt x="632" y="471"/>
                    <a:pt x="680" y="471"/>
                  </a:cubicBezTo>
                  <a:cubicBezTo>
                    <a:pt x="899" y="520"/>
                    <a:pt x="1142" y="617"/>
                    <a:pt x="1312" y="762"/>
                  </a:cubicBezTo>
                  <a:cubicBezTo>
                    <a:pt x="1324" y="775"/>
                    <a:pt x="1336" y="781"/>
                    <a:pt x="1345" y="781"/>
                  </a:cubicBezTo>
                  <a:cubicBezTo>
                    <a:pt x="1355" y="781"/>
                    <a:pt x="1361" y="775"/>
                    <a:pt x="1361" y="762"/>
                  </a:cubicBezTo>
                  <a:cubicBezTo>
                    <a:pt x="1385" y="762"/>
                    <a:pt x="1409" y="738"/>
                    <a:pt x="1385" y="714"/>
                  </a:cubicBezTo>
                  <a:cubicBezTo>
                    <a:pt x="1361" y="592"/>
                    <a:pt x="1336" y="252"/>
                    <a:pt x="1434" y="131"/>
                  </a:cubicBezTo>
                  <a:cubicBezTo>
                    <a:pt x="1451" y="114"/>
                    <a:pt x="1480" y="97"/>
                    <a:pt x="1513" y="97"/>
                  </a:cubicBezTo>
                  <a:close/>
                  <a:moveTo>
                    <a:pt x="1497" y="0"/>
                  </a:moveTo>
                  <a:cubicBezTo>
                    <a:pt x="1437" y="0"/>
                    <a:pt x="1373" y="28"/>
                    <a:pt x="1336" y="82"/>
                  </a:cubicBezTo>
                  <a:cubicBezTo>
                    <a:pt x="1263" y="252"/>
                    <a:pt x="1215" y="447"/>
                    <a:pt x="1263" y="617"/>
                  </a:cubicBezTo>
                  <a:cubicBezTo>
                    <a:pt x="1093" y="471"/>
                    <a:pt x="875" y="398"/>
                    <a:pt x="656" y="349"/>
                  </a:cubicBezTo>
                  <a:cubicBezTo>
                    <a:pt x="583" y="349"/>
                    <a:pt x="535" y="374"/>
                    <a:pt x="462" y="422"/>
                  </a:cubicBezTo>
                  <a:cubicBezTo>
                    <a:pt x="413" y="447"/>
                    <a:pt x="389" y="520"/>
                    <a:pt x="389" y="568"/>
                  </a:cubicBezTo>
                  <a:cubicBezTo>
                    <a:pt x="413" y="762"/>
                    <a:pt x="608" y="957"/>
                    <a:pt x="729" y="1054"/>
                  </a:cubicBezTo>
                  <a:cubicBezTo>
                    <a:pt x="510" y="1078"/>
                    <a:pt x="170" y="1103"/>
                    <a:pt x="49" y="1248"/>
                  </a:cubicBezTo>
                  <a:cubicBezTo>
                    <a:pt x="25" y="1297"/>
                    <a:pt x="0" y="1370"/>
                    <a:pt x="25" y="1418"/>
                  </a:cubicBezTo>
                  <a:cubicBezTo>
                    <a:pt x="73" y="1686"/>
                    <a:pt x="462" y="1710"/>
                    <a:pt x="680" y="1710"/>
                  </a:cubicBezTo>
                  <a:cubicBezTo>
                    <a:pt x="535" y="1880"/>
                    <a:pt x="243" y="2220"/>
                    <a:pt x="292" y="2439"/>
                  </a:cubicBezTo>
                  <a:cubicBezTo>
                    <a:pt x="292" y="2536"/>
                    <a:pt x="340" y="2584"/>
                    <a:pt x="438" y="2633"/>
                  </a:cubicBezTo>
                  <a:cubicBezTo>
                    <a:pt x="510" y="2682"/>
                    <a:pt x="608" y="2706"/>
                    <a:pt x="705" y="2706"/>
                  </a:cubicBezTo>
                  <a:cubicBezTo>
                    <a:pt x="875" y="2682"/>
                    <a:pt x="1021" y="2633"/>
                    <a:pt x="1142" y="2560"/>
                  </a:cubicBezTo>
                  <a:cubicBezTo>
                    <a:pt x="1166" y="2730"/>
                    <a:pt x="1263" y="3167"/>
                    <a:pt x="1531" y="3167"/>
                  </a:cubicBezTo>
                  <a:lnTo>
                    <a:pt x="1628" y="3167"/>
                  </a:lnTo>
                  <a:cubicBezTo>
                    <a:pt x="1822" y="3046"/>
                    <a:pt x="1944" y="2803"/>
                    <a:pt x="1919" y="2560"/>
                  </a:cubicBezTo>
                  <a:lnTo>
                    <a:pt x="1919" y="2560"/>
                  </a:lnTo>
                  <a:cubicBezTo>
                    <a:pt x="2041" y="2706"/>
                    <a:pt x="2259" y="2949"/>
                    <a:pt x="2454" y="2949"/>
                  </a:cubicBezTo>
                  <a:cubicBezTo>
                    <a:pt x="2502" y="2949"/>
                    <a:pt x="2575" y="2900"/>
                    <a:pt x="2600" y="2852"/>
                  </a:cubicBezTo>
                  <a:cubicBezTo>
                    <a:pt x="2721" y="2657"/>
                    <a:pt x="2697" y="2414"/>
                    <a:pt x="2551" y="2244"/>
                  </a:cubicBezTo>
                  <a:cubicBezTo>
                    <a:pt x="2745" y="2220"/>
                    <a:pt x="3231" y="2147"/>
                    <a:pt x="3231" y="1904"/>
                  </a:cubicBezTo>
                  <a:cubicBezTo>
                    <a:pt x="3231" y="1661"/>
                    <a:pt x="2891" y="1588"/>
                    <a:pt x="2697" y="1564"/>
                  </a:cubicBezTo>
                  <a:cubicBezTo>
                    <a:pt x="2842" y="1443"/>
                    <a:pt x="3134" y="1175"/>
                    <a:pt x="3134" y="1005"/>
                  </a:cubicBezTo>
                  <a:cubicBezTo>
                    <a:pt x="3134" y="981"/>
                    <a:pt x="3134" y="933"/>
                    <a:pt x="3110" y="908"/>
                  </a:cubicBezTo>
                  <a:cubicBezTo>
                    <a:pt x="3055" y="854"/>
                    <a:pt x="3000" y="826"/>
                    <a:pt x="2935" y="826"/>
                  </a:cubicBezTo>
                  <a:cubicBezTo>
                    <a:pt x="2914" y="826"/>
                    <a:pt x="2891" y="829"/>
                    <a:pt x="2867" y="835"/>
                  </a:cubicBezTo>
                  <a:cubicBezTo>
                    <a:pt x="2745" y="835"/>
                    <a:pt x="2624" y="860"/>
                    <a:pt x="2527" y="884"/>
                  </a:cubicBezTo>
                  <a:cubicBezTo>
                    <a:pt x="2575" y="714"/>
                    <a:pt x="2672" y="349"/>
                    <a:pt x="2478" y="179"/>
                  </a:cubicBezTo>
                  <a:cubicBezTo>
                    <a:pt x="2454" y="155"/>
                    <a:pt x="2405" y="155"/>
                    <a:pt x="2381" y="131"/>
                  </a:cubicBezTo>
                  <a:cubicBezTo>
                    <a:pt x="2211" y="131"/>
                    <a:pt x="2041" y="374"/>
                    <a:pt x="1944" y="544"/>
                  </a:cubicBezTo>
                  <a:cubicBezTo>
                    <a:pt x="1919" y="349"/>
                    <a:pt x="1822" y="58"/>
                    <a:pt x="1555" y="9"/>
                  </a:cubicBezTo>
                  <a:cubicBezTo>
                    <a:pt x="1537" y="3"/>
                    <a:pt x="1517" y="0"/>
                    <a:pt x="14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-933315" y="1418369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29" y="1"/>
                  </a:moveTo>
                  <a:cubicBezTo>
                    <a:pt x="340" y="1"/>
                    <a:pt x="0" y="317"/>
                    <a:pt x="0" y="705"/>
                  </a:cubicBezTo>
                  <a:cubicBezTo>
                    <a:pt x="0" y="1094"/>
                    <a:pt x="340" y="1410"/>
                    <a:pt x="729" y="1410"/>
                  </a:cubicBezTo>
                  <a:cubicBezTo>
                    <a:pt x="1118" y="1410"/>
                    <a:pt x="1434" y="1094"/>
                    <a:pt x="1434" y="705"/>
                  </a:cubicBezTo>
                  <a:cubicBezTo>
                    <a:pt x="1434" y="317"/>
                    <a:pt x="1118" y="1"/>
                    <a:pt x="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-1021303" y="1507331"/>
              <a:ext cx="55854" cy="54919"/>
            </a:xfrm>
            <a:custGeom>
              <a:avLst/>
              <a:gdLst/>
              <a:ahLst/>
              <a:cxnLst/>
              <a:rect l="l" t="t" r="r" b="b"/>
              <a:pathLst>
                <a:path w="1434" h="1410" extrusionOk="0">
                  <a:moveTo>
                    <a:pt x="705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1093"/>
                    <a:pt x="316" y="1409"/>
                    <a:pt x="705" y="1409"/>
                  </a:cubicBezTo>
                  <a:cubicBezTo>
                    <a:pt x="1118" y="1409"/>
                    <a:pt x="1433" y="1093"/>
                    <a:pt x="1433" y="705"/>
                  </a:cubicBezTo>
                  <a:cubicBezTo>
                    <a:pt x="1433" y="316"/>
                    <a:pt x="1118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029833" y="1690513"/>
              <a:ext cx="173717" cy="64034"/>
            </a:xfrm>
            <a:custGeom>
              <a:avLst/>
              <a:gdLst/>
              <a:ahLst/>
              <a:cxnLst/>
              <a:rect l="l" t="t" r="r" b="b"/>
              <a:pathLst>
                <a:path w="4460" h="1644" extrusionOk="0">
                  <a:moveTo>
                    <a:pt x="2533" y="0"/>
                  </a:moveTo>
                  <a:cubicBezTo>
                    <a:pt x="2511" y="0"/>
                    <a:pt x="2492" y="11"/>
                    <a:pt x="2478" y="34"/>
                  </a:cubicBezTo>
                  <a:cubicBezTo>
                    <a:pt x="2308" y="253"/>
                    <a:pt x="1920" y="763"/>
                    <a:pt x="1920" y="763"/>
                  </a:cubicBezTo>
                  <a:cubicBezTo>
                    <a:pt x="1920" y="763"/>
                    <a:pt x="1830" y="97"/>
                    <a:pt x="1603" y="97"/>
                  </a:cubicBezTo>
                  <a:cubicBezTo>
                    <a:pt x="1567" y="97"/>
                    <a:pt x="1526" y="115"/>
                    <a:pt x="1482" y="156"/>
                  </a:cubicBezTo>
                  <a:cubicBezTo>
                    <a:pt x="1288" y="350"/>
                    <a:pt x="1094" y="544"/>
                    <a:pt x="924" y="739"/>
                  </a:cubicBezTo>
                  <a:cubicBezTo>
                    <a:pt x="924" y="739"/>
                    <a:pt x="672" y="73"/>
                    <a:pt x="493" y="73"/>
                  </a:cubicBezTo>
                  <a:cubicBezTo>
                    <a:pt x="464" y="73"/>
                    <a:pt x="437" y="91"/>
                    <a:pt x="413" y="131"/>
                  </a:cubicBezTo>
                  <a:cubicBezTo>
                    <a:pt x="243" y="617"/>
                    <a:pt x="98" y="1103"/>
                    <a:pt x="0" y="1613"/>
                  </a:cubicBezTo>
                  <a:cubicBezTo>
                    <a:pt x="0" y="1613"/>
                    <a:pt x="1039" y="1644"/>
                    <a:pt x="2099" y="1644"/>
                  </a:cubicBezTo>
                  <a:cubicBezTo>
                    <a:pt x="3158" y="1644"/>
                    <a:pt x="4239" y="1613"/>
                    <a:pt x="4324" y="1492"/>
                  </a:cubicBezTo>
                  <a:cubicBezTo>
                    <a:pt x="4459" y="1289"/>
                    <a:pt x="4115" y="108"/>
                    <a:pt x="3813" y="108"/>
                  </a:cubicBezTo>
                  <a:cubicBezTo>
                    <a:pt x="3789" y="108"/>
                    <a:pt x="3765" y="115"/>
                    <a:pt x="3741" y="131"/>
                  </a:cubicBezTo>
                  <a:cubicBezTo>
                    <a:pt x="3523" y="350"/>
                    <a:pt x="3353" y="642"/>
                    <a:pt x="3280" y="933"/>
                  </a:cubicBezTo>
                  <a:cubicBezTo>
                    <a:pt x="3280" y="933"/>
                    <a:pt x="2744" y="0"/>
                    <a:pt x="25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4"/>
          <p:cNvGrpSpPr/>
          <p:nvPr/>
        </p:nvGrpSpPr>
        <p:grpSpPr>
          <a:xfrm>
            <a:off x="8410820" y="4473980"/>
            <a:ext cx="537853" cy="555858"/>
            <a:chOff x="5294267" y="4624350"/>
            <a:chExt cx="383004" cy="395854"/>
          </a:xfrm>
        </p:grpSpPr>
        <p:sp>
          <p:nvSpPr>
            <p:cNvPr id="134" name="Google Shape;134;p4"/>
            <p:cNvSpPr/>
            <p:nvPr/>
          </p:nvSpPr>
          <p:spPr>
            <a:xfrm>
              <a:off x="5358550" y="4859712"/>
              <a:ext cx="58369" cy="160492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294267" y="4894594"/>
              <a:ext cx="175454" cy="68546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5310447" y="4883895"/>
              <a:ext cx="150836" cy="94033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340805" y="4845446"/>
              <a:ext cx="97252" cy="157795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499297" y="4624350"/>
              <a:ext cx="175454" cy="150575"/>
            </a:xfrm>
            <a:custGeom>
              <a:avLst/>
              <a:gdLst/>
              <a:ahLst/>
              <a:cxnLst/>
              <a:rect l="l" t="t" r="r" b="b"/>
              <a:pathLst>
                <a:path w="2017" h="1731" extrusionOk="0">
                  <a:moveTo>
                    <a:pt x="1166" y="175"/>
                  </a:moveTo>
                  <a:cubicBezTo>
                    <a:pt x="1555" y="175"/>
                    <a:pt x="1871" y="467"/>
                    <a:pt x="1871" y="856"/>
                  </a:cubicBezTo>
                  <a:cubicBezTo>
                    <a:pt x="1871" y="1285"/>
                    <a:pt x="1511" y="1569"/>
                    <a:pt x="1144" y="1569"/>
                  </a:cubicBezTo>
                  <a:cubicBezTo>
                    <a:pt x="971" y="1569"/>
                    <a:pt x="796" y="1506"/>
                    <a:pt x="656" y="1366"/>
                  </a:cubicBezTo>
                  <a:cubicBezTo>
                    <a:pt x="219" y="929"/>
                    <a:pt x="534" y="175"/>
                    <a:pt x="1166" y="175"/>
                  </a:cubicBezTo>
                  <a:close/>
                  <a:moveTo>
                    <a:pt x="1142" y="1"/>
                  </a:moveTo>
                  <a:cubicBezTo>
                    <a:pt x="930" y="1"/>
                    <a:pt x="714" y="77"/>
                    <a:pt x="534" y="248"/>
                  </a:cubicBezTo>
                  <a:cubicBezTo>
                    <a:pt x="0" y="807"/>
                    <a:pt x="389" y="1730"/>
                    <a:pt x="1166" y="1730"/>
                  </a:cubicBezTo>
                  <a:cubicBezTo>
                    <a:pt x="1628" y="1730"/>
                    <a:pt x="2016" y="1342"/>
                    <a:pt x="2016" y="856"/>
                  </a:cubicBezTo>
                  <a:cubicBezTo>
                    <a:pt x="2016" y="344"/>
                    <a:pt x="1590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615653" y="4833656"/>
              <a:ext cx="32352" cy="88957"/>
            </a:xfrm>
            <a:custGeom>
              <a:avLst/>
              <a:gdLst/>
              <a:ahLst/>
              <a:cxnLst/>
              <a:rect l="l" t="t" r="r" b="b"/>
              <a:pathLst>
                <a:path w="671" h="1845" extrusionOk="0">
                  <a:moveTo>
                    <a:pt x="106" y="0"/>
                  </a:moveTo>
                  <a:cubicBezTo>
                    <a:pt x="55" y="0"/>
                    <a:pt x="0" y="47"/>
                    <a:pt x="15" y="119"/>
                  </a:cubicBezTo>
                  <a:lnTo>
                    <a:pt x="501" y="1796"/>
                  </a:lnTo>
                  <a:cubicBezTo>
                    <a:pt x="501" y="1820"/>
                    <a:pt x="525" y="1844"/>
                    <a:pt x="573" y="1844"/>
                  </a:cubicBezTo>
                  <a:lnTo>
                    <a:pt x="598" y="1844"/>
                  </a:lnTo>
                  <a:cubicBezTo>
                    <a:pt x="646" y="1844"/>
                    <a:pt x="671" y="1796"/>
                    <a:pt x="646" y="1747"/>
                  </a:cubicBezTo>
                  <a:lnTo>
                    <a:pt x="185" y="71"/>
                  </a:lnTo>
                  <a:cubicBezTo>
                    <a:pt x="175" y="22"/>
                    <a:pt x="141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580022" y="4852990"/>
              <a:ext cx="97250" cy="37993"/>
            </a:xfrm>
            <a:custGeom>
              <a:avLst/>
              <a:gdLst/>
              <a:ahLst/>
              <a:cxnLst/>
              <a:rect l="l" t="t" r="r" b="b"/>
              <a:pathLst>
                <a:path w="2017" h="788" extrusionOk="0">
                  <a:moveTo>
                    <a:pt x="1934" y="0"/>
                  </a:moveTo>
                  <a:cubicBezTo>
                    <a:pt x="1921" y="0"/>
                    <a:pt x="1908" y="3"/>
                    <a:pt x="1895" y="10"/>
                  </a:cubicBezTo>
                  <a:lnTo>
                    <a:pt x="49" y="617"/>
                  </a:lnTo>
                  <a:cubicBezTo>
                    <a:pt x="25" y="642"/>
                    <a:pt x="1" y="666"/>
                    <a:pt x="1" y="714"/>
                  </a:cubicBezTo>
                  <a:cubicBezTo>
                    <a:pt x="1" y="739"/>
                    <a:pt x="49" y="763"/>
                    <a:pt x="74" y="763"/>
                  </a:cubicBezTo>
                  <a:lnTo>
                    <a:pt x="98" y="787"/>
                  </a:lnTo>
                  <a:lnTo>
                    <a:pt x="1944" y="180"/>
                  </a:lnTo>
                  <a:cubicBezTo>
                    <a:pt x="1993" y="156"/>
                    <a:pt x="2017" y="107"/>
                    <a:pt x="1993" y="59"/>
                  </a:cubicBezTo>
                  <a:cubicBezTo>
                    <a:pt x="1993" y="23"/>
                    <a:pt x="1967" y="0"/>
                    <a:pt x="1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588990" y="4847059"/>
              <a:ext cx="83605" cy="52120"/>
            </a:xfrm>
            <a:custGeom>
              <a:avLst/>
              <a:gdLst/>
              <a:ahLst/>
              <a:cxnLst/>
              <a:rect l="l" t="t" r="r" b="b"/>
              <a:pathLst>
                <a:path w="1734" h="1081" extrusionOk="0">
                  <a:moveTo>
                    <a:pt x="110" y="0"/>
                  </a:moveTo>
                  <a:cubicBezTo>
                    <a:pt x="38" y="0"/>
                    <a:pt x="0" y="92"/>
                    <a:pt x="82" y="133"/>
                  </a:cubicBezTo>
                  <a:lnTo>
                    <a:pt x="1588" y="1080"/>
                  </a:lnTo>
                  <a:lnTo>
                    <a:pt x="1637" y="1080"/>
                  </a:lnTo>
                  <a:cubicBezTo>
                    <a:pt x="1661" y="1080"/>
                    <a:pt x="1685" y="1080"/>
                    <a:pt x="1709" y="1056"/>
                  </a:cubicBezTo>
                  <a:cubicBezTo>
                    <a:pt x="1734" y="1007"/>
                    <a:pt x="1709" y="959"/>
                    <a:pt x="1685" y="935"/>
                  </a:cubicBezTo>
                  <a:lnTo>
                    <a:pt x="155" y="11"/>
                  </a:lnTo>
                  <a:cubicBezTo>
                    <a:pt x="139" y="4"/>
                    <a:pt x="124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5605817" y="4825749"/>
              <a:ext cx="53904" cy="87462"/>
            </a:xfrm>
            <a:custGeom>
              <a:avLst/>
              <a:gdLst/>
              <a:ahLst/>
              <a:cxnLst/>
              <a:rect l="l" t="t" r="r" b="b"/>
              <a:pathLst>
                <a:path w="1118" h="1814" extrusionOk="0">
                  <a:moveTo>
                    <a:pt x="1010" y="0"/>
                  </a:moveTo>
                  <a:cubicBezTo>
                    <a:pt x="984" y="0"/>
                    <a:pt x="962" y="12"/>
                    <a:pt x="947" y="41"/>
                  </a:cubicBezTo>
                  <a:lnTo>
                    <a:pt x="24" y="1717"/>
                  </a:lnTo>
                  <a:cubicBezTo>
                    <a:pt x="0" y="1741"/>
                    <a:pt x="24" y="1790"/>
                    <a:pt x="49" y="1814"/>
                  </a:cubicBezTo>
                  <a:lnTo>
                    <a:pt x="97" y="1814"/>
                  </a:lnTo>
                  <a:cubicBezTo>
                    <a:pt x="122" y="1814"/>
                    <a:pt x="146" y="1814"/>
                    <a:pt x="170" y="1790"/>
                  </a:cubicBezTo>
                  <a:lnTo>
                    <a:pt x="1093" y="113"/>
                  </a:lnTo>
                  <a:cubicBezTo>
                    <a:pt x="1118" y="89"/>
                    <a:pt x="1093" y="41"/>
                    <a:pt x="1069" y="16"/>
                  </a:cubicBezTo>
                  <a:cubicBezTo>
                    <a:pt x="1049" y="6"/>
                    <a:pt x="1029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" name="Google Shape;143;p4"/>
          <p:cNvGrpSpPr/>
          <p:nvPr/>
        </p:nvGrpSpPr>
        <p:grpSpPr>
          <a:xfrm>
            <a:off x="122839" y="125316"/>
            <a:ext cx="604654" cy="578037"/>
            <a:chOff x="122839" y="125316"/>
            <a:chExt cx="604654" cy="578037"/>
          </a:xfrm>
        </p:grpSpPr>
        <p:sp>
          <p:nvSpPr>
            <p:cNvPr id="144" name="Google Shape;144;p4"/>
            <p:cNvSpPr/>
            <p:nvPr/>
          </p:nvSpPr>
          <p:spPr>
            <a:xfrm rot="10232062">
              <a:off x="183718" y="463675"/>
              <a:ext cx="246284" cy="220932"/>
            </a:xfrm>
            <a:custGeom>
              <a:avLst/>
              <a:gdLst/>
              <a:ahLst/>
              <a:cxnLst/>
              <a:rect l="l" t="t" r="r" b="b"/>
              <a:pathLst>
                <a:path w="2891" h="2593" extrusionOk="0">
                  <a:moveTo>
                    <a:pt x="2397" y="0"/>
                  </a:moveTo>
                  <a:cubicBezTo>
                    <a:pt x="2197" y="0"/>
                    <a:pt x="1879" y="238"/>
                    <a:pt x="1117" y="367"/>
                  </a:cubicBezTo>
                  <a:cubicBezTo>
                    <a:pt x="0" y="586"/>
                    <a:pt x="389" y="2213"/>
                    <a:pt x="389" y="2335"/>
                  </a:cubicBezTo>
                  <a:cubicBezTo>
                    <a:pt x="672" y="2505"/>
                    <a:pt x="988" y="2592"/>
                    <a:pt x="1309" y="2592"/>
                  </a:cubicBezTo>
                  <a:cubicBezTo>
                    <a:pt x="1538" y="2592"/>
                    <a:pt x="1769" y="2547"/>
                    <a:pt x="1992" y="2456"/>
                  </a:cubicBezTo>
                  <a:cubicBezTo>
                    <a:pt x="2891" y="2092"/>
                    <a:pt x="2891" y="683"/>
                    <a:pt x="2648" y="221"/>
                  </a:cubicBezTo>
                  <a:cubicBezTo>
                    <a:pt x="2567" y="59"/>
                    <a:pt x="2497" y="0"/>
                    <a:pt x="2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232062">
              <a:off x="259551" y="505895"/>
              <a:ext cx="122162" cy="100199"/>
            </a:xfrm>
            <a:custGeom>
              <a:avLst/>
              <a:gdLst/>
              <a:ahLst/>
              <a:cxnLst/>
              <a:rect l="l" t="t" r="r" b="b"/>
              <a:pathLst>
                <a:path w="1434" h="1176" extrusionOk="0">
                  <a:moveTo>
                    <a:pt x="1347" y="0"/>
                  </a:moveTo>
                  <a:cubicBezTo>
                    <a:pt x="1312" y="0"/>
                    <a:pt x="1281" y="23"/>
                    <a:pt x="1264" y="58"/>
                  </a:cubicBezTo>
                  <a:cubicBezTo>
                    <a:pt x="1069" y="520"/>
                    <a:pt x="49" y="1030"/>
                    <a:pt x="49" y="1030"/>
                  </a:cubicBezTo>
                  <a:cubicBezTo>
                    <a:pt x="25" y="1054"/>
                    <a:pt x="0" y="1103"/>
                    <a:pt x="25" y="1151"/>
                  </a:cubicBezTo>
                  <a:cubicBezTo>
                    <a:pt x="49" y="1176"/>
                    <a:pt x="73" y="1176"/>
                    <a:pt x="98" y="1176"/>
                  </a:cubicBezTo>
                  <a:lnTo>
                    <a:pt x="122" y="1176"/>
                  </a:lnTo>
                  <a:cubicBezTo>
                    <a:pt x="171" y="1151"/>
                    <a:pt x="1166" y="641"/>
                    <a:pt x="1409" y="107"/>
                  </a:cubicBezTo>
                  <a:cubicBezTo>
                    <a:pt x="1434" y="82"/>
                    <a:pt x="1409" y="34"/>
                    <a:pt x="1385" y="10"/>
                  </a:cubicBezTo>
                  <a:cubicBezTo>
                    <a:pt x="1372" y="3"/>
                    <a:pt x="1359" y="0"/>
                    <a:pt x="1347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10232062">
              <a:off x="138246" y="172035"/>
              <a:ext cx="254633" cy="208407"/>
            </a:xfrm>
            <a:custGeom>
              <a:avLst/>
              <a:gdLst/>
              <a:ahLst/>
              <a:cxnLst/>
              <a:rect l="l" t="t" r="r" b="b"/>
              <a:pathLst>
                <a:path w="2989" h="2446" extrusionOk="0">
                  <a:moveTo>
                    <a:pt x="1122" y="0"/>
                  </a:moveTo>
                  <a:cubicBezTo>
                    <a:pt x="708" y="0"/>
                    <a:pt x="337" y="106"/>
                    <a:pt x="292" y="117"/>
                  </a:cubicBezTo>
                  <a:cubicBezTo>
                    <a:pt x="25" y="628"/>
                    <a:pt x="0" y="1211"/>
                    <a:pt x="267" y="1721"/>
                  </a:cubicBezTo>
                  <a:cubicBezTo>
                    <a:pt x="520" y="2255"/>
                    <a:pt x="1145" y="2445"/>
                    <a:pt x="1692" y="2445"/>
                  </a:cubicBezTo>
                  <a:cubicBezTo>
                    <a:pt x="2040" y="2445"/>
                    <a:pt x="2357" y="2368"/>
                    <a:pt x="2527" y="2255"/>
                  </a:cubicBezTo>
                  <a:cubicBezTo>
                    <a:pt x="2988" y="1939"/>
                    <a:pt x="2551" y="1842"/>
                    <a:pt x="2284" y="725"/>
                  </a:cubicBezTo>
                  <a:cubicBezTo>
                    <a:pt x="2128" y="140"/>
                    <a:pt x="1597" y="0"/>
                    <a:pt x="1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10232062">
              <a:off x="241030" y="237329"/>
              <a:ext cx="109810" cy="114769"/>
            </a:xfrm>
            <a:custGeom>
              <a:avLst/>
              <a:gdLst/>
              <a:ahLst/>
              <a:cxnLst/>
              <a:rect l="l" t="t" r="r" b="b"/>
              <a:pathLst>
                <a:path w="1289" h="1347" extrusionOk="0">
                  <a:moveTo>
                    <a:pt x="91" y="0"/>
                  </a:moveTo>
                  <a:cubicBezTo>
                    <a:pt x="78" y="0"/>
                    <a:pt x="64" y="3"/>
                    <a:pt x="49" y="11"/>
                  </a:cubicBezTo>
                  <a:cubicBezTo>
                    <a:pt x="1" y="35"/>
                    <a:pt x="1" y="83"/>
                    <a:pt x="25" y="132"/>
                  </a:cubicBezTo>
                  <a:cubicBezTo>
                    <a:pt x="49" y="156"/>
                    <a:pt x="632" y="1128"/>
                    <a:pt x="1167" y="1347"/>
                  </a:cubicBezTo>
                  <a:lnTo>
                    <a:pt x="1191" y="1347"/>
                  </a:lnTo>
                  <a:cubicBezTo>
                    <a:pt x="1215" y="1347"/>
                    <a:pt x="1240" y="1322"/>
                    <a:pt x="1264" y="1298"/>
                  </a:cubicBezTo>
                  <a:cubicBezTo>
                    <a:pt x="1288" y="1249"/>
                    <a:pt x="1264" y="1201"/>
                    <a:pt x="1215" y="1201"/>
                  </a:cubicBezTo>
                  <a:cubicBezTo>
                    <a:pt x="754" y="1006"/>
                    <a:pt x="171" y="35"/>
                    <a:pt x="171" y="35"/>
                  </a:cubicBezTo>
                  <a:cubicBezTo>
                    <a:pt x="154" y="18"/>
                    <a:pt x="124" y="0"/>
                    <a:pt x="91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232062">
              <a:off x="467454" y="143954"/>
              <a:ext cx="244239" cy="212326"/>
            </a:xfrm>
            <a:custGeom>
              <a:avLst/>
              <a:gdLst/>
              <a:ahLst/>
              <a:cxnLst/>
              <a:rect l="l" t="t" r="r" b="b"/>
              <a:pathLst>
                <a:path w="2867" h="2492" extrusionOk="0">
                  <a:moveTo>
                    <a:pt x="1588" y="0"/>
                  </a:moveTo>
                  <a:cubicBezTo>
                    <a:pt x="1396" y="0"/>
                    <a:pt x="1204" y="32"/>
                    <a:pt x="1021" y="99"/>
                  </a:cubicBezTo>
                  <a:cubicBezTo>
                    <a:pt x="122" y="391"/>
                    <a:pt x="0" y="1775"/>
                    <a:pt x="195" y="2261"/>
                  </a:cubicBezTo>
                  <a:cubicBezTo>
                    <a:pt x="272" y="2432"/>
                    <a:pt x="340" y="2492"/>
                    <a:pt x="447" y="2492"/>
                  </a:cubicBezTo>
                  <a:cubicBezTo>
                    <a:pt x="643" y="2492"/>
                    <a:pt x="970" y="2291"/>
                    <a:pt x="1725" y="2213"/>
                  </a:cubicBezTo>
                  <a:cubicBezTo>
                    <a:pt x="2867" y="2115"/>
                    <a:pt x="2624" y="439"/>
                    <a:pt x="2624" y="342"/>
                  </a:cubicBezTo>
                  <a:cubicBezTo>
                    <a:pt x="2321" y="119"/>
                    <a:pt x="1955" y="0"/>
                    <a:pt x="1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232062">
              <a:off x="506806" y="218606"/>
              <a:ext cx="128381" cy="91934"/>
            </a:xfrm>
            <a:custGeom>
              <a:avLst/>
              <a:gdLst/>
              <a:ahLst/>
              <a:cxnLst/>
              <a:rect l="l" t="t" r="r" b="b"/>
              <a:pathLst>
                <a:path w="1507" h="1079" extrusionOk="0">
                  <a:moveTo>
                    <a:pt x="1423" y="0"/>
                  </a:moveTo>
                  <a:cubicBezTo>
                    <a:pt x="1411" y="0"/>
                    <a:pt x="1398" y="3"/>
                    <a:pt x="1385" y="10"/>
                  </a:cubicBezTo>
                  <a:cubicBezTo>
                    <a:pt x="1336" y="34"/>
                    <a:pt x="292" y="471"/>
                    <a:pt x="25" y="957"/>
                  </a:cubicBezTo>
                  <a:cubicBezTo>
                    <a:pt x="0" y="1006"/>
                    <a:pt x="0" y="1054"/>
                    <a:pt x="49" y="1079"/>
                  </a:cubicBezTo>
                  <a:lnTo>
                    <a:pt x="98" y="1079"/>
                  </a:lnTo>
                  <a:cubicBezTo>
                    <a:pt x="122" y="1079"/>
                    <a:pt x="146" y="1054"/>
                    <a:pt x="146" y="1054"/>
                  </a:cubicBezTo>
                  <a:cubicBezTo>
                    <a:pt x="413" y="593"/>
                    <a:pt x="1458" y="156"/>
                    <a:pt x="1458" y="156"/>
                  </a:cubicBezTo>
                  <a:cubicBezTo>
                    <a:pt x="1482" y="131"/>
                    <a:pt x="1506" y="83"/>
                    <a:pt x="1482" y="59"/>
                  </a:cubicBezTo>
                  <a:cubicBezTo>
                    <a:pt x="1482" y="23"/>
                    <a:pt x="1456" y="0"/>
                    <a:pt x="142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 rot="10232062">
              <a:off x="212752" y="211973"/>
              <a:ext cx="453381" cy="339193"/>
            </a:xfrm>
            <a:custGeom>
              <a:avLst/>
              <a:gdLst/>
              <a:ahLst/>
              <a:cxnLst/>
              <a:rect l="l" t="t" r="r" b="b"/>
              <a:pathLst>
                <a:path w="5322" h="3981" extrusionOk="0">
                  <a:moveTo>
                    <a:pt x="2229" y="0"/>
                  </a:moveTo>
                  <a:cubicBezTo>
                    <a:pt x="2176" y="0"/>
                    <a:pt x="2121" y="3"/>
                    <a:pt x="2061" y="9"/>
                  </a:cubicBezTo>
                  <a:cubicBezTo>
                    <a:pt x="1523" y="53"/>
                    <a:pt x="1298" y="507"/>
                    <a:pt x="1299" y="894"/>
                  </a:cubicBezTo>
                  <a:lnTo>
                    <a:pt x="1299" y="894"/>
                  </a:lnTo>
                  <a:cubicBezTo>
                    <a:pt x="1256" y="882"/>
                    <a:pt x="1211" y="870"/>
                    <a:pt x="1163" y="859"/>
                  </a:cubicBezTo>
                  <a:cubicBezTo>
                    <a:pt x="1123" y="851"/>
                    <a:pt x="1085" y="847"/>
                    <a:pt x="1048" y="847"/>
                  </a:cubicBezTo>
                  <a:cubicBezTo>
                    <a:pt x="240" y="847"/>
                    <a:pt x="0" y="2788"/>
                    <a:pt x="604" y="2997"/>
                  </a:cubicBezTo>
                  <a:cubicBezTo>
                    <a:pt x="676" y="3025"/>
                    <a:pt x="742" y="3037"/>
                    <a:pt x="801" y="3037"/>
                  </a:cubicBezTo>
                  <a:cubicBezTo>
                    <a:pt x="824" y="3037"/>
                    <a:pt x="847" y="3035"/>
                    <a:pt x="868" y="3032"/>
                  </a:cubicBezTo>
                  <a:lnTo>
                    <a:pt x="868" y="3032"/>
                  </a:lnTo>
                  <a:cubicBezTo>
                    <a:pt x="1077" y="3454"/>
                    <a:pt x="1536" y="3921"/>
                    <a:pt x="2132" y="3921"/>
                  </a:cubicBezTo>
                  <a:cubicBezTo>
                    <a:pt x="2149" y="3921"/>
                    <a:pt x="2166" y="3921"/>
                    <a:pt x="2183" y="3920"/>
                  </a:cubicBezTo>
                  <a:cubicBezTo>
                    <a:pt x="2358" y="3908"/>
                    <a:pt x="2491" y="3882"/>
                    <a:pt x="2590" y="3846"/>
                  </a:cubicBezTo>
                  <a:lnTo>
                    <a:pt x="2590" y="3846"/>
                  </a:lnTo>
                  <a:cubicBezTo>
                    <a:pt x="2678" y="3927"/>
                    <a:pt x="2799" y="3981"/>
                    <a:pt x="2960" y="3981"/>
                  </a:cubicBezTo>
                  <a:cubicBezTo>
                    <a:pt x="3070" y="3981"/>
                    <a:pt x="3199" y="3955"/>
                    <a:pt x="3349" y="3896"/>
                  </a:cubicBezTo>
                  <a:cubicBezTo>
                    <a:pt x="3931" y="3671"/>
                    <a:pt x="4211" y="3324"/>
                    <a:pt x="4262" y="3034"/>
                  </a:cubicBezTo>
                  <a:lnTo>
                    <a:pt x="4262" y="3034"/>
                  </a:lnTo>
                  <a:cubicBezTo>
                    <a:pt x="4365" y="3023"/>
                    <a:pt x="4482" y="2989"/>
                    <a:pt x="4612" y="2924"/>
                  </a:cubicBezTo>
                  <a:cubicBezTo>
                    <a:pt x="5321" y="2580"/>
                    <a:pt x="4915" y="1660"/>
                    <a:pt x="4479" y="1295"/>
                  </a:cubicBezTo>
                  <a:lnTo>
                    <a:pt x="4479" y="1295"/>
                  </a:lnTo>
                  <a:cubicBezTo>
                    <a:pt x="4597" y="1026"/>
                    <a:pt x="4485" y="563"/>
                    <a:pt x="3835" y="179"/>
                  </a:cubicBezTo>
                  <a:cubicBezTo>
                    <a:pt x="3619" y="52"/>
                    <a:pt x="3439" y="3"/>
                    <a:pt x="3289" y="3"/>
                  </a:cubicBezTo>
                  <a:cubicBezTo>
                    <a:pt x="3074" y="3"/>
                    <a:pt x="2921" y="104"/>
                    <a:pt x="2817" y="220"/>
                  </a:cubicBezTo>
                  <a:lnTo>
                    <a:pt x="2817" y="220"/>
                  </a:lnTo>
                  <a:cubicBezTo>
                    <a:pt x="2713" y="96"/>
                    <a:pt x="2527" y="0"/>
                    <a:pt x="22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4"/>
            <p:cNvSpPr/>
            <p:nvPr/>
          </p:nvSpPr>
          <p:spPr>
            <a:xfrm rot="10232062">
              <a:off x="230506" y="204162"/>
              <a:ext cx="422201" cy="355297"/>
            </a:xfrm>
            <a:custGeom>
              <a:avLst/>
              <a:gdLst/>
              <a:ahLst/>
              <a:cxnLst/>
              <a:rect l="l" t="t" r="r" b="b"/>
              <a:pathLst>
                <a:path w="4956" h="4170" extrusionOk="0">
                  <a:moveTo>
                    <a:pt x="2673" y="452"/>
                  </a:moveTo>
                  <a:cubicBezTo>
                    <a:pt x="2697" y="501"/>
                    <a:pt x="2721" y="574"/>
                    <a:pt x="2697" y="647"/>
                  </a:cubicBezTo>
                  <a:cubicBezTo>
                    <a:pt x="2697" y="695"/>
                    <a:pt x="2697" y="744"/>
                    <a:pt x="2648" y="768"/>
                  </a:cubicBezTo>
                  <a:lnTo>
                    <a:pt x="2600" y="768"/>
                  </a:lnTo>
                  <a:cubicBezTo>
                    <a:pt x="2575" y="768"/>
                    <a:pt x="2551" y="720"/>
                    <a:pt x="2551" y="671"/>
                  </a:cubicBezTo>
                  <a:cubicBezTo>
                    <a:pt x="2575" y="598"/>
                    <a:pt x="2624" y="525"/>
                    <a:pt x="2673" y="452"/>
                  </a:cubicBezTo>
                  <a:close/>
                  <a:moveTo>
                    <a:pt x="1264" y="1108"/>
                  </a:moveTo>
                  <a:lnTo>
                    <a:pt x="1264" y="1108"/>
                  </a:lnTo>
                  <a:cubicBezTo>
                    <a:pt x="1579" y="1230"/>
                    <a:pt x="1677" y="1400"/>
                    <a:pt x="1652" y="1448"/>
                  </a:cubicBezTo>
                  <a:cubicBezTo>
                    <a:pt x="1652" y="1473"/>
                    <a:pt x="1604" y="1473"/>
                    <a:pt x="1579" y="1473"/>
                  </a:cubicBezTo>
                  <a:cubicBezTo>
                    <a:pt x="1531" y="1473"/>
                    <a:pt x="1506" y="1473"/>
                    <a:pt x="1458" y="1448"/>
                  </a:cubicBezTo>
                  <a:cubicBezTo>
                    <a:pt x="1336" y="1400"/>
                    <a:pt x="1264" y="1254"/>
                    <a:pt x="1264" y="1108"/>
                  </a:cubicBezTo>
                  <a:close/>
                  <a:moveTo>
                    <a:pt x="3984" y="1303"/>
                  </a:moveTo>
                  <a:cubicBezTo>
                    <a:pt x="4009" y="1303"/>
                    <a:pt x="4033" y="1327"/>
                    <a:pt x="4081" y="1327"/>
                  </a:cubicBezTo>
                  <a:cubicBezTo>
                    <a:pt x="4130" y="1351"/>
                    <a:pt x="4179" y="1375"/>
                    <a:pt x="4252" y="1424"/>
                  </a:cubicBezTo>
                  <a:cubicBezTo>
                    <a:pt x="4203" y="1473"/>
                    <a:pt x="4130" y="1521"/>
                    <a:pt x="4057" y="1545"/>
                  </a:cubicBezTo>
                  <a:cubicBezTo>
                    <a:pt x="4039" y="1552"/>
                    <a:pt x="4019" y="1555"/>
                    <a:pt x="3999" y="1555"/>
                  </a:cubicBezTo>
                  <a:cubicBezTo>
                    <a:pt x="3940" y="1555"/>
                    <a:pt x="3881" y="1527"/>
                    <a:pt x="3863" y="1473"/>
                  </a:cubicBezTo>
                  <a:cubicBezTo>
                    <a:pt x="3839" y="1424"/>
                    <a:pt x="3839" y="1400"/>
                    <a:pt x="3863" y="1351"/>
                  </a:cubicBezTo>
                  <a:cubicBezTo>
                    <a:pt x="3887" y="1327"/>
                    <a:pt x="3936" y="1303"/>
                    <a:pt x="3984" y="1303"/>
                  </a:cubicBezTo>
                  <a:close/>
                  <a:moveTo>
                    <a:pt x="826" y="2541"/>
                  </a:moveTo>
                  <a:cubicBezTo>
                    <a:pt x="923" y="2541"/>
                    <a:pt x="972" y="2614"/>
                    <a:pt x="972" y="2687"/>
                  </a:cubicBezTo>
                  <a:cubicBezTo>
                    <a:pt x="996" y="2833"/>
                    <a:pt x="923" y="2979"/>
                    <a:pt x="778" y="3027"/>
                  </a:cubicBezTo>
                  <a:cubicBezTo>
                    <a:pt x="705" y="2906"/>
                    <a:pt x="681" y="2736"/>
                    <a:pt x="729" y="2590"/>
                  </a:cubicBezTo>
                  <a:cubicBezTo>
                    <a:pt x="729" y="2566"/>
                    <a:pt x="753" y="2541"/>
                    <a:pt x="802" y="2541"/>
                  </a:cubicBezTo>
                  <a:close/>
                  <a:moveTo>
                    <a:pt x="3720" y="2701"/>
                  </a:moveTo>
                  <a:cubicBezTo>
                    <a:pt x="3727" y="2701"/>
                    <a:pt x="3734" y="2704"/>
                    <a:pt x="3741" y="2712"/>
                  </a:cubicBezTo>
                  <a:lnTo>
                    <a:pt x="3814" y="2712"/>
                  </a:lnTo>
                  <a:cubicBezTo>
                    <a:pt x="3960" y="2736"/>
                    <a:pt x="4081" y="2906"/>
                    <a:pt x="4057" y="3052"/>
                  </a:cubicBezTo>
                  <a:cubicBezTo>
                    <a:pt x="4038" y="3055"/>
                    <a:pt x="4020" y="3056"/>
                    <a:pt x="4001" y="3056"/>
                  </a:cubicBezTo>
                  <a:cubicBezTo>
                    <a:pt x="3875" y="3056"/>
                    <a:pt x="3756" y="2987"/>
                    <a:pt x="3693" y="2882"/>
                  </a:cubicBezTo>
                  <a:cubicBezTo>
                    <a:pt x="3669" y="2833"/>
                    <a:pt x="3644" y="2784"/>
                    <a:pt x="3669" y="2736"/>
                  </a:cubicBezTo>
                  <a:cubicBezTo>
                    <a:pt x="3686" y="2719"/>
                    <a:pt x="3703" y="2701"/>
                    <a:pt x="3720" y="2701"/>
                  </a:cubicBezTo>
                  <a:close/>
                  <a:moveTo>
                    <a:pt x="2381" y="3343"/>
                  </a:moveTo>
                  <a:cubicBezTo>
                    <a:pt x="2527" y="3392"/>
                    <a:pt x="2624" y="3537"/>
                    <a:pt x="2648" y="3683"/>
                  </a:cubicBezTo>
                  <a:cubicBezTo>
                    <a:pt x="2648" y="3756"/>
                    <a:pt x="2600" y="3805"/>
                    <a:pt x="2478" y="3853"/>
                  </a:cubicBezTo>
                  <a:cubicBezTo>
                    <a:pt x="2405" y="3756"/>
                    <a:pt x="2357" y="3610"/>
                    <a:pt x="2357" y="3465"/>
                  </a:cubicBezTo>
                  <a:cubicBezTo>
                    <a:pt x="2357" y="3367"/>
                    <a:pt x="2381" y="3343"/>
                    <a:pt x="2381" y="3343"/>
                  </a:cubicBezTo>
                  <a:close/>
                  <a:moveTo>
                    <a:pt x="3124" y="188"/>
                  </a:moveTo>
                  <a:cubicBezTo>
                    <a:pt x="3276" y="188"/>
                    <a:pt x="3445" y="243"/>
                    <a:pt x="3620" y="355"/>
                  </a:cubicBezTo>
                  <a:cubicBezTo>
                    <a:pt x="4130" y="671"/>
                    <a:pt x="4300" y="1011"/>
                    <a:pt x="4276" y="1278"/>
                  </a:cubicBezTo>
                  <a:cubicBezTo>
                    <a:pt x="4203" y="1230"/>
                    <a:pt x="4154" y="1205"/>
                    <a:pt x="4081" y="1181"/>
                  </a:cubicBezTo>
                  <a:cubicBezTo>
                    <a:pt x="4033" y="1157"/>
                    <a:pt x="3984" y="1157"/>
                    <a:pt x="3936" y="1157"/>
                  </a:cubicBezTo>
                  <a:cubicBezTo>
                    <a:pt x="3839" y="1157"/>
                    <a:pt x="3741" y="1205"/>
                    <a:pt x="3693" y="1303"/>
                  </a:cubicBezTo>
                  <a:cubicBezTo>
                    <a:pt x="3644" y="1375"/>
                    <a:pt x="3644" y="1473"/>
                    <a:pt x="3693" y="1570"/>
                  </a:cubicBezTo>
                  <a:cubicBezTo>
                    <a:pt x="3741" y="1667"/>
                    <a:pt x="3863" y="1716"/>
                    <a:pt x="3984" y="1716"/>
                  </a:cubicBezTo>
                  <a:lnTo>
                    <a:pt x="4033" y="1716"/>
                  </a:lnTo>
                  <a:cubicBezTo>
                    <a:pt x="4154" y="1716"/>
                    <a:pt x="4276" y="1643"/>
                    <a:pt x="4349" y="1545"/>
                  </a:cubicBezTo>
                  <a:cubicBezTo>
                    <a:pt x="4616" y="1788"/>
                    <a:pt x="4762" y="2153"/>
                    <a:pt x="4762" y="2541"/>
                  </a:cubicBezTo>
                  <a:cubicBezTo>
                    <a:pt x="4737" y="2736"/>
                    <a:pt x="4592" y="2906"/>
                    <a:pt x="4422" y="2979"/>
                  </a:cubicBezTo>
                  <a:cubicBezTo>
                    <a:pt x="4349" y="3027"/>
                    <a:pt x="4276" y="3052"/>
                    <a:pt x="4203" y="3052"/>
                  </a:cubicBezTo>
                  <a:cubicBezTo>
                    <a:pt x="4203" y="2833"/>
                    <a:pt x="4057" y="2614"/>
                    <a:pt x="3814" y="2566"/>
                  </a:cubicBezTo>
                  <a:cubicBezTo>
                    <a:pt x="3791" y="2560"/>
                    <a:pt x="3767" y="2557"/>
                    <a:pt x="3742" y="2557"/>
                  </a:cubicBezTo>
                  <a:cubicBezTo>
                    <a:pt x="3662" y="2557"/>
                    <a:pt x="3578" y="2589"/>
                    <a:pt x="3523" y="2663"/>
                  </a:cubicBezTo>
                  <a:cubicBezTo>
                    <a:pt x="3474" y="2760"/>
                    <a:pt x="3474" y="2882"/>
                    <a:pt x="3547" y="2979"/>
                  </a:cubicBezTo>
                  <a:cubicBezTo>
                    <a:pt x="3644" y="3124"/>
                    <a:pt x="3814" y="3222"/>
                    <a:pt x="4009" y="3246"/>
                  </a:cubicBezTo>
                  <a:cubicBezTo>
                    <a:pt x="3839" y="3562"/>
                    <a:pt x="3547" y="3805"/>
                    <a:pt x="3207" y="3926"/>
                  </a:cubicBezTo>
                  <a:cubicBezTo>
                    <a:pt x="3093" y="3983"/>
                    <a:pt x="2979" y="4007"/>
                    <a:pt x="2865" y="4007"/>
                  </a:cubicBezTo>
                  <a:cubicBezTo>
                    <a:pt x="2785" y="4007"/>
                    <a:pt x="2704" y="3995"/>
                    <a:pt x="2624" y="3975"/>
                  </a:cubicBezTo>
                  <a:cubicBezTo>
                    <a:pt x="2721" y="3902"/>
                    <a:pt x="2770" y="3805"/>
                    <a:pt x="2794" y="3707"/>
                  </a:cubicBezTo>
                  <a:cubicBezTo>
                    <a:pt x="2770" y="3489"/>
                    <a:pt x="2624" y="3295"/>
                    <a:pt x="2405" y="3222"/>
                  </a:cubicBezTo>
                  <a:cubicBezTo>
                    <a:pt x="2393" y="3209"/>
                    <a:pt x="2387" y="3203"/>
                    <a:pt x="2381" y="3203"/>
                  </a:cubicBezTo>
                  <a:cubicBezTo>
                    <a:pt x="2375" y="3203"/>
                    <a:pt x="2369" y="3209"/>
                    <a:pt x="2357" y="3222"/>
                  </a:cubicBezTo>
                  <a:cubicBezTo>
                    <a:pt x="2284" y="3222"/>
                    <a:pt x="2211" y="3270"/>
                    <a:pt x="2211" y="3343"/>
                  </a:cubicBezTo>
                  <a:cubicBezTo>
                    <a:pt x="2138" y="3537"/>
                    <a:pt x="2187" y="3756"/>
                    <a:pt x="2308" y="3950"/>
                  </a:cubicBezTo>
                  <a:cubicBezTo>
                    <a:pt x="2211" y="3950"/>
                    <a:pt x="2114" y="3975"/>
                    <a:pt x="2041" y="3975"/>
                  </a:cubicBezTo>
                  <a:cubicBezTo>
                    <a:pt x="1531" y="3975"/>
                    <a:pt x="1069" y="3683"/>
                    <a:pt x="851" y="3222"/>
                  </a:cubicBezTo>
                  <a:cubicBezTo>
                    <a:pt x="1021" y="3124"/>
                    <a:pt x="1142" y="2930"/>
                    <a:pt x="1118" y="2736"/>
                  </a:cubicBezTo>
                  <a:cubicBezTo>
                    <a:pt x="1118" y="2546"/>
                    <a:pt x="989" y="2411"/>
                    <a:pt x="828" y="2411"/>
                  </a:cubicBezTo>
                  <a:cubicBezTo>
                    <a:pt x="804" y="2411"/>
                    <a:pt x="779" y="2414"/>
                    <a:pt x="753" y="2420"/>
                  </a:cubicBezTo>
                  <a:cubicBezTo>
                    <a:pt x="681" y="2420"/>
                    <a:pt x="608" y="2493"/>
                    <a:pt x="559" y="2566"/>
                  </a:cubicBezTo>
                  <a:cubicBezTo>
                    <a:pt x="511" y="2736"/>
                    <a:pt x="511" y="2930"/>
                    <a:pt x="608" y="3100"/>
                  </a:cubicBezTo>
                  <a:cubicBezTo>
                    <a:pt x="559" y="3100"/>
                    <a:pt x="511" y="3076"/>
                    <a:pt x="486" y="3076"/>
                  </a:cubicBezTo>
                  <a:cubicBezTo>
                    <a:pt x="243" y="2979"/>
                    <a:pt x="146" y="2493"/>
                    <a:pt x="243" y="1958"/>
                  </a:cubicBezTo>
                  <a:cubicBezTo>
                    <a:pt x="316" y="1545"/>
                    <a:pt x="535" y="1060"/>
                    <a:pt x="899" y="1060"/>
                  </a:cubicBezTo>
                  <a:lnTo>
                    <a:pt x="996" y="1060"/>
                  </a:lnTo>
                  <a:lnTo>
                    <a:pt x="1069" y="1084"/>
                  </a:lnTo>
                  <a:cubicBezTo>
                    <a:pt x="1045" y="1303"/>
                    <a:pt x="1191" y="1521"/>
                    <a:pt x="1385" y="1643"/>
                  </a:cubicBezTo>
                  <a:cubicBezTo>
                    <a:pt x="1444" y="1662"/>
                    <a:pt x="1497" y="1671"/>
                    <a:pt x="1545" y="1671"/>
                  </a:cubicBezTo>
                  <a:cubicBezTo>
                    <a:pt x="1675" y="1671"/>
                    <a:pt x="1762" y="1604"/>
                    <a:pt x="1798" y="1497"/>
                  </a:cubicBezTo>
                  <a:cubicBezTo>
                    <a:pt x="1847" y="1327"/>
                    <a:pt x="1652" y="1108"/>
                    <a:pt x="1239" y="962"/>
                  </a:cubicBezTo>
                  <a:cubicBezTo>
                    <a:pt x="1239" y="574"/>
                    <a:pt x="1531" y="234"/>
                    <a:pt x="1919" y="209"/>
                  </a:cubicBezTo>
                  <a:cubicBezTo>
                    <a:pt x="1976" y="197"/>
                    <a:pt x="2032" y="191"/>
                    <a:pt x="2088" y="191"/>
                  </a:cubicBezTo>
                  <a:cubicBezTo>
                    <a:pt x="2248" y="191"/>
                    <a:pt x="2401" y="241"/>
                    <a:pt x="2527" y="331"/>
                  </a:cubicBezTo>
                  <a:cubicBezTo>
                    <a:pt x="2454" y="428"/>
                    <a:pt x="2405" y="525"/>
                    <a:pt x="2357" y="647"/>
                  </a:cubicBezTo>
                  <a:cubicBezTo>
                    <a:pt x="2357" y="647"/>
                    <a:pt x="2357" y="671"/>
                    <a:pt x="2357" y="671"/>
                  </a:cubicBezTo>
                  <a:cubicBezTo>
                    <a:pt x="2381" y="768"/>
                    <a:pt x="2430" y="962"/>
                    <a:pt x="2575" y="962"/>
                  </a:cubicBezTo>
                  <a:cubicBezTo>
                    <a:pt x="2624" y="938"/>
                    <a:pt x="2673" y="938"/>
                    <a:pt x="2721" y="914"/>
                  </a:cubicBezTo>
                  <a:cubicBezTo>
                    <a:pt x="2770" y="865"/>
                    <a:pt x="2818" y="768"/>
                    <a:pt x="2843" y="695"/>
                  </a:cubicBezTo>
                  <a:cubicBezTo>
                    <a:pt x="2867" y="574"/>
                    <a:pt x="2818" y="428"/>
                    <a:pt x="2745" y="331"/>
                  </a:cubicBezTo>
                  <a:cubicBezTo>
                    <a:pt x="2851" y="237"/>
                    <a:pt x="2980" y="188"/>
                    <a:pt x="3124" y="188"/>
                  </a:cubicBezTo>
                  <a:close/>
                  <a:moveTo>
                    <a:pt x="2083" y="0"/>
                  </a:moveTo>
                  <a:cubicBezTo>
                    <a:pt x="2029" y="0"/>
                    <a:pt x="1974" y="5"/>
                    <a:pt x="1919" y="15"/>
                  </a:cubicBezTo>
                  <a:cubicBezTo>
                    <a:pt x="1482" y="64"/>
                    <a:pt x="1118" y="428"/>
                    <a:pt x="1094" y="890"/>
                  </a:cubicBezTo>
                  <a:lnTo>
                    <a:pt x="1045" y="890"/>
                  </a:lnTo>
                  <a:cubicBezTo>
                    <a:pt x="996" y="890"/>
                    <a:pt x="948" y="865"/>
                    <a:pt x="923" y="865"/>
                  </a:cubicBezTo>
                  <a:cubicBezTo>
                    <a:pt x="438" y="865"/>
                    <a:pt x="170" y="1424"/>
                    <a:pt x="98" y="1910"/>
                  </a:cubicBezTo>
                  <a:cubicBezTo>
                    <a:pt x="0" y="2444"/>
                    <a:pt x="98" y="3052"/>
                    <a:pt x="438" y="3197"/>
                  </a:cubicBezTo>
                  <a:cubicBezTo>
                    <a:pt x="535" y="3222"/>
                    <a:pt x="608" y="3246"/>
                    <a:pt x="705" y="3246"/>
                  </a:cubicBezTo>
                  <a:cubicBezTo>
                    <a:pt x="948" y="3732"/>
                    <a:pt x="1434" y="4072"/>
                    <a:pt x="1992" y="4096"/>
                  </a:cubicBezTo>
                  <a:lnTo>
                    <a:pt x="2065" y="4096"/>
                  </a:lnTo>
                  <a:cubicBezTo>
                    <a:pt x="2187" y="4096"/>
                    <a:pt x="2308" y="4072"/>
                    <a:pt x="2430" y="4048"/>
                  </a:cubicBezTo>
                  <a:cubicBezTo>
                    <a:pt x="2551" y="4120"/>
                    <a:pt x="2697" y="4169"/>
                    <a:pt x="2843" y="4169"/>
                  </a:cubicBezTo>
                  <a:cubicBezTo>
                    <a:pt x="2988" y="4169"/>
                    <a:pt x="3134" y="4120"/>
                    <a:pt x="3280" y="4072"/>
                  </a:cubicBezTo>
                  <a:cubicBezTo>
                    <a:pt x="3693" y="3926"/>
                    <a:pt x="4033" y="3610"/>
                    <a:pt x="4203" y="3197"/>
                  </a:cubicBezTo>
                  <a:cubicBezTo>
                    <a:pt x="4300" y="3173"/>
                    <a:pt x="4397" y="3149"/>
                    <a:pt x="4494" y="3100"/>
                  </a:cubicBezTo>
                  <a:cubicBezTo>
                    <a:pt x="4737" y="3003"/>
                    <a:pt x="4907" y="2784"/>
                    <a:pt x="4932" y="2517"/>
                  </a:cubicBezTo>
                  <a:cubicBezTo>
                    <a:pt x="4956" y="2080"/>
                    <a:pt x="4762" y="1643"/>
                    <a:pt x="4446" y="1351"/>
                  </a:cubicBezTo>
                  <a:cubicBezTo>
                    <a:pt x="4543" y="1035"/>
                    <a:pt x="4349" y="574"/>
                    <a:pt x="3741" y="209"/>
                  </a:cubicBezTo>
                  <a:cubicBezTo>
                    <a:pt x="3523" y="88"/>
                    <a:pt x="3322" y="27"/>
                    <a:pt x="3143" y="27"/>
                  </a:cubicBezTo>
                  <a:cubicBezTo>
                    <a:pt x="2964" y="27"/>
                    <a:pt x="2806" y="88"/>
                    <a:pt x="2673" y="209"/>
                  </a:cubicBezTo>
                  <a:cubicBezTo>
                    <a:pt x="2499" y="74"/>
                    <a:pt x="2294" y="0"/>
                    <a:pt x="2083" y="0"/>
                  </a:cubicBezTo>
                  <a:close/>
                </a:path>
              </a:pathLst>
            </a:custGeom>
            <a:solidFill>
              <a:srgbClr val="261B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 rot="10232062">
              <a:off x="373215" y="314255"/>
              <a:ext cx="132470" cy="134621"/>
            </a:xfrm>
            <a:custGeom>
              <a:avLst/>
              <a:gdLst/>
              <a:ahLst/>
              <a:cxnLst/>
              <a:rect l="l" t="t" r="r" b="b"/>
              <a:pathLst>
                <a:path w="1555" h="1580" extrusionOk="0">
                  <a:moveTo>
                    <a:pt x="777" y="1"/>
                  </a:moveTo>
                  <a:cubicBezTo>
                    <a:pt x="340" y="1"/>
                    <a:pt x="0" y="365"/>
                    <a:pt x="0" y="802"/>
                  </a:cubicBezTo>
                  <a:cubicBezTo>
                    <a:pt x="0" y="1239"/>
                    <a:pt x="340" y="1580"/>
                    <a:pt x="777" y="1580"/>
                  </a:cubicBezTo>
                  <a:cubicBezTo>
                    <a:pt x="1215" y="1580"/>
                    <a:pt x="1555" y="1239"/>
                    <a:pt x="1555" y="802"/>
                  </a:cubicBezTo>
                  <a:cubicBezTo>
                    <a:pt x="1555" y="365"/>
                    <a:pt x="1215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22346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15898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849600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108600" y="199475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7919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6117800" y="200170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58011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36513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33346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3651300" y="2001701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3334650" y="225822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1086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7919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6117800" y="371025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38100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200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18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5801150" y="4036675"/>
            <a:ext cx="2474700" cy="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41325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6599000" y="3026613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15898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41325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6599000" y="1381882"/>
            <a:ext cx="879000" cy="40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507" name="Google Shape;507;p13"/>
          <p:cNvGrpSpPr/>
          <p:nvPr/>
        </p:nvGrpSpPr>
        <p:grpSpPr>
          <a:xfrm>
            <a:off x="-272142" y="1163263"/>
            <a:ext cx="1025973" cy="811032"/>
            <a:chOff x="855987" y="2204128"/>
            <a:chExt cx="1217483" cy="962421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09" name="Google Shape;509;p1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5" name="Google Shape;515;p1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6" name="Google Shape;516;p13"/>
          <p:cNvGrpSpPr/>
          <p:nvPr/>
        </p:nvGrpSpPr>
        <p:grpSpPr>
          <a:xfrm>
            <a:off x="7206765" y="153898"/>
            <a:ext cx="1651683" cy="719972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5249331" y="105967"/>
            <a:ext cx="1456109" cy="488736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80016" y="4521081"/>
            <a:ext cx="639248" cy="382014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8308410" y="4194779"/>
            <a:ext cx="666115" cy="973447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09238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36D44-AED3-4A88-BF3B-1F76A68DA592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DE01C-54D2-4092-82A5-D50E53E31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99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36D44-AED3-4A88-BF3B-1F76A68DA592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DE01C-54D2-4092-82A5-D50E53E31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76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36D44-AED3-4A88-BF3B-1F76A68DA592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DE01C-54D2-4092-82A5-D50E53E31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50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36D44-AED3-4A88-BF3B-1F76A68DA592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DE01C-54D2-4092-82A5-D50E53E31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01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36D44-AED3-4A88-BF3B-1F76A68DA592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DE01C-54D2-4092-82A5-D50E53E31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033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36D44-AED3-4A88-BF3B-1F76A68DA592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DE01C-54D2-4092-82A5-D50E53E31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128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36D44-AED3-4A88-BF3B-1F76A68DA592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DE01C-54D2-4092-82A5-D50E53E31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46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36D44-AED3-4A88-BF3B-1F76A68DA592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DE01C-54D2-4092-82A5-D50E53E31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02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36D44-AED3-4A88-BF3B-1F76A68DA592}" type="datetimeFigureOut">
              <a:rPr lang="en-US" smtClean="0"/>
              <a:t>2/24/2025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DE01C-54D2-4092-82A5-D50E53E315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847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slide" Target="slide4.xml"/><Relationship Id="rId3" Type="http://schemas.openxmlformats.org/officeDocument/2006/relationships/image" Target="../media/image4.png"/><Relationship Id="rId12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7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1.jpeg"/><Relationship Id="rId18" Type="http://schemas.openxmlformats.org/officeDocument/2006/relationships/image" Target="../media/image26.png"/><Relationship Id="rId3" Type="http://schemas.microsoft.com/office/2007/relationships/media" Target="../media/media3.mp3"/><Relationship Id="rId21" Type="http://schemas.openxmlformats.org/officeDocument/2006/relationships/image" Target="../media/image15.jpeg"/><Relationship Id="rId7" Type="http://schemas.openxmlformats.org/officeDocument/2006/relationships/image" Target="../media/image16.gif"/><Relationship Id="rId12" Type="http://schemas.openxmlformats.org/officeDocument/2006/relationships/image" Target="../media/image20.jpeg"/><Relationship Id="rId17" Type="http://schemas.openxmlformats.org/officeDocument/2006/relationships/image" Target="../media/image25.png"/><Relationship Id="rId2" Type="http://schemas.microsoft.com/office/2007/relationships/media" Target="../media/media2.mp3"/><Relationship Id="rId16" Type="http://schemas.openxmlformats.org/officeDocument/2006/relationships/image" Target="../media/image24.jpeg"/><Relationship Id="rId20" Type="http://schemas.openxmlformats.org/officeDocument/2006/relationships/image" Target="../media/image13.jpe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9.jpe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23.png"/><Relationship Id="rId10" Type="http://schemas.openxmlformats.org/officeDocument/2006/relationships/image" Target="../media/image18.jpeg"/><Relationship Id="rId19" Type="http://schemas.openxmlformats.org/officeDocument/2006/relationships/image" Target="../media/image27.png"/><Relationship Id="rId4" Type="http://schemas.microsoft.com/office/2007/relationships/media" Target="../media/media4.mp3"/><Relationship Id="rId9" Type="http://schemas.openxmlformats.org/officeDocument/2006/relationships/image" Target="../media/image14.jpeg"/><Relationship Id="rId1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10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10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10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10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5" Type="http://schemas.openxmlformats.org/officeDocument/2006/relationships/image" Target="../media/image2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101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4.png"/><Relationship Id="rId3" Type="http://schemas.openxmlformats.org/officeDocument/2006/relationships/image" Target="../media/image10.jpeg"/><Relationship Id="rId7" Type="http://schemas.openxmlformats.org/officeDocument/2006/relationships/slide" Target="slide9.xml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image" Target="../media/image20.svg"/><Relationship Id="rId5" Type="http://schemas.openxmlformats.org/officeDocument/2006/relationships/slide" Target="slide7.xml"/><Relationship Id="rId15" Type="http://schemas.openxmlformats.org/officeDocument/2006/relationships/image" Target="../media/image7.png"/><Relationship Id="rId4" Type="http://schemas.openxmlformats.org/officeDocument/2006/relationships/slide" Target="slide6.xml"/><Relationship Id="rId9" Type="http://schemas.openxmlformats.org/officeDocument/2006/relationships/image" Target="../media/image2.png"/><Relationship Id="rId1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12.jpeg"/><Relationship Id="rId3" Type="http://schemas.openxmlformats.org/officeDocument/2006/relationships/audio" Target="../media/audio1.wav"/><Relationship Id="rId12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slide" Target="slide4.xml"/><Relationship Id="rId3" Type="http://schemas.openxmlformats.org/officeDocument/2006/relationships/image" Target="../media/image4.png"/><Relationship Id="rId12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7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4.jpeg"/><Relationship Id="rId3" Type="http://schemas.openxmlformats.org/officeDocument/2006/relationships/image" Target="../media/image4.png"/><Relationship Id="rId12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7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slide" Target="slide4.xml"/><Relationship Id="rId3" Type="http://schemas.openxmlformats.org/officeDocument/2006/relationships/image" Target="../media/image4.png"/><Relationship Id="rId12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7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537636">
            <a:off x="-1464913" y="2766"/>
            <a:ext cx="4779909" cy="1729458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540000" flipH="1">
            <a:off x="5906780" y="86180"/>
            <a:ext cx="4779909" cy="1729458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50810" y="514350"/>
            <a:ext cx="7442380" cy="4037491"/>
          </a:xfrm>
          <a:custGeom>
            <a:avLst/>
            <a:gdLst/>
            <a:ahLst/>
            <a:cxnLst/>
            <a:rect l="l" t="t" r="r" b="b"/>
            <a:pathLst>
              <a:path w="14884760" h="8074982">
                <a:moveTo>
                  <a:pt x="0" y="0"/>
                </a:moveTo>
                <a:lnTo>
                  <a:pt x="14884760" y="0"/>
                </a:lnTo>
                <a:lnTo>
                  <a:pt x="14884760" y="8074982"/>
                </a:lnTo>
                <a:lnTo>
                  <a:pt x="0" y="80749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26355" y="514350"/>
            <a:ext cx="1554845" cy="457200"/>
          </a:xfrm>
          <a:custGeom>
            <a:avLst/>
            <a:gdLst/>
            <a:ahLst/>
            <a:cxnLst/>
            <a:rect l="l" t="t" r="r" b="b"/>
            <a:pathLst>
              <a:path w="3938439" h="1412915">
                <a:moveTo>
                  <a:pt x="0" y="0"/>
                </a:moveTo>
                <a:lnTo>
                  <a:pt x="3938439" y="0"/>
                </a:lnTo>
                <a:lnTo>
                  <a:pt x="3938439" y="1412915"/>
                </a:lnTo>
                <a:lnTo>
                  <a:pt x="0" y="14129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87124" y="3490042"/>
            <a:ext cx="6569753" cy="3564091"/>
          </a:xfrm>
          <a:custGeom>
            <a:avLst/>
            <a:gdLst/>
            <a:ahLst/>
            <a:cxnLst/>
            <a:rect l="l" t="t" r="r" b="b"/>
            <a:pathLst>
              <a:path w="13139506" h="7128182">
                <a:moveTo>
                  <a:pt x="0" y="0"/>
                </a:moveTo>
                <a:lnTo>
                  <a:pt x="13139506" y="0"/>
                </a:lnTo>
                <a:lnTo>
                  <a:pt x="13139506" y="7128182"/>
                </a:lnTo>
                <a:lnTo>
                  <a:pt x="0" y="71281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5181600" y="3562350"/>
            <a:ext cx="3536498" cy="2496750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7072996" y="0"/>
                </a:moveTo>
                <a:lnTo>
                  <a:pt x="0" y="0"/>
                </a:lnTo>
                <a:lnTo>
                  <a:pt x="0" y="4993499"/>
                </a:lnTo>
                <a:lnTo>
                  <a:pt x="7072996" y="4993499"/>
                </a:lnTo>
                <a:lnTo>
                  <a:pt x="7072996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38131" y="4023713"/>
            <a:ext cx="3536498" cy="2496750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0" y="0"/>
                </a:moveTo>
                <a:lnTo>
                  <a:pt x="7072996" y="0"/>
                </a:lnTo>
                <a:lnTo>
                  <a:pt x="7072996" y="4993500"/>
                </a:lnTo>
                <a:lnTo>
                  <a:pt x="0" y="49935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7086600" y="418669"/>
            <a:ext cx="1791616" cy="629082"/>
          </a:xfrm>
          <a:custGeom>
            <a:avLst/>
            <a:gdLst/>
            <a:ahLst/>
            <a:cxnLst/>
            <a:rect l="l" t="t" r="r" b="b"/>
            <a:pathLst>
              <a:path w="4818560" h="1728658">
                <a:moveTo>
                  <a:pt x="4818560" y="0"/>
                </a:moveTo>
                <a:lnTo>
                  <a:pt x="0" y="0"/>
                </a:lnTo>
                <a:lnTo>
                  <a:pt x="0" y="1728658"/>
                </a:lnTo>
                <a:lnTo>
                  <a:pt x="4818560" y="1728658"/>
                </a:lnTo>
                <a:lnTo>
                  <a:pt x="481856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708202" y="2775338"/>
            <a:ext cx="3536498" cy="2496750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0" y="0"/>
                </a:moveTo>
                <a:lnTo>
                  <a:pt x="7072995" y="0"/>
                </a:lnTo>
                <a:lnTo>
                  <a:pt x="7072995" y="4993499"/>
                </a:lnTo>
                <a:lnTo>
                  <a:pt x="0" y="49934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6295808" y="2791182"/>
            <a:ext cx="3536498" cy="2496750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7072996" y="0"/>
                </a:moveTo>
                <a:lnTo>
                  <a:pt x="0" y="0"/>
                </a:lnTo>
                <a:lnTo>
                  <a:pt x="0" y="4993499"/>
                </a:lnTo>
                <a:lnTo>
                  <a:pt x="7072996" y="4993499"/>
                </a:lnTo>
                <a:lnTo>
                  <a:pt x="7072996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305800" y="0"/>
            <a:ext cx="990600" cy="764324"/>
          </a:xfrm>
          <a:custGeom>
            <a:avLst/>
            <a:gdLst/>
            <a:ahLst/>
            <a:cxnLst/>
            <a:rect l="l" t="t" r="r" b="b"/>
            <a:pathLst>
              <a:path w="2409523" h="1985848">
                <a:moveTo>
                  <a:pt x="0" y="0"/>
                </a:moveTo>
                <a:lnTo>
                  <a:pt x="2409523" y="0"/>
                </a:lnTo>
                <a:lnTo>
                  <a:pt x="2409523" y="1985848"/>
                </a:lnTo>
                <a:lnTo>
                  <a:pt x="0" y="19858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-76200" y="133350"/>
            <a:ext cx="1219200" cy="809214"/>
          </a:xfrm>
          <a:custGeom>
            <a:avLst/>
            <a:gdLst/>
            <a:ahLst/>
            <a:cxnLst/>
            <a:rect l="l" t="t" r="r" b="b"/>
            <a:pathLst>
              <a:path w="2957172" h="2342327">
                <a:moveTo>
                  <a:pt x="2957172" y="0"/>
                </a:moveTo>
                <a:lnTo>
                  <a:pt x="0" y="0"/>
                </a:lnTo>
                <a:lnTo>
                  <a:pt x="0" y="2342327"/>
                </a:lnTo>
                <a:lnTo>
                  <a:pt x="2957172" y="2342327"/>
                </a:lnTo>
                <a:lnTo>
                  <a:pt x="2957172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WordArt 17"/>
          <p:cNvSpPr>
            <a:spLocks noChangeArrowheads="1" noChangeShapeType="1" noTextEdit="1"/>
          </p:cNvSpPr>
          <p:nvPr/>
        </p:nvSpPr>
        <p:spPr bwMode="auto">
          <a:xfrm>
            <a:off x="-12469" y="971550"/>
            <a:ext cx="8001000" cy="5943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/>
          <a:lstStyle/>
          <a:p>
            <a:r>
              <a:rPr lang="vi-VN" sz="3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vi-VN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TRƯỜNG TIỂU HỌC </a:t>
            </a:r>
            <a:r>
              <a:rPr lang="vi-VN" sz="3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NGUYỄN VĂN TRỖI</a:t>
            </a:r>
            <a:endParaRPr lang="en-US" sz="36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7" name="WordArt 18"/>
          <p:cNvSpPr>
            <a:spLocks noChangeArrowheads="1" noChangeShapeType="1" noTextEdit="1"/>
          </p:cNvSpPr>
          <p:nvPr/>
        </p:nvSpPr>
        <p:spPr bwMode="auto">
          <a:xfrm>
            <a:off x="533400" y="1581150"/>
            <a:ext cx="7977188" cy="350281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/>
          <a:lstStyle/>
          <a:p>
            <a:pPr algn="ctr"/>
            <a:r>
              <a:rPr lang="en-US" sz="4000" b="1" kern="10" dirty="0" err="1">
                <a:ln w="15875" cap="rnd">
                  <a:noFill/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Nhiệt</a:t>
            </a:r>
            <a:r>
              <a:rPr lang="en-US" sz="4000" b="1" kern="10" dirty="0">
                <a:ln w="15875" cap="rnd">
                  <a:noFill/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15875" cap="rnd">
                  <a:noFill/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liệt</a:t>
            </a:r>
            <a:r>
              <a:rPr lang="en-US" sz="4000" b="1" kern="10" dirty="0">
                <a:ln w="15875" cap="rnd">
                  <a:noFill/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15875" cap="rnd">
                  <a:noFill/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Chào</a:t>
            </a:r>
            <a:r>
              <a:rPr lang="en-US" sz="4000" b="1" kern="10" dirty="0">
                <a:ln w="15875" cap="rnd">
                  <a:noFill/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15875" cap="rnd">
                  <a:noFill/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Mừng</a:t>
            </a:r>
            <a:endParaRPr lang="en-US" sz="4000" b="1" kern="10" dirty="0">
              <a:ln w="15875" cap="rnd">
                <a:noFill/>
                <a:prstDash val="sysDot"/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en-US" sz="4000" b="1" kern="10" dirty="0">
                <a:ln w="15875" cap="rnd">
                  <a:noFill/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15875" cap="rnd">
                  <a:noFill/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quý</a:t>
            </a:r>
            <a:r>
              <a:rPr lang="en-US" sz="4000" b="1" kern="10" dirty="0">
                <a:ln w="15875" cap="rnd">
                  <a:noFill/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15875" cap="rnd">
                  <a:noFill/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thầy</a:t>
            </a:r>
            <a:r>
              <a:rPr lang="en-US" sz="4000" b="1" kern="10" dirty="0">
                <a:ln w="15875" cap="rnd">
                  <a:noFill/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15875" cap="rnd">
                  <a:noFill/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cô</a:t>
            </a:r>
            <a:r>
              <a:rPr lang="en-US" sz="4000" b="1" kern="10" dirty="0">
                <a:ln w="15875" cap="rnd">
                  <a:noFill/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15875" cap="rnd">
                  <a:noFill/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giáo</a:t>
            </a:r>
            <a:r>
              <a:rPr lang="en-US" sz="4000" b="1" kern="10" dirty="0">
                <a:ln w="15875" cap="rnd">
                  <a:noFill/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15875" cap="rnd">
                  <a:noFill/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về</a:t>
            </a:r>
            <a:r>
              <a:rPr lang="en-US" sz="4000" b="1" kern="10" dirty="0">
                <a:ln w="15875" cap="rnd">
                  <a:noFill/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15875" cap="rnd">
                  <a:noFill/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dự</a:t>
            </a:r>
            <a:r>
              <a:rPr lang="en-US" sz="4000" b="1" kern="10" dirty="0">
                <a:ln w="15875" cap="rnd">
                  <a:noFill/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vi-VN" sz="4000" b="1" kern="10" dirty="0" smtClean="0">
                <a:ln w="15875" cap="rnd">
                  <a:noFill/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giờ </a:t>
            </a:r>
            <a:r>
              <a:rPr lang="en-US" sz="4000" b="1" kern="10" dirty="0" err="1" smtClean="0">
                <a:ln w="15875" cap="rnd">
                  <a:noFill/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lớp</a:t>
            </a:r>
            <a:r>
              <a:rPr lang="en-US" sz="4000" b="1" kern="10" dirty="0" smtClean="0">
                <a:ln w="15875" cap="rnd">
                  <a:noFill/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2A4!</a:t>
            </a:r>
            <a:endParaRPr lang="en-US" sz="4000" b="1" kern="10" dirty="0">
              <a:ln w="15875" cap="rnd">
                <a:noFill/>
                <a:prstDash val="sysDot"/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85800" y="3486150"/>
            <a:ext cx="7772400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Vũ Hải Dương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01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 flipH="1">
            <a:off x="7010400" y="3638550"/>
            <a:ext cx="2198010" cy="788536"/>
          </a:xfrm>
          <a:custGeom>
            <a:avLst/>
            <a:gdLst/>
            <a:ahLst/>
            <a:cxnLst/>
            <a:rect l="l" t="t" r="r" b="b"/>
            <a:pathLst>
              <a:path w="4396019" h="1577072">
                <a:moveTo>
                  <a:pt x="4396020" y="0"/>
                </a:moveTo>
                <a:lnTo>
                  <a:pt x="0" y="0"/>
                </a:lnTo>
                <a:lnTo>
                  <a:pt x="0" y="1577072"/>
                </a:lnTo>
                <a:lnTo>
                  <a:pt x="4396020" y="1577072"/>
                </a:lnTo>
                <a:lnTo>
                  <a:pt x="439602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2"/>
          <p:cNvSpPr/>
          <p:nvPr/>
        </p:nvSpPr>
        <p:spPr>
          <a:xfrm rot="-3537636">
            <a:off x="-1464914" y="2765"/>
            <a:ext cx="4779909" cy="1729458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 rot="3540000" flipH="1">
            <a:off x="5830104" y="2764"/>
            <a:ext cx="4779909" cy="1729458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1066800" y="361950"/>
            <a:ext cx="7442380" cy="4037491"/>
          </a:xfrm>
          <a:custGeom>
            <a:avLst/>
            <a:gdLst/>
            <a:ahLst/>
            <a:cxnLst/>
            <a:rect l="l" t="t" r="r" b="b"/>
            <a:pathLst>
              <a:path w="14884760" h="8074982">
                <a:moveTo>
                  <a:pt x="0" y="0"/>
                </a:moveTo>
                <a:lnTo>
                  <a:pt x="14884760" y="0"/>
                </a:lnTo>
                <a:lnTo>
                  <a:pt x="14884760" y="8074982"/>
                </a:lnTo>
                <a:lnTo>
                  <a:pt x="0" y="80749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3"/>
          <p:cNvSpPr/>
          <p:nvPr/>
        </p:nvSpPr>
        <p:spPr>
          <a:xfrm>
            <a:off x="8000999" y="285749"/>
            <a:ext cx="914400" cy="822358"/>
          </a:xfrm>
          <a:custGeom>
            <a:avLst/>
            <a:gdLst/>
            <a:ahLst/>
            <a:cxnLst/>
            <a:rect l="l" t="t" r="r" b="b"/>
            <a:pathLst>
              <a:path w="2550352" h="2101915">
                <a:moveTo>
                  <a:pt x="0" y="0"/>
                </a:moveTo>
                <a:lnTo>
                  <a:pt x="2550352" y="0"/>
                </a:lnTo>
                <a:lnTo>
                  <a:pt x="2550352" y="2101915"/>
                </a:lnTo>
                <a:lnTo>
                  <a:pt x="0" y="210191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4"/>
          <p:cNvSpPr/>
          <p:nvPr/>
        </p:nvSpPr>
        <p:spPr>
          <a:xfrm flipH="1">
            <a:off x="304799" y="133349"/>
            <a:ext cx="1066800" cy="685800"/>
          </a:xfrm>
          <a:custGeom>
            <a:avLst/>
            <a:gdLst/>
            <a:ahLst/>
            <a:cxnLst/>
            <a:rect l="l" t="t" r="r" b="b"/>
            <a:pathLst>
              <a:path w="3089454" h="2447105">
                <a:moveTo>
                  <a:pt x="3089455" y="0"/>
                </a:moveTo>
                <a:lnTo>
                  <a:pt x="0" y="0"/>
                </a:lnTo>
                <a:lnTo>
                  <a:pt x="0" y="2447105"/>
                </a:lnTo>
                <a:lnTo>
                  <a:pt x="3089455" y="2447105"/>
                </a:lnTo>
                <a:lnTo>
                  <a:pt x="3089455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666750"/>
            <a:ext cx="7848600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thâm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quàng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trắng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Hễ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ười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85800" y="2419350"/>
            <a:ext cx="6316202" cy="2419349"/>
            <a:chOff x="152400" y="3352801"/>
            <a:chExt cx="7522667" cy="3505200"/>
          </a:xfrm>
        </p:grpSpPr>
        <p:pic>
          <p:nvPicPr>
            <p:cNvPr id="5122" name="Picture 2" descr="E:\BÀI DẠY CÔ THỦY\quạ.gif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352801"/>
              <a:ext cx="5029200" cy="3505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itle 1"/>
            <p:cNvSpPr txBox="1">
              <a:spLocks/>
            </p:cNvSpPr>
            <p:nvPr/>
          </p:nvSpPr>
          <p:spPr>
            <a:xfrm>
              <a:off x="4145622" y="6112802"/>
              <a:ext cx="3529445" cy="685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	</a:t>
              </a:r>
              <a:r>
                <a:rPr lang="en-US" sz="3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Chim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quạ</a:t>
              </a:r>
              <a:endPara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Left Arrow 6">
            <a:hlinkClick r:id="rId13" action="ppaction://hlinksldjump"/>
          </p:cNvPr>
          <p:cNvSpPr/>
          <p:nvPr/>
        </p:nvSpPr>
        <p:spPr>
          <a:xfrm>
            <a:off x="8467725" y="4714875"/>
            <a:ext cx="523875" cy="2571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954985"/>
            <a:ext cx="23622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 </a:t>
            </a:r>
            <a:r>
              <a:rPr lang="en-US" sz="40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 5:</a:t>
            </a:r>
            <a:endParaRPr lang="en-US" sz="4000" b="1" cap="none" spc="0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77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-762000" y="1049482"/>
            <a:ext cx="9144000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609600" y="1745673"/>
            <a:ext cx="5867400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ọi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568036" y="2314575"/>
            <a:ext cx="5867400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b.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ọi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568036" y="2831523"/>
            <a:ext cx="5867400" cy="514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ọi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n.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507180" y="1735282"/>
            <a:ext cx="3581400" cy="1615787"/>
            <a:chOff x="5507180" y="2313710"/>
            <a:chExt cx="3581400" cy="2154382"/>
          </a:xfrm>
        </p:grpSpPr>
        <p:sp>
          <p:nvSpPr>
            <p:cNvPr id="11" name="Title 1"/>
            <p:cNvSpPr txBox="1">
              <a:spLocks/>
            </p:cNvSpPr>
            <p:nvPr/>
          </p:nvSpPr>
          <p:spPr>
            <a:xfrm>
              <a:off x="5507180" y="2313710"/>
              <a:ext cx="3581400" cy="685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	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chim</a:t>
              </a:r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cánh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cụt</a:t>
              </a:r>
              <a:endPara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867400" y="2479964"/>
              <a:ext cx="457200" cy="41563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n>
                    <a:solidFill>
                      <a:srgbClr val="0000CC"/>
                    </a:solidFill>
                  </a:ln>
                  <a:solidFill>
                    <a:srgbClr val="0000CC"/>
                  </a:solidFill>
                </a:rPr>
                <a:t>M</a:t>
              </a:r>
              <a:endParaRPr lang="en-US" sz="2400" b="1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</a:endParaRPr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5507180" y="3096492"/>
              <a:ext cx="3581400" cy="685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	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chim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bìm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bịp</a:t>
              </a:r>
              <a:endPara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5867400" y="3262746"/>
              <a:ext cx="457200" cy="41563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n>
                    <a:solidFill>
                      <a:srgbClr val="0000CC"/>
                    </a:solidFill>
                  </a:ln>
                  <a:solidFill>
                    <a:srgbClr val="0000CC"/>
                  </a:solidFill>
                </a:rPr>
                <a:t>M</a:t>
              </a:r>
              <a:endParaRPr lang="en-US" sz="2400" b="1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</a:endParaRP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5507180" y="3782292"/>
              <a:ext cx="3581400" cy="685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	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chim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latin typeface="Times New Roman" pitchFamily="18" charset="0"/>
                  <a:cs typeface="Times New Roman" pitchFamily="18" charset="0"/>
                </a:rPr>
                <a:t>bói</a:t>
              </a:r>
              <a:r>
                <a:rPr lang="en-US" sz="28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>
                  <a:latin typeface="Times New Roman" pitchFamily="18" charset="0"/>
                  <a:cs typeface="Times New Roman" pitchFamily="18" charset="0"/>
                </a:rPr>
                <a:t>cá</a:t>
              </a:r>
              <a:endPara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5867400" y="3948546"/>
              <a:ext cx="457200" cy="415636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smtClean="0">
                  <a:ln>
                    <a:solidFill>
                      <a:srgbClr val="0000CC"/>
                    </a:solidFill>
                  </a:ln>
                  <a:solidFill>
                    <a:srgbClr val="0000CC"/>
                  </a:solidFill>
                </a:rPr>
                <a:t>M</a:t>
              </a:r>
              <a:endParaRPr lang="en-US" sz="2400" b="1" dirty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586346" y="507439"/>
            <a:ext cx="6400799" cy="528760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pPr algn="ctr"/>
            <a:r>
              <a:rPr lang="en-US" sz="3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23</a:t>
            </a:r>
            <a:r>
              <a:rPr lang="en-US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sz="31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98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6916617"/>
              </p:ext>
            </p:extLst>
          </p:nvPr>
        </p:nvGraphicFramePr>
        <p:xfrm>
          <a:off x="38100" y="57150"/>
          <a:ext cx="8915400" cy="5086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8635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a.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Gọi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dáng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màu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sắc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b.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Gọi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kêu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</a:p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c.Gọi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kiếm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vi-VN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n: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9" name="Picture 2" descr="E:\BÀI DẠY CÔ THỦY\quạ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14550"/>
            <a:ext cx="1910162" cy="127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152400" y="666750"/>
            <a:ext cx="1824228" cy="1341986"/>
            <a:chOff x="1530926" y="2667002"/>
            <a:chExt cx="5638800" cy="4625096"/>
          </a:xfrm>
        </p:grpSpPr>
        <p:pic>
          <p:nvPicPr>
            <p:cNvPr id="22" name="Picture 2" descr="E:\BÀI DẠY CÔ THỦY\CHIM CÁNH CỤT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87" t="15495" r="9735"/>
            <a:stretch/>
          </p:blipFill>
          <p:spPr bwMode="auto">
            <a:xfrm>
              <a:off x="1530926" y="2667002"/>
              <a:ext cx="5638800" cy="3910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itle 1"/>
            <p:cNvSpPr txBox="1">
              <a:spLocks/>
            </p:cNvSpPr>
            <p:nvPr/>
          </p:nvSpPr>
          <p:spPr>
            <a:xfrm>
              <a:off x="1766465" y="6606298"/>
              <a:ext cx="5158533" cy="685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Chim</a:t>
              </a:r>
              <a:r>
                <a:rPr lang="en-US" sz="1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cánh</a:t>
              </a:r>
              <a:r>
                <a:rPr lang="en-US" sz="18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cụt</a:t>
              </a:r>
              <a:endPara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4" name="Picture 2" descr="E:\BÀI DẠY CÔ THỦY\chim cú mè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666750"/>
            <a:ext cx="1828799" cy="115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itle 1"/>
          <p:cNvSpPr txBox="1">
            <a:spLocks/>
          </p:cNvSpPr>
          <p:nvPr/>
        </p:nvSpPr>
        <p:spPr>
          <a:xfrm>
            <a:off x="2521337" y="1803980"/>
            <a:ext cx="1759474" cy="287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cú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2" descr="E:\BÀI DẠY CÔ THỦY\vàng anh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90750"/>
            <a:ext cx="1981200" cy="110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381000" y="3257550"/>
            <a:ext cx="1759474" cy="287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3" descr="E:\BÀI DẠY CÔ THỦY\rẻ quạt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190750"/>
            <a:ext cx="1828800" cy="115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2590800" y="3333750"/>
            <a:ext cx="1759474" cy="287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rẻ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4" descr="E:\BÀI DẠY CÔ THỦY\chim gáy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714750"/>
            <a:ext cx="1752599" cy="112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itle 1"/>
          <p:cNvSpPr txBox="1">
            <a:spLocks/>
          </p:cNvSpPr>
          <p:nvPr/>
        </p:nvSpPr>
        <p:spPr>
          <a:xfrm>
            <a:off x="1219200" y="4781550"/>
            <a:ext cx="1759474" cy="287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gáy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5" descr="E:\BÀI DẠY CÔ THỦY\bìm bịp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66750"/>
            <a:ext cx="1873827" cy="119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itle 1"/>
          <p:cNvSpPr txBox="1">
            <a:spLocks/>
          </p:cNvSpPr>
          <p:nvPr/>
        </p:nvSpPr>
        <p:spPr>
          <a:xfrm>
            <a:off x="4724413" y="1803979"/>
            <a:ext cx="1759474" cy="287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Bìm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bịp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4648200" y="3333750"/>
            <a:ext cx="1759474" cy="287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quạ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4" descr="E:\BÀI DẠY CÔ THỦY\chim gáy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638550"/>
            <a:ext cx="1797627" cy="120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itle 1"/>
          <p:cNvSpPr txBox="1">
            <a:spLocks/>
          </p:cNvSpPr>
          <p:nvPr/>
        </p:nvSpPr>
        <p:spPr>
          <a:xfrm>
            <a:off x="4613562" y="4859919"/>
            <a:ext cx="2034617" cy="287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gáy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6781799" y="4781550"/>
            <a:ext cx="2034617" cy="287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6858000" y="3333750"/>
            <a:ext cx="2034617" cy="287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6906760" y="1785569"/>
            <a:ext cx="2034617" cy="2878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bói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endParaRPr lang="en-US" sz="1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666750"/>
            <a:ext cx="1905000" cy="1143000"/>
          </a:xfrm>
          <a:prstGeom prst="rect">
            <a:avLst/>
          </a:prstGeom>
        </p:spPr>
      </p:pic>
      <p:pic>
        <p:nvPicPr>
          <p:cNvPr id="40" name="Picture 6" descr="E:\BÀI DẠY CÔ THỦY\bói cá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" t="17017" r="11639" b="8948"/>
          <a:stretch/>
        </p:blipFill>
        <p:spPr bwMode="auto">
          <a:xfrm>
            <a:off x="6858000" y="666750"/>
            <a:ext cx="1905000" cy="111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ChimCuGay-V.A-376876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7131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648200" y="4552950"/>
            <a:ext cx="355600" cy="355600"/>
          </a:xfrm>
          <a:prstGeom prst="rect">
            <a:avLst/>
          </a:prstGeom>
        </p:spPr>
      </p:pic>
      <p:pic>
        <p:nvPicPr>
          <p:cNvPr id="3" name="tieng_qua_keu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78.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724400" y="3028950"/>
            <a:ext cx="355600" cy="355600"/>
          </a:xfrm>
          <a:prstGeom prst="rect">
            <a:avLst/>
          </a:prstGeom>
        </p:spPr>
      </p:pic>
      <p:pic>
        <p:nvPicPr>
          <p:cNvPr id="4" name="TiengKeuChimBimBip-V.A-406676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99363.3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648200" y="1504950"/>
            <a:ext cx="355600" cy="355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114550"/>
            <a:ext cx="1905000" cy="1219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409950"/>
            <a:ext cx="1600200" cy="1600200"/>
          </a:xfrm>
          <a:prstGeom prst="rect">
            <a:avLst/>
          </a:prstGeom>
        </p:spPr>
      </p:pic>
      <p:pic>
        <p:nvPicPr>
          <p:cNvPr id="37" name="Picture 2" descr="E:\BÀI DẠY CÔ THỦY\chim gõ kiến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038350"/>
            <a:ext cx="197183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E:\BÀI DẠY CÔ THỦY\chim sâu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638550"/>
            <a:ext cx="1876162" cy="119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536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5" grpId="0"/>
      <p:bldP spid="27" grpId="0"/>
      <p:bldP spid="29" grpId="0"/>
      <p:bldP spid="31" grpId="0"/>
      <p:bldP spid="33" grpId="0"/>
      <p:bldP spid="34" grpId="0"/>
      <p:bldP spid="36" grpId="0"/>
      <p:bldP spid="38" grpId="0"/>
      <p:bldP spid="39" grpId="0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85750"/>
            <a:ext cx="2921469" cy="16573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304800" y="1962150"/>
            <a:ext cx="3924300" cy="421038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85750"/>
            <a:ext cx="2819400" cy="1676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67000" y="1962150"/>
            <a:ext cx="3924300" cy="421038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mào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85750"/>
            <a:ext cx="2590800" cy="1676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638800" y="1962150"/>
            <a:ext cx="3924300" cy="421038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vẹt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724150"/>
            <a:ext cx="2819400" cy="18288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43200" y="4552950"/>
            <a:ext cx="3924300" cy="421038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họa mi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1" y="2724150"/>
            <a:ext cx="2819400" cy="182880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-304800" y="4552950"/>
            <a:ext cx="3924300" cy="421038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bồ câu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1" y="2724150"/>
            <a:ext cx="2590800" cy="18288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562600" y="4552950"/>
            <a:ext cx="3924300" cy="421038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sơn ca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3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530569">
            <a:off x="8412655" y="4157339"/>
            <a:ext cx="338460" cy="4250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047750"/>
            <a:ext cx="4114800" cy="3657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191000" y="1047750"/>
            <a:ext cx="2438400" cy="3886200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én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bận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đâu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hội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Lượn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lối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đê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Rau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xum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xuê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bãi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trái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khoe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705600" y="1047750"/>
            <a:ext cx="2856352" cy="3237193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rắc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bụi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rơi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vươn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dậy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Én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chao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vẫy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gì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                              XUÂN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DỤC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2400" y="590550"/>
            <a:ext cx="4439224" cy="528760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pPr algn="ctr"/>
            <a:r>
              <a:rPr lang="en-US" sz="3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én</a:t>
            </a:r>
            <a:endParaRPr lang="en-US" sz="31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00200" y="57150"/>
            <a:ext cx="6400799" cy="528760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pPr algn="ctr"/>
            <a:r>
              <a:rPr lang="en-US" sz="3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23</a:t>
            </a:r>
            <a:r>
              <a:rPr lang="en-US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sz="31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42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6350"/>
            <a:ext cx="3504108" cy="33933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38600" y="1200150"/>
            <a:ext cx="2476500" cy="3791191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én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bận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đâu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hội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Lượn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lối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đê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Rau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xum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xuê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bãi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trái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khoe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6553200" y="1200150"/>
            <a:ext cx="2470463" cy="3260277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rắc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bụi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rơi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vươn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dậy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Én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chao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vẫy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gì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r">
              <a:lnSpc>
                <a:spcPct val="150000"/>
              </a:lnSpc>
            </a:pPr>
            <a:r>
              <a:rPr lang="en-US" sz="1300" b="1" dirty="0">
                <a:latin typeface="Times New Roman" pitchFamily="18" charset="0"/>
                <a:cs typeface="Times New Roman" pitchFamily="18" charset="0"/>
              </a:rPr>
              <a:t>XUÂN DỤC</a:t>
            </a:r>
          </a:p>
        </p:txBody>
      </p:sp>
      <p:sp>
        <p:nvSpPr>
          <p:cNvPr id="6" name="Oval 5"/>
          <p:cNvSpPr/>
          <p:nvPr/>
        </p:nvSpPr>
        <p:spPr>
          <a:xfrm>
            <a:off x="3597602" y="1294403"/>
            <a:ext cx="440998" cy="30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3597601" y="3123203"/>
            <a:ext cx="412711" cy="30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6073762" y="1278621"/>
            <a:ext cx="359101" cy="30480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/>
            <a:r>
              <a:rPr lang="en-US" sz="21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4600" y="133350"/>
            <a:ext cx="4439224" cy="482593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én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05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E:\BÀI DẠY CÔ THỦY\chim-en-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2" r="25355"/>
          <a:stretch/>
        </p:blipFill>
        <p:spPr bwMode="auto">
          <a:xfrm>
            <a:off x="4572000" y="819150"/>
            <a:ext cx="36576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BÀI DẠY CÔ THỦY\chin én 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28950"/>
            <a:ext cx="4038600" cy="179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667000" y="133350"/>
            <a:ext cx="3924300" cy="528760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pPr algn="ctr"/>
            <a:r>
              <a:rPr lang="en-US" sz="3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én</a:t>
            </a:r>
            <a:endParaRPr lang="en-US" sz="31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819150"/>
            <a:ext cx="4038600" cy="2209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3028951"/>
            <a:ext cx="36576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92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530569">
            <a:off x="8831301" y="4078158"/>
            <a:ext cx="373812" cy="46939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971550"/>
            <a:ext cx="4038600" cy="3657600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3962400" y="1047750"/>
            <a:ext cx="2863332" cy="3791191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én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bận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đâu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Lượn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lối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Rủ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đê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Rau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xum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xuê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bãi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cam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trái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khoe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1" name="Rectangle 60"/>
          <p:cNvSpPr/>
          <p:nvPr/>
        </p:nvSpPr>
        <p:spPr>
          <a:xfrm>
            <a:off x="6477000" y="1047750"/>
            <a:ext cx="2856352" cy="3237193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rắc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bụi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rơi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vươn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dậy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Én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chao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vẫy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gì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                              XUÂN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DỤC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-304800" y="285750"/>
            <a:ext cx="4439224" cy="528760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pPr algn="ctr"/>
            <a:r>
              <a:rPr lang="en-US" sz="3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én</a:t>
            </a:r>
            <a:endParaRPr lang="en-US" sz="31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>
            <a:off x="5334000" y="3943350"/>
            <a:ext cx="82430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5358361" y="2277341"/>
            <a:ext cx="58523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8201927" y="2266950"/>
            <a:ext cx="2926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4048991" y="2277341"/>
            <a:ext cx="381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4419600" y="3943350"/>
            <a:ext cx="82430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8" name="Rectangle 67"/>
          <p:cNvSpPr/>
          <p:nvPr/>
        </p:nvSpPr>
        <p:spPr>
          <a:xfrm>
            <a:off x="-1867515" y="2613223"/>
            <a:ext cx="793173" cy="417447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rủ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07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530569">
            <a:off x="8412655" y="4157339"/>
            <a:ext cx="338460" cy="4250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0150"/>
            <a:ext cx="4114800" cy="3657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62400" y="1047750"/>
            <a:ext cx="2863332" cy="3791191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én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bận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đâu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Lượn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lối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Rủ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đê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Rau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xum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xuê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bãi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cam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trái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khoe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6553200" y="1047750"/>
            <a:ext cx="2856352" cy="3237193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rắc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bụi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rơi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vươn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dậy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Én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chao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vẫy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gì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                              XUÂN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DỤC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38400" y="209550"/>
            <a:ext cx="4439224" cy="528760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pPr algn="ctr"/>
            <a:r>
              <a:rPr lang="en-US" sz="3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én</a:t>
            </a:r>
            <a:endParaRPr lang="en-US" sz="31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04534" y="1047750"/>
            <a:ext cx="990600" cy="417447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bận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66042" y="1463199"/>
            <a:ext cx="561109" cy="467204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17519" y="1870652"/>
            <a:ext cx="793173" cy="417447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ẫn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lối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62400" y="2288099"/>
            <a:ext cx="793173" cy="467204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Rủ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88716" y="3104783"/>
            <a:ext cx="1066800" cy="467204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ọc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91524" y="3518483"/>
            <a:ext cx="1066800" cy="467204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um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xuê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26050" y="3936392"/>
            <a:ext cx="1066800" cy="417447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02018" y="4345651"/>
            <a:ext cx="1066800" cy="417447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khoe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03426" y="1047750"/>
            <a:ext cx="1066800" cy="417447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rắc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93794" y="1459533"/>
            <a:ext cx="1066800" cy="417447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67656" y="1869122"/>
            <a:ext cx="1066800" cy="467204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chao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53944" y="2288466"/>
            <a:ext cx="1066800" cy="417447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288068" y="3112523"/>
            <a:ext cx="1066800" cy="417447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823992" y="3519074"/>
            <a:ext cx="1066800" cy="467204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5788860" y="1234599"/>
            <a:ext cx="125950" cy="228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836699" y="1653526"/>
            <a:ext cx="125950" cy="228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033025" y="2041896"/>
            <a:ext cx="125950" cy="228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6040197" y="2459721"/>
            <a:ext cx="125950" cy="228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6077318" y="2470112"/>
            <a:ext cx="125950" cy="228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5978485" y="3267941"/>
            <a:ext cx="125950" cy="228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6214026" y="3696842"/>
            <a:ext cx="125950" cy="228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6208561" y="4094874"/>
            <a:ext cx="125950" cy="228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6024929" y="4534498"/>
            <a:ext cx="125950" cy="228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6046250" y="4563341"/>
            <a:ext cx="125950" cy="228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8469760" y="1230933"/>
            <a:ext cx="125950" cy="228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8897616" y="1626649"/>
            <a:ext cx="125950" cy="228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8614144" y="2085293"/>
            <a:ext cx="125950" cy="228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8415802" y="2449330"/>
            <a:ext cx="125950" cy="228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8437486" y="2481519"/>
            <a:ext cx="125950" cy="228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8500461" y="3286316"/>
            <a:ext cx="125950" cy="228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8695518" y="3686451"/>
            <a:ext cx="125950" cy="228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8719312" y="3704225"/>
            <a:ext cx="125950" cy="228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5743432" y="2284165"/>
            <a:ext cx="561109" cy="467204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581400" y="1123950"/>
            <a:ext cx="3810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solidFill>
                  <a:srgbClr val="FF0000"/>
                </a:solidFill>
                <a:latin typeface="+mj-lt"/>
              </a:rPr>
              <a:t>1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581400" y="3257550"/>
            <a:ext cx="3810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solidFill>
                  <a:srgbClr val="FF0000"/>
                </a:solidFill>
                <a:latin typeface="+mj-lt"/>
              </a:rPr>
              <a:t>2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72200" y="1123950"/>
            <a:ext cx="3810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solidFill>
                  <a:srgbClr val="FF0000"/>
                </a:solidFill>
                <a:latin typeface="+mj-lt"/>
              </a:rPr>
              <a:t>3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2410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530569">
            <a:off x="8412655" y="4157339"/>
            <a:ext cx="338460" cy="4250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1047750"/>
            <a:ext cx="4114800" cy="3657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038600" y="1047750"/>
            <a:ext cx="2863332" cy="3791191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én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bận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đâu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Lượn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lối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đê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Rau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xum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xuê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bãi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trái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khoe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553200" y="1123950"/>
            <a:ext cx="2856352" cy="3237193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rắc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bụi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rơi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vươn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dậy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Én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chao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vẫy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gì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                              XUÂN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DỤC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47376" y="461219"/>
            <a:ext cx="4439224" cy="528760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pPr algn="ctr"/>
            <a:r>
              <a:rPr lang="en-US" sz="3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én</a:t>
            </a:r>
            <a:endParaRPr lang="en-US" sz="31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57600" y="1200150"/>
            <a:ext cx="3810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solidFill>
                  <a:srgbClr val="FF0000"/>
                </a:solidFill>
                <a:latin typeface="+mj-lt"/>
              </a:rPr>
              <a:t>1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57600" y="3333750"/>
            <a:ext cx="3810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solidFill>
                  <a:srgbClr val="FF0000"/>
                </a:solidFill>
                <a:latin typeface="+mj-lt"/>
              </a:rPr>
              <a:t>2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72200" y="1200150"/>
            <a:ext cx="3810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solidFill>
                  <a:srgbClr val="FF0000"/>
                </a:solidFill>
                <a:latin typeface="+mj-lt"/>
              </a:rPr>
              <a:t>3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6360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537636">
            <a:off x="-1464913" y="2766"/>
            <a:ext cx="4779909" cy="1729458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540000" flipH="1">
            <a:off x="5830580" y="9980"/>
            <a:ext cx="4779909" cy="1729458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83399" y="290823"/>
            <a:ext cx="1607449" cy="576673"/>
          </a:xfrm>
          <a:custGeom>
            <a:avLst/>
            <a:gdLst/>
            <a:ahLst/>
            <a:cxnLst/>
            <a:rect l="l" t="t" r="r" b="b"/>
            <a:pathLst>
              <a:path w="3214898" h="1153345">
                <a:moveTo>
                  <a:pt x="0" y="0"/>
                </a:moveTo>
                <a:lnTo>
                  <a:pt x="3214898" y="0"/>
                </a:lnTo>
                <a:lnTo>
                  <a:pt x="3214898" y="1153344"/>
                </a:lnTo>
                <a:lnTo>
                  <a:pt x="0" y="11533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608939" y="1240895"/>
            <a:ext cx="3926123" cy="2879421"/>
          </a:xfrm>
          <a:custGeom>
            <a:avLst/>
            <a:gdLst/>
            <a:ahLst/>
            <a:cxnLst/>
            <a:rect l="l" t="t" r="r" b="b"/>
            <a:pathLst>
              <a:path w="7852246" h="5758841">
                <a:moveTo>
                  <a:pt x="0" y="0"/>
                </a:moveTo>
                <a:lnTo>
                  <a:pt x="7852246" y="0"/>
                </a:lnTo>
                <a:lnTo>
                  <a:pt x="7852246" y="5758840"/>
                </a:lnTo>
                <a:lnTo>
                  <a:pt x="0" y="57588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09941" y="3733337"/>
            <a:ext cx="7524119" cy="4081834"/>
          </a:xfrm>
          <a:custGeom>
            <a:avLst/>
            <a:gdLst/>
            <a:ahLst/>
            <a:cxnLst/>
            <a:rect l="l" t="t" r="r" b="b"/>
            <a:pathLst>
              <a:path w="15048237" h="8163668">
                <a:moveTo>
                  <a:pt x="0" y="0"/>
                </a:moveTo>
                <a:lnTo>
                  <a:pt x="15048236" y="0"/>
                </a:lnTo>
                <a:lnTo>
                  <a:pt x="15048236" y="8163668"/>
                </a:lnTo>
                <a:lnTo>
                  <a:pt x="0" y="816366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5673395" y="3929790"/>
            <a:ext cx="3034770" cy="2142532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9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9" y="4285063"/>
                </a:lnTo>
                <a:lnTo>
                  <a:pt x="6069539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35836" y="3929790"/>
            <a:ext cx="3034770" cy="2142532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7052265" y="207152"/>
            <a:ext cx="1712606" cy="614397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003035" y="3281229"/>
            <a:ext cx="3034770" cy="2142532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001000" y="133350"/>
            <a:ext cx="1078821" cy="889129"/>
          </a:xfrm>
          <a:custGeom>
            <a:avLst/>
            <a:gdLst/>
            <a:ahLst/>
            <a:cxnLst/>
            <a:rect l="l" t="t" r="r" b="b"/>
            <a:pathLst>
              <a:path w="2157642" h="1778257">
                <a:moveTo>
                  <a:pt x="0" y="0"/>
                </a:moveTo>
                <a:lnTo>
                  <a:pt x="2157642" y="0"/>
                </a:lnTo>
                <a:lnTo>
                  <a:pt x="2157642" y="1778257"/>
                </a:lnTo>
                <a:lnTo>
                  <a:pt x="0" y="177825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76200" y="57150"/>
            <a:ext cx="1255789" cy="994690"/>
          </a:xfrm>
          <a:custGeom>
            <a:avLst/>
            <a:gdLst/>
            <a:ahLst/>
            <a:cxnLst/>
            <a:rect l="l" t="t" r="r" b="b"/>
            <a:pathLst>
              <a:path w="2511578" h="1989379">
                <a:moveTo>
                  <a:pt x="2511578" y="0"/>
                </a:moveTo>
                <a:lnTo>
                  <a:pt x="0" y="0"/>
                </a:lnTo>
                <a:lnTo>
                  <a:pt x="0" y="1989379"/>
                </a:lnTo>
                <a:lnTo>
                  <a:pt x="2511578" y="1989379"/>
                </a:lnTo>
                <a:lnTo>
                  <a:pt x="2511578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7136078" y="3281229"/>
            <a:ext cx="3034770" cy="2142532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6069538" y="0"/>
                </a:moveTo>
                <a:lnTo>
                  <a:pt x="0" y="0"/>
                </a:lnTo>
                <a:lnTo>
                  <a:pt x="0" y="4285063"/>
                </a:lnTo>
                <a:lnTo>
                  <a:pt x="6069538" y="4285063"/>
                </a:lnTo>
                <a:lnTo>
                  <a:pt x="6069538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Rectangle 15"/>
          <p:cNvSpPr/>
          <p:nvPr/>
        </p:nvSpPr>
        <p:spPr>
          <a:xfrm>
            <a:off x="2514600" y="83748"/>
            <a:ext cx="47244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5400" b="1" cap="none" spc="0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Chim vành khuyên - Nhạc thiếu nhi [odkhi]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288.977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81000" y="1123950"/>
            <a:ext cx="8530752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1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27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530569">
            <a:off x="8412655" y="4157339"/>
            <a:ext cx="338460" cy="4250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5350"/>
            <a:ext cx="4257388" cy="38671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86200" y="1123950"/>
            <a:ext cx="2863332" cy="3791191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én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bận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đâu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Lượn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lối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đê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Rau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xum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xuê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bãi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cam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trái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khoe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6400800" y="1123950"/>
            <a:ext cx="2856352" cy="3237193"/>
          </a:xfrm>
          <a:prstGeom prst="rect">
            <a:avLst/>
          </a:prstGeom>
        </p:spPr>
        <p:txBody>
          <a:bodyPr wrap="square" lIns="51206" tIns="25603" rIns="51206" bIns="25603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rắc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bụi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rơi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vươn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dậy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Én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chao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vẫy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gì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                              XUÂN </a:t>
            </a:r>
            <a:r>
              <a:rPr lang="en-US" sz="1200" b="1" dirty="0">
                <a:latin typeface="Times New Roman" pitchFamily="18" charset="0"/>
                <a:cs typeface="Times New Roman" pitchFamily="18" charset="0"/>
              </a:rPr>
              <a:t>DỤC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62200" y="209550"/>
            <a:ext cx="4439224" cy="528760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pPr algn="ctr"/>
            <a:r>
              <a:rPr lang="en-US" sz="3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1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én</a:t>
            </a:r>
            <a:endParaRPr lang="en-US" sz="31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01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BÀI DẠY CÔ THỦY\hinh-nen-powerpoint-con-vat-cu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2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19200" y="1809750"/>
            <a:ext cx="7315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TẠM </a:t>
            </a:r>
            <a:r>
              <a:rPr lang="en-US" sz="54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BIỆT!</a:t>
            </a:r>
            <a:endParaRPr lang="en-US" sz="5400" b="1" cap="none" spc="0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63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537636">
            <a:off x="-1464913" y="2766"/>
            <a:ext cx="4779909" cy="1729458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540000" flipH="1">
            <a:off x="5906780" y="86180"/>
            <a:ext cx="4779909" cy="1729458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50810" y="514350"/>
            <a:ext cx="7442380" cy="4037491"/>
          </a:xfrm>
          <a:custGeom>
            <a:avLst/>
            <a:gdLst/>
            <a:ahLst/>
            <a:cxnLst/>
            <a:rect l="l" t="t" r="r" b="b"/>
            <a:pathLst>
              <a:path w="14884760" h="8074982">
                <a:moveTo>
                  <a:pt x="0" y="0"/>
                </a:moveTo>
                <a:lnTo>
                  <a:pt x="14884760" y="0"/>
                </a:lnTo>
                <a:lnTo>
                  <a:pt x="14884760" y="8074982"/>
                </a:lnTo>
                <a:lnTo>
                  <a:pt x="0" y="80749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26355" y="514350"/>
            <a:ext cx="1554845" cy="457200"/>
          </a:xfrm>
          <a:custGeom>
            <a:avLst/>
            <a:gdLst/>
            <a:ahLst/>
            <a:cxnLst/>
            <a:rect l="l" t="t" r="r" b="b"/>
            <a:pathLst>
              <a:path w="3938439" h="1412915">
                <a:moveTo>
                  <a:pt x="0" y="0"/>
                </a:moveTo>
                <a:lnTo>
                  <a:pt x="3938439" y="0"/>
                </a:lnTo>
                <a:lnTo>
                  <a:pt x="3938439" y="1412915"/>
                </a:lnTo>
                <a:lnTo>
                  <a:pt x="0" y="14129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87124" y="3490042"/>
            <a:ext cx="6569753" cy="3564091"/>
          </a:xfrm>
          <a:custGeom>
            <a:avLst/>
            <a:gdLst/>
            <a:ahLst/>
            <a:cxnLst/>
            <a:rect l="l" t="t" r="r" b="b"/>
            <a:pathLst>
              <a:path w="13139506" h="7128182">
                <a:moveTo>
                  <a:pt x="0" y="0"/>
                </a:moveTo>
                <a:lnTo>
                  <a:pt x="13139506" y="0"/>
                </a:lnTo>
                <a:lnTo>
                  <a:pt x="13139506" y="7128182"/>
                </a:lnTo>
                <a:lnTo>
                  <a:pt x="0" y="71281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5181600" y="3562350"/>
            <a:ext cx="3536498" cy="2496750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7072996" y="0"/>
                </a:moveTo>
                <a:lnTo>
                  <a:pt x="0" y="0"/>
                </a:lnTo>
                <a:lnTo>
                  <a:pt x="0" y="4993499"/>
                </a:lnTo>
                <a:lnTo>
                  <a:pt x="7072996" y="4993499"/>
                </a:lnTo>
                <a:lnTo>
                  <a:pt x="7072996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38131" y="4023713"/>
            <a:ext cx="3536498" cy="2496750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0" y="0"/>
                </a:moveTo>
                <a:lnTo>
                  <a:pt x="7072996" y="0"/>
                </a:lnTo>
                <a:lnTo>
                  <a:pt x="7072996" y="4993500"/>
                </a:lnTo>
                <a:lnTo>
                  <a:pt x="0" y="49935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7086600" y="418669"/>
            <a:ext cx="1791616" cy="629082"/>
          </a:xfrm>
          <a:custGeom>
            <a:avLst/>
            <a:gdLst/>
            <a:ahLst/>
            <a:cxnLst/>
            <a:rect l="l" t="t" r="r" b="b"/>
            <a:pathLst>
              <a:path w="4818560" h="1728658">
                <a:moveTo>
                  <a:pt x="4818560" y="0"/>
                </a:moveTo>
                <a:lnTo>
                  <a:pt x="0" y="0"/>
                </a:lnTo>
                <a:lnTo>
                  <a:pt x="0" y="1728658"/>
                </a:lnTo>
                <a:lnTo>
                  <a:pt x="4818560" y="1728658"/>
                </a:lnTo>
                <a:lnTo>
                  <a:pt x="481856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708202" y="2775338"/>
            <a:ext cx="3536498" cy="2496750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0" y="0"/>
                </a:moveTo>
                <a:lnTo>
                  <a:pt x="7072995" y="0"/>
                </a:lnTo>
                <a:lnTo>
                  <a:pt x="7072995" y="4993499"/>
                </a:lnTo>
                <a:lnTo>
                  <a:pt x="0" y="499349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6295808" y="2791182"/>
            <a:ext cx="3536498" cy="2496750"/>
          </a:xfrm>
          <a:custGeom>
            <a:avLst/>
            <a:gdLst/>
            <a:ahLst/>
            <a:cxnLst/>
            <a:rect l="l" t="t" r="r" b="b"/>
            <a:pathLst>
              <a:path w="7072996" h="4993499">
                <a:moveTo>
                  <a:pt x="7072996" y="0"/>
                </a:moveTo>
                <a:lnTo>
                  <a:pt x="0" y="0"/>
                </a:lnTo>
                <a:lnTo>
                  <a:pt x="0" y="4993499"/>
                </a:lnTo>
                <a:lnTo>
                  <a:pt x="7072996" y="4993499"/>
                </a:lnTo>
                <a:lnTo>
                  <a:pt x="7072996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305800" y="0"/>
            <a:ext cx="990600" cy="764324"/>
          </a:xfrm>
          <a:custGeom>
            <a:avLst/>
            <a:gdLst/>
            <a:ahLst/>
            <a:cxnLst/>
            <a:rect l="l" t="t" r="r" b="b"/>
            <a:pathLst>
              <a:path w="2409523" h="1985848">
                <a:moveTo>
                  <a:pt x="0" y="0"/>
                </a:moveTo>
                <a:lnTo>
                  <a:pt x="2409523" y="0"/>
                </a:lnTo>
                <a:lnTo>
                  <a:pt x="2409523" y="1985848"/>
                </a:lnTo>
                <a:lnTo>
                  <a:pt x="0" y="198584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-76200" y="133350"/>
            <a:ext cx="1219200" cy="809214"/>
          </a:xfrm>
          <a:custGeom>
            <a:avLst/>
            <a:gdLst/>
            <a:ahLst/>
            <a:cxnLst/>
            <a:rect l="l" t="t" r="r" b="b"/>
            <a:pathLst>
              <a:path w="2957172" h="2342327">
                <a:moveTo>
                  <a:pt x="2957172" y="0"/>
                </a:moveTo>
                <a:lnTo>
                  <a:pt x="0" y="0"/>
                </a:lnTo>
                <a:lnTo>
                  <a:pt x="0" y="2342327"/>
                </a:lnTo>
                <a:lnTo>
                  <a:pt x="2957172" y="2342327"/>
                </a:lnTo>
                <a:lnTo>
                  <a:pt x="2957172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WordArt 17"/>
          <p:cNvSpPr>
            <a:spLocks noChangeArrowheads="1" noChangeShapeType="1" noTextEdit="1"/>
          </p:cNvSpPr>
          <p:nvPr/>
        </p:nvSpPr>
        <p:spPr bwMode="auto">
          <a:xfrm>
            <a:off x="-12469" y="971550"/>
            <a:ext cx="8001000" cy="5943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spcFirstLastPara="1" wrap="none" fromWordArt="1"/>
          <a:lstStyle/>
          <a:p>
            <a:r>
              <a:rPr lang="vi-VN" sz="3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vi-VN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TRƯỜNG TIỂU HỌC </a:t>
            </a:r>
            <a:r>
              <a:rPr lang="vi-VN" sz="36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/>
                <a:cs typeface="Times New Roman"/>
              </a:rPr>
              <a:t>NGUYỄN VĂN TRỖI</a:t>
            </a:r>
            <a:endParaRPr lang="en-US" sz="36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7" name="WordArt 18"/>
          <p:cNvSpPr>
            <a:spLocks noChangeArrowheads="1" noChangeShapeType="1" noTextEdit="1"/>
          </p:cNvSpPr>
          <p:nvPr/>
        </p:nvSpPr>
        <p:spPr bwMode="auto">
          <a:xfrm>
            <a:off x="533400" y="1581150"/>
            <a:ext cx="7977188" cy="350281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/>
          <a:lstStyle/>
          <a:p>
            <a:pPr algn="ctr"/>
            <a:r>
              <a:rPr lang="en-US" sz="4000" b="1" kern="10" dirty="0" err="1">
                <a:ln w="15875" cap="rnd">
                  <a:noFill/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Nhiệt</a:t>
            </a:r>
            <a:r>
              <a:rPr lang="en-US" sz="4000" b="1" kern="10" dirty="0">
                <a:ln w="15875" cap="rnd">
                  <a:noFill/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15875" cap="rnd">
                  <a:noFill/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liệt</a:t>
            </a:r>
            <a:r>
              <a:rPr lang="en-US" sz="4000" b="1" kern="10" dirty="0">
                <a:ln w="15875" cap="rnd">
                  <a:noFill/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15875" cap="rnd">
                  <a:noFill/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Chào</a:t>
            </a:r>
            <a:r>
              <a:rPr lang="en-US" sz="4000" b="1" kern="10" dirty="0">
                <a:ln w="15875" cap="rnd">
                  <a:noFill/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15875" cap="rnd">
                  <a:noFill/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Mừng</a:t>
            </a:r>
            <a:endParaRPr lang="en-US" sz="4000" b="1" kern="10" dirty="0">
              <a:ln w="15875" cap="rnd">
                <a:noFill/>
                <a:prstDash val="sysDot"/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en-US" sz="4000" b="1" kern="10" dirty="0">
                <a:ln w="15875" cap="rnd">
                  <a:noFill/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15875" cap="rnd">
                  <a:noFill/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quý</a:t>
            </a:r>
            <a:r>
              <a:rPr lang="en-US" sz="4000" b="1" kern="10" dirty="0">
                <a:ln w="15875" cap="rnd">
                  <a:noFill/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15875" cap="rnd">
                  <a:noFill/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thầy</a:t>
            </a:r>
            <a:r>
              <a:rPr lang="en-US" sz="4000" b="1" kern="10" dirty="0">
                <a:ln w="15875" cap="rnd">
                  <a:noFill/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15875" cap="rnd">
                  <a:noFill/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cô</a:t>
            </a:r>
            <a:r>
              <a:rPr lang="en-US" sz="4000" b="1" kern="10" dirty="0">
                <a:ln w="15875" cap="rnd">
                  <a:noFill/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15875" cap="rnd">
                  <a:noFill/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giáo</a:t>
            </a:r>
            <a:r>
              <a:rPr lang="en-US" sz="4000" b="1" kern="10" dirty="0">
                <a:ln w="15875" cap="rnd">
                  <a:noFill/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15875" cap="rnd">
                  <a:noFill/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về</a:t>
            </a:r>
            <a:r>
              <a:rPr lang="en-US" sz="4000" b="1" kern="10" dirty="0">
                <a:ln w="15875" cap="rnd">
                  <a:noFill/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4000" b="1" kern="10" dirty="0" err="1">
                <a:ln w="15875" cap="rnd">
                  <a:noFill/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dự</a:t>
            </a:r>
            <a:r>
              <a:rPr lang="en-US" sz="4000" b="1" kern="10" dirty="0">
                <a:ln w="15875" cap="rnd">
                  <a:noFill/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vi-VN" sz="4000" b="1" kern="10" dirty="0" smtClean="0">
                <a:ln w="15875" cap="rnd">
                  <a:noFill/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giờ </a:t>
            </a:r>
            <a:r>
              <a:rPr lang="en-US" sz="4000" b="1" kern="10" dirty="0" err="1" smtClean="0">
                <a:ln w="15875" cap="rnd">
                  <a:noFill/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lớp</a:t>
            </a:r>
            <a:r>
              <a:rPr lang="en-US" sz="4000" b="1" kern="10" dirty="0" smtClean="0">
                <a:ln w="15875" cap="rnd">
                  <a:noFill/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2A4!</a:t>
            </a:r>
            <a:endParaRPr lang="en-US" sz="4000" b="1" kern="10" dirty="0">
              <a:ln w="15875" cap="rnd">
                <a:noFill/>
                <a:prstDash val="sysDot"/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57200" y="2800350"/>
            <a:ext cx="7772400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Vũ Hải Dương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9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40000"/>
                <a:lumOff val="60000"/>
              </a:schemeClr>
            </a:gs>
            <a:gs pos="50000">
              <a:schemeClr val="accent3">
                <a:lumMod val="20000"/>
                <a:lumOff val="80000"/>
              </a:schemeClr>
            </a:gs>
            <a:gs pos="69000">
              <a:schemeClr val="bg1">
                <a:lumMod val="95000"/>
              </a:schemeClr>
            </a:gs>
            <a:gs pos="100000">
              <a:schemeClr val="accent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BÀI DẠY CÔ THỦY\z3042911874548_cc168e09cc6b6b79c2c9bf363dad0f46.jp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4213" r="2852" b="2778"/>
          <a:stretch/>
        </p:blipFill>
        <p:spPr bwMode="auto">
          <a:xfrm>
            <a:off x="3200400" y="857250"/>
            <a:ext cx="56388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457200" y="133350"/>
            <a:ext cx="351212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1. </a:t>
            </a:r>
            <a:r>
              <a:rPr lang="en-US" sz="3200" b="1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Chia </a:t>
            </a:r>
            <a:r>
              <a:rPr lang="en-US" sz="3200" b="1" dirty="0" err="1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sẻ</a:t>
            </a:r>
            <a:endParaRPr lang="en-US" sz="3200" b="1" cap="none" spc="0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anose="020B0A04020102020204" pitchFamily="34" charset="0"/>
              <a:cs typeface="Times New Roman" pitchFamily="18" charset="0"/>
            </a:endParaRPr>
          </a:p>
        </p:txBody>
      </p:sp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3200400" y="858116"/>
            <a:ext cx="2916382" cy="218258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</a:rPr>
              <a:t> </a:t>
            </a:r>
            <a:r>
              <a:rPr lang="en-US" sz="8000" b="1" dirty="0" smtClean="0">
                <a:solidFill>
                  <a:schemeClr val="bg1"/>
                </a:solidFill>
              </a:rPr>
              <a:t>1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000" y="1657350"/>
            <a:ext cx="252499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Stencil" panose="040409050D0802020404" pitchFamily="82" charset="0"/>
                <a:cs typeface="Times New Roman" pitchFamily="18" charset="0"/>
              </a:rPr>
              <a:t>Ô CỬA BÍ MẬT</a:t>
            </a:r>
            <a:endParaRPr lang="en-US" sz="4400" b="1" cap="none" spc="0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Stencil" panose="040409050D0802020404" pitchFamily="82" charset="0"/>
              <a:cs typeface="Times New Roman" pitchFamily="18" charset="0"/>
            </a:endParaRPr>
          </a:p>
        </p:txBody>
      </p:sp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6096000" y="857250"/>
            <a:ext cx="2798620" cy="215401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</a:rPr>
              <a:t>2</a:t>
            </a:r>
            <a:endParaRPr lang="en-US" sz="7200" b="1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hlinkClick r:id="rId6" action="ppaction://hlinksldjump"/>
          </p:cNvPr>
          <p:cNvSpPr/>
          <p:nvPr/>
        </p:nvSpPr>
        <p:spPr>
          <a:xfrm>
            <a:off x="3200400" y="3028950"/>
            <a:ext cx="2916382" cy="211455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  <a:hlinkClick r:id="rId5" action="ppaction://hlinksldjump"/>
              </a:rPr>
              <a:t>3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hlinkClick r:id="rId7" action="ppaction://hlinksldjump"/>
          </p:cNvPr>
          <p:cNvSpPr/>
          <p:nvPr/>
        </p:nvSpPr>
        <p:spPr>
          <a:xfrm>
            <a:off x="6096000" y="3028950"/>
            <a:ext cx="2798620" cy="211455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</a:rPr>
              <a:t>4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hlinkClick r:id="rId8" action="ppaction://hlinksldjump"/>
          </p:cNvPr>
          <p:cNvSpPr/>
          <p:nvPr/>
        </p:nvSpPr>
        <p:spPr>
          <a:xfrm>
            <a:off x="4940463" y="2343149"/>
            <a:ext cx="2527137" cy="15240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</a:rPr>
              <a:t>5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13" name="Freeform 2"/>
          <p:cNvSpPr/>
          <p:nvPr/>
        </p:nvSpPr>
        <p:spPr>
          <a:xfrm rot="-3537636">
            <a:off x="-563118" y="-846735"/>
            <a:ext cx="3747576" cy="1693472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3"/>
          <p:cNvSpPr/>
          <p:nvPr/>
        </p:nvSpPr>
        <p:spPr>
          <a:xfrm rot="3540000" flipH="1">
            <a:off x="6065004" y="-412414"/>
            <a:ext cx="3747576" cy="1693471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9"/>
          <p:cNvSpPr/>
          <p:nvPr/>
        </p:nvSpPr>
        <p:spPr>
          <a:xfrm>
            <a:off x="533400" y="3867150"/>
            <a:ext cx="2743200" cy="1375002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9" y="0"/>
                </a:lnTo>
                <a:lnTo>
                  <a:pt x="6069539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0" name="Freeform 10"/>
          <p:cNvSpPr/>
          <p:nvPr/>
        </p:nvSpPr>
        <p:spPr>
          <a:xfrm flipH="1">
            <a:off x="7052265" y="207153"/>
            <a:ext cx="1676970" cy="481704"/>
          </a:xfrm>
          <a:custGeom>
            <a:avLst/>
            <a:gdLst/>
            <a:ahLst/>
            <a:cxnLst/>
            <a:rect l="l" t="t" r="r" b="b"/>
            <a:pathLst>
              <a:path w="3425211" h="1228794">
                <a:moveTo>
                  <a:pt x="3425211" y="0"/>
                </a:moveTo>
                <a:lnTo>
                  <a:pt x="0" y="0"/>
                </a:lnTo>
                <a:lnTo>
                  <a:pt x="0" y="1228794"/>
                </a:lnTo>
                <a:lnTo>
                  <a:pt x="3425211" y="1228794"/>
                </a:lnTo>
                <a:lnTo>
                  <a:pt x="3425211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1" name="Freeform 11"/>
          <p:cNvSpPr/>
          <p:nvPr/>
        </p:nvSpPr>
        <p:spPr>
          <a:xfrm>
            <a:off x="-990600" y="3562350"/>
            <a:ext cx="2971622" cy="1679802"/>
          </a:xfrm>
          <a:custGeom>
            <a:avLst/>
            <a:gdLst/>
            <a:ahLst/>
            <a:cxnLst/>
            <a:rect l="l" t="t" r="r" b="b"/>
            <a:pathLst>
              <a:path w="6069539" h="4285063">
                <a:moveTo>
                  <a:pt x="0" y="0"/>
                </a:moveTo>
                <a:lnTo>
                  <a:pt x="6069538" y="0"/>
                </a:lnTo>
                <a:lnTo>
                  <a:pt x="6069538" y="4285063"/>
                </a:lnTo>
                <a:lnTo>
                  <a:pt x="0" y="428506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2" name="Freeform 12"/>
          <p:cNvSpPr/>
          <p:nvPr/>
        </p:nvSpPr>
        <p:spPr>
          <a:xfrm>
            <a:off x="8001000" y="57150"/>
            <a:ext cx="1056373" cy="697101"/>
          </a:xfrm>
          <a:custGeom>
            <a:avLst/>
            <a:gdLst/>
            <a:ahLst/>
            <a:cxnLst/>
            <a:rect l="l" t="t" r="r" b="b"/>
            <a:pathLst>
              <a:path w="2157642" h="1778257">
                <a:moveTo>
                  <a:pt x="0" y="0"/>
                </a:moveTo>
                <a:lnTo>
                  <a:pt x="2157642" y="0"/>
                </a:lnTo>
                <a:lnTo>
                  <a:pt x="2157642" y="1778257"/>
                </a:lnTo>
                <a:lnTo>
                  <a:pt x="0" y="177825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3" name="Freeform 13"/>
          <p:cNvSpPr/>
          <p:nvPr/>
        </p:nvSpPr>
        <p:spPr>
          <a:xfrm flipH="1">
            <a:off x="3124200" y="57150"/>
            <a:ext cx="1229658" cy="779863"/>
          </a:xfrm>
          <a:custGeom>
            <a:avLst/>
            <a:gdLst/>
            <a:ahLst/>
            <a:cxnLst/>
            <a:rect l="l" t="t" r="r" b="b"/>
            <a:pathLst>
              <a:path w="2511578" h="1989379">
                <a:moveTo>
                  <a:pt x="2511578" y="0"/>
                </a:moveTo>
                <a:lnTo>
                  <a:pt x="0" y="0"/>
                </a:lnTo>
                <a:lnTo>
                  <a:pt x="0" y="1989379"/>
                </a:lnTo>
                <a:lnTo>
                  <a:pt x="2511578" y="1989379"/>
                </a:lnTo>
                <a:lnTo>
                  <a:pt x="2511578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9968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E:\BÀI DẠY CÔ THỦY\919f8c115aeb9154481976610cc49f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0"/>
            <a:ext cx="917863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BÀI DẠY CÔ THỦY\z3042911874548_cc168e09cc6b6b79c2c9bf363dad0f46.jpg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4213" r="2852" b="2778"/>
          <a:stretch/>
        </p:blipFill>
        <p:spPr bwMode="auto">
          <a:xfrm>
            <a:off x="152400" y="133350"/>
            <a:ext cx="8839200" cy="470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0541" y="819150"/>
            <a:ext cx="8752609" cy="3714750"/>
            <a:chOff x="1696941" y="1651000"/>
            <a:chExt cx="8752609" cy="4953000"/>
          </a:xfrm>
        </p:grpSpPr>
        <p:sp>
          <p:nvSpPr>
            <p:cNvPr id="13" name="Title 1"/>
            <p:cNvSpPr txBox="1">
              <a:spLocks/>
            </p:cNvSpPr>
            <p:nvPr/>
          </p:nvSpPr>
          <p:spPr>
            <a:xfrm>
              <a:off x="2077941" y="1651000"/>
              <a:ext cx="2199409" cy="685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2800" dirty="0" smtClean="0">
                  <a:ln>
                    <a:solidFill>
                      <a:srgbClr val="FF0000"/>
                    </a:solidFill>
                  </a:ln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	</a:t>
              </a:r>
              <a:r>
                <a:rPr lang="en-US" sz="2000" b="1" dirty="0" err="1" smtClean="0">
                  <a:ln>
                    <a:solidFill>
                      <a:srgbClr val="FF0000"/>
                    </a:solidFill>
                  </a:ln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Cánh</a:t>
              </a:r>
              <a:r>
                <a:rPr lang="en-US" sz="2000" b="1" dirty="0" smtClean="0">
                  <a:ln>
                    <a:solidFill>
                      <a:srgbClr val="FF0000"/>
                    </a:solidFill>
                  </a:ln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n>
                    <a:solidFill>
                      <a:srgbClr val="FF0000"/>
                    </a:solidFill>
                  </a:ln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cụt</a:t>
              </a:r>
              <a:endParaRPr lang="en-US" sz="2000" b="1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Title 1"/>
            <p:cNvSpPr txBox="1">
              <a:spLocks/>
            </p:cNvSpPr>
            <p:nvPr/>
          </p:nvSpPr>
          <p:spPr>
            <a:xfrm>
              <a:off x="8250141" y="3479800"/>
              <a:ext cx="2199409" cy="685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2800" dirty="0" smtClean="0">
                  <a:ln>
                    <a:solidFill>
                      <a:srgbClr val="FF0000"/>
                    </a:solidFill>
                  </a:ln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	</a:t>
              </a:r>
              <a:r>
                <a:rPr lang="en-US" sz="2000" b="1" dirty="0" err="1" smtClean="0">
                  <a:ln>
                    <a:solidFill>
                      <a:srgbClr val="FF0000"/>
                    </a:solidFill>
                  </a:ln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Gõ</a:t>
              </a:r>
              <a:r>
                <a:rPr lang="en-US" sz="2000" b="1" dirty="0">
                  <a:ln>
                    <a:solidFill>
                      <a:srgbClr val="FF0000"/>
                    </a:solidFill>
                  </a:ln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n>
                    <a:solidFill>
                      <a:srgbClr val="FF0000"/>
                    </a:solidFill>
                  </a:ln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kiến</a:t>
              </a:r>
              <a:endParaRPr lang="en-US" sz="2000" b="1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4897341" y="4597400"/>
              <a:ext cx="2199409" cy="685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2800" dirty="0" smtClean="0">
                  <a:ln>
                    <a:solidFill>
                      <a:srgbClr val="FF0000"/>
                    </a:solidFill>
                  </a:ln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	</a:t>
              </a:r>
              <a:r>
                <a:rPr lang="en-US" sz="2000" b="1" dirty="0" err="1" smtClean="0">
                  <a:ln>
                    <a:solidFill>
                      <a:srgbClr val="FF0000"/>
                    </a:solidFill>
                  </a:ln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Chim</a:t>
              </a:r>
              <a:r>
                <a:rPr lang="en-US" sz="2000" b="1" dirty="0">
                  <a:ln>
                    <a:solidFill>
                      <a:srgbClr val="FF0000"/>
                    </a:solidFill>
                  </a:ln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ln>
                    <a:solidFill>
                      <a:srgbClr val="FF0000"/>
                    </a:solidFill>
                  </a:ln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sâu</a:t>
              </a:r>
              <a:endParaRPr lang="en-US" sz="2000" b="1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itle 1"/>
            <p:cNvSpPr txBox="1">
              <a:spLocks/>
            </p:cNvSpPr>
            <p:nvPr/>
          </p:nvSpPr>
          <p:spPr>
            <a:xfrm>
              <a:off x="6268941" y="4089400"/>
              <a:ext cx="2199409" cy="685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2800" dirty="0" smtClean="0">
                  <a:ln>
                    <a:solidFill>
                      <a:srgbClr val="FF0000"/>
                    </a:solidFill>
                  </a:ln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	</a:t>
              </a:r>
              <a:r>
                <a:rPr lang="en-US" sz="2000" b="1" dirty="0" err="1" smtClean="0">
                  <a:ln>
                    <a:solidFill>
                      <a:srgbClr val="FF0000"/>
                    </a:solidFill>
                  </a:ln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Chim</a:t>
              </a:r>
              <a:r>
                <a:rPr lang="en-US" sz="2000" b="1" dirty="0">
                  <a:ln>
                    <a:solidFill>
                      <a:srgbClr val="FF0000"/>
                    </a:solidFill>
                  </a:ln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>
                  <a:ln>
                    <a:solidFill>
                      <a:srgbClr val="FF0000"/>
                    </a:solidFill>
                  </a:ln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quạ</a:t>
              </a:r>
              <a:endParaRPr lang="en-US" sz="2000" b="1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1696941" y="5918200"/>
              <a:ext cx="2199409" cy="685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2800" dirty="0" smtClean="0">
                  <a:ln>
                    <a:solidFill>
                      <a:srgbClr val="FF0000"/>
                    </a:solidFill>
                  </a:ln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	</a:t>
              </a:r>
              <a:r>
                <a:rPr lang="en-US" sz="2000" b="1" dirty="0" err="1" smtClean="0">
                  <a:ln>
                    <a:solidFill>
                      <a:srgbClr val="FF0000"/>
                    </a:solidFill>
                  </a:ln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Chim</a:t>
              </a:r>
              <a:r>
                <a:rPr lang="en-US" sz="2000" b="1" dirty="0">
                  <a:ln>
                    <a:solidFill>
                      <a:srgbClr val="FF0000"/>
                    </a:solidFill>
                  </a:ln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ln>
                    <a:solidFill>
                      <a:srgbClr val="FF0000"/>
                    </a:solidFill>
                  </a:ln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cú</a:t>
              </a:r>
              <a:r>
                <a:rPr lang="en-US" sz="2000" b="1" dirty="0" smtClean="0">
                  <a:ln>
                    <a:solidFill>
                      <a:srgbClr val="FF0000"/>
                    </a:solidFill>
                  </a:ln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000" b="1" dirty="0" err="1" smtClean="0">
                  <a:ln>
                    <a:solidFill>
                      <a:srgbClr val="FF0000"/>
                    </a:solidFill>
                  </a:ln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mèo</a:t>
              </a:r>
              <a:endParaRPr lang="en-US" sz="2000" b="1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97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4"/>
          <p:cNvSpPr/>
          <p:nvPr/>
        </p:nvSpPr>
        <p:spPr>
          <a:xfrm>
            <a:off x="850809" y="514349"/>
            <a:ext cx="7442380" cy="4037491"/>
          </a:xfrm>
          <a:custGeom>
            <a:avLst/>
            <a:gdLst/>
            <a:ahLst/>
            <a:cxnLst/>
            <a:rect l="l" t="t" r="r" b="b"/>
            <a:pathLst>
              <a:path w="14884760" h="8074982">
                <a:moveTo>
                  <a:pt x="0" y="0"/>
                </a:moveTo>
                <a:lnTo>
                  <a:pt x="14884760" y="0"/>
                </a:lnTo>
                <a:lnTo>
                  <a:pt x="14884760" y="8074982"/>
                </a:lnTo>
                <a:lnTo>
                  <a:pt x="0" y="80749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2"/>
          <p:cNvSpPr/>
          <p:nvPr/>
        </p:nvSpPr>
        <p:spPr>
          <a:xfrm rot="-3537636">
            <a:off x="-1464913" y="2766"/>
            <a:ext cx="4779909" cy="1729458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 rot="3540000" flipH="1">
            <a:off x="5830105" y="2765"/>
            <a:ext cx="4779909" cy="1729458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850810" y="514350"/>
            <a:ext cx="7442380" cy="4037491"/>
          </a:xfrm>
          <a:custGeom>
            <a:avLst/>
            <a:gdLst/>
            <a:ahLst/>
            <a:cxnLst/>
            <a:rect l="l" t="t" r="r" b="b"/>
            <a:pathLst>
              <a:path w="14884760" h="8074982">
                <a:moveTo>
                  <a:pt x="0" y="0"/>
                </a:moveTo>
                <a:lnTo>
                  <a:pt x="14884760" y="0"/>
                </a:lnTo>
                <a:lnTo>
                  <a:pt x="14884760" y="8074982"/>
                </a:lnTo>
                <a:lnTo>
                  <a:pt x="0" y="80749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5"/>
          <p:cNvSpPr/>
          <p:nvPr/>
        </p:nvSpPr>
        <p:spPr>
          <a:xfrm>
            <a:off x="228600" y="742950"/>
            <a:ext cx="1969220" cy="706458"/>
          </a:xfrm>
          <a:custGeom>
            <a:avLst/>
            <a:gdLst/>
            <a:ahLst/>
            <a:cxnLst/>
            <a:rect l="l" t="t" r="r" b="b"/>
            <a:pathLst>
              <a:path w="3938439" h="1412915">
                <a:moveTo>
                  <a:pt x="0" y="0"/>
                </a:moveTo>
                <a:lnTo>
                  <a:pt x="3938439" y="0"/>
                </a:lnTo>
                <a:lnTo>
                  <a:pt x="3938439" y="1412915"/>
                </a:lnTo>
                <a:lnTo>
                  <a:pt x="0" y="14129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8" name="Freeform 9"/>
          <p:cNvSpPr/>
          <p:nvPr/>
        </p:nvSpPr>
        <p:spPr>
          <a:xfrm flipH="1">
            <a:off x="7010400" y="3638550"/>
            <a:ext cx="2198010" cy="788536"/>
          </a:xfrm>
          <a:custGeom>
            <a:avLst/>
            <a:gdLst/>
            <a:ahLst/>
            <a:cxnLst/>
            <a:rect l="l" t="t" r="r" b="b"/>
            <a:pathLst>
              <a:path w="4396019" h="1577072">
                <a:moveTo>
                  <a:pt x="4396020" y="0"/>
                </a:moveTo>
                <a:lnTo>
                  <a:pt x="0" y="0"/>
                </a:lnTo>
                <a:lnTo>
                  <a:pt x="0" y="1577072"/>
                </a:lnTo>
                <a:lnTo>
                  <a:pt x="4396020" y="1577072"/>
                </a:lnTo>
                <a:lnTo>
                  <a:pt x="439602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1" name="Freeform 13"/>
          <p:cNvSpPr/>
          <p:nvPr/>
        </p:nvSpPr>
        <p:spPr>
          <a:xfrm>
            <a:off x="8001000" y="285750"/>
            <a:ext cx="914400" cy="822358"/>
          </a:xfrm>
          <a:custGeom>
            <a:avLst/>
            <a:gdLst/>
            <a:ahLst/>
            <a:cxnLst/>
            <a:rect l="l" t="t" r="r" b="b"/>
            <a:pathLst>
              <a:path w="2550352" h="2101915">
                <a:moveTo>
                  <a:pt x="0" y="0"/>
                </a:moveTo>
                <a:lnTo>
                  <a:pt x="2550352" y="0"/>
                </a:lnTo>
                <a:lnTo>
                  <a:pt x="2550352" y="2101915"/>
                </a:lnTo>
                <a:lnTo>
                  <a:pt x="0" y="210191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2" name="Freeform 14"/>
          <p:cNvSpPr/>
          <p:nvPr/>
        </p:nvSpPr>
        <p:spPr>
          <a:xfrm flipH="1">
            <a:off x="304800" y="133350"/>
            <a:ext cx="1066800" cy="685800"/>
          </a:xfrm>
          <a:custGeom>
            <a:avLst/>
            <a:gdLst/>
            <a:ahLst/>
            <a:cxnLst/>
            <a:rect l="l" t="t" r="r" b="b"/>
            <a:pathLst>
              <a:path w="3089454" h="2447105">
                <a:moveTo>
                  <a:pt x="3089455" y="0"/>
                </a:moveTo>
                <a:lnTo>
                  <a:pt x="0" y="0"/>
                </a:lnTo>
                <a:lnTo>
                  <a:pt x="0" y="2447105"/>
                </a:lnTo>
                <a:lnTo>
                  <a:pt x="3089455" y="2447105"/>
                </a:lnTo>
                <a:lnTo>
                  <a:pt x="3089455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4" name="Title 1"/>
          <p:cNvSpPr txBox="1">
            <a:spLocks/>
          </p:cNvSpPr>
          <p:nvPr/>
        </p:nvSpPr>
        <p:spPr>
          <a:xfrm>
            <a:off x="914400" y="209550"/>
            <a:ext cx="7855527" cy="1428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bay</a:t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s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lội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hay b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Left Arrow 4">
            <a:hlinkClick r:id="rId12" action="ppaction://hlinksldjump"/>
          </p:cNvPr>
          <p:cNvSpPr/>
          <p:nvPr/>
        </p:nvSpPr>
        <p:spPr>
          <a:xfrm>
            <a:off x="6781800" y="4705350"/>
            <a:ext cx="438150" cy="2571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219200" y="1657350"/>
            <a:ext cx="4648199" cy="2634962"/>
            <a:chOff x="1530926" y="2667000"/>
            <a:chExt cx="5638801" cy="4021282"/>
          </a:xfrm>
        </p:grpSpPr>
        <p:pic>
          <p:nvPicPr>
            <p:cNvPr id="1026" name="Picture 2" descr="E:\BÀI DẠY CÔ THỦY\CHIM CÁNH CỤT.jp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87" t="15495" r="9735"/>
            <a:stretch/>
          </p:blipFill>
          <p:spPr bwMode="auto">
            <a:xfrm>
              <a:off x="1530926" y="2667000"/>
              <a:ext cx="5638801" cy="3910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itle 1"/>
            <p:cNvSpPr txBox="1">
              <a:spLocks/>
            </p:cNvSpPr>
            <p:nvPr/>
          </p:nvSpPr>
          <p:spPr>
            <a:xfrm>
              <a:off x="2133600" y="6002482"/>
              <a:ext cx="3764974" cy="685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dirty="0" smtClean="0">
                  <a:latin typeface="Times New Roman" pitchFamily="18" charset="0"/>
                  <a:cs typeface="Times New Roman" pitchFamily="18" charset="0"/>
                </a:rPr>
                <a:t>	</a:t>
              </a:r>
              <a:r>
                <a:rPr lang="en-US" sz="3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Chim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cánh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cụt</a:t>
              </a:r>
              <a:endPara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0" y="697810"/>
            <a:ext cx="23622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 </a:t>
            </a:r>
            <a:r>
              <a:rPr lang="en-US" sz="40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 1:</a:t>
            </a:r>
            <a:endParaRPr lang="en-US" sz="4000" b="1" cap="none" spc="0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Freeform 2"/>
          <p:cNvSpPr/>
          <p:nvPr/>
        </p:nvSpPr>
        <p:spPr>
          <a:xfrm rot="-3537636">
            <a:off x="-1464914" y="2765"/>
            <a:ext cx="4779909" cy="1729458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3"/>
          <p:cNvSpPr/>
          <p:nvPr/>
        </p:nvSpPr>
        <p:spPr>
          <a:xfrm rot="3540000" flipH="1">
            <a:off x="5830104" y="2764"/>
            <a:ext cx="4779909" cy="1729458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13"/>
          <p:cNvSpPr/>
          <p:nvPr/>
        </p:nvSpPr>
        <p:spPr>
          <a:xfrm>
            <a:off x="8000999" y="285749"/>
            <a:ext cx="914400" cy="822358"/>
          </a:xfrm>
          <a:custGeom>
            <a:avLst/>
            <a:gdLst/>
            <a:ahLst/>
            <a:cxnLst/>
            <a:rect l="l" t="t" r="r" b="b"/>
            <a:pathLst>
              <a:path w="2550352" h="2101915">
                <a:moveTo>
                  <a:pt x="0" y="0"/>
                </a:moveTo>
                <a:lnTo>
                  <a:pt x="2550352" y="0"/>
                </a:lnTo>
                <a:lnTo>
                  <a:pt x="2550352" y="2101915"/>
                </a:lnTo>
                <a:lnTo>
                  <a:pt x="0" y="210191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7" name="Freeform 14"/>
          <p:cNvSpPr/>
          <p:nvPr/>
        </p:nvSpPr>
        <p:spPr>
          <a:xfrm flipH="1">
            <a:off x="304799" y="133349"/>
            <a:ext cx="1066800" cy="685800"/>
          </a:xfrm>
          <a:custGeom>
            <a:avLst/>
            <a:gdLst/>
            <a:ahLst/>
            <a:cxnLst/>
            <a:rect l="l" t="t" r="r" b="b"/>
            <a:pathLst>
              <a:path w="3089454" h="2447105">
                <a:moveTo>
                  <a:pt x="3089455" y="0"/>
                </a:moveTo>
                <a:lnTo>
                  <a:pt x="0" y="0"/>
                </a:lnTo>
                <a:lnTo>
                  <a:pt x="0" y="2447105"/>
                </a:lnTo>
                <a:lnTo>
                  <a:pt x="3089455" y="2447105"/>
                </a:lnTo>
                <a:lnTo>
                  <a:pt x="3089455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59715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"/>
          <p:cNvSpPr/>
          <p:nvPr/>
        </p:nvSpPr>
        <p:spPr>
          <a:xfrm flipH="1">
            <a:off x="7010400" y="3638550"/>
            <a:ext cx="2198010" cy="788536"/>
          </a:xfrm>
          <a:custGeom>
            <a:avLst/>
            <a:gdLst/>
            <a:ahLst/>
            <a:cxnLst/>
            <a:rect l="l" t="t" r="r" b="b"/>
            <a:pathLst>
              <a:path w="4396019" h="1577072">
                <a:moveTo>
                  <a:pt x="4396020" y="0"/>
                </a:moveTo>
                <a:lnTo>
                  <a:pt x="0" y="0"/>
                </a:lnTo>
                <a:lnTo>
                  <a:pt x="0" y="1577072"/>
                </a:lnTo>
                <a:lnTo>
                  <a:pt x="4396020" y="1577072"/>
                </a:lnTo>
                <a:lnTo>
                  <a:pt x="439602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2"/>
          <p:cNvSpPr/>
          <p:nvPr/>
        </p:nvSpPr>
        <p:spPr>
          <a:xfrm rot="-3537636">
            <a:off x="-1464914" y="2765"/>
            <a:ext cx="4779909" cy="1729458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3"/>
          <p:cNvSpPr/>
          <p:nvPr/>
        </p:nvSpPr>
        <p:spPr>
          <a:xfrm rot="3540000" flipH="1">
            <a:off x="5830104" y="2764"/>
            <a:ext cx="4779909" cy="1729458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4"/>
          <p:cNvSpPr/>
          <p:nvPr/>
        </p:nvSpPr>
        <p:spPr>
          <a:xfrm>
            <a:off x="838200" y="438150"/>
            <a:ext cx="7442380" cy="4037491"/>
          </a:xfrm>
          <a:custGeom>
            <a:avLst/>
            <a:gdLst/>
            <a:ahLst/>
            <a:cxnLst/>
            <a:rect l="l" t="t" r="r" b="b"/>
            <a:pathLst>
              <a:path w="14884760" h="8074982">
                <a:moveTo>
                  <a:pt x="0" y="0"/>
                </a:moveTo>
                <a:lnTo>
                  <a:pt x="14884760" y="0"/>
                </a:lnTo>
                <a:lnTo>
                  <a:pt x="14884760" y="8074982"/>
                </a:lnTo>
                <a:lnTo>
                  <a:pt x="0" y="80749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3"/>
          <p:cNvSpPr/>
          <p:nvPr/>
        </p:nvSpPr>
        <p:spPr>
          <a:xfrm>
            <a:off x="8000999" y="285749"/>
            <a:ext cx="914400" cy="822358"/>
          </a:xfrm>
          <a:custGeom>
            <a:avLst/>
            <a:gdLst/>
            <a:ahLst/>
            <a:cxnLst/>
            <a:rect l="l" t="t" r="r" b="b"/>
            <a:pathLst>
              <a:path w="2550352" h="2101915">
                <a:moveTo>
                  <a:pt x="0" y="0"/>
                </a:moveTo>
                <a:lnTo>
                  <a:pt x="2550352" y="0"/>
                </a:lnTo>
                <a:lnTo>
                  <a:pt x="2550352" y="2101915"/>
                </a:lnTo>
                <a:lnTo>
                  <a:pt x="0" y="210191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Freeform 14"/>
          <p:cNvSpPr/>
          <p:nvPr/>
        </p:nvSpPr>
        <p:spPr>
          <a:xfrm flipH="1">
            <a:off x="304799" y="133349"/>
            <a:ext cx="1066800" cy="685800"/>
          </a:xfrm>
          <a:custGeom>
            <a:avLst/>
            <a:gdLst/>
            <a:ahLst/>
            <a:cxnLst/>
            <a:rect l="l" t="t" r="r" b="b"/>
            <a:pathLst>
              <a:path w="3089454" h="2447105">
                <a:moveTo>
                  <a:pt x="3089455" y="0"/>
                </a:moveTo>
                <a:lnTo>
                  <a:pt x="0" y="0"/>
                </a:lnTo>
                <a:lnTo>
                  <a:pt x="0" y="2447105"/>
                </a:lnTo>
                <a:lnTo>
                  <a:pt x="3089455" y="2447105"/>
                </a:lnTo>
                <a:lnTo>
                  <a:pt x="3089455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4" name="Title 1"/>
          <p:cNvSpPr txBox="1">
            <a:spLocks/>
          </p:cNvSpPr>
          <p:nvPr/>
        </p:nvSpPr>
        <p:spPr>
          <a:xfrm>
            <a:off x="0" y="590550"/>
            <a:ext cx="8763000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Mỏ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cứng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dùi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mỏi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đục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62000" y="2343150"/>
            <a:ext cx="5015129" cy="2604407"/>
            <a:chOff x="152400" y="3657600"/>
            <a:chExt cx="5697352" cy="3265227"/>
          </a:xfrm>
        </p:grpSpPr>
        <p:pic>
          <p:nvPicPr>
            <p:cNvPr id="3074" name="Picture 2" descr="E:\BÀI DẠY CÔ THỦY\chim gõ kiến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657600"/>
              <a:ext cx="4751614" cy="3200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itle 1"/>
            <p:cNvSpPr txBox="1">
              <a:spLocks/>
            </p:cNvSpPr>
            <p:nvPr/>
          </p:nvSpPr>
          <p:spPr>
            <a:xfrm>
              <a:off x="1277754" y="6237027"/>
              <a:ext cx="4571998" cy="685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	</a:t>
              </a:r>
              <a:r>
                <a:rPr lang="en-US" sz="3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Chim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gõ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kiến</a:t>
              </a:r>
              <a:endPara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Left Arrow 6">
            <a:hlinkClick r:id="rId13" action="ppaction://hlinksldjump"/>
          </p:cNvPr>
          <p:cNvSpPr/>
          <p:nvPr/>
        </p:nvSpPr>
        <p:spPr>
          <a:xfrm>
            <a:off x="8467725" y="4714875"/>
            <a:ext cx="438150" cy="2571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3400" y="954985"/>
            <a:ext cx="23622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 </a:t>
            </a:r>
            <a:r>
              <a:rPr lang="en-US" sz="40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 2:</a:t>
            </a:r>
            <a:endParaRPr lang="en-US" sz="4000" b="1" cap="none" spc="0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88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9"/>
          <p:cNvSpPr/>
          <p:nvPr/>
        </p:nvSpPr>
        <p:spPr>
          <a:xfrm flipH="1">
            <a:off x="7010400" y="3638550"/>
            <a:ext cx="2198010" cy="788536"/>
          </a:xfrm>
          <a:custGeom>
            <a:avLst/>
            <a:gdLst/>
            <a:ahLst/>
            <a:cxnLst/>
            <a:rect l="l" t="t" r="r" b="b"/>
            <a:pathLst>
              <a:path w="4396019" h="1577072">
                <a:moveTo>
                  <a:pt x="4396020" y="0"/>
                </a:moveTo>
                <a:lnTo>
                  <a:pt x="0" y="0"/>
                </a:lnTo>
                <a:lnTo>
                  <a:pt x="0" y="1577072"/>
                </a:lnTo>
                <a:lnTo>
                  <a:pt x="4396020" y="1577072"/>
                </a:lnTo>
                <a:lnTo>
                  <a:pt x="439602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2"/>
          <p:cNvSpPr/>
          <p:nvPr/>
        </p:nvSpPr>
        <p:spPr>
          <a:xfrm rot="-3537636">
            <a:off x="-1464914" y="2765"/>
            <a:ext cx="4779909" cy="1729458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3"/>
          <p:cNvSpPr/>
          <p:nvPr/>
        </p:nvSpPr>
        <p:spPr>
          <a:xfrm rot="3540000" flipH="1">
            <a:off x="5830103" y="2763"/>
            <a:ext cx="4779909" cy="1729458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4"/>
          <p:cNvSpPr/>
          <p:nvPr/>
        </p:nvSpPr>
        <p:spPr>
          <a:xfrm>
            <a:off x="914400" y="514350"/>
            <a:ext cx="7442380" cy="4037491"/>
          </a:xfrm>
          <a:custGeom>
            <a:avLst/>
            <a:gdLst/>
            <a:ahLst/>
            <a:cxnLst/>
            <a:rect l="l" t="t" r="r" b="b"/>
            <a:pathLst>
              <a:path w="14884760" h="8074982">
                <a:moveTo>
                  <a:pt x="0" y="0"/>
                </a:moveTo>
                <a:lnTo>
                  <a:pt x="14884760" y="0"/>
                </a:lnTo>
                <a:lnTo>
                  <a:pt x="14884760" y="8074982"/>
                </a:lnTo>
                <a:lnTo>
                  <a:pt x="0" y="80749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3"/>
          <p:cNvSpPr/>
          <p:nvPr/>
        </p:nvSpPr>
        <p:spPr>
          <a:xfrm>
            <a:off x="8000999" y="285749"/>
            <a:ext cx="914400" cy="822358"/>
          </a:xfrm>
          <a:custGeom>
            <a:avLst/>
            <a:gdLst/>
            <a:ahLst/>
            <a:cxnLst/>
            <a:rect l="l" t="t" r="r" b="b"/>
            <a:pathLst>
              <a:path w="2550352" h="2101915">
                <a:moveTo>
                  <a:pt x="0" y="0"/>
                </a:moveTo>
                <a:lnTo>
                  <a:pt x="2550352" y="0"/>
                </a:lnTo>
                <a:lnTo>
                  <a:pt x="2550352" y="2101915"/>
                </a:lnTo>
                <a:lnTo>
                  <a:pt x="0" y="210191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Freeform 14"/>
          <p:cNvSpPr/>
          <p:nvPr/>
        </p:nvSpPr>
        <p:spPr>
          <a:xfrm flipH="1">
            <a:off x="304799" y="133349"/>
            <a:ext cx="1066800" cy="685800"/>
          </a:xfrm>
          <a:custGeom>
            <a:avLst/>
            <a:gdLst/>
            <a:ahLst/>
            <a:cxnLst/>
            <a:rect l="l" t="t" r="r" b="b"/>
            <a:pathLst>
              <a:path w="3089454" h="2447105">
                <a:moveTo>
                  <a:pt x="3089455" y="0"/>
                </a:moveTo>
                <a:lnTo>
                  <a:pt x="0" y="0"/>
                </a:lnTo>
                <a:lnTo>
                  <a:pt x="0" y="2447105"/>
                </a:lnTo>
                <a:lnTo>
                  <a:pt x="3089455" y="2447105"/>
                </a:lnTo>
                <a:lnTo>
                  <a:pt x="3089455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4" name="Title 1"/>
          <p:cNvSpPr txBox="1">
            <a:spLocks/>
          </p:cNvSpPr>
          <p:nvPr/>
        </p:nvSpPr>
        <p:spPr>
          <a:xfrm>
            <a:off x="152400" y="628650"/>
            <a:ext cx="8763000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t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ưởng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mèo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chim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Ban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lim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dim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  Ban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Left Arrow 4">
            <a:hlinkClick r:id="rId12" action="ppaction://hlinksldjump"/>
          </p:cNvPr>
          <p:cNvSpPr/>
          <p:nvPr/>
        </p:nvSpPr>
        <p:spPr>
          <a:xfrm>
            <a:off x="8477250" y="4844762"/>
            <a:ext cx="438150" cy="2571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533400" y="2343150"/>
            <a:ext cx="4038600" cy="2724149"/>
            <a:chOff x="423430" y="3200401"/>
            <a:chExt cx="4038600" cy="3632199"/>
          </a:xfrm>
        </p:grpSpPr>
        <p:pic>
          <p:nvPicPr>
            <p:cNvPr id="2050" name="Picture 2" descr="E:\BÀI DẠY CÔ THỦY\chim cú mèo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230" y="3200401"/>
              <a:ext cx="3733800" cy="29899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itle 1"/>
            <p:cNvSpPr txBox="1">
              <a:spLocks/>
            </p:cNvSpPr>
            <p:nvPr/>
          </p:nvSpPr>
          <p:spPr>
            <a:xfrm>
              <a:off x="423430" y="6146800"/>
              <a:ext cx="3743325" cy="6858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	</a:t>
              </a:r>
              <a:r>
                <a:rPr lang="en-US" sz="3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Chim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cú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mèo</a:t>
              </a:r>
              <a:endPara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0" y="954985"/>
            <a:ext cx="23622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 </a:t>
            </a:r>
            <a:r>
              <a:rPr lang="en-US" sz="40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 3:</a:t>
            </a:r>
            <a:endParaRPr lang="en-US" sz="4000" b="1" cap="none" spc="0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98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 flipH="1">
            <a:off x="7010400" y="3409950"/>
            <a:ext cx="2198010" cy="788536"/>
          </a:xfrm>
          <a:custGeom>
            <a:avLst/>
            <a:gdLst/>
            <a:ahLst/>
            <a:cxnLst/>
            <a:rect l="l" t="t" r="r" b="b"/>
            <a:pathLst>
              <a:path w="4396019" h="1577072">
                <a:moveTo>
                  <a:pt x="4396020" y="0"/>
                </a:moveTo>
                <a:lnTo>
                  <a:pt x="0" y="0"/>
                </a:lnTo>
                <a:lnTo>
                  <a:pt x="0" y="1577072"/>
                </a:lnTo>
                <a:lnTo>
                  <a:pt x="4396020" y="1577072"/>
                </a:lnTo>
                <a:lnTo>
                  <a:pt x="439602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2"/>
          <p:cNvSpPr/>
          <p:nvPr/>
        </p:nvSpPr>
        <p:spPr>
          <a:xfrm rot="-3537636">
            <a:off x="-1464914" y="2765"/>
            <a:ext cx="4779909" cy="1729458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0" y="0"/>
                </a:moveTo>
                <a:lnTo>
                  <a:pt x="9559818" y="0"/>
                </a:lnTo>
                <a:lnTo>
                  <a:pt x="9559818" y="3458916"/>
                </a:lnTo>
                <a:lnTo>
                  <a:pt x="0" y="34589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3"/>
          <p:cNvSpPr/>
          <p:nvPr/>
        </p:nvSpPr>
        <p:spPr>
          <a:xfrm rot="3540000" flipH="1">
            <a:off x="5830104" y="2764"/>
            <a:ext cx="4779909" cy="1729458"/>
          </a:xfrm>
          <a:custGeom>
            <a:avLst/>
            <a:gdLst/>
            <a:ahLst/>
            <a:cxnLst/>
            <a:rect l="l" t="t" r="r" b="b"/>
            <a:pathLst>
              <a:path w="9559818" h="3458916">
                <a:moveTo>
                  <a:pt x="9559818" y="0"/>
                </a:moveTo>
                <a:lnTo>
                  <a:pt x="0" y="0"/>
                </a:lnTo>
                <a:lnTo>
                  <a:pt x="0" y="3458916"/>
                </a:lnTo>
                <a:lnTo>
                  <a:pt x="9559818" y="3458916"/>
                </a:lnTo>
                <a:lnTo>
                  <a:pt x="955981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4"/>
          <p:cNvSpPr/>
          <p:nvPr/>
        </p:nvSpPr>
        <p:spPr>
          <a:xfrm>
            <a:off x="914400" y="361950"/>
            <a:ext cx="7442380" cy="4037491"/>
          </a:xfrm>
          <a:custGeom>
            <a:avLst/>
            <a:gdLst/>
            <a:ahLst/>
            <a:cxnLst/>
            <a:rect l="l" t="t" r="r" b="b"/>
            <a:pathLst>
              <a:path w="14884760" h="8074982">
                <a:moveTo>
                  <a:pt x="0" y="0"/>
                </a:moveTo>
                <a:lnTo>
                  <a:pt x="14884760" y="0"/>
                </a:lnTo>
                <a:lnTo>
                  <a:pt x="14884760" y="8074982"/>
                </a:lnTo>
                <a:lnTo>
                  <a:pt x="0" y="807498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3"/>
          <p:cNvSpPr/>
          <p:nvPr/>
        </p:nvSpPr>
        <p:spPr>
          <a:xfrm>
            <a:off x="8000999" y="285749"/>
            <a:ext cx="914400" cy="822358"/>
          </a:xfrm>
          <a:custGeom>
            <a:avLst/>
            <a:gdLst/>
            <a:ahLst/>
            <a:cxnLst/>
            <a:rect l="l" t="t" r="r" b="b"/>
            <a:pathLst>
              <a:path w="2550352" h="2101915">
                <a:moveTo>
                  <a:pt x="0" y="0"/>
                </a:moveTo>
                <a:lnTo>
                  <a:pt x="2550352" y="0"/>
                </a:lnTo>
                <a:lnTo>
                  <a:pt x="2550352" y="2101915"/>
                </a:lnTo>
                <a:lnTo>
                  <a:pt x="0" y="210191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4"/>
          <p:cNvSpPr/>
          <p:nvPr/>
        </p:nvSpPr>
        <p:spPr>
          <a:xfrm flipH="1">
            <a:off x="304799" y="133349"/>
            <a:ext cx="1066800" cy="685800"/>
          </a:xfrm>
          <a:custGeom>
            <a:avLst/>
            <a:gdLst/>
            <a:ahLst/>
            <a:cxnLst/>
            <a:rect l="l" t="t" r="r" b="b"/>
            <a:pathLst>
              <a:path w="3089454" h="2447105">
                <a:moveTo>
                  <a:pt x="3089455" y="0"/>
                </a:moveTo>
                <a:lnTo>
                  <a:pt x="0" y="0"/>
                </a:lnTo>
                <a:lnTo>
                  <a:pt x="0" y="2447105"/>
                </a:lnTo>
                <a:lnTo>
                  <a:pt x="3089455" y="2447105"/>
                </a:lnTo>
                <a:lnTo>
                  <a:pt x="3089455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4" name="Title 1"/>
          <p:cNvSpPr txBox="1">
            <a:spLocks/>
          </p:cNvSpPr>
          <p:nvPr/>
        </p:nvSpPr>
        <p:spPr>
          <a:xfrm>
            <a:off x="304800" y="666750"/>
            <a:ext cx="8153400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lắm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hay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Chồi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ươ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m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nắng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62000" y="2540577"/>
            <a:ext cx="7332440" cy="2317173"/>
            <a:chOff x="311726" y="3387436"/>
            <a:chExt cx="7737375" cy="3470564"/>
          </a:xfrm>
        </p:grpSpPr>
        <p:pic>
          <p:nvPicPr>
            <p:cNvPr id="4098" name="Picture 2" descr="E:\BÀI DẠY CÔ THỦY\chim sâu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726" y="3387436"/>
              <a:ext cx="4565073" cy="3470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itle 1"/>
            <p:cNvSpPr txBox="1">
              <a:spLocks/>
            </p:cNvSpPr>
            <p:nvPr/>
          </p:nvSpPr>
          <p:spPr>
            <a:xfrm>
              <a:off x="4010501" y="6059096"/>
              <a:ext cx="4038600" cy="6857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25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2800" dirty="0" smtClean="0">
                  <a:latin typeface="Times New Roman" pitchFamily="18" charset="0"/>
                  <a:cs typeface="Times New Roman" pitchFamily="18" charset="0"/>
                </a:rPr>
                <a:t>	</a:t>
              </a:r>
              <a:r>
                <a:rPr lang="en-US" sz="3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Chim</a:t>
              </a:r>
              <a:r>
                <a:rPr lang="en-US" sz="320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sâu</a:t>
              </a:r>
              <a:endPara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" name="Left Arrow 5">
            <a:hlinkClick r:id="rId13" action="ppaction://hlinksldjump"/>
          </p:cNvPr>
          <p:cNvSpPr/>
          <p:nvPr/>
        </p:nvSpPr>
        <p:spPr>
          <a:xfrm>
            <a:off x="8467725" y="4714875"/>
            <a:ext cx="523875" cy="25717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52400" y="954985"/>
            <a:ext cx="23622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 </a:t>
            </a:r>
            <a:r>
              <a:rPr lang="en-US" sz="4000" b="1" dirty="0" smtClean="0">
                <a:ln w="18000">
                  <a:solidFill>
                    <a:srgbClr val="C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 4:</a:t>
            </a:r>
            <a:endParaRPr lang="en-US" sz="4000" b="1" cap="none" spc="0" dirty="0">
              <a:ln w="18000">
                <a:solidFill>
                  <a:srgbClr val="C0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96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75A1D6E2-131D-4D7D-BF7D-9EEBD770BCB8}"/>
  <p:tag name="ISPRING_RESOURCE_FOLDER" val="E:\BÀI DẠY CÔ THỦY\bài dạy chuyên đề cô thủy (đã sửa)\"/>
  <p:tag name="ISPRING_PRESENTATION_PATH" val="E:\BÀI DẠY CÔ THỦY\bài dạy chuyên đề cô thủy (đã sửa).pptx"/>
  <p:tag name="ISPRING_PROJECT_VERSION" val="9.3"/>
  <p:tag name="ISPRING_PROJECT_FOLDER_UPDATED" val="1"/>
  <p:tag name="ISPRING_SCREEN_RECS_UPDATED" val="E:\BÀI DẠY CÔ THỦY\bài dạy chuyên đề cô thủy (đã sửa)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1260</TotalTime>
  <Words>856</Words>
  <Application>Microsoft Office PowerPoint</Application>
  <PresentationFormat>On-screen Show (16:9)</PresentationFormat>
  <Paragraphs>223</Paragraphs>
  <Slides>21</Slides>
  <Notes>13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Arial Black</vt:lpstr>
      <vt:lpstr>Calibri</vt:lpstr>
      <vt:lpstr>Catamaran</vt:lpstr>
      <vt:lpstr>Comfortaa</vt:lpstr>
      <vt:lpstr>Roboto Slab Light</vt:lpstr>
      <vt:lpstr>Stencil</vt:lpstr>
      <vt:lpstr>Times New Roman</vt:lpstr>
      <vt:lpstr>Work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Vanxuan</dc:creator>
  <cp:lastModifiedBy>MACBOOK</cp:lastModifiedBy>
  <cp:revision>236</cp:revision>
  <dcterms:created xsi:type="dcterms:W3CDTF">2021-12-21T01:09:10Z</dcterms:created>
  <dcterms:modified xsi:type="dcterms:W3CDTF">2025-02-24T04:43:15Z</dcterms:modified>
</cp:coreProperties>
</file>