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73" r:id="rId3"/>
    <p:sldId id="261" r:id="rId4"/>
    <p:sldId id="267" r:id="rId5"/>
    <p:sldId id="268" r:id="rId6"/>
    <p:sldId id="256" r:id="rId7"/>
    <p:sldId id="257" r:id="rId8"/>
    <p:sldId id="269" r:id="rId9"/>
    <p:sldId id="271" r:id="rId10"/>
    <p:sldId id="270" r:id="rId11"/>
    <p:sldId id="272" r:id="rId12"/>
    <p:sldId id="265" r:id="rId13"/>
    <p:sldId id="264" r:id="rId14"/>
  </p:sldIdLst>
  <p:sldSz cx="18288000" cy="10287000"/>
  <p:notesSz cx="6858000" cy="9144000"/>
  <p:embeddedFontLst>
    <p:embeddedFont>
      <p:font typeface="Bara TH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4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6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e Colorful Cute School Library Introduction Presen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04"/>
            <a:ext cx="18284436" cy="102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81372" r="22824" b="11143"/>
          <a:stretch/>
        </p:blipFill>
        <p:spPr>
          <a:xfrm>
            <a:off x="2362200" y="7429500"/>
            <a:ext cx="14478000" cy="1089498"/>
          </a:xfrm>
          <a:prstGeom prst="rect">
            <a:avLst/>
          </a:prstGeom>
        </p:spPr>
      </p:pic>
      <p:pic>
        <p:nvPicPr>
          <p:cNvPr id="1026" name="Picture 2" descr="Hình ảnh Gif Suy Nghĩ, Thiết Kế mẫu, Hình ảnh PNG, ảnh và Nền - Lov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0" b="98667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6248400"/>
            <a:ext cx="4038600" cy="4038600"/>
          </a:xfrm>
          <a:prstGeom prst="rect">
            <a:avLst/>
          </a:prstGeom>
          <a:noFill/>
        </p:spPr>
      </p:pic>
      <p:sp>
        <p:nvSpPr>
          <p:cNvPr id="5" name="Freeform 5"/>
          <p:cNvSpPr/>
          <p:nvPr/>
        </p:nvSpPr>
        <p:spPr>
          <a:xfrm rot="-2331782">
            <a:off x="99068" y="46185"/>
            <a:ext cx="1559882" cy="159471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-266700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4438" y="8267700"/>
            <a:ext cx="2398153" cy="1646030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540205">
            <a:off x="854621" y="6353003"/>
            <a:ext cx="2851133" cy="1006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?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33500"/>
            <a:ext cx="14497908" cy="6096000"/>
          </a:xfrm>
          <a:prstGeom prst="rect">
            <a:avLst/>
          </a:prstGeom>
        </p:spPr>
      </p:pic>
      <p:pic>
        <p:nvPicPr>
          <p:cNvPr id="3" name="5 minute classroom timer with relaxing lofi music, take a break t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37743" y="8572500"/>
            <a:ext cx="1117600" cy="11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331782">
            <a:off x="99068" y="46185"/>
            <a:ext cx="1559882" cy="159471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-266700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4438" y="8267700"/>
            <a:ext cx="2398153" cy="1646030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540205">
            <a:off x="854621" y="6353003"/>
            <a:ext cx="2851133" cy="1006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?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026" name="Picture 2" descr="Hình ảnh Gif Suy Nghĩ, Thiết Kế mẫu, Hình ảnh PNG, ảnh và Nền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0" b="98667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6248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43100"/>
            <a:ext cx="11201400" cy="6091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29800" y="1943100"/>
            <a:ext cx="54864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2200" y="8267700"/>
            <a:ext cx="784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VẠCH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0.48333 -0.0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2791841" y="1487212"/>
            <a:ext cx="12095549" cy="7937704"/>
          </a:xfrm>
          <a:custGeom>
            <a:avLst/>
            <a:gdLst/>
            <a:ahLst/>
            <a:cxnLst/>
            <a:rect l="l" t="t" r="r" b="b"/>
            <a:pathLst>
              <a:path w="12095549" h="7937704">
                <a:moveTo>
                  <a:pt x="0" y="0"/>
                </a:moveTo>
                <a:lnTo>
                  <a:pt x="12095548" y="0"/>
                </a:lnTo>
                <a:lnTo>
                  <a:pt x="12095548" y="7937704"/>
                </a:lnTo>
                <a:lnTo>
                  <a:pt x="0" y="79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59169" y="257463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79667" y="908279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2872014" y="1462009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136" y="417675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0276">
            <a:off x="1830874" y="5143500"/>
            <a:ext cx="3960697" cy="47863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8909">
            <a:off x="6394419" y="7617162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74128" flipH="1">
            <a:off x="12790667" y="3109762"/>
            <a:ext cx="4337003" cy="5930944"/>
          </a:xfrm>
          <a:custGeom>
            <a:avLst/>
            <a:gdLst/>
            <a:ahLst/>
            <a:cxnLst/>
            <a:rect l="l" t="t" r="r" b="b"/>
            <a:pathLst>
              <a:path w="4337003" h="5930944">
                <a:moveTo>
                  <a:pt x="4337003" y="0"/>
                </a:moveTo>
                <a:lnTo>
                  <a:pt x="0" y="0"/>
                </a:lnTo>
                <a:lnTo>
                  <a:pt x="0" y="5930945"/>
                </a:lnTo>
                <a:lnTo>
                  <a:pt x="4337003" y="5930945"/>
                </a:lnTo>
                <a:lnTo>
                  <a:pt x="433700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81960">
            <a:off x="12419820" y="1564875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65488" y="3255204"/>
            <a:ext cx="8157023" cy="307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77"/>
              </a:lnSpc>
            </a:pPr>
            <a:r>
              <a:rPr lang="en-US" sz="15412" dirty="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81230" y="3799386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26458" y="441604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95951" y="1472678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331782">
            <a:off x="16203754" y="7846677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3931" flipH="1">
            <a:off x="1918279" y="-1044100"/>
            <a:ext cx="19692151" cy="12922974"/>
          </a:xfrm>
          <a:custGeom>
            <a:avLst/>
            <a:gdLst/>
            <a:ahLst/>
            <a:cxnLst/>
            <a:rect l="l" t="t" r="r" b="b"/>
            <a:pathLst>
              <a:path w="19692151" h="12922974">
                <a:moveTo>
                  <a:pt x="19692151" y="0"/>
                </a:moveTo>
                <a:lnTo>
                  <a:pt x="0" y="0"/>
                </a:lnTo>
                <a:lnTo>
                  <a:pt x="0" y="12922974"/>
                </a:lnTo>
                <a:lnTo>
                  <a:pt x="19692151" y="12922974"/>
                </a:lnTo>
                <a:lnTo>
                  <a:pt x="196921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64355" y="2679271"/>
            <a:ext cx="5246370" cy="2998966"/>
            <a:chOff x="0" y="0"/>
            <a:chExt cx="812800" cy="464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t="-8276" b="-8276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6158162" y="2679271"/>
            <a:ext cx="5246370" cy="2998966"/>
            <a:chOff x="0" y="0"/>
            <a:chExt cx="812800" cy="464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5"/>
              <a:stretch>
                <a:fillRect t="-8313" b="-8313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6158162" y="5988230"/>
            <a:ext cx="5246370" cy="2998966"/>
            <a:chOff x="0" y="0"/>
            <a:chExt cx="812800" cy="464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811" r="-811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1764355" y="5988230"/>
            <a:ext cx="5246370" cy="2998966"/>
            <a:chOff x="0" y="0"/>
            <a:chExt cx="812800" cy="4646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64618"/>
            </a:xfrm>
            <a:custGeom>
              <a:avLst/>
              <a:gdLst/>
              <a:ahLst/>
              <a:cxnLst/>
              <a:rect l="l" t="t" r="r" b="b"/>
              <a:pathLst>
                <a:path w="812800" h="464618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430678"/>
                  </a:lnTo>
                  <a:cubicBezTo>
                    <a:pt x="812800" y="449423"/>
                    <a:pt x="797604" y="464618"/>
                    <a:pt x="778860" y="464618"/>
                  </a:cubicBezTo>
                  <a:lnTo>
                    <a:pt x="33940" y="464618"/>
                  </a:lnTo>
                  <a:cubicBezTo>
                    <a:pt x="15196" y="464618"/>
                    <a:pt x="0" y="449423"/>
                    <a:pt x="0" y="43067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t="-8276" b="-8276"/>
              </a:stretch>
            </a:blipFill>
            <a:ln w="66675" cap="rnd">
              <a:solidFill>
                <a:srgbClr val="A1E2E6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>
            <a:off x="1028700" y="3607911"/>
            <a:ext cx="3879636" cy="6958989"/>
          </a:xfrm>
          <a:custGeom>
            <a:avLst/>
            <a:gdLst/>
            <a:ahLst/>
            <a:cxnLst/>
            <a:rect l="l" t="t" r="r" b="b"/>
            <a:pathLst>
              <a:path w="3879636" h="6958989">
                <a:moveTo>
                  <a:pt x="0" y="0"/>
                </a:moveTo>
                <a:lnTo>
                  <a:pt x="3879636" y="0"/>
                </a:lnTo>
                <a:lnTo>
                  <a:pt x="3879636" y="6958989"/>
                </a:lnTo>
                <a:lnTo>
                  <a:pt x="0" y="6958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1674" y="1238812"/>
            <a:ext cx="1549610" cy="1440459"/>
          </a:xfrm>
          <a:custGeom>
            <a:avLst/>
            <a:gdLst/>
            <a:ahLst/>
            <a:cxnLst/>
            <a:rect l="l" t="t" r="r" b="b"/>
            <a:pathLst>
              <a:path w="1549610" h="1440459">
                <a:moveTo>
                  <a:pt x="0" y="0"/>
                </a:moveTo>
                <a:lnTo>
                  <a:pt x="1549610" y="0"/>
                </a:lnTo>
                <a:lnTo>
                  <a:pt x="1549610" y="1440459"/>
                </a:lnTo>
                <a:lnTo>
                  <a:pt x="0" y="1440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59368" y="847725"/>
            <a:ext cx="712118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Gallery</a:t>
            </a:r>
          </a:p>
        </p:txBody>
      </p:sp>
      <p:sp>
        <p:nvSpPr>
          <p:cNvPr id="14" name="Freeform 14"/>
          <p:cNvSpPr/>
          <p:nvPr/>
        </p:nvSpPr>
        <p:spPr>
          <a:xfrm rot="955099">
            <a:off x="3620517" y="522708"/>
            <a:ext cx="682737" cy="634646"/>
          </a:xfrm>
          <a:custGeom>
            <a:avLst/>
            <a:gdLst/>
            <a:ahLst/>
            <a:cxnLst/>
            <a:rect l="l" t="t" r="r" b="b"/>
            <a:pathLst>
              <a:path w="682737" h="634646">
                <a:moveTo>
                  <a:pt x="0" y="0"/>
                </a:moveTo>
                <a:lnTo>
                  <a:pt x="682737" y="0"/>
                </a:lnTo>
                <a:lnTo>
                  <a:pt x="682737" y="634646"/>
                </a:lnTo>
                <a:lnTo>
                  <a:pt x="0" y="634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(2024)- HOA LÁ MÙA XUÂN - LỚP 2 KNTT - HÒA ÂM- QUANG Q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5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40" y="-74608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8191500"/>
            <a:ext cx="2870232" cy="235359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706600" y="7658100"/>
            <a:ext cx="4244456" cy="3466398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8400" y="8686800"/>
            <a:ext cx="1371600" cy="1562100"/>
          </a:xfrm>
          <a:custGeom>
            <a:avLst/>
            <a:gdLst/>
            <a:ahLst/>
            <a:cxnLst/>
            <a:rect l="l" t="t" r="r" b="b"/>
            <a:pathLst>
              <a:path w="2343587" h="2862396">
                <a:moveTo>
                  <a:pt x="0" y="0"/>
                </a:moveTo>
                <a:lnTo>
                  <a:pt x="2343587" y="0"/>
                </a:lnTo>
                <a:lnTo>
                  <a:pt x="2343587" y="2862396"/>
                </a:lnTo>
                <a:lnTo>
                  <a:pt x="0" y="2862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0457">
            <a:off x="17037960" y="76695"/>
            <a:ext cx="1101718" cy="1917652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4" y="0"/>
                </a:lnTo>
                <a:lnTo>
                  <a:pt x="1283274" y="2659634"/>
                </a:lnTo>
                <a:lnTo>
                  <a:pt x="0" y="2659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2667000" y="3238500"/>
            <a:ext cx="12801600" cy="5791200"/>
            <a:chOff x="2667000" y="3238500"/>
            <a:chExt cx="12801600" cy="5791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2" t="46784" r="32217" b="13238"/>
            <a:stretch/>
          </p:blipFill>
          <p:spPr>
            <a:xfrm>
              <a:off x="2667000" y="3238500"/>
              <a:ext cx="12801600" cy="579120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5638800" y="5676900"/>
              <a:ext cx="1752600" cy="1295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57600" y="5676900"/>
              <a:ext cx="18288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620000" y="5676900"/>
              <a:ext cx="18288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515600" y="5676900"/>
              <a:ext cx="18288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439400" y="7353300"/>
              <a:ext cx="18288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2496800" y="5676900"/>
              <a:ext cx="18288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6000" i="1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6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2420600" y="7353300"/>
              <a:ext cx="2819400" cy="1295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6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endParaRPr lang="en-US" sz="6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28070" r="11164" b="53783"/>
          <a:stretch/>
        </p:blipFill>
        <p:spPr>
          <a:xfrm>
            <a:off x="533400" y="647700"/>
            <a:ext cx="17443842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34875" r="22648" b="10686"/>
          <a:stretch/>
        </p:blipFill>
        <p:spPr>
          <a:xfrm>
            <a:off x="1371600" y="342900"/>
            <a:ext cx="15544800" cy="9067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79432" y="8191500"/>
            <a:ext cx="2870232" cy="235359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706600" y="7658100"/>
            <a:ext cx="4244456" cy="3466398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8400" y="8686800"/>
            <a:ext cx="1371600" cy="1562100"/>
          </a:xfrm>
          <a:custGeom>
            <a:avLst/>
            <a:gdLst/>
            <a:ahLst/>
            <a:cxnLst/>
            <a:rect l="l" t="t" r="r" b="b"/>
            <a:pathLst>
              <a:path w="2343587" h="2862396">
                <a:moveTo>
                  <a:pt x="0" y="0"/>
                </a:moveTo>
                <a:lnTo>
                  <a:pt x="2343587" y="0"/>
                </a:lnTo>
                <a:lnTo>
                  <a:pt x="2343587" y="2862396"/>
                </a:lnTo>
                <a:lnTo>
                  <a:pt x="0" y="286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0457">
            <a:off x="17037960" y="76695"/>
            <a:ext cx="1101718" cy="1917652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4" y="0"/>
                </a:lnTo>
                <a:lnTo>
                  <a:pt x="1283274" y="2659634"/>
                </a:lnTo>
                <a:lnTo>
                  <a:pt x="0" y="2659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1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34875" r="22648" b="48028"/>
          <a:stretch/>
        </p:blipFill>
        <p:spPr>
          <a:xfrm>
            <a:off x="1905000" y="1257300"/>
            <a:ext cx="16002000" cy="4495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79432" y="8191500"/>
            <a:ext cx="2870232" cy="235359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706600" y="7658100"/>
            <a:ext cx="4244456" cy="3466398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8400" y="8686800"/>
            <a:ext cx="1371600" cy="1562100"/>
          </a:xfrm>
          <a:custGeom>
            <a:avLst/>
            <a:gdLst/>
            <a:ahLst/>
            <a:cxnLst/>
            <a:rect l="l" t="t" r="r" b="b"/>
            <a:pathLst>
              <a:path w="2343587" h="2862396">
                <a:moveTo>
                  <a:pt x="0" y="0"/>
                </a:moveTo>
                <a:lnTo>
                  <a:pt x="2343587" y="0"/>
                </a:lnTo>
                <a:lnTo>
                  <a:pt x="2343587" y="2862396"/>
                </a:lnTo>
                <a:lnTo>
                  <a:pt x="0" y="286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0457">
            <a:off x="17037960" y="76695"/>
            <a:ext cx="1101718" cy="1917652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4" y="0"/>
                </a:lnTo>
                <a:lnTo>
                  <a:pt x="1283274" y="2659634"/>
                </a:lnTo>
                <a:lnTo>
                  <a:pt x="0" y="2659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3276600" y="6591300"/>
            <a:ext cx="12420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+mj-lt"/>
              </a:rPr>
              <a:t>HÌNH TỨ GIÁC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6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146079" y="0"/>
            <a:ext cx="1141921" cy="94116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1231951" y="-105548"/>
            <a:ext cx="798776" cy="808199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18818" y="266477"/>
            <a:ext cx="1192961" cy="1209479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" y="7277100"/>
            <a:ext cx="2743200" cy="297581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544800" y="5981700"/>
            <a:ext cx="3627038" cy="4414044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59507" r="40351" b="12423"/>
          <a:stretch/>
        </p:blipFill>
        <p:spPr>
          <a:xfrm>
            <a:off x="4876800" y="800100"/>
            <a:ext cx="8610600" cy="8322008"/>
          </a:xfrm>
          <a:prstGeom prst="rect">
            <a:avLst/>
          </a:prstGeom>
        </p:spPr>
      </p:pic>
      <p:sp>
        <p:nvSpPr>
          <p:cNvPr id="25" name="Diagonal Stripe 24"/>
          <p:cNvSpPr/>
          <p:nvPr/>
        </p:nvSpPr>
        <p:spPr>
          <a:xfrm rot="13200262">
            <a:off x="14004464" y="3023946"/>
            <a:ext cx="3458220" cy="2867506"/>
          </a:xfrm>
          <a:prstGeom prst="diagStripe">
            <a:avLst>
              <a:gd name="adj" fmla="val 343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nip and Round Single Corner Rectangle 27"/>
          <p:cNvSpPr/>
          <p:nvPr/>
        </p:nvSpPr>
        <p:spPr>
          <a:xfrm>
            <a:off x="1295400" y="3771900"/>
            <a:ext cx="2971800" cy="1399879"/>
          </a:xfrm>
          <a:custGeom>
            <a:avLst/>
            <a:gdLst>
              <a:gd name="connsiteX0" fmla="*/ 241305 w 2971800"/>
              <a:gd name="connsiteY0" fmla="*/ 0 h 1447800"/>
              <a:gd name="connsiteX1" fmla="*/ 2730495 w 2971800"/>
              <a:gd name="connsiteY1" fmla="*/ 0 h 1447800"/>
              <a:gd name="connsiteX2" fmla="*/ 2971800 w 2971800"/>
              <a:gd name="connsiteY2" fmla="*/ 241305 h 1447800"/>
              <a:gd name="connsiteX3" fmla="*/ 2971800 w 2971800"/>
              <a:gd name="connsiteY3" fmla="*/ 1447800 h 1447800"/>
              <a:gd name="connsiteX4" fmla="*/ 0 w 2971800"/>
              <a:gd name="connsiteY4" fmla="*/ 1447800 h 1447800"/>
              <a:gd name="connsiteX5" fmla="*/ 0 w 2971800"/>
              <a:gd name="connsiteY5" fmla="*/ 241305 h 1447800"/>
              <a:gd name="connsiteX6" fmla="*/ 241305 w 2971800"/>
              <a:gd name="connsiteY6" fmla="*/ 0 h 1447800"/>
              <a:gd name="connsiteX0" fmla="*/ 377493 w 2971800"/>
              <a:gd name="connsiteY0" fmla="*/ 0 h 1506165"/>
              <a:gd name="connsiteX1" fmla="*/ 2730495 w 2971800"/>
              <a:gd name="connsiteY1" fmla="*/ 58365 h 1506165"/>
              <a:gd name="connsiteX2" fmla="*/ 2971800 w 2971800"/>
              <a:gd name="connsiteY2" fmla="*/ 299670 h 1506165"/>
              <a:gd name="connsiteX3" fmla="*/ 2971800 w 2971800"/>
              <a:gd name="connsiteY3" fmla="*/ 1506165 h 1506165"/>
              <a:gd name="connsiteX4" fmla="*/ 0 w 2971800"/>
              <a:gd name="connsiteY4" fmla="*/ 1506165 h 1506165"/>
              <a:gd name="connsiteX5" fmla="*/ 0 w 2971800"/>
              <a:gd name="connsiteY5" fmla="*/ 299670 h 1506165"/>
              <a:gd name="connsiteX6" fmla="*/ 377493 w 2971800"/>
              <a:gd name="connsiteY6" fmla="*/ 0 h 1506165"/>
              <a:gd name="connsiteX0" fmla="*/ 377493 w 2971800"/>
              <a:gd name="connsiteY0" fmla="*/ 0 h 1506165"/>
              <a:gd name="connsiteX1" fmla="*/ 2730495 w 2971800"/>
              <a:gd name="connsiteY1" fmla="*/ 58365 h 1506165"/>
              <a:gd name="connsiteX2" fmla="*/ 2971800 w 2971800"/>
              <a:gd name="connsiteY2" fmla="*/ 299670 h 1506165"/>
              <a:gd name="connsiteX3" fmla="*/ 2971800 w 2971800"/>
              <a:gd name="connsiteY3" fmla="*/ 1506165 h 1506165"/>
              <a:gd name="connsiteX4" fmla="*/ 0 w 2971800"/>
              <a:gd name="connsiteY4" fmla="*/ 1506165 h 1506165"/>
              <a:gd name="connsiteX5" fmla="*/ 38911 w 2971800"/>
              <a:gd name="connsiteY5" fmla="*/ 319125 h 1506165"/>
              <a:gd name="connsiteX6" fmla="*/ 377493 w 2971800"/>
              <a:gd name="connsiteY6" fmla="*/ 0 h 1506165"/>
              <a:gd name="connsiteX0" fmla="*/ 1642089 w 2971800"/>
              <a:gd name="connsiteY0" fmla="*/ 0 h 1486710"/>
              <a:gd name="connsiteX1" fmla="*/ 2730495 w 2971800"/>
              <a:gd name="connsiteY1" fmla="*/ 38910 h 1486710"/>
              <a:gd name="connsiteX2" fmla="*/ 2971800 w 2971800"/>
              <a:gd name="connsiteY2" fmla="*/ 280215 h 1486710"/>
              <a:gd name="connsiteX3" fmla="*/ 2971800 w 2971800"/>
              <a:gd name="connsiteY3" fmla="*/ 1486710 h 1486710"/>
              <a:gd name="connsiteX4" fmla="*/ 0 w 2971800"/>
              <a:gd name="connsiteY4" fmla="*/ 1486710 h 1486710"/>
              <a:gd name="connsiteX5" fmla="*/ 38911 w 2971800"/>
              <a:gd name="connsiteY5" fmla="*/ 299670 h 1486710"/>
              <a:gd name="connsiteX6" fmla="*/ 1642089 w 2971800"/>
              <a:gd name="connsiteY6" fmla="*/ 0 h 1486710"/>
              <a:gd name="connsiteX0" fmla="*/ 1642089 w 2971800"/>
              <a:gd name="connsiteY0" fmla="*/ 0 h 1486710"/>
              <a:gd name="connsiteX1" fmla="*/ 2730495 w 2971800"/>
              <a:gd name="connsiteY1" fmla="*/ 38910 h 1486710"/>
              <a:gd name="connsiteX2" fmla="*/ 2971800 w 2971800"/>
              <a:gd name="connsiteY2" fmla="*/ 280215 h 1486710"/>
              <a:gd name="connsiteX3" fmla="*/ 2971800 w 2971800"/>
              <a:gd name="connsiteY3" fmla="*/ 1486710 h 1486710"/>
              <a:gd name="connsiteX4" fmla="*/ 0 w 2971800"/>
              <a:gd name="connsiteY4" fmla="*/ 1486710 h 1486710"/>
              <a:gd name="connsiteX5" fmla="*/ 505839 w 2971800"/>
              <a:gd name="connsiteY5" fmla="*/ 1077883 h 1486710"/>
              <a:gd name="connsiteX6" fmla="*/ 1642089 w 2971800"/>
              <a:gd name="connsiteY6" fmla="*/ 0 h 1486710"/>
              <a:gd name="connsiteX0" fmla="*/ 1564268 w 2971800"/>
              <a:gd name="connsiteY0" fmla="*/ 19456 h 1447800"/>
              <a:gd name="connsiteX1" fmla="*/ 2730495 w 2971800"/>
              <a:gd name="connsiteY1" fmla="*/ 0 h 1447800"/>
              <a:gd name="connsiteX2" fmla="*/ 2971800 w 2971800"/>
              <a:gd name="connsiteY2" fmla="*/ 241305 h 1447800"/>
              <a:gd name="connsiteX3" fmla="*/ 2971800 w 2971800"/>
              <a:gd name="connsiteY3" fmla="*/ 1447800 h 1447800"/>
              <a:gd name="connsiteX4" fmla="*/ 0 w 2971800"/>
              <a:gd name="connsiteY4" fmla="*/ 1447800 h 1447800"/>
              <a:gd name="connsiteX5" fmla="*/ 505839 w 2971800"/>
              <a:gd name="connsiteY5" fmla="*/ 1038973 h 1447800"/>
              <a:gd name="connsiteX6" fmla="*/ 1564268 w 2971800"/>
              <a:gd name="connsiteY6" fmla="*/ 19456 h 1447800"/>
              <a:gd name="connsiteX0" fmla="*/ 1564268 w 2971800"/>
              <a:gd name="connsiteY0" fmla="*/ 19456 h 1447800"/>
              <a:gd name="connsiteX1" fmla="*/ 2730495 w 2971800"/>
              <a:gd name="connsiteY1" fmla="*/ 0 h 1447800"/>
              <a:gd name="connsiteX2" fmla="*/ 2971800 w 2971800"/>
              <a:gd name="connsiteY2" fmla="*/ 241305 h 1447800"/>
              <a:gd name="connsiteX3" fmla="*/ 2971800 w 2971800"/>
              <a:gd name="connsiteY3" fmla="*/ 1447800 h 1447800"/>
              <a:gd name="connsiteX4" fmla="*/ 0 w 2971800"/>
              <a:gd name="connsiteY4" fmla="*/ 1447800 h 1447800"/>
              <a:gd name="connsiteX5" fmla="*/ 486383 w 2971800"/>
              <a:gd name="connsiteY5" fmla="*/ 1019518 h 1447800"/>
              <a:gd name="connsiteX6" fmla="*/ 1564268 w 2971800"/>
              <a:gd name="connsiteY6" fmla="*/ 19456 h 1447800"/>
              <a:gd name="connsiteX0" fmla="*/ 1564268 w 2971800"/>
              <a:gd name="connsiteY0" fmla="*/ 38911 h 1467255"/>
              <a:gd name="connsiteX1" fmla="*/ 2866682 w 2971800"/>
              <a:gd name="connsiteY1" fmla="*/ 0 h 1467255"/>
              <a:gd name="connsiteX2" fmla="*/ 2971800 w 2971800"/>
              <a:gd name="connsiteY2" fmla="*/ 260760 h 1467255"/>
              <a:gd name="connsiteX3" fmla="*/ 2971800 w 2971800"/>
              <a:gd name="connsiteY3" fmla="*/ 1467255 h 1467255"/>
              <a:gd name="connsiteX4" fmla="*/ 0 w 2971800"/>
              <a:gd name="connsiteY4" fmla="*/ 1467255 h 1467255"/>
              <a:gd name="connsiteX5" fmla="*/ 486383 w 2971800"/>
              <a:gd name="connsiteY5" fmla="*/ 1038973 h 1467255"/>
              <a:gd name="connsiteX6" fmla="*/ 1564268 w 2971800"/>
              <a:gd name="connsiteY6" fmla="*/ 38911 h 1467255"/>
              <a:gd name="connsiteX0" fmla="*/ 1564268 w 2971800"/>
              <a:gd name="connsiteY0" fmla="*/ 0 h 1428344"/>
              <a:gd name="connsiteX1" fmla="*/ 2895558 w 2971800"/>
              <a:gd name="connsiteY1" fmla="*/ 28465 h 1428344"/>
              <a:gd name="connsiteX2" fmla="*/ 2971800 w 2971800"/>
              <a:gd name="connsiteY2" fmla="*/ 221849 h 1428344"/>
              <a:gd name="connsiteX3" fmla="*/ 2971800 w 2971800"/>
              <a:gd name="connsiteY3" fmla="*/ 1428344 h 1428344"/>
              <a:gd name="connsiteX4" fmla="*/ 0 w 2971800"/>
              <a:gd name="connsiteY4" fmla="*/ 1428344 h 1428344"/>
              <a:gd name="connsiteX5" fmla="*/ 486383 w 2971800"/>
              <a:gd name="connsiteY5" fmla="*/ 1000062 h 1428344"/>
              <a:gd name="connsiteX6" fmla="*/ 1564268 w 2971800"/>
              <a:gd name="connsiteY6" fmla="*/ 0 h 1428344"/>
              <a:gd name="connsiteX0" fmla="*/ 1535392 w 2971800"/>
              <a:gd name="connsiteY0" fmla="*/ 19661 h 1399879"/>
              <a:gd name="connsiteX1" fmla="*/ 2895558 w 2971800"/>
              <a:gd name="connsiteY1" fmla="*/ 0 h 1399879"/>
              <a:gd name="connsiteX2" fmla="*/ 2971800 w 2971800"/>
              <a:gd name="connsiteY2" fmla="*/ 193384 h 1399879"/>
              <a:gd name="connsiteX3" fmla="*/ 2971800 w 2971800"/>
              <a:gd name="connsiteY3" fmla="*/ 1399879 h 1399879"/>
              <a:gd name="connsiteX4" fmla="*/ 0 w 2971800"/>
              <a:gd name="connsiteY4" fmla="*/ 1399879 h 1399879"/>
              <a:gd name="connsiteX5" fmla="*/ 486383 w 2971800"/>
              <a:gd name="connsiteY5" fmla="*/ 971597 h 1399879"/>
              <a:gd name="connsiteX6" fmla="*/ 1535392 w 2971800"/>
              <a:gd name="connsiteY6" fmla="*/ 19661 h 1399879"/>
              <a:gd name="connsiteX0" fmla="*/ 1535392 w 2971800"/>
              <a:gd name="connsiteY0" fmla="*/ 19661 h 1399879"/>
              <a:gd name="connsiteX1" fmla="*/ 2962935 w 2971800"/>
              <a:gd name="connsiteY1" fmla="*/ 0 h 1399879"/>
              <a:gd name="connsiteX2" fmla="*/ 2971800 w 2971800"/>
              <a:gd name="connsiteY2" fmla="*/ 193384 h 1399879"/>
              <a:gd name="connsiteX3" fmla="*/ 2971800 w 2971800"/>
              <a:gd name="connsiteY3" fmla="*/ 1399879 h 1399879"/>
              <a:gd name="connsiteX4" fmla="*/ 0 w 2971800"/>
              <a:gd name="connsiteY4" fmla="*/ 1399879 h 1399879"/>
              <a:gd name="connsiteX5" fmla="*/ 486383 w 2971800"/>
              <a:gd name="connsiteY5" fmla="*/ 971597 h 1399879"/>
              <a:gd name="connsiteX6" fmla="*/ 1535392 w 2971800"/>
              <a:gd name="connsiteY6" fmla="*/ 19661 h 1399879"/>
              <a:gd name="connsiteX0" fmla="*/ 1535392 w 2971800"/>
              <a:gd name="connsiteY0" fmla="*/ 19661 h 1399879"/>
              <a:gd name="connsiteX1" fmla="*/ 2962935 w 2971800"/>
              <a:gd name="connsiteY1" fmla="*/ 0 h 1399879"/>
              <a:gd name="connsiteX2" fmla="*/ 2971800 w 2971800"/>
              <a:gd name="connsiteY2" fmla="*/ 193384 h 1399879"/>
              <a:gd name="connsiteX3" fmla="*/ 2971800 w 2971800"/>
              <a:gd name="connsiteY3" fmla="*/ 1399879 h 1399879"/>
              <a:gd name="connsiteX4" fmla="*/ 0 w 2971800"/>
              <a:gd name="connsiteY4" fmla="*/ 1399879 h 1399879"/>
              <a:gd name="connsiteX5" fmla="*/ 467133 w 2971800"/>
              <a:gd name="connsiteY5" fmla="*/ 971597 h 1399879"/>
              <a:gd name="connsiteX6" fmla="*/ 1535392 w 2971800"/>
              <a:gd name="connsiteY6" fmla="*/ 19661 h 1399879"/>
              <a:gd name="connsiteX0" fmla="*/ 1586192 w 2971800"/>
              <a:gd name="connsiteY0" fmla="*/ 28127 h 1399879"/>
              <a:gd name="connsiteX1" fmla="*/ 2962935 w 2971800"/>
              <a:gd name="connsiteY1" fmla="*/ 0 h 1399879"/>
              <a:gd name="connsiteX2" fmla="*/ 2971800 w 2971800"/>
              <a:gd name="connsiteY2" fmla="*/ 193384 h 1399879"/>
              <a:gd name="connsiteX3" fmla="*/ 2971800 w 2971800"/>
              <a:gd name="connsiteY3" fmla="*/ 1399879 h 1399879"/>
              <a:gd name="connsiteX4" fmla="*/ 0 w 2971800"/>
              <a:gd name="connsiteY4" fmla="*/ 1399879 h 1399879"/>
              <a:gd name="connsiteX5" fmla="*/ 467133 w 2971800"/>
              <a:gd name="connsiteY5" fmla="*/ 971597 h 1399879"/>
              <a:gd name="connsiteX6" fmla="*/ 1586192 w 2971800"/>
              <a:gd name="connsiteY6" fmla="*/ 28127 h 1399879"/>
              <a:gd name="connsiteX0" fmla="*/ 1586192 w 2971800"/>
              <a:gd name="connsiteY0" fmla="*/ 28127 h 1399879"/>
              <a:gd name="connsiteX1" fmla="*/ 2962935 w 2971800"/>
              <a:gd name="connsiteY1" fmla="*/ 0 h 1399879"/>
              <a:gd name="connsiteX2" fmla="*/ 2971800 w 2971800"/>
              <a:gd name="connsiteY2" fmla="*/ 193384 h 1399879"/>
              <a:gd name="connsiteX3" fmla="*/ 2971800 w 2971800"/>
              <a:gd name="connsiteY3" fmla="*/ 1399879 h 1399879"/>
              <a:gd name="connsiteX4" fmla="*/ 0 w 2971800"/>
              <a:gd name="connsiteY4" fmla="*/ 1399879 h 1399879"/>
              <a:gd name="connsiteX5" fmla="*/ 467133 w 2971800"/>
              <a:gd name="connsiteY5" fmla="*/ 971597 h 1399879"/>
              <a:gd name="connsiteX6" fmla="*/ 973667 w 2971800"/>
              <a:gd name="connsiteY6" fmla="*/ 478367 h 1399879"/>
              <a:gd name="connsiteX7" fmla="*/ 1586192 w 2971800"/>
              <a:gd name="connsiteY7" fmla="*/ 28127 h 139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800" h="1399879">
                <a:moveTo>
                  <a:pt x="1586192" y="28127"/>
                </a:moveTo>
                <a:lnTo>
                  <a:pt x="2962935" y="0"/>
                </a:lnTo>
                <a:lnTo>
                  <a:pt x="2971800" y="193384"/>
                </a:lnTo>
                <a:lnTo>
                  <a:pt x="2971800" y="1399879"/>
                </a:lnTo>
                <a:lnTo>
                  <a:pt x="0" y="1399879"/>
                </a:lnTo>
                <a:lnTo>
                  <a:pt x="467133" y="971597"/>
                </a:lnTo>
                <a:cubicBezTo>
                  <a:pt x="629411" y="815190"/>
                  <a:pt x="787157" y="635612"/>
                  <a:pt x="973667" y="478367"/>
                </a:cubicBezTo>
                <a:cubicBezTo>
                  <a:pt x="1160177" y="321122"/>
                  <a:pt x="1254647" y="105032"/>
                  <a:pt x="1586192" y="2812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1 Minute timer (Đồng hồ đếm ngược 1 phú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" y="8648700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7292 -0.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3.33333E-6 L -0.327 0.05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9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33011" r="22824" b="8876"/>
          <a:stretch/>
        </p:blipFill>
        <p:spPr>
          <a:xfrm>
            <a:off x="1981200" y="723900"/>
            <a:ext cx="14859000" cy="84582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331782">
            <a:off x="99068" y="46185"/>
            <a:ext cx="1559882" cy="159471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-266700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4438" y="8267700"/>
            <a:ext cx="2398153" cy="1646030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540205">
            <a:off x="854621" y="6353003"/>
            <a:ext cx="2851133" cy="1006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?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026" name="Picture 2" descr="Hình ảnh Gif Suy Nghĩ, Thiết Kế mẫu, Hình ảnh PNG, ảnh và Nền - Lov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0" b="98667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6248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33012" r="22824" b="17692"/>
          <a:stretch/>
        </p:blipFill>
        <p:spPr>
          <a:xfrm>
            <a:off x="1600200" y="876300"/>
            <a:ext cx="15468600" cy="84582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331782">
            <a:off x="99068" y="46185"/>
            <a:ext cx="1559882" cy="159471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-266700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4438" y="8267700"/>
            <a:ext cx="2398153" cy="1646030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540205">
            <a:off x="854621" y="6353003"/>
            <a:ext cx="2851133" cy="1006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?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026" name="Picture 2" descr="Hình ảnh Gif Suy Nghĩ, Thiết Kế mẫu, Hình ảnh PNG, ảnh và Nền - Lov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0" b="98667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220028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0" y="7124700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8kg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7048500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5800" y="4152900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4152900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8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331782">
            <a:off x="99068" y="46185"/>
            <a:ext cx="1559882" cy="1594711"/>
          </a:xfrm>
          <a:custGeom>
            <a:avLst/>
            <a:gdLst/>
            <a:ahLst/>
            <a:cxnLst/>
            <a:rect l="l" t="t" r="r" b="b"/>
            <a:pathLst>
              <a:path w="1995795" h="2033931">
                <a:moveTo>
                  <a:pt x="0" y="0"/>
                </a:moveTo>
                <a:lnTo>
                  <a:pt x="1995796" y="0"/>
                </a:lnTo>
                <a:lnTo>
                  <a:pt x="1995796" y="2033931"/>
                </a:lnTo>
                <a:lnTo>
                  <a:pt x="0" y="203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-266700"/>
            <a:ext cx="1362573" cy="1388610"/>
          </a:xfrm>
          <a:custGeom>
            <a:avLst/>
            <a:gdLst/>
            <a:ahLst/>
            <a:cxnLst/>
            <a:rect l="l" t="t" r="r" b="b"/>
            <a:pathLst>
              <a:path w="1362573" h="1388610">
                <a:moveTo>
                  <a:pt x="0" y="0"/>
                </a:moveTo>
                <a:lnTo>
                  <a:pt x="1362574" y="0"/>
                </a:lnTo>
                <a:lnTo>
                  <a:pt x="1362574" y="1388610"/>
                </a:lnTo>
                <a:lnTo>
                  <a:pt x="0" y="1388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4438" y="8267700"/>
            <a:ext cx="2398153" cy="1646030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540205">
            <a:off x="1372633" y="6244786"/>
            <a:ext cx="2851133" cy="1006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rgbClr val="2B5796"/>
                </a:solidFill>
                <a:latin typeface="Bara TH"/>
                <a:ea typeface="Bara TH"/>
                <a:cs typeface="Bara TH"/>
                <a:sym typeface="Bara TH"/>
              </a:rPr>
              <a:t>?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2B5796"/>
              </a:solidFill>
              <a:latin typeface="Bara TH"/>
              <a:ea typeface="Bara TH"/>
              <a:cs typeface="Bara TH"/>
              <a:sym typeface="Bara TH"/>
            </a:endParaRPr>
          </a:p>
        </p:txBody>
      </p:sp>
      <p:pic>
        <p:nvPicPr>
          <p:cNvPr id="1026" name="Picture 2" descr="Hình ảnh Gif Suy Nghĩ, Thiết Kế mẫu, Hình ảnh PNG, ảnh và Nền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0" b="98667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258938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43100"/>
            <a:ext cx="11201400" cy="60912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1943100"/>
            <a:ext cx="54864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29800" y="1943100"/>
            <a:ext cx="54864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5875 0.0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7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22</Words>
  <Application>Microsoft Office PowerPoint</Application>
  <PresentationFormat>Custom</PresentationFormat>
  <Paragraphs>15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Bara TH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Colorful Cute School Library Introduction Presentation</dc:title>
  <cp:lastModifiedBy>MACBOOK</cp:lastModifiedBy>
  <cp:revision>13</cp:revision>
  <dcterms:created xsi:type="dcterms:W3CDTF">2006-08-16T00:00:00Z</dcterms:created>
  <dcterms:modified xsi:type="dcterms:W3CDTF">2025-03-19T16:31:11Z</dcterms:modified>
  <dc:identifier>DAGfr5C8obA</dc:identifier>
</cp:coreProperties>
</file>