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7"/>
  </p:notesMasterIdLst>
  <p:sldIdLst>
    <p:sldId id="291" r:id="rId2"/>
    <p:sldId id="290" r:id="rId3"/>
    <p:sldId id="292" r:id="rId4"/>
    <p:sldId id="285" r:id="rId5"/>
    <p:sldId id="293" r:id="rId6"/>
    <p:sldId id="297" r:id="rId7"/>
    <p:sldId id="295" r:id="rId8"/>
    <p:sldId id="296" r:id="rId9"/>
    <p:sldId id="294" r:id="rId10"/>
    <p:sldId id="260" r:id="rId11"/>
    <p:sldId id="261" r:id="rId12"/>
    <p:sldId id="262" r:id="rId13"/>
    <p:sldId id="263" r:id="rId14"/>
    <p:sldId id="283" r:id="rId15"/>
    <p:sldId id="27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02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pPr>
                <a:defRPr/>
              </a:pPr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7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9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1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3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0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6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5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4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9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79" r:id="rId3"/>
    <p:sldLayoutId id="2147483778" r:id="rId4"/>
    <p:sldLayoutId id="2147483777" r:id="rId5"/>
    <p:sldLayoutId id="2147483776" r:id="rId6"/>
    <p:sldLayoutId id="2147483764" r:id="rId7"/>
    <p:sldLayoutId id="2147483765" r:id="rId8"/>
    <p:sldLayoutId id="214748377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80" r:id="rId19"/>
    <p:sldLayoutId id="2147483668" r:id="rId20"/>
    <p:sldLayoutId id="2147483673" r:id="rId2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2" Type="http://schemas.openxmlformats.org/officeDocument/2006/relationships/video" Target="file:///C:\Users\ACER\Downloads\Nh&#7841;c%20thi&#7871;u%20nhi%20vui%20nh&#7897;n%20cho%20b&#233;-%20T&#7853;p%20th&#7875;%20d&#7909;c%20bu&#7893;i%20s&#225;ng%20(1).mp4" TargetMode="External"/><Relationship Id="rId1" Type="http://schemas.microsoft.com/office/2007/relationships/media" Target="file:///C:\Users\ACER\Downloads\Nh&#7841;c%20thi&#7871;u%20nhi%20vui%20nh&#7897;n%20cho%20b&#233;-%20T&#7853;p%20th&#7875;%20d&#7909;c%20bu&#7893;i%20s&#225;ng%20(1).mp4" TargetMode="Externa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C:\Users\ACER\Downloads\c%20lan%201.mp4" TargetMode="External"/><Relationship Id="rId1" Type="http://schemas.microsoft.com/office/2007/relationships/media" Target="file:///C:\Users\ACER\Downloads\c%20lan%201.mp4" TargetMode="Externa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C:\Users\ACER\Downloads\c%20Lan%202.mp4" TargetMode="External"/><Relationship Id="rId1" Type="http://schemas.microsoft.com/office/2007/relationships/media" Target="file:///C:\Users\ACER\Downloads\c%20Lan%202.mp4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CÁC 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THẦY CÔ GIÁO</a:t>
            </a:r>
            <a:endParaRPr lang="vi-VN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Ã Đ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ẾN 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DỰ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5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248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175" y="6126165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12 - 3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6"/>
            <a:ext cx="12047456" cy="46105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8483" y="329062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5758" y="379595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06994" y="2445071"/>
            <a:ext cx="648115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22241" y="4868570"/>
            <a:ext cx="648115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55027" y="2391667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73844" y="236495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4691" y="460853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54180" y="4569209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22621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22621" y="2048959"/>
            <a:ext cx="1076227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1" y="1306214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4" y="2071841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74543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00527" y="1997111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1"/>
            <a:ext cx="12267414" cy="632936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84206" y="4953411"/>
            <a:ext cx="770161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78081" y="4964040"/>
            <a:ext cx="77016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5147" y="4953411"/>
            <a:ext cx="770161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42861" y="5633574"/>
            <a:ext cx="77016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3615010" y="5009161"/>
            <a:ext cx="699770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Nhạc thiếu nhi vui nhộn cho bé- Tập thể dục buổi sá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6832" y="1354103"/>
            <a:ext cx="8565503" cy="4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92757" y="1194856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800" u="sng">
                <a:latin typeface="+mj-lt"/>
              </a:rPr>
              <a:t>Toán</a:t>
            </a:r>
            <a:endParaRPr lang="en-US" sz="4800" u="sng" dirty="0">
              <a:latin typeface="+mj-lt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80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292" y="2634378"/>
            <a:ext cx="11378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kumimoji="0" lang="en-US" sz="5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73526" y="1"/>
            <a:ext cx="4328792" cy="19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7AC5C8-AC3C-4090-8B7C-C3DEEF0D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4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AC5C8-AC3C-4090-8B7C-C3DEEF0D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25" y="0"/>
            <a:ext cx="8041105" cy="4523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4578" y="5029200"/>
            <a:ext cx="954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7AC5C8-AC3C-4090-8B7C-C3DEEF0D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0" y="127819"/>
            <a:ext cx="9823520" cy="552573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7E451614-F34D-4BDC-9788-DB3E17325387}"/>
              </a:ext>
            </a:extLst>
          </p:cNvPr>
          <p:cNvSpPr/>
          <p:nvPr/>
        </p:nvSpPr>
        <p:spPr>
          <a:xfrm>
            <a:off x="4217246" y="5653549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12 - 3 = ?</a:t>
            </a:r>
          </a:p>
        </p:txBody>
      </p:sp>
    </p:spTree>
    <p:extLst>
      <p:ext uri="{BB962C8B-B14F-4D97-AF65-F5344CB8AC3E}">
        <p14:creationId xmlns:p14="http://schemas.microsoft.com/office/powerpoint/2010/main" val="18644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 lan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7E0C-BBE5-43AD-8C15-7501388B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779CB-EA93-42A5-AC93-193D5D5B6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 Lan 2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6451023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223</TotalTime>
  <Words>103</Words>
  <Application>Microsoft Office PowerPoint</Application>
  <PresentationFormat>Widescreen</PresentationFormat>
  <Paragraphs>32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.VnAvant</vt:lpstr>
      <vt:lpstr>Arial</vt:lpstr>
      <vt:lpstr>Arial-Rounded</vt:lpstr>
      <vt:lpstr>Calibri</vt:lpstr>
      <vt:lpstr>Calibri Light</vt:lpstr>
      <vt:lpstr>Montserrat ExtraBold</vt:lpstr>
      <vt:lpstr>Times New Roman</vt:lpstr>
      <vt:lpstr>UTM Avo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ACER</dc:creator>
  <cp:lastModifiedBy>Anh Ngoc</cp:lastModifiedBy>
  <cp:revision>30</cp:revision>
  <dcterms:created xsi:type="dcterms:W3CDTF">2021-05-13T04:17:00Z</dcterms:created>
  <dcterms:modified xsi:type="dcterms:W3CDTF">2024-10-18T03:16:13Z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