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3106" r:id="rId2"/>
    <p:sldId id="2963" r:id="rId3"/>
    <p:sldId id="3096" r:id="rId4"/>
    <p:sldId id="3097" r:id="rId5"/>
    <p:sldId id="3107" r:id="rId6"/>
    <p:sldId id="3076" r:id="rId7"/>
    <p:sldId id="3099" r:id="rId8"/>
    <p:sldId id="3094" r:id="rId9"/>
    <p:sldId id="3093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3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4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9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B5AAA-7EE6-46D5-B569-58A0A38065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949" y="26430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E75A5FA-8B18-4F0C-8263-0B8596FB8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82" y="411046"/>
            <a:ext cx="1158339" cy="91447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5D28AA9-E7CE-4E7B-8400-9044A92194BC}"/>
              </a:ext>
            </a:extLst>
          </p:cNvPr>
          <p:cNvSpPr/>
          <p:nvPr/>
        </p:nvSpPr>
        <p:spPr>
          <a:xfrm>
            <a:off x="1692427" y="411069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98D7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998D7"/>
              </a:solidFill>
              <a:effectLst/>
              <a:uLnTx/>
              <a:uFillTx/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2B9786-3732-46F2-A735-E4A272036D2F}"/>
              </a:ext>
            </a:extLst>
          </p:cNvPr>
          <p:cNvSpPr/>
          <p:nvPr/>
        </p:nvSpPr>
        <p:spPr>
          <a:xfrm>
            <a:off x="1135910" y="1612908"/>
            <a:ext cx="10633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Em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hãy kể những việc em thường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làm vào mỗi buổi sáng trước khi đi học theo đúng thứ tự mà em đã thực hiện?</a:t>
            </a:r>
          </a:p>
        </p:txBody>
      </p:sp>
    </p:spTree>
    <p:extLst>
      <p:ext uri="{BB962C8B-B14F-4D97-AF65-F5344CB8AC3E}">
        <p14:creationId xmlns:p14="http://schemas.microsoft.com/office/powerpoint/2010/main" val="36632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4.07407E-6 L -3.95833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0927982-6CE0-4B77-9C40-5C5D52538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99" y="3979108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60" y="1916785"/>
            <a:ext cx="1664763" cy="151221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DEEB65-8537-4842-8905-B2A567366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700"/>
            <a:ext cx="10742083" cy="1554615"/>
          </a:xfrm>
          <a:prstGeom prst="rect">
            <a:avLst/>
          </a:prstGeom>
        </p:spPr>
      </p:pic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E87EB727-FBE3-4282-A77D-EEA9908C7C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4" y="1979447"/>
            <a:ext cx="8565622" cy="1999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517132-96E5-43E3-9C3F-CF64DD3616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EE79B4-628E-4D49-8426-1EC177C074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2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14526" y="457200"/>
            <a:ext cx="10962947" cy="5989731"/>
            <a:chOff x="512219" y="900102"/>
            <a:chExt cx="10962947" cy="50314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717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sz="36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Thực hiện công việc theo từng bước</a:t>
              </a:r>
              <a:endParaRPr lang="vi-VN" sz="3600" b="1" dirty="0">
                <a:solidFill>
                  <a:srgbClr val="7FC354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4910067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880803"/>
              <a:chOff x="522612" y="900102"/>
              <a:chExt cx="2898644" cy="88080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332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35773EA-06C3-4D17-9CA4-42BB90626366}"/>
              </a:ext>
            </a:extLst>
          </p:cNvPr>
          <p:cNvSpPr/>
          <p:nvPr/>
        </p:nvSpPr>
        <p:spPr>
          <a:xfrm>
            <a:off x="1042021" y="2388382"/>
            <a:ext cx="5888539" cy="148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sắp thứ tự thực hiện những việc đó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D5C7A7-414F-4F2D-BCF1-EF69E7E4B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8" b="89614" l="2642" r="89431">
                        <a14:foregroundMark x1="32520" y1="6522" x2="32520" y2="6522"/>
                        <a14:foregroundMark x1="51829" y1="4348" x2="51829" y2="4348"/>
                        <a14:foregroundMark x1="22358" y1="61836" x2="22358" y2="61836"/>
                        <a14:foregroundMark x1="24390" y1="55556" x2="19919" y2="75845"/>
                        <a14:foregroundMark x1="20935" y1="86957" x2="20935" y2="86957"/>
                        <a14:foregroundMark x1="9959" y1="84300" x2="19309" y2="85990"/>
                        <a14:foregroundMark x1="6098" y1="83092" x2="6098" y2="83092"/>
                        <a14:foregroundMark x1="3862" y1="82367" x2="3862" y2="82367"/>
                        <a14:foregroundMark x1="3252" y1="82367" x2="3252" y2="82367"/>
                        <a14:foregroundMark x1="2642" y1="81643" x2="2642" y2="81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183" y="1972347"/>
            <a:ext cx="4889290" cy="41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73E9F5-C95F-411C-AE22-0A1CFB2445F2}"/>
              </a:ext>
            </a:extLst>
          </p:cNvPr>
          <p:cNvSpPr/>
          <p:nvPr/>
        </p:nvSpPr>
        <p:spPr>
          <a:xfrm>
            <a:off x="614525" y="292955"/>
            <a:ext cx="8654165" cy="64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 HIỆN CÔNG VIỆC THEO TỪNG BƯỚC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96D8CE-8B7B-4D04-8178-8F49B8AD3ACF}"/>
              </a:ext>
            </a:extLst>
          </p:cNvPr>
          <p:cNvSpPr/>
          <p:nvPr/>
        </p:nvSpPr>
        <p:spPr>
          <a:xfrm>
            <a:off x="810854" y="1226585"/>
            <a:ext cx="10971339" cy="2017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defTabSz="342900">
              <a:lnSpc>
                <a:spcPct val="135000"/>
              </a:lnSpc>
            </a:pPr>
            <a:r>
              <a:rPr lang="vi-VN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Trong Hoạt động 1, mỗi buổi sáng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An thực hiện các việc theo từng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  <a:r>
              <a:rPr lang="vi-VN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ước,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mỗi bước là một việc nhỏ. Các bước phải được thực hiện theo một thứ tự nhất định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35106-DB37-42EC-8BFB-B4C4567F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4" y="1301940"/>
            <a:ext cx="977659" cy="8695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CD58E3-921E-46D7-892E-F416E6419D51}"/>
              </a:ext>
            </a:extLst>
          </p:cNvPr>
          <p:cNvSpPr/>
          <p:nvPr/>
        </p:nvSpPr>
        <p:spPr>
          <a:xfrm>
            <a:off x="614525" y="3797593"/>
            <a:ext cx="10971339" cy="276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  <a:spcAft>
                <a:spcPts val="600"/>
              </a:spcAft>
            </a:pPr>
            <a:r>
              <a:rPr lang="vi-VN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Ví dụ, bạn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An phải </a:t>
            </a:r>
            <a:r>
              <a:rPr lang="vi-VN" sz="3200" dirty="0">
                <a:solidFill>
                  <a:srgbClr val="3DC3E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 dậy </a:t>
            </a:r>
            <a:r>
              <a:rPr lang="vi-VN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rồi mới </a:t>
            </a:r>
            <a:r>
              <a:rPr lang="vi-VN" sz="3200" dirty="0">
                <a:solidFill>
                  <a:srgbClr val="3DC3E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Vệ sinh cá nhân</a:t>
            </a:r>
            <a:r>
              <a:rPr lang="vi-VN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phải </a:t>
            </a:r>
            <a:r>
              <a:rPr lang="vi-VN" sz="3200" dirty="0">
                <a:solidFill>
                  <a:srgbClr val="3DC3E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 giày dép </a:t>
            </a:r>
            <a:r>
              <a:rPr lang="vi-VN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trước khi đi học.</a:t>
            </a:r>
            <a:endParaRPr lang="en-US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35000"/>
              </a:lnSpc>
            </a:pPr>
            <a:r>
              <a:rPr lang="vi-VN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Thực hiện theo đúng thứ tự đã sắp xếp thì công việc sẽ dễ dàng hoàn thành.</a:t>
            </a:r>
          </a:p>
        </p:txBody>
      </p:sp>
    </p:spTree>
    <p:extLst>
      <p:ext uri="{BB962C8B-B14F-4D97-AF65-F5344CB8AC3E}">
        <p14:creationId xmlns:p14="http://schemas.microsoft.com/office/powerpoint/2010/main" val="9947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77" y="643468"/>
            <a:ext cx="9876376" cy="2200847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" y="4005235"/>
            <a:ext cx="12138776" cy="26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AC9DA2-EDF1-4CB3-9A79-921F299E6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36" y="2364520"/>
            <a:ext cx="10065573" cy="2379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4F33A4-22C5-4FB6-84FE-3F02EAFA4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40" y="422567"/>
            <a:ext cx="745392" cy="7338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2C9117-B0C0-4C12-A5BF-3D8B15DD2F76}"/>
              </a:ext>
            </a:extLst>
          </p:cNvPr>
          <p:cNvSpPr/>
          <p:nvPr/>
        </p:nvSpPr>
        <p:spPr>
          <a:xfrm>
            <a:off x="1303953" y="519231"/>
            <a:ext cx="9842272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xếp mỗi việc sau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ới một bước vẽ hình cho thích hợp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633880-CCF6-4F78-999E-B1CBB3C9559D}"/>
              </a:ext>
            </a:extLst>
          </p:cNvPr>
          <p:cNvSpPr/>
          <p:nvPr/>
        </p:nvSpPr>
        <p:spPr>
          <a:xfrm>
            <a:off x="1818409" y="1052454"/>
            <a:ext cx="3782289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a) Vẽ cánh cửa ra vào.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3DA634-F15E-4D3F-B5DE-A17B5720EA3C}"/>
              </a:ext>
            </a:extLst>
          </p:cNvPr>
          <p:cNvSpPr/>
          <p:nvPr/>
        </p:nvSpPr>
        <p:spPr>
          <a:xfrm>
            <a:off x="6482316" y="1052454"/>
            <a:ext cx="3782289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) Vẽ hai cửa sổ.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35C88-F5FB-4D5D-A919-FDF24677BE27}"/>
              </a:ext>
            </a:extLst>
          </p:cNvPr>
          <p:cNvSpPr/>
          <p:nvPr/>
        </p:nvSpPr>
        <p:spPr>
          <a:xfrm>
            <a:off x="1818410" y="1585677"/>
            <a:ext cx="3782290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) Vẽ khung và mái nhà.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CEFB22-DBA3-4FCB-BA7A-36841F6A317E}"/>
              </a:ext>
            </a:extLst>
          </p:cNvPr>
          <p:cNvSpPr/>
          <p:nvPr/>
        </p:nvSpPr>
        <p:spPr>
          <a:xfrm>
            <a:off x="6482316" y="1585677"/>
            <a:ext cx="3782289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) Vẽ khung cửa ra vào.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BE677-B854-4FFC-AD46-B5C154C5C3A4}"/>
              </a:ext>
            </a:extLst>
          </p:cNvPr>
          <p:cNvSpPr/>
          <p:nvPr/>
        </p:nvSpPr>
        <p:spPr>
          <a:xfrm>
            <a:off x="1671328" y="4730452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7A4755-4015-4263-9773-BB7EC71AA506}"/>
              </a:ext>
            </a:extLst>
          </p:cNvPr>
          <p:cNvSpPr/>
          <p:nvPr/>
        </p:nvSpPr>
        <p:spPr>
          <a:xfrm>
            <a:off x="4348719" y="4730452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B40E34-B7F3-40A1-8BC0-DCFE2F45DED8}"/>
              </a:ext>
            </a:extLst>
          </p:cNvPr>
          <p:cNvSpPr/>
          <p:nvPr/>
        </p:nvSpPr>
        <p:spPr>
          <a:xfrm>
            <a:off x="7026110" y="4744038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A2E3E-D485-4C03-B38C-117625CF3745}"/>
              </a:ext>
            </a:extLst>
          </p:cNvPr>
          <p:cNvSpPr/>
          <p:nvPr/>
        </p:nvSpPr>
        <p:spPr>
          <a:xfrm>
            <a:off x="9703501" y="4730452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1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4F33A4-22C5-4FB6-84FE-3F02EAFA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0" y="599850"/>
            <a:ext cx="745392" cy="7338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2C9117-B0C0-4C12-A5BF-3D8B15DD2F76}"/>
              </a:ext>
            </a:extLst>
          </p:cNvPr>
          <p:cNvSpPr/>
          <p:nvPr/>
        </p:nvSpPr>
        <p:spPr>
          <a:xfrm>
            <a:off x="1303952" y="696514"/>
            <a:ext cx="10303329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Dựa vào các hình vẽ sau, em hãy nêu các bước thực hiện vẽ máy bay.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BE677-B854-4FFC-AD46-B5C154C5C3A4}"/>
              </a:ext>
            </a:extLst>
          </p:cNvPr>
          <p:cNvSpPr/>
          <p:nvPr/>
        </p:nvSpPr>
        <p:spPr>
          <a:xfrm>
            <a:off x="2263609" y="3648785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7A4755-4015-4263-9773-BB7EC71AA506}"/>
              </a:ext>
            </a:extLst>
          </p:cNvPr>
          <p:cNvSpPr/>
          <p:nvPr/>
        </p:nvSpPr>
        <p:spPr>
          <a:xfrm>
            <a:off x="4573610" y="3648785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B40E34-B7F3-40A1-8BC0-DCFE2F45DED8}"/>
              </a:ext>
            </a:extLst>
          </p:cNvPr>
          <p:cNvSpPr/>
          <p:nvPr/>
        </p:nvSpPr>
        <p:spPr>
          <a:xfrm>
            <a:off x="7061236" y="3648785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A2E3E-D485-4C03-B38C-117625CF3745}"/>
              </a:ext>
            </a:extLst>
          </p:cNvPr>
          <p:cNvSpPr/>
          <p:nvPr/>
        </p:nvSpPr>
        <p:spPr>
          <a:xfrm>
            <a:off x="9392194" y="3648785"/>
            <a:ext cx="521155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vi-VN" sz="220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7B713D-422E-4E86-BEAC-7A459F093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4495" y="1534358"/>
            <a:ext cx="8550435" cy="251873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2396D3A-1E2C-44CA-97D3-2052F2F6531C}"/>
              </a:ext>
            </a:extLst>
          </p:cNvPr>
          <p:cNvSpPr/>
          <p:nvPr/>
        </p:nvSpPr>
        <p:spPr>
          <a:xfrm>
            <a:off x="1770845" y="4177071"/>
            <a:ext cx="1506682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Vẽ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</a:p>
          <a:p>
            <a:pPr algn="ctr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máy bay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6A0C77-1DD7-425A-AC24-D77BAF8780D2}"/>
              </a:ext>
            </a:extLst>
          </p:cNvPr>
          <p:cNvSpPr/>
          <p:nvPr/>
        </p:nvSpPr>
        <p:spPr>
          <a:xfrm>
            <a:off x="4088229" y="4177071"/>
            <a:ext cx="1506682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Vẽ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</a:p>
          <a:p>
            <a:pPr algn="ctr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máy bay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D8E108-0D5A-49AB-9AD3-D5D1626BD2D6}"/>
              </a:ext>
            </a:extLst>
          </p:cNvPr>
          <p:cNvSpPr/>
          <p:nvPr/>
        </p:nvSpPr>
        <p:spPr>
          <a:xfrm>
            <a:off x="6597091" y="4173385"/>
            <a:ext cx="1506682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Vẽ đ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uôi</a:t>
            </a:r>
          </a:p>
          <a:p>
            <a:pPr algn="ctr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máy bay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C981A1-7F73-4119-83BB-70BAC53B6E68}"/>
              </a:ext>
            </a:extLst>
          </p:cNvPr>
          <p:cNvSpPr/>
          <p:nvPr/>
        </p:nvSpPr>
        <p:spPr>
          <a:xfrm>
            <a:off x="8706735" y="4173384"/>
            <a:ext cx="1892072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Tô màu cho</a:t>
            </a:r>
          </a:p>
          <a:p>
            <a:pPr algn="ctr" defTabSz="342900">
              <a:lnSpc>
                <a:spcPct val="150000"/>
              </a:lnSpc>
            </a:pP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máy bay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Các bước sau đây mô tả công việc gì? Em hãy nêu việc được thực hiện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mỗi bước.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CD6F4-4B93-407F-9914-F1B4AA421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807" y="2152023"/>
            <a:ext cx="8588484" cy="1646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0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>
            <a:extLst>
              <a:ext uri="{FF2B5EF4-FFF2-40B4-BE49-F238E27FC236}">
                <a16:creationId xmlns:a16="http://schemas.microsoft.com/office/drawing/2014/main" id="{DEF0BA82-D733-4580-B937-EB0D682FDCAE}"/>
              </a:ext>
            </a:extLst>
          </p:cNvPr>
          <p:cNvSpPr/>
          <p:nvPr/>
        </p:nvSpPr>
        <p:spPr>
          <a:xfrm>
            <a:off x="2418639" y="425132"/>
            <a:ext cx="7354721" cy="600773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5CFE2-EF45-49FF-92AA-5F7433054AD1}"/>
              </a:ext>
            </a:extLst>
          </p:cNvPr>
          <p:cNvSpPr/>
          <p:nvPr/>
        </p:nvSpPr>
        <p:spPr>
          <a:xfrm>
            <a:off x="2885208" y="1199158"/>
            <a:ext cx="6421581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Trò ch</a:t>
            </a:r>
            <a:r>
              <a:rPr lang="vi-VN" sz="2400" b="1">
                <a:latin typeface="UTM Avo" panose="020406030505060202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Chia mỗi tổ thành hai nhóm, một nhóm nêu tên một việc và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nhóm còn lại đưa ra các bước thực hiện việc đó.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AFA3E4-4174-4953-9F22-FDD8DAC651B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1720" t="10210" r="3680" b="17210"/>
          <a:stretch>
            <a:fillRect/>
          </a:stretch>
        </p:blipFill>
        <p:spPr>
          <a:xfrm>
            <a:off x="6246510" y="3535857"/>
            <a:ext cx="1404676" cy="2362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54A28F-A00D-4C0C-B4E1-5D1ED418292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547" t="11852" r="49800" b="18012"/>
          <a:stretch>
            <a:fillRect/>
          </a:stretch>
        </p:blipFill>
        <p:spPr>
          <a:xfrm>
            <a:off x="4631115" y="3535857"/>
            <a:ext cx="1404675" cy="230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16BDD4-8666-4585-A73C-8D88C5044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132" y="67853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3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5759</TotalTime>
  <Words>318</Words>
  <Application>Microsoft Office PowerPoint</Application>
  <PresentationFormat>Widescreen</PresentationFormat>
  <Paragraphs>51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微软雅黑</vt:lpstr>
      <vt:lpstr>Arial</vt:lpstr>
      <vt:lpstr>Calibri</vt:lpstr>
      <vt:lpstr>等线</vt:lpstr>
      <vt:lpstr>iCiel Cadena</vt:lpstr>
      <vt:lpstr>Segoe Print</vt:lpstr>
      <vt:lpstr>SVN-Androgyne</vt:lpstr>
      <vt:lpstr>SVN-SAF</vt:lpstr>
      <vt:lpstr>Times New Roman</vt:lpstr>
      <vt:lpstr>UTM Avo</vt:lpstr>
      <vt:lpstr>UTM Bienvenue</vt:lpstr>
      <vt:lpstr>UTM HelvetIns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My computer</cp:lastModifiedBy>
  <cp:revision>187</cp:revision>
  <dcterms:created xsi:type="dcterms:W3CDTF">2021-11-14T08:33:55Z</dcterms:created>
  <dcterms:modified xsi:type="dcterms:W3CDTF">2025-03-20T05:57:39Z</dcterms:modified>
</cp:coreProperties>
</file>