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sldIdLst>
    <p:sldId id="2965" r:id="rId2"/>
    <p:sldId id="3079" r:id="rId3"/>
    <p:sldId id="3080" r:id="rId4"/>
    <p:sldId id="3082" r:id="rId5"/>
    <p:sldId id="3102" r:id="rId6"/>
    <p:sldId id="3103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0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B550C177-7C67-4A61-9BED-D9462332A4E3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6A3E6-3C14-4474-A78A-03C74DD7C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364" y="321232"/>
            <a:ext cx="1664763" cy="1512215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1158C0F-91EC-40AE-8532-8ECFFAF5A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0" y="833616"/>
            <a:ext cx="9364268" cy="1999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35618-4861-43D8-B128-7D85CB5E54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92093"/>
            <a:ext cx="1735904" cy="54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842CD-DFCB-415A-BB1D-520402C292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6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36F184E-D211-4B1E-9509-12841527E311}"/>
              </a:ext>
            </a:extLst>
          </p:cNvPr>
          <p:cNvGrpSpPr/>
          <p:nvPr/>
        </p:nvGrpSpPr>
        <p:grpSpPr>
          <a:xfrm>
            <a:off x="1022197" y="217490"/>
            <a:ext cx="3748526" cy="2265071"/>
            <a:chOff x="301091" y="301982"/>
            <a:chExt cx="4134561" cy="2508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DF7708-F478-4D4F-A7BE-CF2B1991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AAC961-EA07-45CE-A60F-44C0C8C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0B05EC-9D47-4153-9B4C-89C74F97060A}"/>
              </a:ext>
            </a:extLst>
          </p:cNvPr>
          <p:cNvSpPr/>
          <p:nvPr/>
        </p:nvSpPr>
        <p:spPr>
          <a:xfrm>
            <a:off x="1612504" y="905024"/>
            <a:ext cx="323576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0998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8DA71B-9648-4CBE-A8BE-EAABABD6D9E8}"/>
              </a:ext>
            </a:extLst>
          </p:cNvPr>
          <p:cNvSpPr/>
          <p:nvPr/>
        </p:nvSpPr>
        <p:spPr>
          <a:xfrm>
            <a:off x="459078" y="3647385"/>
            <a:ext cx="5797209" cy="600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F41FF7-C82B-41FF-A4FF-DB9C1D2A30BE}"/>
              </a:ext>
            </a:extLst>
          </p:cNvPr>
          <p:cNvGrpSpPr/>
          <p:nvPr/>
        </p:nvGrpSpPr>
        <p:grpSpPr>
          <a:xfrm>
            <a:off x="300961" y="2657397"/>
            <a:ext cx="8112353" cy="3926283"/>
            <a:chOff x="429493" y="3501611"/>
            <a:chExt cx="10030534" cy="35364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D24BDA-5254-44E8-A4C1-DE7F2C7335FA}"/>
                </a:ext>
              </a:extLst>
            </p:cNvPr>
            <p:cNvSpPr/>
            <p:nvPr/>
          </p:nvSpPr>
          <p:spPr>
            <a:xfrm>
              <a:off x="3286672" y="3688140"/>
              <a:ext cx="7173355" cy="655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b="1" dirty="0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b="1" dirty="0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endParaRPr lang="vi-VN" sz="2800" b="1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92DDA10-A769-495B-84EB-A34BF77320D5}"/>
                </a:ext>
              </a:extLst>
            </p:cNvPr>
            <p:cNvSpPr/>
            <p:nvPr/>
          </p:nvSpPr>
          <p:spPr>
            <a:xfrm>
              <a:off x="429494" y="3638439"/>
              <a:ext cx="7591070" cy="3399651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EA86AC-1BED-406E-B702-F96628E7FFE0}"/>
                </a:ext>
              </a:extLst>
            </p:cNvPr>
            <p:cNvGrpSpPr/>
            <p:nvPr/>
          </p:nvGrpSpPr>
          <p:grpSpPr>
            <a:xfrm>
              <a:off x="429493" y="3501611"/>
              <a:ext cx="2898644" cy="880803"/>
              <a:chOff x="522612" y="900102"/>
              <a:chExt cx="2898644" cy="88080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0A35ECC-AA3C-4790-81F4-7CACC9E785BC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B2132E5D-8190-4E25-B809-18E8199D6591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A4F7613-FAF7-41CF-925D-8846354E0441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600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0BDA9D2-82DF-4390-8C3F-69BFC8EEC167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1D6DE92E-7F51-48AC-B0BD-476D7B91D0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991B1FDF-3CA6-4033-8D8A-6E21A60769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D77A4C-D662-42F0-83AB-6EDAA27F8989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60BF4A5-7ED1-4A6D-A75C-208AF48DE447}"/>
              </a:ext>
            </a:extLst>
          </p:cNvPr>
          <p:cNvSpPr/>
          <p:nvPr/>
        </p:nvSpPr>
        <p:spPr>
          <a:xfrm>
            <a:off x="361334" y="4168764"/>
            <a:ext cx="59088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Minh,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0B68B9-71DC-4015-BA7E-628D405107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1"/>
          <a:stretch/>
        </p:blipFill>
        <p:spPr>
          <a:xfrm>
            <a:off x="6256287" y="801453"/>
            <a:ext cx="5826856" cy="59520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2CD580-5177-4059-B309-AFD229D06909}"/>
              </a:ext>
            </a:extLst>
          </p:cNvPr>
          <p:cNvSpPr/>
          <p:nvPr/>
        </p:nvSpPr>
        <p:spPr>
          <a:xfrm>
            <a:off x="378504" y="5164169"/>
            <a:ext cx="55700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43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1.85185E-6 L -3.95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5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05CACA-FC86-4A09-99C8-53DEEE45480F}"/>
              </a:ext>
            </a:extLst>
          </p:cNvPr>
          <p:cNvSpPr/>
          <p:nvPr/>
        </p:nvSpPr>
        <p:spPr>
          <a:xfrm>
            <a:off x="614526" y="29295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CÔNG VIỆC CỦA EM</a:t>
            </a:r>
            <a:endParaRPr lang="vi-VN" sz="2800" b="1" dirty="0">
              <a:solidFill>
                <a:srgbClr val="F03C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B5F7C-9ABE-4C5A-8A21-496D0559CAD6}"/>
              </a:ext>
            </a:extLst>
          </p:cNvPr>
          <p:cNvSpPr/>
          <p:nvPr/>
        </p:nvSpPr>
        <p:spPr>
          <a:xfrm>
            <a:off x="1315616" y="875240"/>
            <a:ext cx="10121247" cy="10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một việc, trước tiên chúng ta cần xác định những 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có và kết quả cần đạt được của việc đó là gì.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6985C-8AFB-45BE-B465-50CE4EA3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03" y="1082092"/>
            <a:ext cx="734513" cy="6532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5FA3BC-10BE-4B92-9FDD-F26904A88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030" y="2247880"/>
            <a:ext cx="9032444" cy="36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EE5E3-94FA-4A47-AF51-3DD82905F24F}"/>
              </a:ext>
            </a:extLst>
          </p:cNvPr>
          <p:cNvSpPr/>
          <p:nvPr/>
        </p:nvSpPr>
        <p:spPr>
          <a:xfrm>
            <a:off x="587185" y="468058"/>
            <a:ext cx="5365745" cy="46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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1: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Lên ý tưởng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975B8-EF94-4325-9CA0-CC8E59E57C0D}"/>
              </a:ext>
            </a:extLst>
          </p:cNvPr>
          <p:cNvSpPr/>
          <p:nvPr/>
        </p:nvSpPr>
        <p:spPr>
          <a:xfrm>
            <a:off x="587184" y="1006641"/>
            <a:ext cx="3745825" cy="46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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2: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nội dung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3D268-3799-483A-B699-87FC2EDF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931390"/>
            <a:ext cx="7916091" cy="5521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CF2746-0B96-4609-B622-13DE80FAF741}"/>
              </a:ext>
            </a:extLst>
          </p:cNvPr>
          <p:cNvSpPr/>
          <p:nvPr/>
        </p:nvSpPr>
        <p:spPr>
          <a:xfrm>
            <a:off x="587185" y="1544749"/>
            <a:ext cx="3642528" cy="46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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Tạo bài trình chiếu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>
              <a:solidFill>
                <a:srgbClr val="3DC3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4A95A-B0E2-44EF-A11C-4C3C04020591}"/>
              </a:ext>
            </a:extLst>
          </p:cNvPr>
          <p:cNvSpPr/>
          <p:nvPr/>
        </p:nvSpPr>
        <p:spPr>
          <a:xfrm>
            <a:off x="587184" y="2082857"/>
            <a:ext cx="4171427" cy="46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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Hoàn thiện sản phẩm</a:t>
            </a:r>
          </a:p>
        </p:txBody>
      </p:sp>
    </p:spTree>
    <p:extLst>
      <p:ext uri="{BB962C8B-B14F-4D97-AF65-F5344CB8AC3E}">
        <p14:creationId xmlns:p14="http://schemas.microsoft.com/office/powerpoint/2010/main" val="38187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70134E-CD36-4AA8-8905-6828CCED614D}"/>
              </a:ext>
            </a:extLst>
          </p:cNvPr>
          <p:cNvGrpSpPr/>
          <p:nvPr/>
        </p:nvGrpSpPr>
        <p:grpSpPr>
          <a:xfrm>
            <a:off x="1031966" y="934037"/>
            <a:ext cx="10620103" cy="2183559"/>
            <a:chOff x="176038" y="681141"/>
            <a:chExt cx="6130858" cy="18277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7481A36-934D-415A-B2CB-253146B960D1}"/>
                </a:ext>
              </a:extLst>
            </p:cNvPr>
            <p:cNvGrpSpPr/>
            <p:nvPr/>
          </p:nvGrpSpPr>
          <p:grpSpPr>
            <a:xfrm>
              <a:off x="176038" y="681141"/>
              <a:ext cx="6130858" cy="1825373"/>
              <a:chOff x="176038" y="681141"/>
              <a:chExt cx="6130858" cy="182537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AB97A04-28EA-4A78-A54D-A0395075C0EF}"/>
                  </a:ext>
                </a:extLst>
              </p:cNvPr>
              <p:cNvGrpSpPr/>
              <p:nvPr/>
            </p:nvGrpSpPr>
            <p:grpSpPr>
              <a:xfrm>
                <a:off x="552796" y="917810"/>
                <a:ext cx="5754100" cy="1588704"/>
                <a:chOff x="1338208" y="943284"/>
                <a:chExt cx="5176638" cy="2343777"/>
              </a:xfrm>
            </p:grpSpPr>
            <p:sp>
              <p:nvSpPr>
                <p:cNvPr id="7" name="Rectangle: Rounded Corners 11">
                  <a:extLst>
                    <a:ext uri="{FF2B5EF4-FFF2-40B4-BE49-F238E27FC236}">
                      <a16:creationId xmlns:a16="http://schemas.microsoft.com/office/drawing/2014/main" id="{D06CEE62-6FA9-4156-BEE5-176139632AA5}"/>
                    </a:ext>
                  </a:extLst>
                </p:cNvPr>
                <p:cNvSpPr/>
                <p:nvPr/>
              </p:nvSpPr>
              <p:spPr>
                <a:xfrm>
                  <a:off x="1424712" y="1063553"/>
                  <a:ext cx="5090134" cy="222350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Rectangle: Rounded Corners 12">
                  <a:extLst>
                    <a:ext uri="{FF2B5EF4-FFF2-40B4-BE49-F238E27FC236}">
                      <a16:creationId xmlns:a16="http://schemas.microsoft.com/office/drawing/2014/main" id="{EAE1FDD3-B3F5-4223-8A0F-16C02B97A4A4}"/>
                    </a:ext>
                  </a:extLst>
                </p:cNvPr>
                <p:cNvSpPr/>
                <p:nvPr/>
              </p:nvSpPr>
              <p:spPr>
                <a:xfrm>
                  <a:off x="1338208" y="943284"/>
                  <a:ext cx="5090137" cy="2223507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0B4C9C4-749F-4CC2-BE92-0FCA04A78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6038" y="681141"/>
                <a:ext cx="831069" cy="735908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FEADFE6-BF91-4610-94CD-870273955026}"/>
                </a:ext>
              </a:extLst>
            </p:cNvPr>
            <p:cNvSpPr/>
            <p:nvPr/>
          </p:nvSpPr>
          <p:spPr>
            <a:xfrm>
              <a:off x="840774" y="1146649"/>
              <a:ext cx="5274298" cy="1362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vi-VN" sz="28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việc được chia thành những việc nhỏ hơn,</a:t>
              </a:r>
              <a:r>
                <a:rPr lang="en-US" sz="28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những việc được thực hiện trên máy tính.</a:t>
              </a:r>
            </a:p>
            <a:p>
              <a:pPr algn="ctr" defTabSz="342900">
                <a:lnSpc>
                  <a:spcPct val="135000"/>
                </a:lnSpc>
              </a:pPr>
              <a:endParaRPr lang="vi-VN" sz="20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E9CE8DC-8167-4750-A89A-D5CDC39A348D}"/>
              </a:ext>
            </a:extLst>
          </p:cNvPr>
          <p:cNvSpPr/>
          <p:nvPr/>
        </p:nvSpPr>
        <p:spPr>
          <a:xfrm>
            <a:off x="1930915" y="3846038"/>
            <a:ext cx="984227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việc nhỏ để xây dựng bài trình chiếu ở trên, việc nào cần sử dụng máy tính?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6" y="3839752"/>
            <a:ext cx="74987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FA3C315-AA91-476B-A7B7-B4D787C9E3A9}"/>
              </a:ext>
            </a:extLst>
          </p:cNvPr>
          <p:cNvSpPr/>
          <p:nvPr/>
        </p:nvSpPr>
        <p:spPr>
          <a:xfrm>
            <a:off x="923528" y="1498924"/>
            <a:ext cx="10920710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ghép mỗi mục ở cột A Với mục thích hợp ở cột B.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32BAAE-06EA-4CC7-91DE-74881536AC87}"/>
              </a:ext>
            </a:extLst>
          </p:cNvPr>
          <p:cNvSpPr/>
          <p:nvPr/>
        </p:nvSpPr>
        <p:spPr>
          <a:xfrm>
            <a:off x="570830" y="4361941"/>
            <a:ext cx="10920710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chuẩn bị nội dung giới thiệu cảnh đẹp quê hương em.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985C2C-828E-4EDC-9499-FE1E10BE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984" y="2228271"/>
            <a:ext cx="8947502" cy="18143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6BE9B24-0FBA-4AFB-A401-F3EEDA30F8D7}"/>
              </a:ext>
            </a:extLst>
          </p:cNvPr>
          <p:cNvSpPr/>
          <p:nvPr/>
        </p:nvSpPr>
        <p:spPr>
          <a:xfrm>
            <a:off x="570830" y="5033816"/>
            <a:ext cx="10920710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bài trình chiếu trên máy tính với nội dung đã chuẩn bị ở câu 2.</a:t>
            </a:r>
          </a:p>
        </p:txBody>
      </p:sp>
    </p:spTree>
    <p:extLst>
      <p:ext uri="{BB962C8B-B14F-4D97-AF65-F5344CB8AC3E}">
        <p14:creationId xmlns:p14="http://schemas.microsoft.com/office/powerpoint/2010/main" val="25606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A3753B1-7807-4C33-B53B-A1895CE75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237</Words>
  <Application>Microsoft Office PowerPoint</Application>
  <PresentationFormat>Widescreen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微软雅黑</vt:lpstr>
      <vt:lpstr>Arial</vt:lpstr>
      <vt:lpstr>Calibri</vt:lpstr>
      <vt:lpstr>等线</vt:lpstr>
      <vt:lpstr>iCiel Cadena</vt:lpstr>
      <vt:lpstr>Segoe Print</vt:lpstr>
      <vt:lpstr>SVN-SAF</vt:lpstr>
      <vt:lpstr>Times New Roman</vt:lpstr>
      <vt:lpstr>UTM Avo</vt:lpstr>
      <vt:lpstr>Wingdings 2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My computer</cp:lastModifiedBy>
  <cp:revision>189</cp:revision>
  <dcterms:created xsi:type="dcterms:W3CDTF">2021-11-14T08:33:55Z</dcterms:created>
  <dcterms:modified xsi:type="dcterms:W3CDTF">2025-03-20T05:46:40Z</dcterms:modified>
</cp:coreProperties>
</file>