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2989" r:id="rId2"/>
    <p:sldId id="283" r:id="rId3"/>
    <p:sldId id="2987" r:id="rId4"/>
    <p:sldId id="2980" r:id="rId5"/>
    <p:sldId id="2984" r:id="rId6"/>
    <p:sldId id="2982" r:id="rId7"/>
    <p:sldId id="2985" r:id="rId8"/>
    <p:sldId id="2986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049"/>
    <a:srgbClr val="5B2F56"/>
    <a:srgbClr val="FF6600"/>
    <a:srgbClr val="0998D7"/>
    <a:srgbClr val="FF3399"/>
    <a:srgbClr val="FFFFFF"/>
    <a:srgbClr val="0000FF"/>
    <a:srgbClr val="3DC3EC"/>
    <a:srgbClr val="F3E8CC"/>
    <a:srgbClr val="F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5262" autoAdjust="0"/>
  </p:normalViewPr>
  <p:slideViewPr>
    <p:cSldViewPr snapToGrid="0">
      <p:cViewPr varScale="1">
        <p:scale>
          <a:sx n="69" d="100"/>
          <a:sy n="69" d="100"/>
        </p:scale>
        <p:origin x="6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297"/>
            <a:ext cx="12186960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51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0" y="85648"/>
            <a:ext cx="7315200" cy="1556143"/>
            <a:chOff x="0" y="203298"/>
            <a:chExt cx="7315200" cy="1556143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329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0" y="281251"/>
              <a:ext cx="67868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6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5. ỨNG DỤNG TIN HỌC</a:t>
              </a:r>
              <a:endParaRPr lang="vi-VN" sz="36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491080" y="1525972"/>
            <a:ext cx="8788967" cy="1940925"/>
            <a:chOff x="1114157" y="1433245"/>
            <a:chExt cx="8134863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50" y="1832766"/>
              <a:ext cx="6441440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6456" y="1759777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54121" y="2044054"/>
              <a:ext cx="1314978" cy="981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11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915531" y="1909406"/>
              <a:ext cx="63334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 smtClean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CHỈNH SỬA VĂN BẢN</a:t>
              </a:r>
              <a:r>
                <a:rPr lang="en-US" sz="3200" b="1" dirty="0" smtClean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 (</a:t>
              </a:r>
              <a:r>
                <a:rPr lang="en-US" sz="3200" b="1" i="1" dirty="0" err="1" smtClean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tiết</a:t>
              </a:r>
              <a:r>
                <a:rPr lang="en-US" sz="3200" b="1" i="1" dirty="0" smtClean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 2</a:t>
              </a:r>
              <a:r>
                <a:rPr lang="en-US" sz="3200" b="1" dirty="0" smtClean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)</a:t>
              </a:r>
              <a:endParaRPr lang="vi-VN" sz="3200" b="1" dirty="0">
                <a:solidFill>
                  <a:srgbClr val="F93265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4218" y="3861175"/>
            <a:ext cx="7679013" cy="2489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4218" y="3366778"/>
            <a:ext cx="7679013" cy="2804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8910" y="3567017"/>
            <a:ext cx="7554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9CEAD2-7F67-44D0-8C05-C025C33F2B9E}"/>
              </a:ext>
            </a:extLst>
          </p:cNvPr>
          <p:cNvSpPr/>
          <p:nvPr/>
        </p:nvSpPr>
        <p:spPr>
          <a:xfrm>
            <a:off x="578398" y="919673"/>
            <a:ext cx="8211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THỰC HÀNH</a:t>
            </a:r>
            <a:endParaRPr lang="vi-VN" sz="3200" b="1" dirty="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1365025" y="2018555"/>
            <a:ext cx="1030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NHIỆM VỤ</a:t>
            </a:r>
            <a:r>
              <a:rPr lang="en-US" sz="28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Em </a:t>
            </a:r>
            <a:r>
              <a:rPr lang="vi-VN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thực hiện các yêu cầu sau</a:t>
            </a:r>
            <a:r>
              <a:rPr lang="vi-VN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78708-28DD-4966-9FB7-B41AB3EFB5FE}"/>
              </a:ext>
            </a:extLst>
          </p:cNvPr>
          <p:cNvSpPr/>
          <p:nvPr/>
        </p:nvSpPr>
        <p:spPr>
          <a:xfrm>
            <a:off x="1365025" y="3281172"/>
            <a:ext cx="10826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Mở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tệp </a:t>
            </a:r>
            <a:r>
              <a:rPr lang="vi-VN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mục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em đã tạo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Sao chép văn bản, gõ thêm câu thơ, di chuyển văn bản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Chèn hình ảnh phù hợp vào văn bản. Lưu tệp với tên mới là </a:t>
            </a:r>
            <a:r>
              <a:rPr lang="vi-VN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5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600530" y="457759"/>
            <a:ext cx="1064936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Sao chép văn bản, gõ thêm câu thơ, di chuyển văn bản </a:t>
            </a:r>
            <a:endPara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toy figurine of a child holding a book&#10;&#10;Description automatically generated with low confidence">
            <a:extLst>
              <a:ext uri="{FF2B5EF4-FFF2-40B4-BE49-F238E27FC236}">
                <a16:creationId xmlns:a16="http://schemas.microsoft.com/office/drawing/2014/main" id="{A3DEE7F7-08E4-413D-9EED-CA6918690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61" y="4077478"/>
            <a:ext cx="2519615" cy="2780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93" y="1838538"/>
            <a:ext cx="4715533" cy="4686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1675678"/>
            <a:ext cx="4657620" cy="484981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151418" y="2687782"/>
            <a:ext cx="2008909" cy="2895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4292" y="1303209"/>
            <a:ext cx="1001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thực hiện sao chép câu </a:t>
            </a:r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 ...từ đâu đến?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khổ thơ thứ hai của bài thơ.</a:t>
            </a:r>
          </a:p>
        </p:txBody>
      </p:sp>
    </p:spTree>
    <p:extLst>
      <p:ext uri="{BB962C8B-B14F-4D97-AF65-F5344CB8AC3E}">
        <p14:creationId xmlns:p14="http://schemas.microsoft.com/office/powerpoint/2010/main" val="31828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718425" y="379605"/>
            <a:ext cx="1086446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Gõ tiếp ba dòng cuối của khổ thơ thứ hai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25" y="1080654"/>
            <a:ext cx="1086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cụm từ </a:t>
            </a:r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Trần Đăng Khoa)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xuống cuối khổ thơ thứ hai.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95" y="1726985"/>
            <a:ext cx="3029373" cy="4925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29" y="1726986"/>
            <a:ext cx="3153215" cy="49251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793673" y="2673927"/>
            <a:ext cx="3048000" cy="3186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toy figurine of a child holding a book&#10;&#10;Description automatically generated with low confidence">
            <a:extLst>
              <a:ext uri="{FF2B5EF4-FFF2-40B4-BE49-F238E27FC236}">
                <a16:creationId xmlns:a16="http://schemas.microsoft.com/office/drawing/2014/main" id="{A3DEE7F7-08E4-413D-9EED-CA6918690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75"/>
            <a:ext cx="2519615" cy="27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22DAE0-5437-4176-8EEE-A3523E844A19}"/>
              </a:ext>
            </a:extLst>
          </p:cNvPr>
          <p:cNvSpPr/>
          <p:nvPr/>
        </p:nvSpPr>
        <p:spPr>
          <a:xfrm>
            <a:off x="837192" y="503454"/>
            <a:ext cx="978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Chèn hình ảnh phù hợp vào văn bản và lưu tệp với tên mới là</a:t>
            </a:r>
            <a:r>
              <a:rPr lang="vi-VN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Bai2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250" y="1347113"/>
            <a:ext cx="3131127" cy="5344631"/>
          </a:xfrm>
          <a:prstGeom prst="rect">
            <a:avLst/>
          </a:prstGeom>
        </p:spPr>
      </p:pic>
      <p:pic>
        <p:nvPicPr>
          <p:cNvPr id="9" name="Picture 8" descr="A toy figurine of a child holding a book&#10;&#10;Description automatically generated with low confidence">
            <a:extLst>
              <a:ext uri="{FF2B5EF4-FFF2-40B4-BE49-F238E27FC236}">
                <a16:creationId xmlns:a16="http://schemas.microsoft.com/office/drawing/2014/main" id="{A3DEE7F7-08E4-413D-9EED-CA69186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1" y="3744968"/>
            <a:ext cx="2519615" cy="27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371924" y="467376"/>
            <a:ext cx="3660872" cy="1014929"/>
            <a:chOff x="371924" y="467376"/>
            <a:chExt cx="3660872" cy="10149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" y="4308764"/>
            <a:ext cx="2408859" cy="25492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72085" y="1767341"/>
            <a:ext cx="9718877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sự khác nhau của hai thao tác sao chép và di chuyển đối với phần văn bản được chọn.</a:t>
            </a: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451413" y="457578"/>
            <a:ext cx="3682048" cy="1107864"/>
            <a:chOff x="451413" y="457578"/>
            <a:chExt cx="3682048" cy="11078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413" y="457578"/>
              <a:ext cx="1200782" cy="110786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472086" y="2131641"/>
            <a:ext cx="97513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mở lại tệp đã lưu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chèn thêm hình ảnh phù hợp vào văn bản. Lưu lại tệp văn bản với tên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F369F1F4-4247-42F6-96A7-85BC8D08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62" y="4162966"/>
            <a:ext cx="2975264" cy="2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8172</TotalTime>
  <Words>315</Words>
  <Application>Microsoft Office PowerPoint</Application>
  <PresentationFormat>Widescreen</PresentationFormat>
  <Paragraphs>37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微软雅黑</vt:lpstr>
      <vt:lpstr>Arial</vt:lpstr>
      <vt:lpstr>Calibri</vt:lpstr>
      <vt:lpstr>等线</vt:lpstr>
      <vt:lpstr>iCiel Cadena</vt:lpstr>
      <vt:lpstr>Segoe Print</vt:lpstr>
      <vt:lpstr>SVN-Adam Gorry</vt:lpstr>
      <vt:lpstr>SVN-Androgyne</vt:lpstr>
      <vt:lpstr>SVN-Avo</vt:lpstr>
      <vt:lpstr>SVN-SAF</vt:lpstr>
      <vt:lpstr>Times New Roman</vt:lpstr>
      <vt:lpstr>UTM Avo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My computer</cp:lastModifiedBy>
  <cp:revision>226</cp:revision>
  <dcterms:created xsi:type="dcterms:W3CDTF">2021-11-14T08:33:55Z</dcterms:created>
  <dcterms:modified xsi:type="dcterms:W3CDTF">2025-02-24T16:52:03Z</dcterms:modified>
</cp:coreProperties>
</file>