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77" r:id="rId3"/>
  </p:sldMasterIdLst>
  <p:notesMasterIdLst>
    <p:notesMasterId r:id="rId19"/>
  </p:notesMasterIdLst>
  <p:sldIdLst>
    <p:sldId id="390" r:id="rId4"/>
    <p:sldId id="2979" r:id="rId5"/>
    <p:sldId id="283" r:id="rId6"/>
    <p:sldId id="2976" r:id="rId7"/>
    <p:sldId id="2980" r:id="rId8"/>
    <p:sldId id="3026" r:id="rId9"/>
    <p:sldId id="3027" r:id="rId10"/>
    <p:sldId id="3012" r:id="rId11"/>
    <p:sldId id="2983" r:id="rId12"/>
    <p:sldId id="3022" r:id="rId13"/>
    <p:sldId id="3023" r:id="rId14"/>
    <p:sldId id="3024" r:id="rId15"/>
    <p:sldId id="3025" r:id="rId16"/>
    <p:sldId id="3028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C69"/>
    <a:srgbClr val="0000CC"/>
    <a:srgbClr val="FFFFFF"/>
    <a:srgbClr val="0998D7"/>
    <a:srgbClr val="FF3399"/>
    <a:srgbClr val="0000FF"/>
    <a:srgbClr val="3DC3EC"/>
    <a:srgbClr val="F3E8CC"/>
    <a:srgbClr val="000099"/>
    <a:srgbClr val="FDF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D30F316-002B-4A40-B34C-C760146F5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AE6755-1386-4928-90CF-9546D43CB959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F484B94F-153D-4D35-9423-43B7064AD5D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8A58EE-CC71-4A6A-B28C-57198B6CD786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7150D3A8-6F1B-432E-8D8C-5281D1FD57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11BB11A1-86E0-42FF-B15F-A84E632E8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23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4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7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62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8C29A-69C7-4DE9-AC0F-DCD794D5DE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07769-2DC8-4584-ACE6-4B3A3BE80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02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8C29A-69C7-4DE9-AC0F-DCD794D5DE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07769-2DC8-4584-ACE6-4B3A3BE80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975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8C29A-69C7-4DE9-AC0F-DCD794D5DE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07769-2DC8-4584-ACE6-4B3A3BE80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13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8C29A-69C7-4DE9-AC0F-DCD794D5DE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07769-2DC8-4584-ACE6-4B3A3BE80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264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8C29A-69C7-4DE9-AC0F-DCD794D5DE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07769-2DC8-4584-ACE6-4B3A3BE80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38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8C29A-69C7-4DE9-AC0F-DCD794D5DE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07769-2DC8-4584-ACE6-4B3A3BE80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84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158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387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320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40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842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42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849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785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086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000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13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7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8C29A-69C7-4DE9-AC0F-DCD794D5DE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07769-2DC8-4584-ACE6-4B3A3BE80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8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8C29A-69C7-4DE9-AC0F-DCD794D5DE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07769-2DC8-4584-ACE6-4B3A3BE80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0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8C29A-69C7-4DE9-AC0F-DCD794D5DE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07769-2DC8-4584-ACE6-4B3A3BE80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21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8C29A-69C7-4DE9-AC0F-DCD794D5DE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07769-2DC8-4584-ACE6-4B3A3BE80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3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8C29A-69C7-4DE9-AC0F-DCD794D5DE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07769-2DC8-4584-ACE6-4B3A3BE80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3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6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8C29A-69C7-4DE9-AC0F-DCD794D5DE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07769-2DC8-4584-ACE6-4B3A3BE80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44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3" descr="C:\Users\HP\Pictures\HINH SOAN BAI\2.png2"/>
          <p:cNvPicPr>
            <a:picLocks noChangeAspect="1"/>
          </p:cNvPicPr>
          <p:nvPr userDrawn="1"/>
        </p:nvPicPr>
        <p:blipFill rotWithShape="1">
          <a:blip r:embed="rId13">
            <a:lum bright="6000"/>
          </a:blip>
          <a:srcRect/>
          <a:stretch>
            <a:fillRect/>
          </a:stretch>
        </p:blipFill>
        <p:spPr>
          <a:xfrm>
            <a:off x="-1133" y="-1"/>
            <a:ext cx="12192000" cy="685800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4585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png"/><Relationship Id="rId12" Type="http://schemas.openxmlformats.org/officeDocument/2006/relationships/image" Target="../media/image34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Admin\Desktop\pp%20chuy&#234;n%20&#273;&#7873;\xmat4.wav" TargetMode="External"/><Relationship Id="rId6" Type="http://schemas.openxmlformats.org/officeDocument/2006/relationships/image" Target="../media/image28.png"/><Relationship Id="rId11" Type="http://schemas.openxmlformats.org/officeDocument/2006/relationships/image" Target="../media/image33.gif"/><Relationship Id="rId5" Type="http://schemas.openxmlformats.org/officeDocument/2006/relationships/image" Target="../media/image27.png"/><Relationship Id="rId10" Type="http://schemas.openxmlformats.org/officeDocument/2006/relationships/image" Target="../media/image32.gif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8.sv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80B350-07B0-2ECD-057D-7D1CB5B22A51}"/>
              </a:ext>
            </a:extLst>
          </p:cNvPr>
          <p:cNvSpPr/>
          <p:nvPr/>
        </p:nvSpPr>
        <p:spPr>
          <a:xfrm>
            <a:off x="1482064" y="1162998"/>
            <a:ext cx="9019588" cy="24565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CHÀO MỪNG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 DỰ GIỜ THĂM LỚP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807B74-00EE-AA2E-9BBC-83CA388A8356}"/>
              </a:ext>
            </a:extLst>
          </p:cNvPr>
          <p:cNvSpPr/>
          <p:nvPr/>
        </p:nvSpPr>
        <p:spPr>
          <a:xfrm>
            <a:off x="3570523" y="4232937"/>
            <a:ext cx="5050954" cy="754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MÔN: TIN HỌC - LỚP 4</a:t>
            </a:r>
          </a:p>
        </p:txBody>
      </p:sp>
    </p:spTree>
    <p:extLst>
      <p:ext uri="{BB962C8B-B14F-4D97-AF65-F5344CB8AC3E}">
        <p14:creationId xmlns:p14="http://schemas.microsoft.com/office/powerpoint/2010/main" val="10759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8" descr="card1">
            <a:extLst>
              <a:ext uri="{FF2B5EF4-FFF2-40B4-BE49-F238E27FC236}">
                <a16:creationId xmlns:a16="http://schemas.microsoft.com/office/drawing/2014/main" id="{11E07F9A-CD6D-44E1-B00E-E7111EB1B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-28575"/>
            <a:ext cx="1219585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1" name="xmat4.wav">
            <a:hlinkClick r:id="" action="ppaction://media"/>
            <a:extLst>
              <a:ext uri="{FF2B5EF4-FFF2-40B4-BE49-F238E27FC236}">
                <a16:creationId xmlns:a16="http://schemas.microsoft.com/office/drawing/2014/main" id="{D0BE6F57-DA97-4B81-A6C7-B45C6BBDC14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99" y="6553200"/>
            <a:ext cx="40484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xmat4.wav">
            <a:hlinkClick r:id="" action="ppaction://media"/>
            <a:extLst>
              <a:ext uri="{FF2B5EF4-FFF2-40B4-BE49-F238E27FC236}">
                <a16:creationId xmlns:a16="http://schemas.microsoft.com/office/drawing/2014/main" id="{6B3C5B1E-E366-4E12-8F1F-15480F56F41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4" y="4797425"/>
            <a:ext cx="40484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2" descr="Untitled-6">
            <a:extLst>
              <a:ext uri="{FF2B5EF4-FFF2-40B4-BE49-F238E27FC236}">
                <a16:creationId xmlns:a16="http://schemas.microsoft.com/office/drawing/2014/main" id="{563F0428-CFC4-4EB0-A700-9F8836CF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1" y="-28575"/>
            <a:ext cx="1219585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1" descr="card5">
            <a:extLst>
              <a:ext uri="{FF2B5EF4-FFF2-40B4-BE49-F238E27FC236}">
                <a16:creationId xmlns:a16="http://schemas.microsoft.com/office/drawing/2014/main" id="{F4CC4110-59AB-43FE-ADD8-4F92041D4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1" y="-28575"/>
            <a:ext cx="1219585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0" descr="card4">
            <a:extLst>
              <a:ext uri="{FF2B5EF4-FFF2-40B4-BE49-F238E27FC236}">
                <a16:creationId xmlns:a16="http://schemas.microsoft.com/office/drawing/2014/main" id="{CCA2FC9E-7E5D-4F4B-8455-6C309A52C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1" y="-28575"/>
            <a:ext cx="1219585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9" descr="card2">
            <a:extLst>
              <a:ext uri="{FF2B5EF4-FFF2-40B4-BE49-F238E27FC236}">
                <a16:creationId xmlns:a16="http://schemas.microsoft.com/office/drawing/2014/main" id="{6D83C6A0-F25F-4665-BCA9-4E3B3AF37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6" y="-28575"/>
            <a:ext cx="12372975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105">
            <a:extLst>
              <a:ext uri="{FF2B5EF4-FFF2-40B4-BE49-F238E27FC236}">
                <a16:creationId xmlns:a16="http://schemas.microsoft.com/office/drawing/2014/main" id="{4D43943F-9A8A-4111-AB92-62C51A9A1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00" y="166689"/>
            <a:ext cx="192299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4106" name="Group 20">
            <a:extLst>
              <a:ext uri="{FF2B5EF4-FFF2-40B4-BE49-F238E27FC236}">
                <a16:creationId xmlns:a16="http://schemas.microsoft.com/office/drawing/2014/main" id="{195CC711-F8BE-46B2-B8AA-3FA6D5EB27A1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12145252" cy="6858000"/>
            <a:chOff x="0" y="0"/>
            <a:chExt cx="5760" cy="4320"/>
          </a:xfrm>
        </p:grpSpPr>
        <p:pic>
          <p:nvPicPr>
            <p:cNvPr id="4112" name="Picture 21" descr="bluline[1]">
              <a:extLst>
                <a:ext uri="{FF2B5EF4-FFF2-40B4-BE49-F238E27FC236}">
                  <a16:creationId xmlns:a16="http://schemas.microsoft.com/office/drawing/2014/main" id="{2DC48205-6A57-45DB-AD2E-0F0FF874A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22" descr="bluline[1]">
              <a:extLst>
                <a:ext uri="{FF2B5EF4-FFF2-40B4-BE49-F238E27FC236}">
                  <a16:creationId xmlns:a16="http://schemas.microsoft.com/office/drawing/2014/main" id="{D58DA6FD-C510-41F4-9BF1-67646F907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23" descr="bluline[1]">
              <a:extLst>
                <a:ext uri="{FF2B5EF4-FFF2-40B4-BE49-F238E27FC236}">
                  <a16:creationId xmlns:a16="http://schemas.microsoft.com/office/drawing/2014/main" id="{7B9E4077-1D79-4C72-B3B8-0DD0E3D52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24" descr="bluline[1]">
              <a:extLst>
                <a:ext uri="{FF2B5EF4-FFF2-40B4-BE49-F238E27FC236}">
                  <a16:creationId xmlns:a16="http://schemas.microsoft.com/office/drawing/2014/main" id="{21F6868C-087A-4137-9084-B4B9E45EF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7" name="Picture 26" descr="CHIM1">
            <a:extLst>
              <a:ext uri="{FF2B5EF4-FFF2-40B4-BE49-F238E27FC236}">
                <a16:creationId xmlns:a16="http://schemas.microsoft.com/office/drawing/2014/main" id="{B43A1E68-3BD7-449E-B4B8-D88EC76100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0"/>
            <a:ext cx="132838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7" descr="CHIM1">
            <a:extLst>
              <a:ext uri="{FF2B5EF4-FFF2-40B4-BE49-F238E27FC236}">
                <a16:creationId xmlns:a16="http://schemas.microsoft.com/office/drawing/2014/main" id="{E92D2C88-4F98-4AE3-8873-F1B769C804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22580" y="1"/>
            <a:ext cx="1195549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WordArt 26">
            <a:extLst>
              <a:ext uri="{FF2B5EF4-FFF2-40B4-BE49-F238E27FC236}">
                <a16:creationId xmlns:a16="http://schemas.microsoft.com/office/drawing/2014/main" id="{8B1FC225-D15B-48AC-B403-7BBBEBE3DF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8499" y="2209800"/>
            <a:ext cx="10222253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4110" name="Picture 29" descr="kienthucmeovat-tong-hop-hinh-anh-dong-dep-cho-powerpoint-23.gif">
            <a:extLst>
              <a:ext uri="{FF2B5EF4-FFF2-40B4-BE49-F238E27FC236}">
                <a16:creationId xmlns:a16="http://schemas.microsoft.com/office/drawing/2014/main" id="{DB53A1D0-4C73-4A09-A74A-8E55574546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9" y="5391150"/>
            <a:ext cx="1052588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9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5092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509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68829" y="138792"/>
            <a:ext cx="10239649" cy="1213093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46191" y="239862"/>
            <a:ext cx="10009831" cy="91789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747" y="5561683"/>
            <a:ext cx="11860761" cy="8893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Telex ở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747" y="2477276"/>
            <a:ext cx="12108479" cy="15356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0" y="582003"/>
            <a:ext cx="1218505" cy="7171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406245" y="361377"/>
            <a:ext cx="1523347" cy="19836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chuông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vàng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761A4525-A7D9-4FA4-82BB-7472DE8F1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27E42B98-8595-48B5-A911-C8876C175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8567" y="55647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FBEC3388-BF42-4D0D-A35A-5F2B9DF1C91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67860" y="4428787"/>
            <a:ext cx="370421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7A94449E-CBCA-4073-AC41-5355EE6CE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116" y="5387111"/>
            <a:ext cx="2778162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5BE543-7251-446B-B75E-59F862C2A2D9}"/>
              </a:ext>
            </a:extLst>
          </p:cNvPr>
          <p:cNvSpPr/>
          <p:nvPr/>
        </p:nvSpPr>
        <p:spPr>
          <a:xfrm>
            <a:off x="247717" y="136712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8F35F6-248D-43E6-B858-9A0050400588}"/>
              </a:ext>
            </a:extLst>
          </p:cNvPr>
          <p:cNvSpPr/>
          <p:nvPr/>
        </p:nvSpPr>
        <p:spPr>
          <a:xfrm>
            <a:off x="266909" y="137364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4D6CEC8-15A8-4B78-908F-E9CC15F1993F}"/>
              </a:ext>
            </a:extLst>
          </p:cNvPr>
          <p:cNvSpPr/>
          <p:nvPr/>
        </p:nvSpPr>
        <p:spPr>
          <a:xfrm>
            <a:off x="247717" y="1351861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94EF22-7863-4570-8109-A34614674F30}"/>
              </a:ext>
            </a:extLst>
          </p:cNvPr>
          <p:cNvSpPr/>
          <p:nvPr/>
        </p:nvSpPr>
        <p:spPr>
          <a:xfrm>
            <a:off x="266909" y="141234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C0EEA8-69E4-4D69-ADEF-2B45890BA048}"/>
              </a:ext>
            </a:extLst>
          </p:cNvPr>
          <p:cNvSpPr/>
          <p:nvPr/>
        </p:nvSpPr>
        <p:spPr>
          <a:xfrm>
            <a:off x="257313" y="141234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EAA545-1663-4F15-965F-7A2E2A28EF8A}"/>
              </a:ext>
            </a:extLst>
          </p:cNvPr>
          <p:cNvSpPr/>
          <p:nvPr/>
        </p:nvSpPr>
        <p:spPr>
          <a:xfrm>
            <a:off x="257313" y="1370185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004E48-8EC5-4527-B043-EB05B0A83EBD}"/>
              </a:ext>
            </a:extLst>
          </p:cNvPr>
          <p:cNvSpPr/>
          <p:nvPr/>
        </p:nvSpPr>
        <p:spPr>
          <a:xfrm>
            <a:off x="257313" y="139014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8200015-4088-436C-8EAC-DE812563E2C3}"/>
              </a:ext>
            </a:extLst>
          </p:cNvPr>
          <p:cNvSpPr/>
          <p:nvPr/>
        </p:nvSpPr>
        <p:spPr>
          <a:xfrm>
            <a:off x="257313" y="1380181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FFADF4-7DF0-4F89-9AB6-94D5B8DDAC2B}"/>
              </a:ext>
            </a:extLst>
          </p:cNvPr>
          <p:cNvSpPr/>
          <p:nvPr/>
        </p:nvSpPr>
        <p:spPr>
          <a:xfrm>
            <a:off x="266909" y="139014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8C65C62-8A2C-4046-8ECD-46B6333A6DF7}"/>
              </a:ext>
            </a:extLst>
          </p:cNvPr>
          <p:cNvSpPr/>
          <p:nvPr/>
        </p:nvSpPr>
        <p:spPr>
          <a:xfrm>
            <a:off x="266909" y="141887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DDDB17B-9B01-4C59-AA08-FD05646EF7EE}"/>
              </a:ext>
            </a:extLst>
          </p:cNvPr>
          <p:cNvSpPr/>
          <p:nvPr/>
        </p:nvSpPr>
        <p:spPr>
          <a:xfrm>
            <a:off x="257313" y="1380181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26B902F2-6A91-7FC6-6D96-D175B331048B}"/>
              </a:ext>
            </a:extLst>
          </p:cNvPr>
          <p:cNvSpPr/>
          <p:nvPr/>
        </p:nvSpPr>
        <p:spPr>
          <a:xfrm>
            <a:off x="-2" y="4087541"/>
            <a:ext cx="12192000" cy="12018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Shift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89294F23-D846-C86A-7174-F10B1B729E11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12145252" cy="6858000"/>
            <a:chOff x="0" y="0"/>
            <a:chExt cx="5760" cy="4320"/>
          </a:xfrm>
        </p:grpSpPr>
        <p:pic>
          <p:nvPicPr>
            <p:cNvPr id="10" name="Picture 21" descr="bluline[1]">
              <a:extLst>
                <a:ext uri="{FF2B5EF4-FFF2-40B4-BE49-F238E27FC236}">
                  <a16:creationId xmlns:a16="http://schemas.microsoft.com/office/drawing/2014/main" id="{7FE515B1-C625-ED29-E464-AF9D1C4D1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2" descr="bluline[1]">
              <a:extLst>
                <a:ext uri="{FF2B5EF4-FFF2-40B4-BE49-F238E27FC236}">
                  <a16:creationId xmlns:a16="http://schemas.microsoft.com/office/drawing/2014/main" id="{D586F5CD-B4D1-1193-4164-C2E14C175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3" descr="bluline[1]">
              <a:extLst>
                <a:ext uri="{FF2B5EF4-FFF2-40B4-BE49-F238E27FC236}">
                  <a16:creationId xmlns:a16="http://schemas.microsoft.com/office/drawing/2014/main" id="{7B3BB514-BC2F-3BBB-D766-868348D19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4" descr="bluline[1]">
              <a:extLst>
                <a:ext uri="{FF2B5EF4-FFF2-40B4-BE49-F238E27FC236}">
                  <a16:creationId xmlns:a16="http://schemas.microsoft.com/office/drawing/2014/main" id="{830F48C7-8655-761E-A0A0-C75C041F9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231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F529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F529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13936" y="159326"/>
            <a:ext cx="9934572" cy="176500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92595" y="293382"/>
            <a:ext cx="9644076" cy="14968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Telex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81957" y="2509196"/>
            <a:ext cx="4878353" cy="1174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quee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huong</a:t>
            </a:r>
            <a:endParaRPr lang="en-US" sz="4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5" y="905487"/>
            <a:ext cx="1326383" cy="7806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418849" y="496796"/>
            <a:ext cx="1542539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chuông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vàng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8807BA-9609-4433-ACE2-58CE870097BF}"/>
              </a:ext>
            </a:extLst>
          </p:cNvPr>
          <p:cNvSpPr/>
          <p:nvPr/>
        </p:nvSpPr>
        <p:spPr>
          <a:xfrm>
            <a:off x="336139" y="221004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5D6658-FF7A-4A03-A9A1-24C652E84E4C}"/>
              </a:ext>
            </a:extLst>
          </p:cNvPr>
          <p:cNvSpPr/>
          <p:nvPr/>
        </p:nvSpPr>
        <p:spPr>
          <a:xfrm>
            <a:off x="355331" y="221656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117583C-58BF-4DCE-AF9D-B247DFA36E53}"/>
              </a:ext>
            </a:extLst>
          </p:cNvPr>
          <p:cNvSpPr/>
          <p:nvPr/>
        </p:nvSpPr>
        <p:spPr>
          <a:xfrm>
            <a:off x="336139" y="2194781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9BFAD77-23C6-45CB-AE37-CAC896B075B0}"/>
              </a:ext>
            </a:extLst>
          </p:cNvPr>
          <p:cNvSpPr/>
          <p:nvPr/>
        </p:nvSpPr>
        <p:spPr>
          <a:xfrm>
            <a:off x="355331" y="225526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7A1ADE4-02E7-4091-88B6-8E89C36BD3C4}"/>
              </a:ext>
            </a:extLst>
          </p:cNvPr>
          <p:cNvSpPr/>
          <p:nvPr/>
        </p:nvSpPr>
        <p:spPr>
          <a:xfrm>
            <a:off x="345735" y="225526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32CEA7-8CE4-45A4-93BE-CF5E069CFA8D}"/>
              </a:ext>
            </a:extLst>
          </p:cNvPr>
          <p:cNvSpPr/>
          <p:nvPr/>
        </p:nvSpPr>
        <p:spPr>
          <a:xfrm>
            <a:off x="345735" y="2213105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C9C86EC-435E-495B-90A2-BD1EA4B031E4}"/>
              </a:ext>
            </a:extLst>
          </p:cNvPr>
          <p:cNvSpPr/>
          <p:nvPr/>
        </p:nvSpPr>
        <p:spPr>
          <a:xfrm>
            <a:off x="345735" y="223306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DBF6D6E-3716-42FA-B5A0-6A24038A9E88}"/>
              </a:ext>
            </a:extLst>
          </p:cNvPr>
          <p:cNvSpPr/>
          <p:nvPr/>
        </p:nvSpPr>
        <p:spPr>
          <a:xfrm>
            <a:off x="345735" y="2223101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1C5D65F-21D7-4880-A61B-B6E14D6742F1}"/>
              </a:ext>
            </a:extLst>
          </p:cNvPr>
          <p:cNvSpPr/>
          <p:nvPr/>
        </p:nvSpPr>
        <p:spPr>
          <a:xfrm>
            <a:off x="355331" y="223306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607B596-9813-4A3E-9542-A6125C057BA4}"/>
              </a:ext>
            </a:extLst>
          </p:cNvPr>
          <p:cNvSpPr/>
          <p:nvPr/>
        </p:nvSpPr>
        <p:spPr>
          <a:xfrm>
            <a:off x="355331" y="226179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F174418-EF37-4A8F-A50E-9E1EBD086212}"/>
              </a:ext>
            </a:extLst>
          </p:cNvPr>
          <p:cNvSpPr/>
          <p:nvPr/>
        </p:nvSpPr>
        <p:spPr>
          <a:xfrm>
            <a:off x="345735" y="2223101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0" name="Rounded Rectangle 8">
            <a:extLst>
              <a:ext uri="{FF2B5EF4-FFF2-40B4-BE49-F238E27FC236}">
                <a16:creationId xmlns:a16="http://schemas.microsoft.com/office/drawing/2014/main" id="{4AAEC6CB-01AB-4204-8508-2F10B5B4C70B}"/>
              </a:ext>
            </a:extLst>
          </p:cNvPr>
          <p:cNvSpPr/>
          <p:nvPr/>
        </p:nvSpPr>
        <p:spPr>
          <a:xfrm>
            <a:off x="4471533" y="3670814"/>
            <a:ext cx="5380389" cy="1176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quee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huwowng</a:t>
            </a:r>
            <a:endParaRPr lang="en-US" sz="4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C3B22BCD-5DA3-4AA7-B442-03A72767CB82}"/>
              </a:ext>
            </a:extLst>
          </p:cNvPr>
          <p:cNvSpPr/>
          <p:nvPr/>
        </p:nvSpPr>
        <p:spPr>
          <a:xfrm>
            <a:off x="4481957" y="5009421"/>
            <a:ext cx="5380389" cy="1174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que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huwowng</a:t>
            </a:r>
            <a:endParaRPr lang="en-US" sz="4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29CA4F6F-1969-929A-1C02-C156A1539220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12145252" cy="6858000"/>
            <a:chOff x="0" y="0"/>
            <a:chExt cx="5760" cy="4320"/>
          </a:xfrm>
        </p:grpSpPr>
        <p:pic>
          <p:nvPicPr>
            <p:cNvPr id="5" name="Picture 21" descr="bluline[1]">
              <a:extLst>
                <a:ext uri="{FF2B5EF4-FFF2-40B4-BE49-F238E27FC236}">
                  <a16:creationId xmlns:a16="http://schemas.microsoft.com/office/drawing/2014/main" id="{C52D5FE8-9E31-F29C-04F8-C890E5BF8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 descr="bluline[1]">
              <a:extLst>
                <a:ext uri="{FF2B5EF4-FFF2-40B4-BE49-F238E27FC236}">
                  <a16:creationId xmlns:a16="http://schemas.microsoft.com/office/drawing/2014/main" id="{668190E0-2C41-AD5B-1D18-757F04D52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bluline[1]">
              <a:extLst>
                <a:ext uri="{FF2B5EF4-FFF2-40B4-BE49-F238E27FC236}">
                  <a16:creationId xmlns:a16="http://schemas.microsoft.com/office/drawing/2014/main" id="{75201F9E-F68D-9657-005C-262A79DE3C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4" descr="bluline[1]">
              <a:extLst>
                <a:ext uri="{FF2B5EF4-FFF2-40B4-BE49-F238E27FC236}">
                  <a16:creationId xmlns:a16="http://schemas.microsoft.com/office/drawing/2014/main" id="{D87FAB1E-5929-C24E-D2F9-B241DEB44F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97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0" grpId="1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13936" y="159326"/>
            <a:ext cx="9934572" cy="176500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92595" y="293382"/>
            <a:ext cx="9644076" cy="14968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khiêm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Telex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24438" y="3256752"/>
            <a:ext cx="4878353" cy="1174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khiem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toonr</a:t>
            </a:r>
            <a:endParaRPr lang="en-US" sz="4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6" y="800517"/>
            <a:ext cx="1326383" cy="7806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430819" y="449835"/>
            <a:ext cx="1542539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chuông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vàng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8807BA-9609-4433-ACE2-58CE870097BF}"/>
              </a:ext>
            </a:extLst>
          </p:cNvPr>
          <p:cNvSpPr/>
          <p:nvPr/>
        </p:nvSpPr>
        <p:spPr>
          <a:xfrm>
            <a:off x="336139" y="221004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5D6658-FF7A-4A03-A9A1-24C652E84E4C}"/>
              </a:ext>
            </a:extLst>
          </p:cNvPr>
          <p:cNvSpPr/>
          <p:nvPr/>
        </p:nvSpPr>
        <p:spPr>
          <a:xfrm>
            <a:off x="355331" y="221656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117583C-58BF-4DCE-AF9D-B247DFA36E53}"/>
              </a:ext>
            </a:extLst>
          </p:cNvPr>
          <p:cNvSpPr/>
          <p:nvPr/>
        </p:nvSpPr>
        <p:spPr>
          <a:xfrm>
            <a:off x="336139" y="2194781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9BFAD77-23C6-45CB-AE37-CAC896B075B0}"/>
              </a:ext>
            </a:extLst>
          </p:cNvPr>
          <p:cNvSpPr/>
          <p:nvPr/>
        </p:nvSpPr>
        <p:spPr>
          <a:xfrm>
            <a:off x="355331" y="225526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7A1ADE4-02E7-4091-88B6-8E89C36BD3C4}"/>
              </a:ext>
            </a:extLst>
          </p:cNvPr>
          <p:cNvSpPr/>
          <p:nvPr/>
        </p:nvSpPr>
        <p:spPr>
          <a:xfrm>
            <a:off x="345735" y="225526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32CEA7-8CE4-45A4-93BE-CF5E069CFA8D}"/>
              </a:ext>
            </a:extLst>
          </p:cNvPr>
          <p:cNvSpPr/>
          <p:nvPr/>
        </p:nvSpPr>
        <p:spPr>
          <a:xfrm>
            <a:off x="345735" y="2213105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C9C86EC-435E-495B-90A2-BD1EA4B031E4}"/>
              </a:ext>
            </a:extLst>
          </p:cNvPr>
          <p:cNvSpPr/>
          <p:nvPr/>
        </p:nvSpPr>
        <p:spPr>
          <a:xfrm>
            <a:off x="345735" y="223306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DBF6D6E-3716-42FA-B5A0-6A24038A9E88}"/>
              </a:ext>
            </a:extLst>
          </p:cNvPr>
          <p:cNvSpPr/>
          <p:nvPr/>
        </p:nvSpPr>
        <p:spPr>
          <a:xfrm>
            <a:off x="345735" y="2223101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1C5D65F-21D7-4880-A61B-B6E14D6742F1}"/>
              </a:ext>
            </a:extLst>
          </p:cNvPr>
          <p:cNvSpPr/>
          <p:nvPr/>
        </p:nvSpPr>
        <p:spPr>
          <a:xfrm>
            <a:off x="355331" y="223306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607B596-9813-4A3E-9542-A6125C057BA4}"/>
              </a:ext>
            </a:extLst>
          </p:cNvPr>
          <p:cNvSpPr/>
          <p:nvPr/>
        </p:nvSpPr>
        <p:spPr>
          <a:xfrm>
            <a:off x="355331" y="226179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F174418-EF37-4A8F-A50E-9E1EBD086212}"/>
              </a:ext>
            </a:extLst>
          </p:cNvPr>
          <p:cNvSpPr/>
          <p:nvPr/>
        </p:nvSpPr>
        <p:spPr>
          <a:xfrm>
            <a:off x="345735" y="2223101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0" name="Rounded Rectangle 8">
            <a:extLst>
              <a:ext uri="{FF2B5EF4-FFF2-40B4-BE49-F238E27FC236}">
                <a16:creationId xmlns:a16="http://schemas.microsoft.com/office/drawing/2014/main" id="{4AAEC6CB-01AB-4204-8508-2F10B5B4C70B}"/>
              </a:ext>
            </a:extLst>
          </p:cNvPr>
          <p:cNvSpPr/>
          <p:nvPr/>
        </p:nvSpPr>
        <p:spPr>
          <a:xfrm>
            <a:off x="4324438" y="2252662"/>
            <a:ext cx="5380389" cy="1176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khieem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toons</a:t>
            </a: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C3B22BCD-5DA3-4AA7-B442-03A72767CB82}"/>
              </a:ext>
            </a:extLst>
          </p:cNvPr>
          <p:cNvSpPr/>
          <p:nvPr/>
        </p:nvSpPr>
        <p:spPr>
          <a:xfrm>
            <a:off x="4324438" y="4252236"/>
            <a:ext cx="5380389" cy="1174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khieem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toonr</a:t>
            </a:r>
            <a:endParaRPr lang="en-US" sz="4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B471E092-4067-AF00-97E3-083C628CA9EB}"/>
              </a:ext>
            </a:extLst>
          </p:cNvPr>
          <p:cNvSpPr/>
          <p:nvPr/>
        </p:nvSpPr>
        <p:spPr>
          <a:xfrm>
            <a:off x="4324437" y="5254738"/>
            <a:ext cx="5380389" cy="1174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khieem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toonf</a:t>
            </a:r>
            <a:endParaRPr lang="en-US" sz="4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0">
            <a:extLst>
              <a:ext uri="{FF2B5EF4-FFF2-40B4-BE49-F238E27FC236}">
                <a16:creationId xmlns:a16="http://schemas.microsoft.com/office/drawing/2014/main" id="{5352F0A5-B78C-6A01-E389-A3EAC11D115B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12145252" cy="6858000"/>
            <a:chOff x="0" y="0"/>
            <a:chExt cx="5760" cy="4320"/>
          </a:xfrm>
        </p:grpSpPr>
        <p:pic>
          <p:nvPicPr>
            <p:cNvPr id="8" name="Picture 21" descr="bluline[1]">
              <a:extLst>
                <a:ext uri="{FF2B5EF4-FFF2-40B4-BE49-F238E27FC236}">
                  <a16:creationId xmlns:a16="http://schemas.microsoft.com/office/drawing/2014/main" id="{ED9F3C71-7414-02CC-0753-C186C09752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2" descr="bluline[1]">
              <a:extLst>
                <a:ext uri="{FF2B5EF4-FFF2-40B4-BE49-F238E27FC236}">
                  <a16:creationId xmlns:a16="http://schemas.microsoft.com/office/drawing/2014/main" id="{CB66A6A4-BE77-0BD4-D811-BDB7BF781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3" descr="bluline[1]">
              <a:extLst>
                <a:ext uri="{FF2B5EF4-FFF2-40B4-BE49-F238E27FC236}">
                  <a16:creationId xmlns:a16="http://schemas.microsoft.com/office/drawing/2014/main" id="{9F30F44A-FDC3-ECCB-4BA6-219B401E4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4" descr="bluline[1]">
              <a:extLst>
                <a:ext uri="{FF2B5EF4-FFF2-40B4-BE49-F238E27FC236}">
                  <a16:creationId xmlns:a16="http://schemas.microsoft.com/office/drawing/2014/main" id="{FEC603F0-69CC-66BD-84EA-F413B50C1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382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0" grpId="1" animBg="1"/>
      <p:bldP spid="21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D9958C-B619-63C4-2559-6B27F7410470}"/>
              </a:ext>
            </a:extLst>
          </p:cNvPr>
          <p:cNvGrpSpPr/>
          <p:nvPr/>
        </p:nvGrpSpPr>
        <p:grpSpPr>
          <a:xfrm>
            <a:off x="247232" y="248694"/>
            <a:ext cx="5759733" cy="1181202"/>
            <a:chOff x="371924" y="384240"/>
            <a:chExt cx="5759733" cy="1181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D3E93E-0DF4-B4F2-82DC-0A87444CE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654D58-823F-5FA4-0CE2-93A3E418CB77}"/>
                </a:ext>
              </a:extLst>
            </p:cNvPr>
            <p:cNvSpPr/>
            <p:nvPr/>
          </p:nvSpPr>
          <p:spPr>
            <a:xfrm>
              <a:off x="1860437" y="384240"/>
              <a:ext cx="4271220" cy="1067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  <a:endPara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B9FAA4-2E50-20B9-530C-90D9934DCA9F}"/>
              </a:ext>
            </a:extLst>
          </p:cNvPr>
          <p:cNvSpPr txBox="1"/>
          <p:nvPr/>
        </p:nvSpPr>
        <p:spPr>
          <a:xfrm>
            <a:off x="103910" y="1654219"/>
            <a:ext cx="12088090" cy="3549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PowerPoint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5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5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5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5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</a:t>
            </a:r>
            <a:r>
              <a:rPr lang="en-US" sz="5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endParaRPr lang="en-US" sz="5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2238" y="1330975"/>
            <a:ext cx="11197401" cy="4234667"/>
            <a:chOff x="522612" y="813568"/>
            <a:chExt cx="11197715" cy="3036697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2947" y="1184188"/>
              <a:ext cx="10887380" cy="1125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3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Em hãy quan sát nội dung </a:t>
              </a:r>
              <a:r>
                <a:rPr lang="en-US" altLang="vi-VN" sz="3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 </a:t>
              </a:r>
              <a:r>
                <a:rPr lang="en-US" altLang="vi-VN" sz="3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b</a:t>
              </a:r>
              <a:r>
                <a:rPr lang="vi-VN" altLang="vi-VN" sz="3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</a:t>
              </a:r>
              <a:r>
                <a:rPr lang="en-US" altLang="vi-VN" sz="3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3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em nội dung nào rõ nghĩa hơn?</a:t>
              </a:r>
              <a:r>
                <a:rPr lang="en-US" altLang="vi-VN" sz="3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T</a:t>
              </a:r>
              <a:r>
                <a:rPr lang="vi-VN" altLang="vi-VN" sz="3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ại sao?</a:t>
              </a:r>
              <a:endParaRPr lang="en-US" altLang="vi-VN" sz="32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83880" y="813568"/>
              <a:ext cx="721380" cy="83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endParaRPr lang="vi-VN" sz="28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023" y="166545"/>
            <a:ext cx="5604179" cy="1334917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1633894" y="3681816"/>
            <a:ext cx="3892731" cy="9600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UTM  Avo"/>
              </a:rPr>
              <a:t>Canh dep que huong</a:t>
            </a:r>
          </a:p>
          <a:p>
            <a:pPr algn="ctr"/>
            <a:r>
              <a:rPr lang="en-US" sz="2400" dirty="0" smtClean="0">
                <a:latin typeface="UTM  Avo"/>
              </a:rPr>
              <a:t>(a)</a:t>
            </a:r>
            <a:endParaRPr lang="en-US" dirty="0">
              <a:latin typeface="UTM  A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41551-70EB-B7F6-4272-A22298D24949}"/>
              </a:ext>
            </a:extLst>
          </p:cNvPr>
          <p:cNvSpPr/>
          <p:nvPr/>
        </p:nvSpPr>
        <p:spPr>
          <a:xfrm>
            <a:off x="6937828" y="3652298"/>
            <a:ext cx="4114800" cy="9600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UTM  Avo"/>
              </a:rPr>
              <a:t>Cảnh đẹp quê hương</a:t>
            </a:r>
          </a:p>
          <a:p>
            <a:pPr algn="ctr"/>
            <a:r>
              <a:rPr lang="en-US" sz="2400" dirty="0">
                <a:latin typeface="UTM  Avo"/>
              </a:rPr>
              <a:t>(</a:t>
            </a:r>
            <a:r>
              <a:rPr lang="vi-VN" sz="2400" dirty="0">
                <a:latin typeface="UTM  Avo"/>
              </a:rPr>
              <a:t>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1820020" y="336884"/>
            <a:ext cx="3264297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3600" b="1" dirty="0">
                <a:solidFill>
                  <a:srgbClr val="7FC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3600" b="1" dirty="0">
              <a:solidFill>
                <a:srgbClr val="7FC3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038" y="200838"/>
            <a:ext cx="1664352" cy="11524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3929" y="4731297"/>
            <a:ext cx="12588330" cy="2126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795" y="997178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30297" y="1224531"/>
            <a:ext cx="8515234" cy="2360036"/>
            <a:chOff x="1055313" y="1366069"/>
            <a:chExt cx="7683893" cy="2005603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250141" y="1657960"/>
              <a:ext cx="6489065" cy="1038748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1836298" cy="1585989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536172" y="1661059"/>
              <a:ext cx="874580" cy="561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40659" y="200309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24721" y="1723880"/>
              <a:ext cx="5614485" cy="1647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0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 BÀI TRÌNH CHIẾU</a:t>
              </a:r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9505315" y="80010"/>
            <a:ext cx="2686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HOC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5E17E-E7D5-13BE-5A9F-AF48302C2BEF}"/>
              </a:ext>
            </a:extLst>
          </p:cNvPr>
          <p:cNvSpPr/>
          <p:nvPr/>
        </p:nvSpPr>
        <p:spPr>
          <a:xfrm>
            <a:off x="930297" y="3223397"/>
            <a:ext cx="10212832" cy="3292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thành thạo việc kích hoạt và ra khỏi phần mềm trình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được tệp trình chiếu đơn giản bằng tiếng Việt có chữ hoa, chữ thườn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598"/>
    </mc:Choice>
    <mc:Fallback xmlns="">
      <p:transition advTm="459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58327" y="712302"/>
            <a:ext cx="10875909" cy="121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5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5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5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052267" y="4856476"/>
            <a:ext cx="920931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dirty="0" err="1">
                <a:latin typeface="UTM Avo" panose="02040603050506020204"/>
              </a:rPr>
              <a:t>Một</a:t>
            </a:r>
            <a:r>
              <a:rPr lang="en-US" sz="4000" dirty="0">
                <a:latin typeface="UTM Avo" panose="02040603050506020204"/>
              </a:rPr>
              <a:t> </a:t>
            </a:r>
            <a:r>
              <a:rPr lang="en-US" sz="4000" dirty="0" err="1">
                <a:latin typeface="UTM Avo" panose="02040603050506020204"/>
              </a:rPr>
              <a:t>số</a:t>
            </a:r>
            <a:r>
              <a:rPr lang="en-US" sz="4000" dirty="0">
                <a:latin typeface="UTM Avo" panose="02040603050506020204"/>
              </a:rPr>
              <a:t> </a:t>
            </a:r>
            <a:r>
              <a:rPr lang="en-US" sz="4000" dirty="0" err="1">
                <a:latin typeface="UTM Avo" panose="02040603050506020204"/>
              </a:rPr>
              <a:t>phần</a:t>
            </a:r>
            <a:r>
              <a:rPr lang="en-US" sz="4000" dirty="0">
                <a:latin typeface="UTM Avo" panose="02040603050506020204"/>
              </a:rPr>
              <a:t> </a:t>
            </a:r>
            <a:r>
              <a:rPr lang="en-US" sz="4000" dirty="0" err="1">
                <a:latin typeface="UTM Avo" panose="02040603050506020204"/>
              </a:rPr>
              <a:t>mềm</a:t>
            </a:r>
            <a:r>
              <a:rPr lang="en-US" sz="4000" dirty="0">
                <a:latin typeface="UTM Avo" panose="02040603050506020204"/>
              </a:rPr>
              <a:t> </a:t>
            </a:r>
            <a:r>
              <a:rPr lang="en-US" sz="4000" dirty="0" err="1">
                <a:latin typeface="UTM Avo" panose="02040603050506020204"/>
              </a:rPr>
              <a:t>hỗ</a:t>
            </a:r>
            <a:r>
              <a:rPr lang="en-US" sz="4000" dirty="0">
                <a:latin typeface="UTM Avo" panose="02040603050506020204"/>
              </a:rPr>
              <a:t> </a:t>
            </a:r>
            <a:r>
              <a:rPr lang="en-US" sz="4000" dirty="0" err="1">
                <a:latin typeface="UTM Avo" panose="02040603050506020204"/>
              </a:rPr>
              <a:t>trợ</a:t>
            </a:r>
            <a:r>
              <a:rPr lang="vi-VN" sz="4000" dirty="0">
                <a:latin typeface="UTM Avo" panose="02040603050506020204"/>
              </a:rPr>
              <a:t> </a:t>
            </a:r>
            <a:r>
              <a:rPr lang="en-US" sz="4000" dirty="0" err="1">
                <a:latin typeface="UTM Avo" panose="02040603050506020204"/>
              </a:rPr>
              <a:t>gõ</a:t>
            </a:r>
            <a:r>
              <a:rPr lang="en-US" sz="4000" dirty="0">
                <a:latin typeface="UTM Avo" panose="02040603050506020204"/>
              </a:rPr>
              <a:t> </a:t>
            </a:r>
            <a:r>
              <a:rPr lang="en-US" sz="4000" dirty="0" err="1">
                <a:latin typeface="UTM Avo" panose="02040603050506020204"/>
              </a:rPr>
              <a:t>tiếng</a:t>
            </a:r>
            <a:r>
              <a:rPr lang="en-US" sz="4000" dirty="0">
                <a:latin typeface="UTM Avo" panose="02040603050506020204"/>
              </a:rPr>
              <a:t> </a:t>
            </a:r>
            <a:r>
              <a:rPr lang="en-US" sz="4000" dirty="0" err="1">
                <a:latin typeface="UTM Avo" panose="02040603050506020204"/>
              </a:rPr>
              <a:t>Việt</a:t>
            </a:r>
            <a:endParaRPr lang="en-US" sz="4000" dirty="0"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3957D-4A0A-3F4C-CC95-B8E2222F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070" y="2427179"/>
            <a:ext cx="7654833" cy="1769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65" y="96950"/>
            <a:ext cx="2121592" cy="6761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016482-B3C6-9F8E-353A-B13C6F1B6F35}"/>
              </a:ext>
            </a:extLst>
          </p:cNvPr>
          <p:cNvSpPr txBox="1"/>
          <p:nvPr/>
        </p:nvSpPr>
        <p:spPr>
          <a:xfrm>
            <a:off x="2568011" y="1244890"/>
            <a:ext cx="8583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Telex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65B0FF-1405-6EE6-6F10-A73858D25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74" y="2552637"/>
            <a:ext cx="8696851" cy="2071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930" y="-368927"/>
            <a:ext cx="2121592" cy="676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3930" y="5224130"/>
            <a:ext cx="12656393" cy="1633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BDA74CA-8477-99CF-BDF4-616F6CF70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739" y="2582946"/>
            <a:ext cx="8889758" cy="20222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1740021" y="1256076"/>
            <a:ext cx="11201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Telex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367" y="0"/>
            <a:ext cx="2121592" cy="8212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3930" y="5224130"/>
            <a:ext cx="12656393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2538-D345-FD83-BEF3-9EED062F0F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3E7A0-FEF6-447B-1123-3DF2743AF0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631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612" y="2315630"/>
            <a:ext cx="9633864" cy="2141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071B1B-8CC4-07B0-8635-8716B558A10B}"/>
              </a:ext>
            </a:extLst>
          </p:cNvPr>
          <p:cNvSpPr txBox="1"/>
          <p:nvPr/>
        </p:nvSpPr>
        <p:spPr>
          <a:xfrm>
            <a:off x="1668374" y="1542811"/>
            <a:ext cx="10663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256" y="-483326"/>
            <a:ext cx="2123234" cy="8787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1256" y="3974910"/>
            <a:ext cx="12710159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" y="170060"/>
            <a:ext cx="12056165" cy="2990583"/>
            <a:chOff x="3427118" y="2453020"/>
            <a:chExt cx="8447446" cy="1216526"/>
          </a:xfrm>
        </p:grpSpPr>
        <p:grpSp>
          <p:nvGrpSpPr>
            <p:cNvPr id="12" name="Group 11"/>
            <p:cNvGrpSpPr/>
            <p:nvPr/>
          </p:nvGrpSpPr>
          <p:grpSpPr>
            <a:xfrm>
              <a:off x="3427118" y="2453020"/>
              <a:ext cx="8285229" cy="1216526"/>
              <a:chOff x="3427118" y="2453020"/>
              <a:chExt cx="8285229" cy="121652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972896" y="2677177"/>
                <a:ext cx="7739451" cy="992369"/>
                <a:chOff x="4415078" y="3538834"/>
                <a:chExt cx="6962747" cy="1464017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415078" y="3720586"/>
                  <a:ext cx="6962747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415078" y="3538834"/>
                  <a:ext cx="6962747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27118" y="2453020"/>
                <a:ext cx="81232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962781" y="2836191"/>
              <a:ext cx="7911783" cy="56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gõ được văn bản Tiếng Việt cần có phần mềm gõ Tiếng</a:t>
              </a:r>
              <a:r>
                <a: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Việt.</a:t>
              </a:r>
            </a:p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hai kiểu gõ tiếng</a:t>
              </a:r>
              <a:r>
                <a: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 phổ biến là TELEX và</a:t>
              </a:r>
              <a:r>
                <a: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VNI.</a:t>
              </a:r>
              <a:endPara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" y="2960315"/>
            <a:ext cx="2121592" cy="6761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1996" y="4475875"/>
            <a:ext cx="12711262" cy="2337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428</Words>
  <Application>Microsoft Office PowerPoint</Application>
  <PresentationFormat>Widescreen</PresentationFormat>
  <Paragraphs>102</Paragraphs>
  <Slides>15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Microsoft YaHei</vt:lpstr>
      <vt:lpstr>Arial</vt:lpstr>
      <vt:lpstr>Calibri</vt:lpstr>
      <vt:lpstr>Calibri Light</vt:lpstr>
      <vt:lpstr>等线</vt:lpstr>
      <vt:lpstr>iCiel Cadena</vt:lpstr>
      <vt:lpstr>Segoe Print</vt:lpstr>
      <vt:lpstr>黑体</vt:lpstr>
      <vt:lpstr>SVN-Avo</vt:lpstr>
      <vt:lpstr>Times New Roman</vt:lpstr>
      <vt:lpstr>UTM  Avo</vt:lpstr>
      <vt:lpstr>UTM Avo</vt:lpstr>
      <vt:lpstr>UVF Salome</vt:lpstr>
      <vt:lpstr>方正黑体_GBK</vt:lpstr>
      <vt:lpstr>1_Office 主题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My computer</cp:lastModifiedBy>
  <cp:revision>226</cp:revision>
  <dcterms:created xsi:type="dcterms:W3CDTF">2021-11-14T08:33:00Z</dcterms:created>
  <dcterms:modified xsi:type="dcterms:W3CDTF">2024-10-29T09:12:50Z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