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1" r:id="rId3"/>
    <p:sldId id="262" r:id="rId4"/>
    <p:sldId id="263" r:id="rId5"/>
    <p:sldId id="264" r:id="rId6"/>
    <p:sldId id="265" r:id="rId7"/>
    <p:sldId id="267" r:id="rId8"/>
    <p:sldId id="266" r:id="rId9"/>
    <p:sldId id="268" r:id="rId10"/>
    <p:sldId id="269" r:id="rId11"/>
    <p:sldId id="270" r:id="rId12"/>
    <p:sldId id="271" r:id="rId13"/>
    <p:sldId id="272"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4481D-B0EC-4710-8F30-C22AD2BC295C}" type="datetimeFigureOut">
              <a:rPr lang="en-US" smtClean="0"/>
              <a:t>05/12/2024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88983-C530-4D11-BB32-A883BD1F3D75}" type="slidenum">
              <a:rPr lang="en-US" smtClean="0"/>
              <a:t>‹#›</a:t>
            </a:fld>
            <a:endParaRPr lang="en-US"/>
          </a:p>
        </p:txBody>
      </p:sp>
    </p:spTree>
    <p:extLst>
      <p:ext uri="{BB962C8B-B14F-4D97-AF65-F5344CB8AC3E}">
        <p14:creationId xmlns:p14="http://schemas.microsoft.com/office/powerpoint/2010/main" val="3551667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79BDD-B84F-FA32-BF05-C672603B70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C8A198-2A24-AC27-1E37-096E75A683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94C447-ADAE-F8DF-66B9-8E47D91190BA}"/>
              </a:ext>
            </a:extLst>
          </p:cNvPr>
          <p:cNvSpPr>
            <a:spLocks noGrp="1"/>
          </p:cNvSpPr>
          <p:nvPr>
            <p:ph type="dt" sz="half" idx="10"/>
          </p:nvPr>
        </p:nvSpPr>
        <p:spPr/>
        <p:txBody>
          <a:bodyPr/>
          <a:lstStyle/>
          <a:p>
            <a:fld id="{18604E80-5E06-40DD-AFE0-872A10DF842A}" type="datetime1">
              <a:rPr lang="en-US" smtClean="0"/>
              <a:t>05/12/2024</a:t>
            </a:fld>
            <a:endParaRPr lang="en-US"/>
          </a:p>
        </p:txBody>
      </p:sp>
      <p:sp>
        <p:nvSpPr>
          <p:cNvPr id="5" name="Footer Placeholder 4">
            <a:extLst>
              <a:ext uri="{FF2B5EF4-FFF2-40B4-BE49-F238E27FC236}">
                <a16:creationId xmlns:a16="http://schemas.microsoft.com/office/drawing/2014/main" id="{280A3D06-D6ED-4D0F-B8D9-818AC9BE6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8FD0A-9533-2FDA-D40E-56BBEED485E6}"/>
              </a:ext>
            </a:extLst>
          </p:cNvPr>
          <p:cNvSpPr>
            <a:spLocks noGrp="1"/>
          </p:cNvSpPr>
          <p:nvPr>
            <p:ph type="sldNum" sz="quarter" idx="12"/>
          </p:nvPr>
        </p:nvSpPr>
        <p:spPr/>
        <p:txBody>
          <a:bodyPr/>
          <a:lstStyle/>
          <a:p>
            <a:fld id="{737829AE-D386-42B3-8B98-59D7E2AA3463}" type="slidenum">
              <a:rPr lang="en-US" smtClean="0"/>
              <a:t>‹#›</a:t>
            </a:fld>
            <a:endParaRPr lang="en-US"/>
          </a:p>
        </p:txBody>
      </p:sp>
    </p:spTree>
    <p:extLst>
      <p:ext uri="{BB962C8B-B14F-4D97-AF65-F5344CB8AC3E}">
        <p14:creationId xmlns:p14="http://schemas.microsoft.com/office/powerpoint/2010/main" val="877316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8C4F6-5DCE-B6F7-BCCB-4049CFD911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D8239-2938-88B6-34A5-8F68814FAF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78D29B-75CB-719D-6036-53BBA72342AB}"/>
              </a:ext>
            </a:extLst>
          </p:cNvPr>
          <p:cNvSpPr>
            <a:spLocks noGrp="1"/>
          </p:cNvSpPr>
          <p:nvPr>
            <p:ph type="dt" sz="half" idx="10"/>
          </p:nvPr>
        </p:nvSpPr>
        <p:spPr/>
        <p:txBody>
          <a:bodyPr/>
          <a:lstStyle/>
          <a:p>
            <a:fld id="{CC291F57-2B7F-424D-945A-F6EC767AD65F}" type="datetime1">
              <a:rPr lang="en-US" smtClean="0"/>
              <a:t>05/12/2024</a:t>
            </a:fld>
            <a:endParaRPr lang="en-US"/>
          </a:p>
        </p:txBody>
      </p:sp>
      <p:sp>
        <p:nvSpPr>
          <p:cNvPr id="5" name="Footer Placeholder 4">
            <a:extLst>
              <a:ext uri="{FF2B5EF4-FFF2-40B4-BE49-F238E27FC236}">
                <a16:creationId xmlns:a16="http://schemas.microsoft.com/office/drawing/2014/main" id="{FE6137C4-AFAE-DD94-45F0-F6F580EA9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1848C-4903-8B50-85E4-0A261F9018A6}"/>
              </a:ext>
            </a:extLst>
          </p:cNvPr>
          <p:cNvSpPr>
            <a:spLocks noGrp="1"/>
          </p:cNvSpPr>
          <p:nvPr>
            <p:ph type="sldNum" sz="quarter" idx="12"/>
          </p:nvPr>
        </p:nvSpPr>
        <p:spPr/>
        <p:txBody>
          <a:bodyPr/>
          <a:lstStyle/>
          <a:p>
            <a:fld id="{737829AE-D386-42B3-8B98-59D7E2AA3463}" type="slidenum">
              <a:rPr lang="en-US" smtClean="0"/>
              <a:t>‹#›</a:t>
            </a:fld>
            <a:endParaRPr lang="en-US"/>
          </a:p>
        </p:txBody>
      </p:sp>
    </p:spTree>
    <p:extLst>
      <p:ext uri="{BB962C8B-B14F-4D97-AF65-F5344CB8AC3E}">
        <p14:creationId xmlns:p14="http://schemas.microsoft.com/office/powerpoint/2010/main" val="191258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A1BC23-D280-58F8-8811-1042D3C40D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9474D0-F3EF-BD7A-2EC9-3931AA07F9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52B50-99A7-F709-06E6-40FF5EAFE682}"/>
              </a:ext>
            </a:extLst>
          </p:cNvPr>
          <p:cNvSpPr>
            <a:spLocks noGrp="1"/>
          </p:cNvSpPr>
          <p:nvPr>
            <p:ph type="dt" sz="half" idx="10"/>
          </p:nvPr>
        </p:nvSpPr>
        <p:spPr/>
        <p:txBody>
          <a:bodyPr/>
          <a:lstStyle/>
          <a:p>
            <a:fld id="{4032F3DB-CC14-4906-9A2C-487D014E87F2}" type="datetime1">
              <a:rPr lang="en-US" smtClean="0"/>
              <a:t>05/12/2024</a:t>
            </a:fld>
            <a:endParaRPr lang="en-US"/>
          </a:p>
        </p:txBody>
      </p:sp>
      <p:sp>
        <p:nvSpPr>
          <p:cNvPr id="5" name="Footer Placeholder 4">
            <a:extLst>
              <a:ext uri="{FF2B5EF4-FFF2-40B4-BE49-F238E27FC236}">
                <a16:creationId xmlns:a16="http://schemas.microsoft.com/office/drawing/2014/main" id="{9400AE6D-6F5B-235F-838E-7F503114B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4920A-2F93-CB75-DA54-69BE8BB59C26}"/>
              </a:ext>
            </a:extLst>
          </p:cNvPr>
          <p:cNvSpPr>
            <a:spLocks noGrp="1"/>
          </p:cNvSpPr>
          <p:nvPr>
            <p:ph type="sldNum" sz="quarter" idx="12"/>
          </p:nvPr>
        </p:nvSpPr>
        <p:spPr/>
        <p:txBody>
          <a:bodyPr/>
          <a:lstStyle/>
          <a:p>
            <a:fld id="{737829AE-D386-42B3-8B98-59D7E2AA3463}" type="slidenum">
              <a:rPr lang="en-US" smtClean="0"/>
              <a:t>‹#›</a:t>
            </a:fld>
            <a:endParaRPr lang="en-US"/>
          </a:p>
        </p:txBody>
      </p:sp>
    </p:spTree>
    <p:extLst>
      <p:ext uri="{BB962C8B-B14F-4D97-AF65-F5344CB8AC3E}">
        <p14:creationId xmlns:p14="http://schemas.microsoft.com/office/powerpoint/2010/main" val="4028636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1C36-E445-AE89-799D-FFC602DBA8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649BB7-F607-B7F9-90FE-8B247C44F22F}"/>
              </a:ext>
            </a:extLst>
          </p:cNvPr>
          <p:cNvSpPr>
            <a:spLocks noGrp="1"/>
          </p:cNvSpPr>
          <p:nvPr>
            <p:ph idx="1"/>
          </p:nvPr>
        </p:nvSpPr>
        <p:spPr/>
        <p:txBody>
          <a:bodyPr/>
          <a:lstStyle>
            <a:lvl1pPr>
              <a:defRPr sz="2800"/>
            </a:lvl1pPr>
            <a:lvl2pPr>
              <a:defRPr sz="2600"/>
            </a:lvl2pPr>
            <a:lvl3pPr>
              <a:defRPr sz="2400"/>
            </a:lvl3pPr>
            <a:lvl4pPr>
              <a:defRPr sz="22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319F6A-68D2-BFEB-8072-F82B14D21894}"/>
              </a:ext>
            </a:extLst>
          </p:cNvPr>
          <p:cNvSpPr>
            <a:spLocks noGrp="1"/>
          </p:cNvSpPr>
          <p:nvPr>
            <p:ph type="dt" sz="half" idx="10"/>
          </p:nvPr>
        </p:nvSpPr>
        <p:spPr/>
        <p:txBody>
          <a:bodyPr/>
          <a:lstStyle/>
          <a:p>
            <a:fld id="{1165C2BF-5F2F-4934-BEA9-49D0164163E9}" type="datetime1">
              <a:rPr lang="en-US" smtClean="0"/>
              <a:t>05/12/2024</a:t>
            </a:fld>
            <a:endParaRPr lang="en-US"/>
          </a:p>
        </p:txBody>
      </p:sp>
      <p:sp>
        <p:nvSpPr>
          <p:cNvPr id="5" name="Footer Placeholder 4">
            <a:extLst>
              <a:ext uri="{FF2B5EF4-FFF2-40B4-BE49-F238E27FC236}">
                <a16:creationId xmlns:a16="http://schemas.microsoft.com/office/drawing/2014/main" id="{E0EE7D99-832F-868A-F364-93F06800D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0FF967-67B6-9B81-38A1-10513BB1C557}"/>
              </a:ext>
            </a:extLst>
          </p:cNvPr>
          <p:cNvSpPr>
            <a:spLocks noGrp="1"/>
          </p:cNvSpPr>
          <p:nvPr>
            <p:ph type="sldNum" sz="quarter" idx="12"/>
          </p:nvPr>
        </p:nvSpPr>
        <p:spPr/>
        <p:txBody>
          <a:bodyPr/>
          <a:lstStyle/>
          <a:p>
            <a:fld id="{737829AE-D386-42B3-8B98-59D7E2AA3463}" type="slidenum">
              <a:rPr lang="en-US" smtClean="0"/>
              <a:t>‹#›</a:t>
            </a:fld>
            <a:endParaRPr lang="en-US"/>
          </a:p>
        </p:txBody>
      </p:sp>
    </p:spTree>
    <p:extLst>
      <p:ext uri="{BB962C8B-B14F-4D97-AF65-F5344CB8AC3E}">
        <p14:creationId xmlns:p14="http://schemas.microsoft.com/office/powerpoint/2010/main" val="2917695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CA0E-A6F2-7BE9-568C-5A7FEEEB43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0FF39F-17D8-3F51-FDBC-23BD2EAC87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EF16FA-1D1F-952A-3F66-8824D8A94380}"/>
              </a:ext>
            </a:extLst>
          </p:cNvPr>
          <p:cNvSpPr>
            <a:spLocks noGrp="1"/>
          </p:cNvSpPr>
          <p:nvPr>
            <p:ph type="dt" sz="half" idx="10"/>
          </p:nvPr>
        </p:nvSpPr>
        <p:spPr/>
        <p:txBody>
          <a:bodyPr/>
          <a:lstStyle/>
          <a:p>
            <a:fld id="{5AC05289-382A-44A8-8264-5ECFC4D5E328}" type="datetime1">
              <a:rPr lang="en-US" smtClean="0"/>
              <a:t>05/12/2024</a:t>
            </a:fld>
            <a:endParaRPr lang="en-US"/>
          </a:p>
        </p:txBody>
      </p:sp>
      <p:sp>
        <p:nvSpPr>
          <p:cNvPr id="5" name="Footer Placeholder 4">
            <a:extLst>
              <a:ext uri="{FF2B5EF4-FFF2-40B4-BE49-F238E27FC236}">
                <a16:creationId xmlns:a16="http://schemas.microsoft.com/office/drawing/2014/main" id="{7FCE5AED-C904-9BD7-5342-7A9B4DE0C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83BEA-4F4E-186F-957E-5EF871DA5722}"/>
              </a:ext>
            </a:extLst>
          </p:cNvPr>
          <p:cNvSpPr>
            <a:spLocks noGrp="1"/>
          </p:cNvSpPr>
          <p:nvPr>
            <p:ph type="sldNum" sz="quarter" idx="12"/>
          </p:nvPr>
        </p:nvSpPr>
        <p:spPr/>
        <p:txBody>
          <a:bodyPr/>
          <a:lstStyle/>
          <a:p>
            <a:fld id="{737829AE-D386-42B3-8B98-59D7E2AA3463}" type="slidenum">
              <a:rPr lang="en-US" smtClean="0"/>
              <a:t>‹#›</a:t>
            </a:fld>
            <a:endParaRPr lang="en-US"/>
          </a:p>
        </p:txBody>
      </p:sp>
    </p:spTree>
    <p:extLst>
      <p:ext uri="{BB962C8B-B14F-4D97-AF65-F5344CB8AC3E}">
        <p14:creationId xmlns:p14="http://schemas.microsoft.com/office/powerpoint/2010/main" val="395498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8F583-A35D-1D19-3079-A2ADE5F3C9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CDE6C6-4BE6-7286-6CDA-D07FA58A92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AB6D7E-E92B-4FC9-4BAF-274A212719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F3B635-0F86-5202-F289-98BFBD2833D5}"/>
              </a:ext>
            </a:extLst>
          </p:cNvPr>
          <p:cNvSpPr>
            <a:spLocks noGrp="1"/>
          </p:cNvSpPr>
          <p:nvPr>
            <p:ph type="dt" sz="half" idx="10"/>
          </p:nvPr>
        </p:nvSpPr>
        <p:spPr/>
        <p:txBody>
          <a:bodyPr/>
          <a:lstStyle/>
          <a:p>
            <a:fld id="{180497D9-6F9D-4C0C-946E-81569D07E2D3}" type="datetime1">
              <a:rPr lang="en-US" smtClean="0"/>
              <a:t>05/12/2024</a:t>
            </a:fld>
            <a:endParaRPr lang="en-US"/>
          </a:p>
        </p:txBody>
      </p:sp>
      <p:sp>
        <p:nvSpPr>
          <p:cNvPr id="6" name="Footer Placeholder 5">
            <a:extLst>
              <a:ext uri="{FF2B5EF4-FFF2-40B4-BE49-F238E27FC236}">
                <a16:creationId xmlns:a16="http://schemas.microsoft.com/office/drawing/2014/main" id="{D0F9E308-E5C2-51B3-0838-C4EEF74EAE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01EC74-4960-13E7-D145-3960E0C1ECC9}"/>
              </a:ext>
            </a:extLst>
          </p:cNvPr>
          <p:cNvSpPr>
            <a:spLocks noGrp="1"/>
          </p:cNvSpPr>
          <p:nvPr>
            <p:ph type="sldNum" sz="quarter" idx="12"/>
          </p:nvPr>
        </p:nvSpPr>
        <p:spPr/>
        <p:txBody>
          <a:bodyPr/>
          <a:lstStyle/>
          <a:p>
            <a:fld id="{737829AE-D386-42B3-8B98-59D7E2AA3463}" type="slidenum">
              <a:rPr lang="en-US" smtClean="0"/>
              <a:t>‹#›</a:t>
            </a:fld>
            <a:endParaRPr lang="en-US"/>
          </a:p>
        </p:txBody>
      </p:sp>
    </p:spTree>
    <p:extLst>
      <p:ext uri="{BB962C8B-B14F-4D97-AF65-F5344CB8AC3E}">
        <p14:creationId xmlns:p14="http://schemas.microsoft.com/office/powerpoint/2010/main" val="261575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8579F-EB4F-DF18-F0EA-E7934BF7FD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7BC7A3-E054-A0EA-9BC3-FEF6429F06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1511A3-9120-299E-7ADF-4D2568BE6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1921E1-0F68-FE60-9BCA-6D0A4FC47E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C4EDE0-C8E3-398C-6538-0DD7349128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C730F7-FDEB-42AB-35FE-C2975B8B9231}"/>
              </a:ext>
            </a:extLst>
          </p:cNvPr>
          <p:cNvSpPr>
            <a:spLocks noGrp="1"/>
          </p:cNvSpPr>
          <p:nvPr>
            <p:ph type="dt" sz="half" idx="10"/>
          </p:nvPr>
        </p:nvSpPr>
        <p:spPr/>
        <p:txBody>
          <a:bodyPr/>
          <a:lstStyle/>
          <a:p>
            <a:fld id="{D1163820-8BFD-4DA4-B2B9-EDBB98491B51}" type="datetime1">
              <a:rPr lang="en-US" smtClean="0"/>
              <a:t>05/12/2024</a:t>
            </a:fld>
            <a:endParaRPr lang="en-US"/>
          </a:p>
        </p:txBody>
      </p:sp>
      <p:sp>
        <p:nvSpPr>
          <p:cNvPr id="8" name="Footer Placeholder 7">
            <a:extLst>
              <a:ext uri="{FF2B5EF4-FFF2-40B4-BE49-F238E27FC236}">
                <a16:creationId xmlns:a16="http://schemas.microsoft.com/office/drawing/2014/main" id="{833674DA-3655-0D2C-C458-5B1CF2F639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4C28B5-26A6-9EB6-4BEC-103C60DE4F6B}"/>
              </a:ext>
            </a:extLst>
          </p:cNvPr>
          <p:cNvSpPr>
            <a:spLocks noGrp="1"/>
          </p:cNvSpPr>
          <p:nvPr>
            <p:ph type="sldNum" sz="quarter" idx="12"/>
          </p:nvPr>
        </p:nvSpPr>
        <p:spPr/>
        <p:txBody>
          <a:bodyPr/>
          <a:lstStyle/>
          <a:p>
            <a:fld id="{737829AE-D386-42B3-8B98-59D7E2AA3463}" type="slidenum">
              <a:rPr lang="en-US" smtClean="0"/>
              <a:t>‹#›</a:t>
            </a:fld>
            <a:endParaRPr lang="en-US"/>
          </a:p>
        </p:txBody>
      </p:sp>
    </p:spTree>
    <p:extLst>
      <p:ext uri="{BB962C8B-B14F-4D97-AF65-F5344CB8AC3E}">
        <p14:creationId xmlns:p14="http://schemas.microsoft.com/office/powerpoint/2010/main" val="407466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9C3B4-D022-2767-73FB-7C62885526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52AE23-3583-A08A-E5CA-37B3E32CAB66}"/>
              </a:ext>
            </a:extLst>
          </p:cNvPr>
          <p:cNvSpPr>
            <a:spLocks noGrp="1"/>
          </p:cNvSpPr>
          <p:nvPr>
            <p:ph type="dt" sz="half" idx="10"/>
          </p:nvPr>
        </p:nvSpPr>
        <p:spPr/>
        <p:txBody>
          <a:bodyPr/>
          <a:lstStyle/>
          <a:p>
            <a:fld id="{6CFB7B7A-A37F-400D-BEDE-65055A8F76A7}" type="datetime1">
              <a:rPr lang="en-US" smtClean="0"/>
              <a:t>05/12/2024</a:t>
            </a:fld>
            <a:endParaRPr lang="en-US"/>
          </a:p>
        </p:txBody>
      </p:sp>
      <p:sp>
        <p:nvSpPr>
          <p:cNvPr id="4" name="Footer Placeholder 3">
            <a:extLst>
              <a:ext uri="{FF2B5EF4-FFF2-40B4-BE49-F238E27FC236}">
                <a16:creationId xmlns:a16="http://schemas.microsoft.com/office/drawing/2014/main" id="{898481C3-3CB7-FC18-7F34-97C34D21E5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92423F-EE2A-EC48-C550-961C33EF0BFC}"/>
              </a:ext>
            </a:extLst>
          </p:cNvPr>
          <p:cNvSpPr>
            <a:spLocks noGrp="1"/>
          </p:cNvSpPr>
          <p:nvPr>
            <p:ph type="sldNum" sz="quarter" idx="12"/>
          </p:nvPr>
        </p:nvSpPr>
        <p:spPr/>
        <p:txBody>
          <a:bodyPr/>
          <a:lstStyle/>
          <a:p>
            <a:fld id="{737829AE-D386-42B3-8B98-59D7E2AA3463}" type="slidenum">
              <a:rPr lang="en-US" smtClean="0"/>
              <a:t>‹#›</a:t>
            </a:fld>
            <a:endParaRPr lang="en-US"/>
          </a:p>
        </p:txBody>
      </p:sp>
    </p:spTree>
    <p:extLst>
      <p:ext uri="{BB962C8B-B14F-4D97-AF65-F5344CB8AC3E}">
        <p14:creationId xmlns:p14="http://schemas.microsoft.com/office/powerpoint/2010/main" val="1487656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BFD58-9E0E-4160-2D28-7A6FAD96DB5A}"/>
              </a:ext>
            </a:extLst>
          </p:cNvPr>
          <p:cNvSpPr>
            <a:spLocks noGrp="1"/>
          </p:cNvSpPr>
          <p:nvPr>
            <p:ph type="dt" sz="half" idx="10"/>
          </p:nvPr>
        </p:nvSpPr>
        <p:spPr/>
        <p:txBody>
          <a:bodyPr/>
          <a:lstStyle/>
          <a:p>
            <a:fld id="{45298C4F-34F6-4CA7-8C4B-AA488B7738F4}" type="datetime1">
              <a:rPr lang="en-US" smtClean="0"/>
              <a:t>05/12/2024</a:t>
            </a:fld>
            <a:endParaRPr lang="en-US"/>
          </a:p>
        </p:txBody>
      </p:sp>
      <p:sp>
        <p:nvSpPr>
          <p:cNvPr id="3" name="Footer Placeholder 2">
            <a:extLst>
              <a:ext uri="{FF2B5EF4-FFF2-40B4-BE49-F238E27FC236}">
                <a16:creationId xmlns:a16="http://schemas.microsoft.com/office/drawing/2014/main" id="{16C5F536-080F-5488-298C-9F2F904B14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0EC714-BAC4-5DB8-599E-6FE0CFA59514}"/>
              </a:ext>
            </a:extLst>
          </p:cNvPr>
          <p:cNvSpPr>
            <a:spLocks noGrp="1"/>
          </p:cNvSpPr>
          <p:nvPr>
            <p:ph type="sldNum" sz="quarter" idx="12"/>
          </p:nvPr>
        </p:nvSpPr>
        <p:spPr/>
        <p:txBody>
          <a:bodyPr/>
          <a:lstStyle/>
          <a:p>
            <a:fld id="{737829AE-D386-42B3-8B98-59D7E2AA3463}" type="slidenum">
              <a:rPr lang="en-US" smtClean="0"/>
              <a:t>‹#›</a:t>
            </a:fld>
            <a:endParaRPr lang="en-US"/>
          </a:p>
        </p:txBody>
      </p:sp>
    </p:spTree>
    <p:extLst>
      <p:ext uri="{BB962C8B-B14F-4D97-AF65-F5344CB8AC3E}">
        <p14:creationId xmlns:p14="http://schemas.microsoft.com/office/powerpoint/2010/main" val="302659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5944D-7724-9DC7-5F4F-A7B340CBB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8035B4-FA5D-2472-66AC-91A275112D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A6D73A-8C69-4165-984C-2D678846D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AEF1FB-AE63-9C8D-FDC7-DE430DE510EC}"/>
              </a:ext>
            </a:extLst>
          </p:cNvPr>
          <p:cNvSpPr>
            <a:spLocks noGrp="1"/>
          </p:cNvSpPr>
          <p:nvPr>
            <p:ph type="dt" sz="half" idx="10"/>
          </p:nvPr>
        </p:nvSpPr>
        <p:spPr/>
        <p:txBody>
          <a:bodyPr/>
          <a:lstStyle/>
          <a:p>
            <a:fld id="{9C6652F2-053D-47F7-98F3-9D6C3AE4431A}" type="datetime1">
              <a:rPr lang="en-US" smtClean="0"/>
              <a:t>05/12/2024</a:t>
            </a:fld>
            <a:endParaRPr lang="en-US"/>
          </a:p>
        </p:txBody>
      </p:sp>
      <p:sp>
        <p:nvSpPr>
          <p:cNvPr id="6" name="Footer Placeholder 5">
            <a:extLst>
              <a:ext uri="{FF2B5EF4-FFF2-40B4-BE49-F238E27FC236}">
                <a16:creationId xmlns:a16="http://schemas.microsoft.com/office/drawing/2014/main" id="{C5A5DFE5-9C12-F1E8-B84C-AB7ABA3E5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2B36E-625C-D7C8-543F-7B5D5E52BCF9}"/>
              </a:ext>
            </a:extLst>
          </p:cNvPr>
          <p:cNvSpPr>
            <a:spLocks noGrp="1"/>
          </p:cNvSpPr>
          <p:nvPr>
            <p:ph type="sldNum" sz="quarter" idx="12"/>
          </p:nvPr>
        </p:nvSpPr>
        <p:spPr/>
        <p:txBody>
          <a:bodyPr/>
          <a:lstStyle/>
          <a:p>
            <a:fld id="{737829AE-D386-42B3-8B98-59D7E2AA3463}" type="slidenum">
              <a:rPr lang="en-US" smtClean="0"/>
              <a:t>‹#›</a:t>
            </a:fld>
            <a:endParaRPr lang="en-US"/>
          </a:p>
        </p:txBody>
      </p:sp>
    </p:spTree>
    <p:extLst>
      <p:ext uri="{BB962C8B-B14F-4D97-AF65-F5344CB8AC3E}">
        <p14:creationId xmlns:p14="http://schemas.microsoft.com/office/powerpoint/2010/main" val="202562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8FF1-CCEA-787D-D584-90055531F4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A7C32A-5881-E293-B089-4B6C125775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31B339-CAC3-302C-2F28-02244F54D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B560D-618A-4B12-39E8-1481BBA5A0C4}"/>
              </a:ext>
            </a:extLst>
          </p:cNvPr>
          <p:cNvSpPr>
            <a:spLocks noGrp="1"/>
          </p:cNvSpPr>
          <p:nvPr>
            <p:ph type="dt" sz="half" idx="10"/>
          </p:nvPr>
        </p:nvSpPr>
        <p:spPr/>
        <p:txBody>
          <a:bodyPr/>
          <a:lstStyle/>
          <a:p>
            <a:fld id="{60532109-C735-4A8A-A5C5-1054952ED398}" type="datetime1">
              <a:rPr lang="en-US" smtClean="0"/>
              <a:t>05/12/2024</a:t>
            </a:fld>
            <a:endParaRPr lang="en-US"/>
          </a:p>
        </p:txBody>
      </p:sp>
      <p:sp>
        <p:nvSpPr>
          <p:cNvPr id="6" name="Footer Placeholder 5">
            <a:extLst>
              <a:ext uri="{FF2B5EF4-FFF2-40B4-BE49-F238E27FC236}">
                <a16:creationId xmlns:a16="http://schemas.microsoft.com/office/drawing/2014/main" id="{4306ABB0-A1F2-18EB-3FE6-000760CEA5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A3791E-B3FC-79A7-8953-F5D78004B7B5}"/>
              </a:ext>
            </a:extLst>
          </p:cNvPr>
          <p:cNvSpPr>
            <a:spLocks noGrp="1"/>
          </p:cNvSpPr>
          <p:nvPr>
            <p:ph type="sldNum" sz="quarter" idx="12"/>
          </p:nvPr>
        </p:nvSpPr>
        <p:spPr/>
        <p:txBody>
          <a:bodyPr/>
          <a:lstStyle/>
          <a:p>
            <a:fld id="{737829AE-D386-42B3-8B98-59D7E2AA3463}" type="slidenum">
              <a:rPr lang="en-US" smtClean="0"/>
              <a:t>‹#›</a:t>
            </a:fld>
            <a:endParaRPr lang="en-US"/>
          </a:p>
        </p:txBody>
      </p:sp>
    </p:spTree>
    <p:extLst>
      <p:ext uri="{BB962C8B-B14F-4D97-AF65-F5344CB8AC3E}">
        <p14:creationId xmlns:p14="http://schemas.microsoft.com/office/powerpoint/2010/main" val="60303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FA7C69-5667-4C94-561E-B78EC7324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6088C9-3CC4-44D1-CF25-B38A6834AE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A152E9-15A1-6DB8-6B1A-3832AB321F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A6E96-0E6E-4C7D-AFD7-487EFA0E253F}" type="datetime1">
              <a:rPr lang="en-US" smtClean="0"/>
              <a:t>05/12/2024</a:t>
            </a:fld>
            <a:endParaRPr lang="en-US"/>
          </a:p>
        </p:txBody>
      </p:sp>
      <p:sp>
        <p:nvSpPr>
          <p:cNvPr id="5" name="Footer Placeholder 4">
            <a:extLst>
              <a:ext uri="{FF2B5EF4-FFF2-40B4-BE49-F238E27FC236}">
                <a16:creationId xmlns:a16="http://schemas.microsoft.com/office/drawing/2014/main" id="{AE5EC584-2FA7-CF8D-0E4A-84738A294C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B18A61-3721-B04B-FE0D-D2E28B40CC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829AE-D386-42B3-8B98-59D7E2AA3463}" type="slidenum">
              <a:rPr lang="en-US" smtClean="0"/>
              <a:t>‹#›</a:t>
            </a:fld>
            <a:endParaRPr lang="en-US"/>
          </a:p>
        </p:txBody>
      </p:sp>
    </p:spTree>
    <p:extLst>
      <p:ext uri="{BB962C8B-B14F-4D97-AF65-F5344CB8AC3E}">
        <p14:creationId xmlns:p14="http://schemas.microsoft.com/office/powerpoint/2010/main" val="560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41414-2709-4366-C0D9-2D8EF304B3B2}"/>
              </a:ext>
            </a:extLst>
          </p:cNvPr>
          <p:cNvSpPr>
            <a:spLocks noGrp="1"/>
          </p:cNvSpPr>
          <p:nvPr>
            <p:ph type="title"/>
          </p:nvPr>
        </p:nvSpPr>
        <p:spPr>
          <a:xfrm>
            <a:off x="838200" y="2476729"/>
            <a:ext cx="10515600" cy="1325563"/>
          </a:xfrm>
          <a:prstGeom prst="roundRect">
            <a:avLst>
              <a:gd name="adj" fmla="val 50000"/>
            </a:avLst>
          </a:prstGeom>
          <a:solidFill>
            <a:srgbClr val="92D050"/>
          </a:solidFill>
        </p:spPr>
        <p:txBody>
          <a:bodyPr/>
          <a:lstStyle/>
          <a:p>
            <a:pPr algn="ctr"/>
            <a:r>
              <a:rPr lang="en-US"/>
              <a:t>GIẢI QUYẾT VẤN ĐỀ</a:t>
            </a:r>
            <a:br>
              <a:rPr lang="en-US"/>
            </a:br>
            <a:r>
              <a:rPr lang="en-US"/>
              <a:t>VỚI SỰ TRỢ GIÚP CỦA MÁY TÍNH</a:t>
            </a:r>
          </a:p>
        </p:txBody>
      </p:sp>
      <p:sp>
        <p:nvSpPr>
          <p:cNvPr id="3" name="Slide Number Placeholder 2">
            <a:extLst>
              <a:ext uri="{FF2B5EF4-FFF2-40B4-BE49-F238E27FC236}">
                <a16:creationId xmlns:a16="http://schemas.microsoft.com/office/drawing/2014/main" id="{8075B143-7147-2B33-ECE1-57302D6E3A50}"/>
              </a:ext>
            </a:extLst>
          </p:cNvPr>
          <p:cNvSpPr>
            <a:spLocks noGrp="1"/>
          </p:cNvSpPr>
          <p:nvPr>
            <p:ph type="sldNum" sz="quarter" idx="12"/>
          </p:nvPr>
        </p:nvSpPr>
        <p:spPr/>
        <p:txBody>
          <a:bodyPr/>
          <a:lstStyle/>
          <a:p>
            <a:fld id="{737829AE-D386-42B3-8B98-59D7E2AA3463}" type="slidenum">
              <a:rPr lang="en-US" smtClean="0"/>
              <a:t>1</a:t>
            </a:fld>
            <a:endParaRPr lang="en-US"/>
          </a:p>
        </p:txBody>
      </p:sp>
    </p:spTree>
    <p:extLst>
      <p:ext uri="{BB962C8B-B14F-4D97-AF65-F5344CB8AC3E}">
        <p14:creationId xmlns:p14="http://schemas.microsoft.com/office/powerpoint/2010/main" val="3084921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87FE-1735-704F-5BF4-640C5CB196C2}"/>
              </a:ext>
            </a:extLst>
          </p:cNvPr>
          <p:cNvSpPr>
            <a:spLocks noGrp="1"/>
          </p:cNvSpPr>
          <p:nvPr>
            <p:ph type="title"/>
          </p:nvPr>
        </p:nvSpPr>
        <p:spPr>
          <a:xfrm>
            <a:off x="838200" y="101173"/>
            <a:ext cx="10515600" cy="926349"/>
          </a:xfrm>
          <a:prstGeom prst="roundRect">
            <a:avLst>
              <a:gd name="adj" fmla="val 50000"/>
            </a:avLst>
          </a:prstGeom>
          <a:solidFill>
            <a:srgbClr val="92D050"/>
          </a:solidFill>
        </p:spPr>
        <p:txBody>
          <a:bodyPr/>
          <a:lstStyle/>
          <a:p>
            <a:r>
              <a:rPr lang="en-US"/>
              <a:t>Bài 17. Biến và lệnh gán</a:t>
            </a:r>
          </a:p>
        </p:txBody>
      </p:sp>
      <p:sp>
        <p:nvSpPr>
          <p:cNvPr id="3" name="Content Placeholder 2">
            <a:extLst>
              <a:ext uri="{FF2B5EF4-FFF2-40B4-BE49-F238E27FC236}">
                <a16:creationId xmlns:a16="http://schemas.microsoft.com/office/drawing/2014/main" id="{1D2590CB-D7F9-6FB2-516B-2D8622413584}"/>
              </a:ext>
            </a:extLst>
          </p:cNvPr>
          <p:cNvSpPr>
            <a:spLocks noGrp="1"/>
          </p:cNvSpPr>
          <p:nvPr>
            <p:ph idx="1"/>
          </p:nvPr>
        </p:nvSpPr>
        <p:spPr>
          <a:xfrm>
            <a:off x="640237" y="1043444"/>
            <a:ext cx="10515600" cy="5215953"/>
          </a:xfrm>
        </p:spPr>
        <p:txBody>
          <a:bodyPr/>
          <a:lstStyle/>
          <a:p>
            <a:pPr marL="0" indent="0">
              <a:buNone/>
            </a:pPr>
            <a:r>
              <a:rPr lang="en-US" b="1">
                <a:solidFill>
                  <a:srgbClr val="FF0000"/>
                </a:solidFill>
              </a:rPr>
              <a:t>3. Từ khóa</a:t>
            </a:r>
          </a:p>
          <a:p>
            <a:r>
              <a:rPr lang="en-US"/>
              <a:t>Khái niệm: là các từ chỉ </a:t>
            </a:r>
            <a:r>
              <a:rPr lang="en-US">
                <a:solidFill>
                  <a:srgbClr val="FF0000"/>
                </a:solidFill>
              </a:rPr>
              <a:t>dành riêng</a:t>
            </a:r>
            <a:r>
              <a:rPr lang="en-US"/>
              <a:t> cho môi trường Python sử dụng, người dùng KHÔNG được đặt tên BIẾN giống với </a:t>
            </a:r>
            <a:r>
              <a:rPr lang="en-US">
                <a:solidFill>
                  <a:srgbClr val="FF0000"/>
                </a:solidFill>
              </a:rPr>
              <a:t>từ khóa</a:t>
            </a:r>
          </a:p>
          <a:p>
            <a:r>
              <a:rPr lang="en-US"/>
              <a:t>Ví dụ: lỗi người dùng đặt tên biến giống với từ khóa của Python là từ </a:t>
            </a:r>
            <a:r>
              <a:rPr lang="en-US">
                <a:solidFill>
                  <a:srgbClr val="FF0000"/>
                </a:solidFill>
              </a:rPr>
              <a:t>if</a:t>
            </a:r>
            <a:r>
              <a:rPr lang="en-US"/>
              <a:t> và </a:t>
            </a:r>
            <a:r>
              <a:rPr lang="en-US">
                <a:solidFill>
                  <a:srgbClr val="FF0000"/>
                </a:solidFill>
              </a:rPr>
              <a:t>with</a:t>
            </a:r>
          </a:p>
          <a:p>
            <a:endParaRPr lang="en-US"/>
          </a:p>
          <a:p>
            <a:endParaRPr lang="en-US"/>
          </a:p>
          <a:p>
            <a:endParaRPr lang="en-US"/>
          </a:p>
          <a:p>
            <a:endParaRPr lang="en-US"/>
          </a:p>
          <a:p>
            <a:endParaRPr lang="en-US"/>
          </a:p>
          <a:p>
            <a:pPr marL="457200" lvl="1" indent="0">
              <a:buNone/>
            </a:pPr>
            <a:endParaRPr lang="en-US"/>
          </a:p>
        </p:txBody>
      </p:sp>
      <p:sp>
        <p:nvSpPr>
          <p:cNvPr id="4" name="Slide Number Placeholder 3">
            <a:extLst>
              <a:ext uri="{FF2B5EF4-FFF2-40B4-BE49-F238E27FC236}">
                <a16:creationId xmlns:a16="http://schemas.microsoft.com/office/drawing/2014/main" id="{EFFB3901-8B07-E712-18E2-0DA0874C3461}"/>
              </a:ext>
            </a:extLst>
          </p:cNvPr>
          <p:cNvSpPr>
            <a:spLocks noGrp="1"/>
          </p:cNvSpPr>
          <p:nvPr>
            <p:ph type="sldNum" sz="quarter" idx="12"/>
          </p:nvPr>
        </p:nvSpPr>
        <p:spPr/>
        <p:txBody>
          <a:bodyPr/>
          <a:lstStyle/>
          <a:p>
            <a:fld id="{737829AE-D386-42B3-8B98-59D7E2AA3463}" type="slidenum">
              <a:rPr lang="en-US" smtClean="0"/>
              <a:t>10</a:t>
            </a:fld>
            <a:endParaRPr lang="en-US"/>
          </a:p>
        </p:txBody>
      </p:sp>
      <p:grpSp>
        <p:nvGrpSpPr>
          <p:cNvPr id="11" name="Group 10">
            <a:extLst>
              <a:ext uri="{FF2B5EF4-FFF2-40B4-BE49-F238E27FC236}">
                <a16:creationId xmlns:a16="http://schemas.microsoft.com/office/drawing/2014/main" id="{CEA094CF-5B0B-6225-5D99-67FCA81D43C4}"/>
              </a:ext>
            </a:extLst>
          </p:cNvPr>
          <p:cNvGrpSpPr/>
          <p:nvPr/>
        </p:nvGrpSpPr>
        <p:grpSpPr>
          <a:xfrm>
            <a:off x="640237" y="3475899"/>
            <a:ext cx="10124388" cy="2610087"/>
            <a:chOff x="640237" y="2692131"/>
            <a:chExt cx="10124388" cy="2610087"/>
          </a:xfrm>
        </p:grpSpPr>
        <p:pic>
          <p:nvPicPr>
            <p:cNvPr id="8" name="Picture 7">
              <a:extLst>
                <a:ext uri="{FF2B5EF4-FFF2-40B4-BE49-F238E27FC236}">
                  <a16:creationId xmlns:a16="http://schemas.microsoft.com/office/drawing/2014/main" id="{FE860F77-76AF-0627-00D2-79D0FB424519}"/>
                </a:ext>
              </a:extLst>
            </p:cNvPr>
            <p:cNvPicPr>
              <a:picLocks noChangeAspect="1"/>
            </p:cNvPicPr>
            <p:nvPr/>
          </p:nvPicPr>
          <p:blipFill>
            <a:blip r:embed="rId2"/>
            <a:stretch>
              <a:fillRect/>
            </a:stretch>
          </p:blipFill>
          <p:spPr>
            <a:xfrm>
              <a:off x="640237" y="2692131"/>
              <a:ext cx="10124388" cy="2610087"/>
            </a:xfrm>
            <a:prstGeom prst="rect">
              <a:avLst/>
            </a:prstGeom>
          </p:spPr>
        </p:pic>
        <p:sp>
          <p:nvSpPr>
            <p:cNvPr id="9" name="Rectangle: Rounded Corners 8">
              <a:extLst>
                <a:ext uri="{FF2B5EF4-FFF2-40B4-BE49-F238E27FC236}">
                  <a16:creationId xmlns:a16="http://schemas.microsoft.com/office/drawing/2014/main" id="{2BAB1A25-6844-E71E-8A9C-B2BDFEE5FBEE}"/>
                </a:ext>
              </a:extLst>
            </p:cNvPr>
            <p:cNvSpPr/>
            <p:nvPr/>
          </p:nvSpPr>
          <p:spPr>
            <a:xfrm>
              <a:off x="1819373" y="3638746"/>
              <a:ext cx="1055802" cy="35842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9EF6C90-5556-EE58-4D70-96038FED6C34}"/>
                </a:ext>
              </a:extLst>
            </p:cNvPr>
            <p:cNvSpPr/>
            <p:nvPr/>
          </p:nvSpPr>
          <p:spPr>
            <a:xfrm>
              <a:off x="1819373" y="4324830"/>
              <a:ext cx="2149312" cy="35842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4623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87FE-1735-704F-5BF4-640C5CB196C2}"/>
              </a:ext>
            </a:extLst>
          </p:cNvPr>
          <p:cNvSpPr>
            <a:spLocks noGrp="1"/>
          </p:cNvSpPr>
          <p:nvPr>
            <p:ph type="title"/>
          </p:nvPr>
        </p:nvSpPr>
        <p:spPr>
          <a:xfrm>
            <a:off x="838200" y="101173"/>
            <a:ext cx="10515600" cy="926349"/>
          </a:xfrm>
          <a:prstGeom prst="roundRect">
            <a:avLst>
              <a:gd name="adj" fmla="val 50000"/>
            </a:avLst>
          </a:prstGeom>
          <a:solidFill>
            <a:srgbClr val="92D050"/>
          </a:solidFill>
        </p:spPr>
        <p:txBody>
          <a:bodyPr/>
          <a:lstStyle/>
          <a:p>
            <a:r>
              <a:rPr lang="en-US"/>
              <a:t>Bài 17. Biến và lệnh gán</a:t>
            </a:r>
          </a:p>
        </p:txBody>
      </p:sp>
      <p:sp>
        <p:nvSpPr>
          <p:cNvPr id="3" name="Content Placeholder 2">
            <a:extLst>
              <a:ext uri="{FF2B5EF4-FFF2-40B4-BE49-F238E27FC236}">
                <a16:creationId xmlns:a16="http://schemas.microsoft.com/office/drawing/2014/main" id="{1D2590CB-D7F9-6FB2-516B-2D8622413584}"/>
              </a:ext>
            </a:extLst>
          </p:cNvPr>
          <p:cNvSpPr>
            <a:spLocks noGrp="1"/>
          </p:cNvSpPr>
          <p:nvPr>
            <p:ph idx="1"/>
          </p:nvPr>
        </p:nvSpPr>
        <p:spPr>
          <a:xfrm>
            <a:off x="640237" y="1043444"/>
            <a:ext cx="10515600" cy="5215953"/>
          </a:xfrm>
        </p:spPr>
        <p:txBody>
          <a:bodyPr/>
          <a:lstStyle/>
          <a:p>
            <a:pPr marL="0" indent="0">
              <a:buNone/>
            </a:pPr>
            <a:r>
              <a:rPr lang="en-US" b="1">
                <a:solidFill>
                  <a:srgbClr val="FF0000"/>
                </a:solidFill>
              </a:rPr>
              <a:t>3. Từ khóa</a:t>
            </a:r>
          </a:p>
          <a:p>
            <a:r>
              <a:rPr lang="en-US"/>
              <a:t>Giới thiệu một số từ khóa của Python phiên bản 3.x</a:t>
            </a:r>
          </a:p>
          <a:p>
            <a:endParaRPr lang="en-US">
              <a:solidFill>
                <a:srgbClr val="FF0000"/>
              </a:solidFill>
            </a:endParaRPr>
          </a:p>
          <a:p>
            <a:endParaRPr lang="en-US">
              <a:solidFill>
                <a:srgbClr val="FF0000"/>
              </a:solidFill>
            </a:endParaRPr>
          </a:p>
          <a:p>
            <a:endParaRPr lang="en-US">
              <a:solidFill>
                <a:srgbClr val="FF0000"/>
              </a:solidFill>
            </a:endParaRPr>
          </a:p>
          <a:p>
            <a:endParaRPr lang="en-US">
              <a:solidFill>
                <a:srgbClr val="FF0000"/>
              </a:solidFill>
            </a:endParaRPr>
          </a:p>
          <a:p>
            <a:endParaRPr lang="en-US">
              <a:solidFill>
                <a:srgbClr val="FF0000"/>
              </a:solidFill>
            </a:endParaRPr>
          </a:p>
          <a:p>
            <a:endParaRPr lang="en-US">
              <a:solidFill>
                <a:srgbClr val="FF0000"/>
              </a:solidFill>
            </a:endParaRPr>
          </a:p>
          <a:p>
            <a:r>
              <a:rPr lang="en-US"/>
              <a:t>Chú ý: người dùng KHÔNG được phép đặt tên BIẾN giống với </a:t>
            </a:r>
            <a:r>
              <a:rPr lang="en-US">
                <a:solidFill>
                  <a:srgbClr val="FF0000"/>
                </a:solidFill>
              </a:rPr>
              <a:t>từ khóa </a:t>
            </a:r>
            <a:r>
              <a:rPr lang="en-US"/>
              <a:t>trong bảng trên</a:t>
            </a:r>
          </a:p>
          <a:p>
            <a:endParaRPr lang="en-US"/>
          </a:p>
          <a:p>
            <a:endParaRPr lang="en-US"/>
          </a:p>
          <a:p>
            <a:pPr marL="457200" lvl="1" indent="0">
              <a:buNone/>
            </a:pPr>
            <a:endParaRPr lang="en-US"/>
          </a:p>
        </p:txBody>
      </p:sp>
      <p:sp>
        <p:nvSpPr>
          <p:cNvPr id="4" name="Slide Number Placeholder 3">
            <a:extLst>
              <a:ext uri="{FF2B5EF4-FFF2-40B4-BE49-F238E27FC236}">
                <a16:creationId xmlns:a16="http://schemas.microsoft.com/office/drawing/2014/main" id="{EFFB3901-8B07-E712-18E2-0DA0874C3461}"/>
              </a:ext>
            </a:extLst>
          </p:cNvPr>
          <p:cNvSpPr>
            <a:spLocks noGrp="1"/>
          </p:cNvSpPr>
          <p:nvPr>
            <p:ph type="sldNum" sz="quarter" idx="12"/>
          </p:nvPr>
        </p:nvSpPr>
        <p:spPr/>
        <p:txBody>
          <a:bodyPr/>
          <a:lstStyle/>
          <a:p>
            <a:fld id="{737829AE-D386-42B3-8B98-59D7E2AA3463}" type="slidenum">
              <a:rPr lang="en-US" smtClean="0"/>
              <a:t>11</a:t>
            </a:fld>
            <a:endParaRPr lang="en-US"/>
          </a:p>
        </p:txBody>
      </p:sp>
      <p:pic>
        <p:nvPicPr>
          <p:cNvPr id="7" name="Picture 6">
            <a:extLst>
              <a:ext uri="{FF2B5EF4-FFF2-40B4-BE49-F238E27FC236}">
                <a16:creationId xmlns:a16="http://schemas.microsoft.com/office/drawing/2014/main" id="{9031720B-6C8F-E619-60B4-F117EEE8C9AF}"/>
              </a:ext>
            </a:extLst>
          </p:cNvPr>
          <p:cNvPicPr>
            <a:picLocks noChangeAspect="1"/>
          </p:cNvPicPr>
          <p:nvPr/>
        </p:nvPicPr>
        <p:blipFill>
          <a:blip r:embed="rId2"/>
          <a:stretch>
            <a:fillRect/>
          </a:stretch>
        </p:blipFill>
        <p:spPr>
          <a:xfrm>
            <a:off x="956033" y="2067839"/>
            <a:ext cx="10605155" cy="2859046"/>
          </a:xfrm>
          <a:prstGeom prst="rect">
            <a:avLst/>
          </a:prstGeom>
        </p:spPr>
      </p:pic>
    </p:spTree>
    <p:extLst>
      <p:ext uri="{BB962C8B-B14F-4D97-AF65-F5344CB8AC3E}">
        <p14:creationId xmlns:p14="http://schemas.microsoft.com/office/powerpoint/2010/main" val="1551695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87FE-1735-704F-5BF4-640C5CB196C2}"/>
              </a:ext>
            </a:extLst>
          </p:cNvPr>
          <p:cNvSpPr>
            <a:spLocks noGrp="1"/>
          </p:cNvSpPr>
          <p:nvPr>
            <p:ph type="title"/>
          </p:nvPr>
        </p:nvSpPr>
        <p:spPr>
          <a:xfrm>
            <a:off x="838200" y="101173"/>
            <a:ext cx="10515600" cy="926349"/>
          </a:xfrm>
          <a:prstGeom prst="roundRect">
            <a:avLst>
              <a:gd name="adj" fmla="val 50000"/>
            </a:avLst>
          </a:prstGeom>
          <a:solidFill>
            <a:srgbClr val="92D050"/>
          </a:solidFill>
        </p:spPr>
        <p:txBody>
          <a:bodyPr/>
          <a:lstStyle/>
          <a:p>
            <a:r>
              <a:rPr lang="en-US"/>
              <a:t>Bài 17. Biến và lệnh gán</a:t>
            </a:r>
          </a:p>
        </p:txBody>
      </p:sp>
      <p:sp>
        <p:nvSpPr>
          <p:cNvPr id="3" name="Content Placeholder 2">
            <a:extLst>
              <a:ext uri="{FF2B5EF4-FFF2-40B4-BE49-F238E27FC236}">
                <a16:creationId xmlns:a16="http://schemas.microsoft.com/office/drawing/2014/main" id="{1D2590CB-D7F9-6FB2-516B-2D8622413584}"/>
              </a:ext>
            </a:extLst>
          </p:cNvPr>
          <p:cNvSpPr>
            <a:spLocks noGrp="1"/>
          </p:cNvSpPr>
          <p:nvPr>
            <p:ph idx="1"/>
          </p:nvPr>
        </p:nvSpPr>
        <p:spPr>
          <a:xfrm>
            <a:off x="640237" y="1043444"/>
            <a:ext cx="10515600" cy="5215953"/>
          </a:xfrm>
        </p:spPr>
        <p:txBody>
          <a:bodyPr/>
          <a:lstStyle/>
          <a:p>
            <a:pPr marL="0" indent="0">
              <a:buNone/>
            </a:pPr>
            <a:endParaRPr lang="en-US" b="1">
              <a:solidFill>
                <a:srgbClr val="FF0000"/>
              </a:solidFill>
            </a:endParaRPr>
          </a:p>
          <a:p>
            <a:endParaRPr lang="en-US"/>
          </a:p>
          <a:p>
            <a:endParaRPr lang="en-US"/>
          </a:p>
          <a:p>
            <a:endParaRPr lang="en-US"/>
          </a:p>
          <a:p>
            <a:pPr marL="457200" lvl="1" indent="0">
              <a:buNone/>
            </a:pPr>
            <a:endParaRPr lang="en-US"/>
          </a:p>
        </p:txBody>
      </p:sp>
      <p:sp>
        <p:nvSpPr>
          <p:cNvPr id="4" name="Slide Number Placeholder 3">
            <a:extLst>
              <a:ext uri="{FF2B5EF4-FFF2-40B4-BE49-F238E27FC236}">
                <a16:creationId xmlns:a16="http://schemas.microsoft.com/office/drawing/2014/main" id="{EFFB3901-8B07-E712-18E2-0DA0874C3461}"/>
              </a:ext>
            </a:extLst>
          </p:cNvPr>
          <p:cNvSpPr>
            <a:spLocks noGrp="1"/>
          </p:cNvSpPr>
          <p:nvPr>
            <p:ph type="sldNum" sz="quarter" idx="12"/>
          </p:nvPr>
        </p:nvSpPr>
        <p:spPr/>
        <p:txBody>
          <a:bodyPr/>
          <a:lstStyle/>
          <a:p>
            <a:fld id="{737829AE-D386-42B3-8B98-59D7E2AA3463}" type="slidenum">
              <a:rPr lang="en-US" smtClean="0"/>
              <a:t>12</a:t>
            </a:fld>
            <a:endParaRPr lang="en-US"/>
          </a:p>
        </p:txBody>
      </p:sp>
      <p:pic>
        <p:nvPicPr>
          <p:cNvPr id="6" name="Picture 5">
            <a:extLst>
              <a:ext uri="{FF2B5EF4-FFF2-40B4-BE49-F238E27FC236}">
                <a16:creationId xmlns:a16="http://schemas.microsoft.com/office/drawing/2014/main" id="{E986342A-88FF-4C0D-5498-95AE5DE01006}"/>
              </a:ext>
            </a:extLst>
          </p:cNvPr>
          <p:cNvPicPr>
            <a:picLocks noChangeAspect="1"/>
          </p:cNvPicPr>
          <p:nvPr/>
        </p:nvPicPr>
        <p:blipFill>
          <a:blip r:embed="rId2"/>
          <a:stretch>
            <a:fillRect/>
          </a:stretch>
        </p:blipFill>
        <p:spPr>
          <a:xfrm>
            <a:off x="217209" y="1475462"/>
            <a:ext cx="11361656" cy="4050220"/>
          </a:xfrm>
          <a:prstGeom prst="rect">
            <a:avLst/>
          </a:prstGeom>
        </p:spPr>
      </p:pic>
    </p:spTree>
    <p:extLst>
      <p:ext uri="{BB962C8B-B14F-4D97-AF65-F5344CB8AC3E}">
        <p14:creationId xmlns:p14="http://schemas.microsoft.com/office/powerpoint/2010/main" val="249337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87FE-1735-704F-5BF4-640C5CB196C2}"/>
              </a:ext>
            </a:extLst>
          </p:cNvPr>
          <p:cNvSpPr>
            <a:spLocks noGrp="1"/>
          </p:cNvSpPr>
          <p:nvPr>
            <p:ph type="title"/>
          </p:nvPr>
        </p:nvSpPr>
        <p:spPr>
          <a:xfrm>
            <a:off x="838200" y="101173"/>
            <a:ext cx="10515600" cy="926349"/>
          </a:xfrm>
          <a:prstGeom prst="roundRect">
            <a:avLst>
              <a:gd name="adj" fmla="val 50000"/>
            </a:avLst>
          </a:prstGeom>
          <a:solidFill>
            <a:srgbClr val="92D050"/>
          </a:solidFill>
        </p:spPr>
        <p:txBody>
          <a:bodyPr/>
          <a:lstStyle/>
          <a:p>
            <a:r>
              <a:rPr lang="en-US"/>
              <a:t>Bài 17. Biến và lệnh gán</a:t>
            </a:r>
          </a:p>
        </p:txBody>
      </p:sp>
      <p:sp>
        <p:nvSpPr>
          <p:cNvPr id="3" name="Content Placeholder 2">
            <a:extLst>
              <a:ext uri="{FF2B5EF4-FFF2-40B4-BE49-F238E27FC236}">
                <a16:creationId xmlns:a16="http://schemas.microsoft.com/office/drawing/2014/main" id="{1D2590CB-D7F9-6FB2-516B-2D8622413584}"/>
              </a:ext>
            </a:extLst>
          </p:cNvPr>
          <p:cNvSpPr>
            <a:spLocks noGrp="1"/>
          </p:cNvSpPr>
          <p:nvPr>
            <p:ph idx="1"/>
          </p:nvPr>
        </p:nvSpPr>
        <p:spPr>
          <a:xfrm>
            <a:off x="640237" y="1043444"/>
            <a:ext cx="10515600" cy="5215953"/>
          </a:xfrm>
        </p:spPr>
        <p:txBody>
          <a:bodyPr/>
          <a:lstStyle/>
          <a:p>
            <a:pPr marL="0" indent="0">
              <a:buNone/>
            </a:pPr>
            <a:endParaRPr lang="en-US" b="1">
              <a:solidFill>
                <a:srgbClr val="FF0000"/>
              </a:solidFill>
            </a:endParaRPr>
          </a:p>
          <a:p>
            <a:endParaRPr lang="en-US"/>
          </a:p>
          <a:p>
            <a:endParaRPr lang="en-US"/>
          </a:p>
          <a:p>
            <a:endParaRPr lang="en-US"/>
          </a:p>
          <a:p>
            <a:pPr marL="457200" lvl="1" indent="0">
              <a:buNone/>
            </a:pPr>
            <a:endParaRPr lang="en-US"/>
          </a:p>
        </p:txBody>
      </p:sp>
      <p:sp>
        <p:nvSpPr>
          <p:cNvPr id="4" name="Slide Number Placeholder 3">
            <a:extLst>
              <a:ext uri="{FF2B5EF4-FFF2-40B4-BE49-F238E27FC236}">
                <a16:creationId xmlns:a16="http://schemas.microsoft.com/office/drawing/2014/main" id="{EFFB3901-8B07-E712-18E2-0DA0874C3461}"/>
              </a:ext>
            </a:extLst>
          </p:cNvPr>
          <p:cNvSpPr>
            <a:spLocks noGrp="1"/>
          </p:cNvSpPr>
          <p:nvPr>
            <p:ph type="sldNum" sz="quarter" idx="12"/>
          </p:nvPr>
        </p:nvSpPr>
        <p:spPr/>
        <p:txBody>
          <a:bodyPr/>
          <a:lstStyle/>
          <a:p>
            <a:fld id="{737829AE-D386-42B3-8B98-59D7E2AA3463}" type="slidenum">
              <a:rPr lang="en-US" smtClean="0"/>
              <a:t>13</a:t>
            </a:fld>
            <a:endParaRPr lang="en-US"/>
          </a:p>
        </p:txBody>
      </p:sp>
      <p:pic>
        <p:nvPicPr>
          <p:cNvPr id="6" name="Picture 5">
            <a:extLst>
              <a:ext uri="{FF2B5EF4-FFF2-40B4-BE49-F238E27FC236}">
                <a16:creationId xmlns:a16="http://schemas.microsoft.com/office/drawing/2014/main" id="{B044109C-0051-744C-A917-888D08D3C759}"/>
              </a:ext>
            </a:extLst>
          </p:cNvPr>
          <p:cNvPicPr>
            <a:picLocks noChangeAspect="1"/>
          </p:cNvPicPr>
          <p:nvPr/>
        </p:nvPicPr>
        <p:blipFill>
          <a:blip r:embed="rId2"/>
          <a:stretch>
            <a:fillRect/>
          </a:stretch>
        </p:blipFill>
        <p:spPr>
          <a:xfrm>
            <a:off x="1683202" y="1043444"/>
            <a:ext cx="8192040" cy="5713383"/>
          </a:xfrm>
          <a:prstGeom prst="rect">
            <a:avLst/>
          </a:prstGeom>
        </p:spPr>
      </p:pic>
    </p:spTree>
    <p:extLst>
      <p:ext uri="{BB962C8B-B14F-4D97-AF65-F5344CB8AC3E}">
        <p14:creationId xmlns:p14="http://schemas.microsoft.com/office/powerpoint/2010/main" val="2160846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87FE-1735-704F-5BF4-640C5CB196C2}"/>
              </a:ext>
            </a:extLst>
          </p:cNvPr>
          <p:cNvSpPr>
            <a:spLocks noGrp="1"/>
          </p:cNvSpPr>
          <p:nvPr>
            <p:ph type="title"/>
          </p:nvPr>
        </p:nvSpPr>
        <p:spPr>
          <a:xfrm>
            <a:off x="838200" y="101173"/>
            <a:ext cx="10515600" cy="926349"/>
          </a:xfrm>
          <a:prstGeom prst="roundRect">
            <a:avLst>
              <a:gd name="adj" fmla="val 50000"/>
            </a:avLst>
          </a:prstGeom>
          <a:solidFill>
            <a:srgbClr val="92D050"/>
          </a:solidFill>
        </p:spPr>
        <p:txBody>
          <a:bodyPr/>
          <a:lstStyle/>
          <a:p>
            <a:r>
              <a:rPr lang="en-US"/>
              <a:t>Bài 17. Biến và lệnh gán</a:t>
            </a:r>
          </a:p>
        </p:txBody>
      </p:sp>
      <p:sp>
        <p:nvSpPr>
          <p:cNvPr id="3" name="Content Placeholder 2">
            <a:extLst>
              <a:ext uri="{FF2B5EF4-FFF2-40B4-BE49-F238E27FC236}">
                <a16:creationId xmlns:a16="http://schemas.microsoft.com/office/drawing/2014/main" id="{1D2590CB-D7F9-6FB2-516B-2D8622413584}"/>
              </a:ext>
            </a:extLst>
          </p:cNvPr>
          <p:cNvSpPr>
            <a:spLocks noGrp="1"/>
          </p:cNvSpPr>
          <p:nvPr>
            <p:ph idx="1"/>
          </p:nvPr>
        </p:nvSpPr>
        <p:spPr>
          <a:xfrm>
            <a:off x="640237" y="1043444"/>
            <a:ext cx="10515600" cy="5215953"/>
          </a:xfrm>
        </p:spPr>
        <p:txBody>
          <a:bodyPr/>
          <a:lstStyle/>
          <a:p>
            <a:pPr marL="0" indent="0">
              <a:buNone/>
            </a:pPr>
            <a:endParaRPr lang="en-US" b="1">
              <a:solidFill>
                <a:srgbClr val="FF0000"/>
              </a:solidFill>
            </a:endParaRPr>
          </a:p>
          <a:p>
            <a:endParaRPr lang="en-US"/>
          </a:p>
          <a:p>
            <a:endParaRPr lang="en-US"/>
          </a:p>
          <a:p>
            <a:endParaRPr lang="en-US"/>
          </a:p>
          <a:p>
            <a:pPr marL="457200" lvl="1" indent="0">
              <a:buNone/>
            </a:pPr>
            <a:endParaRPr lang="en-US"/>
          </a:p>
        </p:txBody>
      </p:sp>
      <p:sp>
        <p:nvSpPr>
          <p:cNvPr id="4" name="Slide Number Placeholder 3">
            <a:extLst>
              <a:ext uri="{FF2B5EF4-FFF2-40B4-BE49-F238E27FC236}">
                <a16:creationId xmlns:a16="http://schemas.microsoft.com/office/drawing/2014/main" id="{EFFB3901-8B07-E712-18E2-0DA0874C3461}"/>
              </a:ext>
            </a:extLst>
          </p:cNvPr>
          <p:cNvSpPr>
            <a:spLocks noGrp="1"/>
          </p:cNvSpPr>
          <p:nvPr>
            <p:ph type="sldNum" sz="quarter" idx="12"/>
          </p:nvPr>
        </p:nvSpPr>
        <p:spPr/>
        <p:txBody>
          <a:bodyPr/>
          <a:lstStyle/>
          <a:p>
            <a:fld id="{737829AE-D386-42B3-8B98-59D7E2AA3463}" type="slidenum">
              <a:rPr lang="en-US" smtClean="0"/>
              <a:t>14</a:t>
            </a:fld>
            <a:endParaRPr lang="en-US"/>
          </a:p>
        </p:txBody>
      </p:sp>
      <p:pic>
        <p:nvPicPr>
          <p:cNvPr id="7" name="Picture 6">
            <a:extLst>
              <a:ext uri="{FF2B5EF4-FFF2-40B4-BE49-F238E27FC236}">
                <a16:creationId xmlns:a16="http://schemas.microsoft.com/office/drawing/2014/main" id="{224DD5AF-251A-1611-889D-17A522B6E73A}"/>
              </a:ext>
            </a:extLst>
          </p:cNvPr>
          <p:cNvPicPr>
            <a:picLocks noChangeAspect="1"/>
          </p:cNvPicPr>
          <p:nvPr/>
        </p:nvPicPr>
        <p:blipFill>
          <a:blip r:embed="rId2"/>
          <a:stretch>
            <a:fillRect/>
          </a:stretch>
        </p:blipFill>
        <p:spPr>
          <a:xfrm>
            <a:off x="1622049" y="1124475"/>
            <a:ext cx="7569086" cy="5558910"/>
          </a:xfrm>
          <a:prstGeom prst="rect">
            <a:avLst/>
          </a:prstGeom>
        </p:spPr>
      </p:pic>
    </p:spTree>
    <p:extLst>
      <p:ext uri="{BB962C8B-B14F-4D97-AF65-F5344CB8AC3E}">
        <p14:creationId xmlns:p14="http://schemas.microsoft.com/office/powerpoint/2010/main" val="329164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87FE-1735-704F-5BF4-640C5CB196C2}"/>
              </a:ext>
            </a:extLst>
          </p:cNvPr>
          <p:cNvSpPr>
            <a:spLocks noGrp="1"/>
          </p:cNvSpPr>
          <p:nvPr>
            <p:ph type="title"/>
          </p:nvPr>
        </p:nvSpPr>
        <p:spPr>
          <a:xfrm>
            <a:off x="838200" y="101173"/>
            <a:ext cx="10515600" cy="926349"/>
          </a:xfrm>
          <a:prstGeom prst="roundRect">
            <a:avLst>
              <a:gd name="adj" fmla="val 50000"/>
            </a:avLst>
          </a:prstGeom>
          <a:solidFill>
            <a:srgbClr val="92D050"/>
          </a:solidFill>
        </p:spPr>
        <p:txBody>
          <a:bodyPr/>
          <a:lstStyle/>
          <a:p>
            <a:r>
              <a:rPr lang="en-US"/>
              <a:t>Bài 17. Biến và lệnh gán</a:t>
            </a:r>
          </a:p>
        </p:txBody>
      </p:sp>
      <p:sp>
        <p:nvSpPr>
          <p:cNvPr id="3" name="Content Placeholder 2">
            <a:extLst>
              <a:ext uri="{FF2B5EF4-FFF2-40B4-BE49-F238E27FC236}">
                <a16:creationId xmlns:a16="http://schemas.microsoft.com/office/drawing/2014/main" id="{1D2590CB-D7F9-6FB2-516B-2D8622413584}"/>
              </a:ext>
            </a:extLst>
          </p:cNvPr>
          <p:cNvSpPr>
            <a:spLocks noGrp="1"/>
          </p:cNvSpPr>
          <p:nvPr>
            <p:ph idx="1"/>
          </p:nvPr>
        </p:nvSpPr>
        <p:spPr>
          <a:xfrm>
            <a:off x="649664" y="1043444"/>
            <a:ext cx="10515600" cy="5215953"/>
          </a:xfrm>
        </p:spPr>
        <p:txBody>
          <a:bodyPr/>
          <a:lstStyle/>
          <a:p>
            <a:pPr marL="0" indent="0">
              <a:buNone/>
            </a:pPr>
            <a:r>
              <a:rPr lang="en-US" b="1">
                <a:solidFill>
                  <a:srgbClr val="FF0000"/>
                </a:solidFill>
              </a:rPr>
              <a:t>Khái niệm dùng chữ để thay thế cho giá trị cụ thể</a:t>
            </a:r>
          </a:p>
          <a:p>
            <a:pPr marL="0" indent="0">
              <a:buNone/>
            </a:pPr>
            <a:r>
              <a:rPr lang="en-US"/>
              <a:t>- Trong toán học (</a:t>
            </a:r>
            <a:r>
              <a:rPr lang="en-US" i="1"/>
              <a:t>môn đại số</a:t>
            </a:r>
            <a:r>
              <a:rPr lang="en-US"/>
              <a:t>) thường dùng chữ gọi là số hạng tổng quát để thay thế cho giá trị bằng số cụ thể, ví dụ hằng đẳng thức (a+b)</a:t>
            </a:r>
            <a:r>
              <a:rPr lang="en-US" baseline="30000"/>
              <a:t>2 </a:t>
            </a:r>
            <a:r>
              <a:rPr lang="en-US"/>
              <a:t>= a</a:t>
            </a:r>
            <a:r>
              <a:rPr lang="en-US" baseline="30000"/>
              <a:t>2 </a:t>
            </a:r>
            <a:r>
              <a:rPr lang="en-US"/>
              <a:t>+ 2ab + b</a:t>
            </a:r>
            <a:r>
              <a:rPr lang="en-US" baseline="30000"/>
              <a:t>2</a:t>
            </a:r>
            <a:r>
              <a:rPr lang="en-US"/>
              <a:t> đúng với mọi giá trị của a,b</a:t>
            </a:r>
          </a:p>
          <a:p>
            <a:pPr marL="0" indent="0">
              <a:buNone/>
            </a:pPr>
            <a:r>
              <a:rPr lang="en-US"/>
              <a:t>- Trong tin học, ngôn ngữ lập trình Python cũng dùng chữ hoặc nhóm chữ gọi là BIẾN để thay cho giá trị dữ liệu cụ thể</a:t>
            </a:r>
          </a:p>
        </p:txBody>
      </p:sp>
      <p:sp>
        <p:nvSpPr>
          <p:cNvPr id="4" name="Slide Number Placeholder 3">
            <a:extLst>
              <a:ext uri="{FF2B5EF4-FFF2-40B4-BE49-F238E27FC236}">
                <a16:creationId xmlns:a16="http://schemas.microsoft.com/office/drawing/2014/main" id="{EFFB3901-8B07-E712-18E2-0DA0874C3461}"/>
              </a:ext>
            </a:extLst>
          </p:cNvPr>
          <p:cNvSpPr>
            <a:spLocks noGrp="1"/>
          </p:cNvSpPr>
          <p:nvPr>
            <p:ph type="sldNum" sz="quarter" idx="12"/>
          </p:nvPr>
        </p:nvSpPr>
        <p:spPr/>
        <p:txBody>
          <a:bodyPr/>
          <a:lstStyle/>
          <a:p>
            <a:fld id="{737829AE-D386-42B3-8B98-59D7E2AA3463}" type="slidenum">
              <a:rPr lang="en-US" smtClean="0"/>
              <a:t>2</a:t>
            </a:fld>
            <a:endParaRPr lang="en-US"/>
          </a:p>
        </p:txBody>
      </p:sp>
    </p:spTree>
    <p:extLst>
      <p:ext uri="{BB962C8B-B14F-4D97-AF65-F5344CB8AC3E}">
        <p14:creationId xmlns:p14="http://schemas.microsoft.com/office/powerpoint/2010/main" val="2999186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87FE-1735-704F-5BF4-640C5CB196C2}"/>
              </a:ext>
            </a:extLst>
          </p:cNvPr>
          <p:cNvSpPr>
            <a:spLocks noGrp="1"/>
          </p:cNvSpPr>
          <p:nvPr>
            <p:ph type="title"/>
          </p:nvPr>
        </p:nvSpPr>
        <p:spPr>
          <a:xfrm>
            <a:off x="838200" y="101173"/>
            <a:ext cx="10515600" cy="926349"/>
          </a:xfrm>
          <a:prstGeom prst="roundRect">
            <a:avLst>
              <a:gd name="adj" fmla="val 50000"/>
            </a:avLst>
          </a:prstGeom>
          <a:solidFill>
            <a:srgbClr val="92D050"/>
          </a:solidFill>
        </p:spPr>
        <p:txBody>
          <a:bodyPr/>
          <a:lstStyle/>
          <a:p>
            <a:pPr algn="r"/>
            <a:r>
              <a:rPr lang="en-US"/>
              <a:t>Bài 17. Biến và lệnh gán</a:t>
            </a:r>
          </a:p>
        </p:txBody>
      </p:sp>
      <p:sp>
        <p:nvSpPr>
          <p:cNvPr id="3" name="Content Placeholder 2">
            <a:extLst>
              <a:ext uri="{FF2B5EF4-FFF2-40B4-BE49-F238E27FC236}">
                <a16:creationId xmlns:a16="http://schemas.microsoft.com/office/drawing/2014/main" id="{1D2590CB-D7F9-6FB2-516B-2D8622413584}"/>
              </a:ext>
            </a:extLst>
          </p:cNvPr>
          <p:cNvSpPr>
            <a:spLocks noGrp="1"/>
          </p:cNvSpPr>
          <p:nvPr>
            <p:ph idx="1"/>
          </p:nvPr>
        </p:nvSpPr>
        <p:spPr>
          <a:xfrm>
            <a:off x="649664" y="591278"/>
            <a:ext cx="10515600" cy="6165549"/>
          </a:xfrm>
        </p:spPr>
        <p:txBody>
          <a:bodyPr/>
          <a:lstStyle/>
          <a:p>
            <a:pPr marL="0" indent="0">
              <a:lnSpc>
                <a:spcPct val="100000"/>
              </a:lnSpc>
              <a:buNone/>
            </a:pPr>
            <a:r>
              <a:rPr lang="en-US" b="1">
                <a:solidFill>
                  <a:srgbClr val="FF0000"/>
                </a:solidFill>
              </a:rPr>
              <a:t>1. Biến và lệnh gán giá trị cho biến</a:t>
            </a:r>
          </a:p>
          <a:p>
            <a:pPr>
              <a:lnSpc>
                <a:spcPct val="100000"/>
              </a:lnSpc>
              <a:spcBef>
                <a:spcPts val="0"/>
              </a:spcBef>
            </a:pPr>
            <a:r>
              <a:rPr lang="en-US"/>
              <a:t>Khái niệm BIẾN: </a:t>
            </a:r>
          </a:p>
          <a:p>
            <a:pPr lvl="1">
              <a:lnSpc>
                <a:spcPct val="100000"/>
              </a:lnSpc>
              <a:spcBef>
                <a:spcPts val="0"/>
              </a:spcBef>
            </a:pPr>
            <a:r>
              <a:rPr lang="en-US"/>
              <a:t>Biến là đối tượng dùng để chứa giá trị trong chương trình, biến được đặt tên khác nhau để phân biệt</a:t>
            </a:r>
          </a:p>
          <a:p>
            <a:pPr lvl="1">
              <a:lnSpc>
                <a:spcPct val="100000"/>
              </a:lnSpc>
              <a:spcBef>
                <a:spcPts val="0"/>
              </a:spcBef>
            </a:pPr>
            <a:r>
              <a:rPr lang="en-US"/>
              <a:t>Tên biến được tạo thành từ chữ cái, chữ số, dấu gạch chân ( _ ) nhưng bắt buộc phải bắt đầu bằng chữ cái hoặc dấu gạch chân ( _ ) và viết liền</a:t>
            </a:r>
          </a:p>
          <a:p>
            <a:pPr lvl="1">
              <a:lnSpc>
                <a:spcPct val="100000"/>
              </a:lnSpc>
              <a:spcBef>
                <a:spcPts val="0"/>
              </a:spcBef>
            </a:pPr>
            <a:r>
              <a:rPr lang="en-US"/>
              <a:t>Ví dụ tên biến: _a5; n3 ; </a:t>
            </a:r>
            <a:r>
              <a:rPr lang="en-US" strike="sngStrike"/>
              <a:t>8bc</a:t>
            </a:r>
            <a:r>
              <a:rPr lang="en-US"/>
              <a:t>; </a:t>
            </a:r>
            <a:r>
              <a:rPr lang="en-US" strike="sngStrike"/>
              <a:t>ho ten</a:t>
            </a:r>
          </a:p>
          <a:p>
            <a:pPr>
              <a:lnSpc>
                <a:spcPct val="100000"/>
              </a:lnSpc>
              <a:spcBef>
                <a:spcPts val="0"/>
              </a:spcBef>
            </a:pPr>
            <a:r>
              <a:rPr lang="en-US"/>
              <a:t>Lệnh gán giá trị cho biến</a:t>
            </a:r>
          </a:p>
          <a:p>
            <a:pPr lvl="1">
              <a:lnSpc>
                <a:spcPct val="100000"/>
              </a:lnSpc>
              <a:spcBef>
                <a:spcPts val="0"/>
              </a:spcBef>
            </a:pPr>
            <a:r>
              <a:rPr lang="en-US"/>
              <a:t>Ký hiệu lệnh gán là dấu bằng ( = )</a:t>
            </a:r>
          </a:p>
          <a:p>
            <a:pPr lvl="1">
              <a:lnSpc>
                <a:spcPct val="100000"/>
              </a:lnSpc>
              <a:spcBef>
                <a:spcPts val="0"/>
              </a:spcBef>
            </a:pPr>
            <a:r>
              <a:rPr lang="en-US">
                <a:solidFill>
                  <a:srgbClr val="FF0000"/>
                </a:solidFill>
              </a:rPr>
              <a:t>Tác dụng:</a:t>
            </a:r>
            <a:r>
              <a:rPr lang="en-US"/>
              <a:t> </a:t>
            </a:r>
            <a:r>
              <a:rPr lang="en-US">
                <a:solidFill>
                  <a:srgbClr val="FF0000"/>
                </a:solidFill>
              </a:rPr>
              <a:t>Tạo ra biến và xác định 1 giá trị cụ thể cho biến</a:t>
            </a:r>
          </a:p>
          <a:p>
            <a:pPr lvl="1">
              <a:lnSpc>
                <a:spcPct val="100000"/>
              </a:lnSpc>
              <a:spcBef>
                <a:spcPts val="0"/>
              </a:spcBef>
            </a:pPr>
            <a:r>
              <a:rPr lang="en-US"/>
              <a:t>Cách gán: &lt;tên biến&gt;=&lt;biểu thức&gt;</a:t>
            </a:r>
          </a:p>
          <a:p>
            <a:pPr lvl="1">
              <a:lnSpc>
                <a:spcPct val="100000"/>
              </a:lnSpc>
            </a:pPr>
            <a:r>
              <a:rPr lang="en-US"/>
              <a:t>Ví dụ:</a:t>
            </a:r>
          </a:p>
          <a:p>
            <a:pPr marL="457200" lvl="1" indent="0">
              <a:lnSpc>
                <a:spcPct val="100000"/>
              </a:lnSpc>
              <a:spcBef>
                <a:spcPts val="0"/>
              </a:spcBef>
              <a:buNone/>
            </a:pPr>
            <a:r>
              <a:rPr lang="en-US"/>
              <a:t>a=5  </a:t>
            </a:r>
            <a:r>
              <a:rPr lang="en-US">
                <a:sym typeface="Symbol" panose="05050102010706020507" pitchFamily="18" charset="2"/>
              </a:rPr>
              <a:t> ý nghĩa: cho biến a có giá trị bằng 5</a:t>
            </a:r>
          </a:p>
          <a:p>
            <a:pPr marL="457200" lvl="1" indent="0">
              <a:lnSpc>
                <a:spcPct val="100000"/>
              </a:lnSpc>
              <a:spcBef>
                <a:spcPts val="0"/>
              </a:spcBef>
              <a:buNone/>
            </a:pPr>
            <a:r>
              <a:rPr lang="en-US"/>
              <a:t>toan=7.5  </a:t>
            </a:r>
            <a:r>
              <a:rPr lang="en-US">
                <a:sym typeface="Symbol" panose="05050102010706020507" pitchFamily="18" charset="2"/>
              </a:rPr>
              <a:t> ý nghĩa: cho biến toan có giá trị bằng 7.5</a:t>
            </a:r>
          </a:p>
          <a:p>
            <a:pPr marL="457200" lvl="1" indent="0">
              <a:lnSpc>
                <a:spcPct val="100000"/>
              </a:lnSpc>
              <a:buNone/>
            </a:pPr>
            <a:endParaRPr lang="en-US"/>
          </a:p>
          <a:p>
            <a:pPr marL="457200" lvl="1" indent="0">
              <a:lnSpc>
                <a:spcPct val="100000"/>
              </a:lnSpc>
              <a:buNone/>
            </a:pPr>
            <a:endParaRPr lang="en-US"/>
          </a:p>
        </p:txBody>
      </p:sp>
      <p:sp>
        <p:nvSpPr>
          <p:cNvPr id="4" name="Slide Number Placeholder 3">
            <a:extLst>
              <a:ext uri="{FF2B5EF4-FFF2-40B4-BE49-F238E27FC236}">
                <a16:creationId xmlns:a16="http://schemas.microsoft.com/office/drawing/2014/main" id="{EFFB3901-8B07-E712-18E2-0DA0874C3461}"/>
              </a:ext>
            </a:extLst>
          </p:cNvPr>
          <p:cNvSpPr>
            <a:spLocks noGrp="1"/>
          </p:cNvSpPr>
          <p:nvPr>
            <p:ph type="sldNum" sz="quarter" idx="12"/>
          </p:nvPr>
        </p:nvSpPr>
        <p:spPr/>
        <p:txBody>
          <a:bodyPr/>
          <a:lstStyle/>
          <a:p>
            <a:fld id="{737829AE-D386-42B3-8B98-59D7E2AA3463}" type="slidenum">
              <a:rPr lang="en-US" smtClean="0"/>
              <a:t>3</a:t>
            </a:fld>
            <a:endParaRPr lang="en-US"/>
          </a:p>
        </p:txBody>
      </p:sp>
    </p:spTree>
    <p:extLst>
      <p:ext uri="{BB962C8B-B14F-4D97-AF65-F5344CB8AC3E}">
        <p14:creationId xmlns:p14="http://schemas.microsoft.com/office/powerpoint/2010/main" val="158935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87FE-1735-704F-5BF4-640C5CB196C2}"/>
              </a:ext>
            </a:extLst>
          </p:cNvPr>
          <p:cNvSpPr>
            <a:spLocks noGrp="1"/>
          </p:cNvSpPr>
          <p:nvPr>
            <p:ph type="title"/>
          </p:nvPr>
        </p:nvSpPr>
        <p:spPr>
          <a:xfrm>
            <a:off x="838200" y="101173"/>
            <a:ext cx="10515600" cy="926349"/>
          </a:xfrm>
          <a:prstGeom prst="roundRect">
            <a:avLst>
              <a:gd name="adj" fmla="val 50000"/>
            </a:avLst>
          </a:prstGeom>
          <a:solidFill>
            <a:srgbClr val="92D050"/>
          </a:solidFill>
        </p:spPr>
        <p:txBody>
          <a:bodyPr/>
          <a:lstStyle/>
          <a:p>
            <a:r>
              <a:rPr lang="en-US"/>
              <a:t>Bài 17. Biến và lệnh gán</a:t>
            </a:r>
          </a:p>
        </p:txBody>
      </p:sp>
      <p:sp>
        <p:nvSpPr>
          <p:cNvPr id="3" name="Content Placeholder 2">
            <a:extLst>
              <a:ext uri="{FF2B5EF4-FFF2-40B4-BE49-F238E27FC236}">
                <a16:creationId xmlns:a16="http://schemas.microsoft.com/office/drawing/2014/main" id="{1D2590CB-D7F9-6FB2-516B-2D8622413584}"/>
              </a:ext>
            </a:extLst>
          </p:cNvPr>
          <p:cNvSpPr>
            <a:spLocks noGrp="1"/>
          </p:cNvSpPr>
          <p:nvPr>
            <p:ph idx="1"/>
          </p:nvPr>
        </p:nvSpPr>
        <p:spPr>
          <a:xfrm>
            <a:off x="640237" y="1043444"/>
            <a:ext cx="10515600" cy="5215953"/>
          </a:xfrm>
        </p:spPr>
        <p:txBody>
          <a:bodyPr/>
          <a:lstStyle/>
          <a:p>
            <a:pPr marL="0" indent="0">
              <a:buNone/>
            </a:pPr>
            <a:r>
              <a:rPr lang="en-US" b="1">
                <a:solidFill>
                  <a:srgbClr val="FF0000"/>
                </a:solidFill>
              </a:rPr>
              <a:t>1. Biến và lệnh gán giá trị cho biến</a:t>
            </a:r>
          </a:p>
          <a:p>
            <a:r>
              <a:rPr lang="en-US"/>
              <a:t>Ví dụ 1 SGK, Tr.91</a:t>
            </a:r>
          </a:p>
          <a:p>
            <a:endParaRPr lang="en-US"/>
          </a:p>
          <a:p>
            <a:endParaRPr lang="en-US"/>
          </a:p>
          <a:p>
            <a:endParaRPr lang="en-US"/>
          </a:p>
          <a:p>
            <a:endParaRPr lang="en-US"/>
          </a:p>
          <a:p>
            <a:endParaRPr lang="en-US"/>
          </a:p>
          <a:p>
            <a:r>
              <a:rPr lang="en-US"/>
              <a:t>Ví dụ 2</a:t>
            </a:r>
          </a:p>
          <a:p>
            <a:pPr marL="0" indent="0">
              <a:buNone/>
            </a:pPr>
            <a:endParaRPr lang="en-US"/>
          </a:p>
          <a:p>
            <a:endParaRPr lang="en-US">
              <a:sym typeface="Symbol" panose="05050102010706020507" pitchFamily="18" charset="2"/>
            </a:endParaRPr>
          </a:p>
          <a:p>
            <a:pPr marL="457200" lvl="1" indent="0">
              <a:buNone/>
            </a:pPr>
            <a:endParaRPr lang="en-US"/>
          </a:p>
          <a:p>
            <a:pPr marL="457200" lvl="1" indent="0">
              <a:buNone/>
            </a:pPr>
            <a:endParaRPr lang="en-US"/>
          </a:p>
        </p:txBody>
      </p:sp>
      <p:sp>
        <p:nvSpPr>
          <p:cNvPr id="4" name="Slide Number Placeholder 3">
            <a:extLst>
              <a:ext uri="{FF2B5EF4-FFF2-40B4-BE49-F238E27FC236}">
                <a16:creationId xmlns:a16="http://schemas.microsoft.com/office/drawing/2014/main" id="{EFFB3901-8B07-E712-18E2-0DA0874C3461}"/>
              </a:ext>
            </a:extLst>
          </p:cNvPr>
          <p:cNvSpPr>
            <a:spLocks noGrp="1"/>
          </p:cNvSpPr>
          <p:nvPr>
            <p:ph type="sldNum" sz="quarter" idx="12"/>
          </p:nvPr>
        </p:nvSpPr>
        <p:spPr/>
        <p:txBody>
          <a:bodyPr/>
          <a:lstStyle/>
          <a:p>
            <a:fld id="{737829AE-D386-42B3-8B98-59D7E2AA3463}" type="slidenum">
              <a:rPr lang="en-US" smtClean="0"/>
              <a:t>4</a:t>
            </a:fld>
            <a:endParaRPr lang="en-US"/>
          </a:p>
        </p:txBody>
      </p:sp>
      <p:pic>
        <p:nvPicPr>
          <p:cNvPr id="6" name="Picture 5">
            <a:extLst>
              <a:ext uri="{FF2B5EF4-FFF2-40B4-BE49-F238E27FC236}">
                <a16:creationId xmlns:a16="http://schemas.microsoft.com/office/drawing/2014/main" id="{FE295148-AF38-1BAF-466A-E4CBCF9FF844}"/>
              </a:ext>
            </a:extLst>
          </p:cNvPr>
          <p:cNvPicPr>
            <a:picLocks noChangeAspect="1"/>
          </p:cNvPicPr>
          <p:nvPr/>
        </p:nvPicPr>
        <p:blipFill>
          <a:blip r:embed="rId2"/>
          <a:stretch>
            <a:fillRect/>
          </a:stretch>
        </p:blipFill>
        <p:spPr>
          <a:xfrm>
            <a:off x="2099428" y="2138984"/>
            <a:ext cx="7993143" cy="2346461"/>
          </a:xfrm>
          <a:prstGeom prst="rect">
            <a:avLst/>
          </a:prstGeom>
        </p:spPr>
      </p:pic>
      <p:pic>
        <p:nvPicPr>
          <p:cNvPr id="12" name="Picture 11">
            <a:extLst>
              <a:ext uri="{FF2B5EF4-FFF2-40B4-BE49-F238E27FC236}">
                <a16:creationId xmlns:a16="http://schemas.microsoft.com/office/drawing/2014/main" id="{1129D5BE-87D5-DF4A-4FBC-89FFFF6D04BD}"/>
              </a:ext>
            </a:extLst>
          </p:cNvPr>
          <p:cNvPicPr>
            <a:picLocks noChangeAspect="1"/>
          </p:cNvPicPr>
          <p:nvPr/>
        </p:nvPicPr>
        <p:blipFill>
          <a:blip r:embed="rId3"/>
          <a:stretch>
            <a:fillRect/>
          </a:stretch>
        </p:blipFill>
        <p:spPr>
          <a:xfrm>
            <a:off x="2193855" y="4621970"/>
            <a:ext cx="8304229" cy="2236030"/>
          </a:xfrm>
          <a:prstGeom prst="rect">
            <a:avLst/>
          </a:prstGeom>
        </p:spPr>
      </p:pic>
    </p:spTree>
    <p:extLst>
      <p:ext uri="{BB962C8B-B14F-4D97-AF65-F5344CB8AC3E}">
        <p14:creationId xmlns:p14="http://schemas.microsoft.com/office/powerpoint/2010/main" val="698488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87FE-1735-704F-5BF4-640C5CB196C2}"/>
              </a:ext>
            </a:extLst>
          </p:cNvPr>
          <p:cNvSpPr>
            <a:spLocks noGrp="1"/>
          </p:cNvSpPr>
          <p:nvPr>
            <p:ph type="title"/>
          </p:nvPr>
        </p:nvSpPr>
        <p:spPr>
          <a:xfrm>
            <a:off x="838200" y="101173"/>
            <a:ext cx="10515600" cy="926349"/>
          </a:xfrm>
          <a:prstGeom prst="roundRect">
            <a:avLst>
              <a:gd name="adj" fmla="val 50000"/>
            </a:avLst>
          </a:prstGeom>
          <a:solidFill>
            <a:srgbClr val="92D050"/>
          </a:solidFill>
        </p:spPr>
        <p:txBody>
          <a:bodyPr/>
          <a:lstStyle/>
          <a:p>
            <a:r>
              <a:rPr lang="en-US"/>
              <a:t>Bài 17. Biến và lệnh gán</a:t>
            </a:r>
          </a:p>
        </p:txBody>
      </p:sp>
      <p:sp>
        <p:nvSpPr>
          <p:cNvPr id="3" name="Content Placeholder 2">
            <a:extLst>
              <a:ext uri="{FF2B5EF4-FFF2-40B4-BE49-F238E27FC236}">
                <a16:creationId xmlns:a16="http://schemas.microsoft.com/office/drawing/2014/main" id="{1D2590CB-D7F9-6FB2-516B-2D8622413584}"/>
              </a:ext>
            </a:extLst>
          </p:cNvPr>
          <p:cNvSpPr>
            <a:spLocks noGrp="1"/>
          </p:cNvSpPr>
          <p:nvPr>
            <p:ph idx="1"/>
          </p:nvPr>
        </p:nvSpPr>
        <p:spPr>
          <a:xfrm>
            <a:off x="640237" y="1043444"/>
            <a:ext cx="10515600" cy="5215953"/>
          </a:xfrm>
        </p:spPr>
        <p:txBody>
          <a:bodyPr/>
          <a:lstStyle/>
          <a:p>
            <a:pPr marL="0" indent="0">
              <a:buNone/>
            </a:pPr>
            <a:r>
              <a:rPr lang="en-US" b="1">
                <a:solidFill>
                  <a:srgbClr val="FF0000"/>
                </a:solidFill>
              </a:rPr>
              <a:t>1. Biến và lệnh gán giá trị cho biến</a:t>
            </a:r>
          </a:p>
          <a:p>
            <a:r>
              <a:rPr lang="en-US"/>
              <a:t>Gán nhiều giá trị cho nhiều tên biến đồng thời</a:t>
            </a:r>
          </a:p>
          <a:p>
            <a:endParaRPr lang="en-US"/>
          </a:p>
          <a:p>
            <a:pPr marL="0" indent="0">
              <a:buNone/>
            </a:pPr>
            <a:endParaRPr lang="en-US"/>
          </a:p>
          <a:p>
            <a:endParaRPr lang="en-US">
              <a:sym typeface="Symbol" panose="05050102010706020507" pitchFamily="18" charset="2"/>
            </a:endParaRPr>
          </a:p>
          <a:p>
            <a:pPr marL="457200" lvl="1" indent="0">
              <a:buNone/>
            </a:pPr>
            <a:endParaRPr lang="en-US"/>
          </a:p>
          <a:p>
            <a:pPr marL="457200" lvl="1" indent="0">
              <a:buNone/>
            </a:pPr>
            <a:endParaRPr lang="en-US"/>
          </a:p>
        </p:txBody>
      </p:sp>
      <p:sp>
        <p:nvSpPr>
          <p:cNvPr id="4" name="Slide Number Placeholder 3">
            <a:extLst>
              <a:ext uri="{FF2B5EF4-FFF2-40B4-BE49-F238E27FC236}">
                <a16:creationId xmlns:a16="http://schemas.microsoft.com/office/drawing/2014/main" id="{EFFB3901-8B07-E712-18E2-0DA0874C3461}"/>
              </a:ext>
            </a:extLst>
          </p:cNvPr>
          <p:cNvSpPr>
            <a:spLocks noGrp="1"/>
          </p:cNvSpPr>
          <p:nvPr>
            <p:ph type="sldNum" sz="quarter" idx="12"/>
          </p:nvPr>
        </p:nvSpPr>
        <p:spPr/>
        <p:txBody>
          <a:bodyPr/>
          <a:lstStyle/>
          <a:p>
            <a:fld id="{737829AE-D386-42B3-8B98-59D7E2AA3463}" type="slidenum">
              <a:rPr lang="en-US" smtClean="0"/>
              <a:t>5</a:t>
            </a:fld>
            <a:endParaRPr lang="en-US"/>
          </a:p>
        </p:txBody>
      </p:sp>
      <p:pic>
        <p:nvPicPr>
          <p:cNvPr id="7" name="Picture 6">
            <a:extLst>
              <a:ext uri="{FF2B5EF4-FFF2-40B4-BE49-F238E27FC236}">
                <a16:creationId xmlns:a16="http://schemas.microsoft.com/office/drawing/2014/main" id="{163D129D-54D5-995B-7075-635087FA4066}"/>
              </a:ext>
            </a:extLst>
          </p:cNvPr>
          <p:cNvPicPr>
            <a:picLocks noChangeAspect="1"/>
          </p:cNvPicPr>
          <p:nvPr/>
        </p:nvPicPr>
        <p:blipFill>
          <a:blip r:embed="rId2"/>
          <a:stretch>
            <a:fillRect/>
          </a:stretch>
        </p:blipFill>
        <p:spPr>
          <a:xfrm>
            <a:off x="670381" y="2037893"/>
            <a:ext cx="8609814" cy="2792552"/>
          </a:xfrm>
          <a:prstGeom prst="rect">
            <a:avLst/>
          </a:prstGeom>
        </p:spPr>
      </p:pic>
    </p:spTree>
    <p:extLst>
      <p:ext uri="{BB962C8B-B14F-4D97-AF65-F5344CB8AC3E}">
        <p14:creationId xmlns:p14="http://schemas.microsoft.com/office/powerpoint/2010/main" val="407459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87FE-1735-704F-5BF4-640C5CB196C2}"/>
              </a:ext>
            </a:extLst>
          </p:cNvPr>
          <p:cNvSpPr>
            <a:spLocks noGrp="1"/>
          </p:cNvSpPr>
          <p:nvPr>
            <p:ph type="title"/>
          </p:nvPr>
        </p:nvSpPr>
        <p:spPr>
          <a:xfrm>
            <a:off x="838200" y="101173"/>
            <a:ext cx="10515600" cy="926349"/>
          </a:xfrm>
          <a:prstGeom prst="roundRect">
            <a:avLst>
              <a:gd name="adj" fmla="val 50000"/>
            </a:avLst>
          </a:prstGeom>
          <a:solidFill>
            <a:srgbClr val="92D050"/>
          </a:solidFill>
        </p:spPr>
        <p:txBody>
          <a:bodyPr/>
          <a:lstStyle/>
          <a:p>
            <a:r>
              <a:rPr lang="en-US"/>
              <a:t>Bài 17. Biến và lệnh gán</a:t>
            </a:r>
          </a:p>
        </p:txBody>
      </p:sp>
      <p:sp>
        <p:nvSpPr>
          <p:cNvPr id="3" name="Content Placeholder 2">
            <a:extLst>
              <a:ext uri="{FF2B5EF4-FFF2-40B4-BE49-F238E27FC236}">
                <a16:creationId xmlns:a16="http://schemas.microsoft.com/office/drawing/2014/main" id="{1D2590CB-D7F9-6FB2-516B-2D8622413584}"/>
              </a:ext>
            </a:extLst>
          </p:cNvPr>
          <p:cNvSpPr>
            <a:spLocks noGrp="1"/>
          </p:cNvSpPr>
          <p:nvPr>
            <p:ph idx="1"/>
          </p:nvPr>
        </p:nvSpPr>
        <p:spPr>
          <a:xfrm>
            <a:off x="640237" y="1043444"/>
            <a:ext cx="10515600" cy="5215953"/>
          </a:xfrm>
        </p:spPr>
        <p:txBody>
          <a:bodyPr/>
          <a:lstStyle/>
          <a:p>
            <a:pPr marL="0" indent="0">
              <a:buNone/>
            </a:pPr>
            <a:r>
              <a:rPr lang="en-US" b="1">
                <a:solidFill>
                  <a:srgbClr val="FF0000"/>
                </a:solidFill>
              </a:rPr>
              <a:t>1. Biến và lệnh gán giá trị cho biến</a:t>
            </a:r>
          </a:p>
          <a:p>
            <a:r>
              <a:rPr lang="en-US"/>
              <a:t>Bài tập</a:t>
            </a:r>
          </a:p>
          <a:p>
            <a:endParaRPr lang="en-US"/>
          </a:p>
          <a:p>
            <a:pPr marL="0" indent="0">
              <a:buNone/>
            </a:pPr>
            <a:endParaRPr lang="en-US"/>
          </a:p>
          <a:p>
            <a:endParaRPr lang="en-US">
              <a:sym typeface="Symbol" panose="05050102010706020507" pitchFamily="18" charset="2"/>
            </a:endParaRPr>
          </a:p>
          <a:p>
            <a:pPr marL="457200" lvl="1" indent="0">
              <a:buNone/>
            </a:pPr>
            <a:endParaRPr lang="en-US"/>
          </a:p>
          <a:p>
            <a:pPr marL="457200" lvl="1" indent="0">
              <a:buNone/>
            </a:pPr>
            <a:endParaRPr lang="en-US"/>
          </a:p>
        </p:txBody>
      </p:sp>
      <p:sp>
        <p:nvSpPr>
          <p:cNvPr id="4" name="Slide Number Placeholder 3">
            <a:extLst>
              <a:ext uri="{FF2B5EF4-FFF2-40B4-BE49-F238E27FC236}">
                <a16:creationId xmlns:a16="http://schemas.microsoft.com/office/drawing/2014/main" id="{EFFB3901-8B07-E712-18E2-0DA0874C3461}"/>
              </a:ext>
            </a:extLst>
          </p:cNvPr>
          <p:cNvSpPr>
            <a:spLocks noGrp="1"/>
          </p:cNvSpPr>
          <p:nvPr>
            <p:ph type="sldNum" sz="quarter" idx="12"/>
          </p:nvPr>
        </p:nvSpPr>
        <p:spPr/>
        <p:txBody>
          <a:bodyPr/>
          <a:lstStyle/>
          <a:p>
            <a:fld id="{737829AE-D386-42B3-8B98-59D7E2AA3463}" type="slidenum">
              <a:rPr lang="en-US" smtClean="0"/>
              <a:t>6</a:t>
            </a:fld>
            <a:endParaRPr lang="en-US"/>
          </a:p>
        </p:txBody>
      </p:sp>
      <p:pic>
        <p:nvPicPr>
          <p:cNvPr id="6" name="Picture 5">
            <a:extLst>
              <a:ext uri="{FF2B5EF4-FFF2-40B4-BE49-F238E27FC236}">
                <a16:creationId xmlns:a16="http://schemas.microsoft.com/office/drawing/2014/main" id="{E0C69FA9-3780-08CA-04AF-F329327D1B79}"/>
              </a:ext>
            </a:extLst>
          </p:cNvPr>
          <p:cNvPicPr>
            <a:picLocks noChangeAspect="1"/>
          </p:cNvPicPr>
          <p:nvPr/>
        </p:nvPicPr>
        <p:blipFill>
          <a:blip r:embed="rId2"/>
          <a:stretch>
            <a:fillRect/>
          </a:stretch>
        </p:blipFill>
        <p:spPr>
          <a:xfrm>
            <a:off x="216031" y="2080792"/>
            <a:ext cx="11060990" cy="3999497"/>
          </a:xfrm>
          <a:prstGeom prst="rect">
            <a:avLst/>
          </a:prstGeom>
        </p:spPr>
      </p:pic>
    </p:spTree>
    <p:extLst>
      <p:ext uri="{BB962C8B-B14F-4D97-AF65-F5344CB8AC3E}">
        <p14:creationId xmlns:p14="http://schemas.microsoft.com/office/powerpoint/2010/main" val="1626773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87FE-1735-704F-5BF4-640C5CB196C2}"/>
              </a:ext>
            </a:extLst>
          </p:cNvPr>
          <p:cNvSpPr>
            <a:spLocks noGrp="1"/>
          </p:cNvSpPr>
          <p:nvPr>
            <p:ph type="title"/>
          </p:nvPr>
        </p:nvSpPr>
        <p:spPr>
          <a:xfrm>
            <a:off x="838200" y="101173"/>
            <a:ext cx="10515600" cy="926349"/>
          </a:xfrm>
          <a:prstGeom prst="roundRect">
            <a:avLst>
              <a:gd name="adj" fmla="val 50000"/>
            </a:avLst>
          </a:prstGeom>
          <a:solidFill>
            <a:srgbClr val="92D050"/>
          </a:solidFill>
        </p:spPr>
        <p:txBody>
          <a:bodyPr/>
          <a:lstStyle/>
          <a:p>
            <a:r>
              <a:rPr lang="en-US"/>
              <a:t>Bài 17. Biến và lệnh gán</a:t>
            </a:r>
          </a:p>
        </p:txBody>
      </p:sp>
      <p:sp>
        <p:nvSpPr>
          <p:cNvPr id="3" name="Content Placeholder 2">
            <a:extLst>
              <a:ext uri="{FF2B5EF4-FFF2-40B4-BE49-F238E27FC236}">
                <a16:creationId xmlns:a16="http://schemas.microsoft.com/office/drawing/2014/main" id="{1D2590CB-D7F9-6FB2-516B-2D8622413584}"/>
              </a:ext>
            </a:extLst>
          </p:cNvPr>
          <p:cNvSpPr>
            <a:spLocks noGrp="1"/>
          </p:cNvSpPr>
          <p:nvPr>
            <p:ph idx="1"/>
          </p:nvPr>
        </p:nvSpPr>
        <p:spPr>
          <a:xfrm>
            <a:off x="640237" y="1043444"/>
            <a:ext cx="10515600" cy="5215953"/>
          </a:xfrm>
        </p:spPr>
        <p:txBody>
          <a:bodyPr/>
          <a:lstStyle/>
          <a:p>
            <a:pPr marL="0" indent="0">
              <a:buNone/>
            </a:pPr>
            <a:r>
              <a:rPr lang="en-US" b="1">
                <a:solidFill>
                  <a:srgbClr val="FF0000"/>
                </a:solidFill>
              </a:rPr>
              <a:t>2. Các phép toán trên một số kiểu dữ liệu cơ bản</a:t>
            </a:r>
          </a:p>
          <a:p>
            <a:r>
              <a:rPr lang="en-US"/>
              <a:t>Các phép toán thao tác trên dữ liệu kiểu số</a:t>
            </a:r>
          </a:p>
          <a:p>
            <a:endParaRPr lang="en-US"/>
          </a:p>
          <a:p>
            <a:endParaRPr lang="en-US"/>
          </a:p>
          <a:p>
            <a:endParaRPr lang="en-US"/>
          </a:p>
          <a:p>
            <a:endParaRPr lang="en-US"/>
          </a:p>
          <a:p>
            <a:endParaRPr lang="en-US"/>
          </a:p>
          <a:p>
            <a:endParaRPr lang="en-US"/>
          </a:p>
          <a:p>
            <a:endParaRPr lang="en-US"/>
          </a:p>
          <a:p>
            <a:r>
              <a:rPr lang="en-US" b="1" i="1"/>
              <a:t>Chú ý:</a:t>
            </a:r>
            <a:r>
              <a:rPr lang="en-US"/>
              <a:t> Giá trị của a,b phải là số nguyên hoặc số thập phân. Thứ tự thực hiện các phép toán từ trái sang phải, riêng phép lũy thừa thực hiện từ phải sang trái.</a:t>
            </a:r>
          </a:p>
          <a:p>
            <a:endParaRPr lang="en-US">
              <a:sym typeface="Symbol" panose="05050102010706020507" pitchFamily="18" charset="2"/>
            </a:endParaRPr>
          </a:p>
          <a:p>
            <a:pPr marL="457200" lvl="1" indent="0">
              <a:buNone/>
            </a:pPr>
            <a:endParaRPr lang="en-US"/>
          </a:p>
          <a:p>
            <a:pPr marL="457200" lvl="1" indent="0">
              <a:buNone/>
            </a:pPr>
            <a:endParaRPr lang="en-US"/>
          </a:p>
        </p:txBody>
      </p:sp>
      <p:sp>
        <p:nvSpPr>
          <p:cNvPr id="4" name="Slide Number Placeholder 3">
            <a:extLst>
              <a:ext uri="{FF2B5EF4-FFF2-40B4-BE49-F238E27FC236}">
                <a16:creationId xmlns:a16="http://schemas.microsoft.com/office/drawing/2014/main" id="{EFFB3901-8B07-E712-18E2-0DA0874C3461}"/>
              </a:ext>
            </a:extLst>
          </p:cNvPr>
          <p:cNvSpPr>
            <a:spLocks noGrp="1"/>
          </p:cNvSpPr>
          <p:nvPr>
            <p:ph type="sldNum" sz="quarter" idx="12"/>
          </p:nvPr>
        </p:nvSpPr>
        <p:spPr/>
        <p:txBody>
          <a:bodyPr/>
          <a:lstStyle/>
          <a:p>
            <a:fld id="{737829AE-D386-42B3-8B98-59D7E2AA3463}" type="slidenum">
              <a:rPr lang="en-US" smtClean="0"/>
              <a:t>7</a:t>
            </a:fld>
            <a:endParaRPr lang="en-US"/>
          </a:p>
        </p:txBody>
      </p:sp>
      <p:graphicFrame>
        <p:nvGraphicFramePr>
          <p:cNvPr id="5" name="Table 6">
            <a:extLst>
              <a:ext uri="{FF2B5EF4-FFF2-40B4-BE49-F238E27FC236}">
                <a16:creationId xmlns:a16="http://schemas.microsoft.com/office/drawing/2014/main" id="{DFBC92FD-31B5-6EDF-CDE7-5836BD07E6A9}"/>
              </a:ext>
            </a:extLst>
          </p:cNvPr>
          <p:cNvGraphicFramePr>
            <a:graphicFrameLocks noGrp="1"/>
          </p:cNvGraphicFramePr>
          <p:nvPr>
            <p:extLst>
              <p:ext uri="{D42A27DB-BD31-4B8C-83A1-F6EECF244321}">
                <p14:modId xmlns:p14="http://schemas.microsoft.com/office/powerpoint/2010/main" val="1682361739"/>
              </p:ext>
            </p:extLst>
          </p:nvPr>
        </p:nvGraphicFramePr>
        <p:xfrm>
          <a:off x="1625537" y="2038810"/>
          <a:ext cx="8790093" cy="3413760"/>
        </p:xfrm>
        <a:graphic>
          <a:graphicData uri="http://schemas.openxmlformats.org/drawingml/2006/table">
            <a:tbl>
              <a:tblPr firstRow="1" bandRow="1">
                <a:tableStyleId>{5C22544A-7EE6-4342-B048-85BDC9FD1C3A}</a:tableStyleId>
              </a:tblPr>
              <a:tblGrid>
                <a:gridCol w="2008505">
                  <a:extLst>
                    <a:ext uri="{9D8B030D-6E8A-4147-A177-3AD203B41FA5}">
                      <a16:colId xmlns:a16="http://schemas.microsoft.com/office/drawing/2014/main" val="1062222839"/>
                    </a:ext>
                  </a:extLst>
                </a:gridCol>
                <a:gridCol w="4072255">
                  <a:extLst>
                    <a:ext uri="{9D8B030D-6E8A-4147-A177-3AD203B41FA5}">
                      <a16:colId xmlns:a16="http://schemas.microsoft.com/office/drawing/2014/main" val="1763918317"/>
                    </a:ext>
                  </a:extLst>
                </a:gridCol>
                <a:gridCol w="2709333">
                  <a:extLst>
                    <a:ext uri="{9D8B030D-6E8A-4147-A177-3AD203B41FA5}">
                      <a16:colId xmlns:a16="http://schemas.microsoft.com/office/drawing/2014/main" val="108229791"/>
                    </a:ext>
                  </a:extLst>
                </a:gridCol>
              </a:tblGrid>
              <a:tr h="370840">
                <a:tc>
                  <a:txBody>
                    <a:bodyPr/>
                    <a:lstStyle/>
                    <a:p>
                      <a:pPr algn="ctr"/>
                      <a:r>
                        <a:rPr lang="en-US" sz="2200" b="1">
                          <a:solidFill>
                            <a:schemeClr val="tx1"/>
                          </a:solidFill>
                        </a:rPr>
                        <a:t>Dấu phép toán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b="1">
                          <a:solidFill>
                            <a:schemeClr val="tx1"/>
                          </a:solidFill>
                        </a:rPr>
                        <a:t>Ý nghĩa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b="1">
                          <a:solidFill>
                            <a:schemeClr val="tx1"/>
                          </a:solidFill>
                        </a:rPr>
                        <a:t>Ví dụ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388082"/>
                  </a:ext>
                </a:extLst>
              </a:tr>
              <a:tr h="370840">
                <a:tc>
                  <a:txBody>
                    <a:bodyPr/>
                    <a:lstStyle/>
                    <a:p>
                      <a:pPr algn="ctr"/>
                      <a:r>
                        <a:rPr lang="en-US" sz="2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0">
                          <a:solidFill>
                            <a:schemeClr val="tx1"/>
                          </a:solidFill>
                        </a:rPr>
                        <a:t>phép cộng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0">
                          <a:solidFill>
                            <a:schemeClr val="tx1"/>
                          </a:solidFill>
                        </a:rPr>
                        <a:t>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7795160"/>
                  </a:ext>
                </a:extLst>
              </a:tr>
              <a:tr h="370840">
                <a:tc>
                  <a:txBody>
                    <a:bodyPr/>
                    <a:lstStyle/>
                    <a:p>
                      <a:pPr algn="ctr"/>
                      <a:r>
                        <a:rPr lang="en-US" sz="2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0">
                          <a:solidFill>
                            <a:schemeClr val="tx1"/>
                          </a:solidFill>
                        </a:rPr>
                        <a:t>phép trừ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0">
                          <a:solidFill>
                            <a:schemeClr val="tx1"/>
                          </a:solidFill>
                        </a:rPr>
                        <a:t>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2895769"/>
                  </a:ext>
                </a:extLst>
              </a:tr>
              <a:tr h="370840">
                <a:tc>
                  <a:txBody>
                    <a:bodyPr/>
                    <a:lstStyle/>
                    <a:p>
                      <a:pPr algn="ctr"/>
                      <a:r>
                        <a:rPr lang="en-US" sz="2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0">
                          <a:solidFill>
                            <a:schemeClr val="tx1"/>
                          </a:solidFill>
                        </a:rPr>
                        <a:t>phép nhân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0">
                          <a:solidFill>
                            <a:schemeClr val="tx1"/>
                          </a:solidFill>
                        </a:rPr>
                        <a:t>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924275"/>
                  </a:ext>
                </a:extLst>
              </a:tr>
              <a:tr h="370840">
                <a:tc>
                  <a:txBody>
                    <a:bodyPr/>
                    <a:lstStyle/>
                    <a:p>
                      <a:pPr algn="ctr"/>
                      <a:r>
                        <a:rPr lang="en-US" sz="2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0">
                          <a:solidFill>
                            <a:schemeClr val="tx1"/>
                          </a:solidFill>
                        </a:rPr>
                        <a:t>phép chia lấy thương số chính xác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0">
                          <a:solidFill>
                            <a:schemeClr val="tx1"/>
                          </a:solidFill>
                        </a:rPr>
                        <a:t>5/2 =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5827600"/>
                  </a:ext>
                </a:extLst>
              </a:tr>
              <a:tr h="370840">
                <a:tc>
                  <a:txBody>
                    <a:bodyPr/>
                    <a:lstStyle/>
                    <a:p>
                      <a:pPr algn="ctr"/>
                      <a:r>
                        <a:rPr lang="en-US" sz="2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0">
                          <a:solidFill>
                            <a:schemeClr val="tx1"/>
                          </a:solidFill>
                        </a:rPr>
                        <a:t>phép chia lấy thương số nguyên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0">
                          <a:solidFill>
                            <a:schemeClr val="tx1"/>
                          </a:solidFill>
                        </a:rPr>
                        <a:t>5//2 =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9279269"/>
                  </a:ext>
                </a:extLst>
              </a:tr>
              <a:tr h="370840">
                <a:tc>
                  <a:txBody>
                    <a:bodyPr/>
                    <a:lstStyle/>
                    <a:p>
                      <a:pPr algn="ctr"/>
                      <a:r>
                        <a:rPr lang="en-US" sz="2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0">
                          <a:solidFill>
                            <a:schemeClr val="tx1"/>
                          </a:solidFill>
                        </a:rPr>
                        <a:t>phép chia lấy số dư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0">
                          <a:solidFill>
                            <a:schemeClr val="tx1"/>
                          </a:solidFill>
                        </a:rPr>
                        <a:t>5%2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753361"/>
                  </a:ext>
                </a:extLst>
              </a:tr>
              <a:tr h="370840">
                <a:tc>
                  <a:txBody>
                    <a:bodyPr/>
                    <a:lstStyle/>
                    <a:p>
                      <a:pPr algn="ctr"/>
                      <a:r>
                        <a:rPr lang="en-US" sz="2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0">
                          <a:solidFill>
                            <a:schemeClr val="tx1"/>
                          </a:solidFill>
                        </a:rPr>
                        <a:t>phép lũy thừa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0">
                          <a:solidFill>
                            <a:schemeClr val="tx1"/>
                          </a:solidFill>
                        </a:rPr>
                        <a:t>a**b = a</a:t>
                      </a:r>
                      <a:r>
                        <a:rPr lang="en-US" sz="2200" b="0" baseline="3000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8168455"/>
                  </a:ext>
                </a:extLst>
              </a:tr>
            </a:tbl>
          </a:graphicData>
        </a:graphic>
      </p:graphicFrame>
    </p:spTree>
    <p:extLst>
      <p:ext uri="{BB962C8B-B14F-4D97-AF65-F5344CB8AC3E}">
        <p14:creationId xmlns:p14="http://schemas.microsoft.com/office/powerpoint/2010/main" val="502166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87FE-1735-704F-5BF4-640C5CB196C2}"/>
              </a:ext>
            </a:extLst>
          </p:cNvPr>
          <p:cNvSpPr>
            <a:spLocks noGrp="1"/>
          </p:cNvSpPr>
          <p:nvPr>
            <p:ph type="title"/>
          </p:nvPr>
        </p:nvSpPr>
        <p:spPr>
          <a:xfrm>
            <a:off x="838200" y="101173"/>
            <a:ext cx="10515600" cy="926349"/>
          </a:xfrm>
          <a:prstGeom prst="roundRect">
            <a:avLst>
              <a:gd name="adj" fmla="val 50000"/>
            </a:avLst>
          </a:prstGeom>
          <a:solidFill>
            <a:srgbClr val="92D050"/>
          </a:solidFill>
        </p:spPr>
        <p:txBody>
          <a:bodyPr/>
          <a:lstStyle/>
          <a:p>
            <a:r>
              <a:rPr lang="en-US"/>
              <a:t>Bài 17. Biến và lệnh gán</a:t>
            </a:r>
          </a:p>
        </p:txBody>
      </p:sp>
      <p:sp>
        <p:nvSpPr>
          <p:cNvPr id="3" name="Content Placeholder 2">
            <a:extLst>
              <a:ext uri="{FF2B5EF4-FFF2-40B4-BE49-F238E27FC236}">
                <a16:creationId xmlns:a16="http://schemas.microsoft.com/office/drawing/2014/main" id="{1D2590CB-D7F9-6FB2-516B-2D8622413584}"/>
              </a:ext>
            </a:extLst>
          </p:cNvPr>
          <p:cNvSpPr>
            <a:spLocks noGrp="1"/>
          </p:cNvSpPr>
          <p:nvPr>
            <p:ph idx="1"/>
          </p:nvPr>
        </p:nvSpPr>
        <p:spPr>
          <a:xfrm>
            <a:off x="640237" y="1043444"/>
            <a:ext cx="10515600" cy="5215953"/>
          </a:xfrm>
        </p:spPr>
        <p:txBody>
          <a:bodyPr/>
          <a:lstStyle/>
          <a:p>
            <a:pPr marL="0" indent="0">
              <a:buNone/>
            </a:pPr>
            <a:r>
              <a:rPr lang="en-US" b="1">
                <a:solidFill>
                  <a:srgbClr val="FF0000"/>
                </a:solidFill>
              </a:rPr>
              <a:t>2. Các phép toán trên một số kiểu dữ liệu cơ bản</a:t>
            </a:r>
          </a:p>
          <a:p>
            <a:endParaRPr lang="en-US"/>
          </a:p>
          <a:p>
            <a:endParaRPr lang="en-US"/>
          </a:p>
          <a:p>
            <a:pPr marL="0" indent="0">
              <a:buNone/>
            </a:pPr>
            <a:endParaRPr lang="en-US"/>
          </a:p>
          <a:p>
            <a:endParaRPr lang="en-US">
              <a:sym typeface="Symbol" panose="05050102010706020507" pitchFamily="18" charset="2"/>
            </a:endParaRPr>
          </a:p>
          <a:p>
            <a:pPr marL="457200" lvl="1" indent="0">
              <a:buNone/>
            </a:pPr>
            <a:endParaRPr lang="en-US"/>
          </a:p>
          <a:p>
            <a:pPr marL="457200" lvl="1" indent="0">
              <a:buNone/>
            </a:pPr>
            <a:endParaRPr lang="en-US"/>
          </a:p>
        </p:txBody>
      </p:sp>
      <p:sp>
        <p:nvSpPr>
          <p:cNvPr id="4" name="Slide Number Placeholder 3">
            <a:extLst>
              <a:ext uri="{FF2B5EF4-FFF2-40B4-BE49-F238E27FC236}">
                <a16:creationId xmlns:a16="http://schemas.microsoft.com/office/drawing/2014/main" id="{EFFB3901-8B07-E712-18E2-0DA0874C3461}"/>
              </a:ext>
            </a:extLst>
          </p:cNvPr>
          <p:cNvSpPr>
            <a:spLocks noGrp="1"/>
          </p:cNvSpPr>
          <p:nvPr>
            <p:ph type="sldNum" sz="quarter" idx="12"/>
          </p:nvPr>
        </p:nvSpPr>
        <p:spPr/>
        <p:txBody>
          <a:bodyPr/>
          <a:lstStyle/>
          <a:p>
            <a:fld id="{737829AE-D386-42B3-8B98-59D7E2AA3463}" type="slidenum">
              <a:rPr lang="en-US" smtClean="0"/>
              <a:t>8</a:t>
            </a:fld>
            <a:endParaRPr lang="en-US"/>
          </a:p>
        </p:txBody>
      </p:sp>
      <p:pic>
        <p:nvPicPr>
          <p:cNvPr id="8" name="Picture 7">
            <a:extLst>
              <a:ext uri="{FF2B5EF4-FFF2-40B4-BE49-F238E27FC236}">
                <a16:creationId xmlns:a16="http://schemas.microsoft.com/office/drawing/2014/main" id="{6DE3D14A-8627-E355-04FA-EA980C373944}"/>
              </a:ext>
            </a:extLst>
          </p:cNvPr>
          <p:cNvPicPr>
            <a:picLocks noChangeAspect="1"/>
          </p:cNvPicPr>
          <p:nvPr/>
        </p:nvPicPr>
        <p:blipFill>
          <a:blip r:embed="rId2"/>
          <a:stretch>
            <a:fillRect/>
          </a:stretch>
        </p:blipFill>
        <p:spPr>
          <a:xfrm>
            <a:off x="122155" y="1564176"/>
            <a:ext cx="11551763" cy="4974736"/>
          </a:xfrm>
          <a:prstGeom prst="rect">
            <a:avLst/>
          </a:prstGeom>
        </p:spPr>
      </p:pic>
    </p:spTree>
    <p:extLst>
      <p:ext uri="{BB962C8B-B14F-4D97-AF65-F5344CB8AC3E}">
        <p14:creationId xmlns:p14="http://schemas.microsoft.com/office/powerpoint/2010/main" val="3423428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87FE-1735-704F-5BF4-640C5CB196C2}"/>
              </a:ext>
            </a:extLst>
          </p:cNvPr>
          <p:cNvSpPr>
            <a:spLocks noGrp="1"/>
          </p:cNvSpPr>
          <p:nvPr>
            <p:ph type="title"/>
          </p:nvPr>
        </p:nvSpPr>
        <p:spPr>
          <a:xfrm>
            <a:off x="838200" y="101173"/>
            <a:ext cx="10515600" cy="926349"/>
          </a:xfrm>
          <a:prstGeom prst="roundRect">
            <a:avLst>
              <a:gd name="adj" fmla="val 50000"/>
            </a:avLst>
          </a:prstGeom>
          <a:solidFill>
            <a:srgbClr val="92D050"/>
          </a:solidFill>
        </p:spPr>
        <p:txBody>
          <a:bodyPr/>
          <a:lstStyle/>
          <a:p>
            <a:r>
              <a:rPr lang="en-US"/>
              <a:t>Bài 17. Biến và lệnh gán</a:t>
            </a:r>
          </a:p>
        </p:txBody>
      </p:sp>
      <p:sp>
        <p:nvSpPr>
          <p:cNvPr id="3" name="Content Placeholder 2">
            <a:extLst>
              <a:ext uri="{FF2B5EF4-FFF2-40B4-BE49-F238E27FC236}">
                <a16:creationId xmlns:a16="http://schemas.microsoft.com/office/drawing/2014/main" id="{1D2590CB-D7F9-6FB2-516B-2D8622413584}"/>
              </a:ext>
            </a:extLst>
          </p:cNvPr>
          <p:cNvSpPr>
            <a:spLocks noGrp="1"/>
          </p:cNvSpPr>
          <p:nvPr>
            <p:ph idx="1"/>
          </p:nvPr>
        </p:nvSpPr>
        <p:spPr>
          <a:xfrm>
            <a:off x="640237" y="1043444"/>
            <a:ext cx="10515600" cy="5215953"/>
          </a:xfrm>
        </p:spPr>
        <p:txBody>
          <a:bodyPr/>
          <a:lstStyle/>
          <a:p>
            <a:pPr marL="0" indent="0">
              <a:buNone/>
            </a:pPr>
            <a:r>
              <a:rPr lang="en-US" b="1">
                <a:solidFill>
                  <a:srgbClr val="FF0000"/>
                </a:solidFill>
              </a:rPr>
              <a:t>2. Các phép toán trên một số kiểu dữ liệu cơ bản</a:t>
            </a:r>
          </a:p>
          <a:p>
            <a:r>
              <a:rPr lang="en-US"/>
              <a:t>Các phép toán thao tác trên dữ liệu kiểu xâu ký tự</a:t>
            </a:r>
          </a:p>
          <a:p>
            <a:endParaRPr lang="en-US"/>
          </a:p>
          <a:p>
            <a:endParaRPr lang="en-US"/>
          </a:p>
          <a:p>
            <a:endParaRPr lang="en-US"/>
          </a:p>
          <a:p>
            <a:endParaRPr lang="en-US"/>
          </a:p>
          <a:p>
            <a:endParaRPr lang="en-US"/>
          </a:p>
          <a:p>
            <a:pPr marL="457200" lvl="1" indent="0">
              <a:buNone/>
            </a:pPr>
            <a:endParaRPr lang="en-US"/>
          </a:p>
        </p:txBody>
      </p:sp>
      <p:sp>
        <p:nvSpPr>
          <p:cNvPr id="4" name="Slide Number Placeholder 3">
            <a:extLst>
              <a:ext uri="{FF2B5EF4-FFF2-40B4-BE49-F238E27FC236}">
                <a16:creationId xmlns:a16="http://schemas.microsoft.com/office/drawing/2014/main" id="{EFFB3901-8B07-E712-18E2-0DA0874C3461}"/>
              </a:ext>
            </a:extLst>
          </p:cNvPr>
          <p:cNvSpPr>
            <a:spLocks noGrp="1"/>
          </p:cNvSpPr>
          <p:nvPr>
            <p:ph type="sldNum" sz="quarter" idx="12"/>
          </p:nvPr>
        </p:nvSpPr>
        <p:spPr/>
        <p:txBody>
          <a:bodyPr/>
          <a:lstStyle/>
          <a:p>
            <a:fld id="{737829AE-D386-42B3-8B98-59D7E2AA3463}" type="slidenum">
              <a:rPr lang="en-US" smtClean="0"/>
              <a:t>9</a:t>
            </a:fld>
            <a:endParaRPr lang="en-US"/>
          </a:p>
        </p:txBody>
      </p:sp>
      <p:graphicFrame>
        <p:nvGraphicFramePr>
          <p:cNvPr id="5" name="Table 6">
            <a:extLst>
              <a:ext uri="{FF2B5EF4-FFF2-40B4-BE49-F238E27FC236}">
                <a16:creationId xmlns:a16="http://schemas.microsoft.com/office/drawing/2014/main" id="{DFBC92FD-31B5-6EDF-CDE7-5836BD07E6A9}"/>
              </a:ext>
            </a:extLst>
          </p:cNvPr>
          <p:cNvGraphicFramePr>
            <a:graphicFrameLocks noGrp="1"/>
          </p:cNvGraphicFramePr>
          <p:nvPr>
            <p:extLst>
              <p:ext uri="{D42A27DB-BD31-4B8C-83A1-F6EECF244321}">
                <p14:modId xmlns:p14="http://schemas.microsoft.com/office/powerpoint/2010/main" val="3090066982"/>
              </p:ext>
            </p:extLst>
          </p:nvPr>
        </p:nvGraphicFramePr>
        <p:xfrm>
          <a:off x="640237" y="1943972"/>
          <a:ext cx="10596514" cy="1615440"/>
        </p:xfrm>
        <a:graphic>
          <a:graphicData uri="http://schemas.openxmlformats.org/drawingml/2006/table">
            <a:tbl>
              <a:tblPr firstRow="1" bandRow="1">
                <a:tableStyleId>{5C22544A-7EE6-4342-B048-85BDC9FD1C3A}</a:tableStyleId>
              </a:tblPr>
              <a:tblGrid>
                <a:gridCol w="2008505">
                  <a:extLst>
                    <a:ext uri="{9D8B030D-6E8A-4147-A177-3AD203B41FA5}">
                      <a16:colId xmlns:a16="http://schemas.microsoft.com/office/drawing/2014/main" val="1062222839"/>
                    </a:ext>
                  </a:extLst>
                </a:gridCol>
                <a:gridCol w="4599406">
                  <a:extLst>
                    <a:ext uri="{9D8B030D-6E8A-4147-A177-3AD203B41FA5}">
                      <a16:colId xmlns:a16="http://schemas.microsoft.com/office/drawing/2014/main" val="1763918317"/>
                    </a:ext>
                  </a:extLst>
                </a:gridCol>
                <a:gridCol w="3988603">
                  <a:extLst>
                    <a:ext uri="{9D8B030D-6E8A-4147-A177-3AD203B41FA5}">
                      <a16:colId xmlns:a16="http://schemas.microsoft.com/office/drawing/2014/main" val="108229791"/>
                    </a:ext>
                  </a:extLst>
                </a:gridCol>
              </a:tblGrid>
              <a:tr h="370840">
                <a:tc>
                  <a:txBody>
                    <a:bodyPr/>
                    <a:lstStyle/>
                    <a:p>
                      <a:pPr algn="ctr"/>
                      <a:r>
                        <a:rPr lang="en-US" sz="2200" b="1">
                          <a:solidFill>
                            <a:schemeClr val="tx1"/>
                          </a:solidFill>
                        </a:rPr>
                        <a:t>Dấu phép toán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b="1">
                          <a:solidFill>
                            <a:schemeClr val="tx1"/>
                          </a:solidFill>
                        </a:rPr>
                        <a:t>Ý nghĩa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b="1">
                          <a:solidFill>
                            <a:schemeClr val="tx1"/>
                          </a:solidFill>
                        </a:rPr>
                        <a:t>Ví dụ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388082"/>
                  </a:ext>
                </a:extLst>
              </a:tr>
              <a:tr h="370840">
                <a:tc>
                  <a:txBody>
                    <a:bodyPr/>
                    <a:lstStyle/>
                    <a:p>
                      <a:pPr algn="ctr"/>
                      <a:r>
                        <a:rPr lang="en-US" sz="2200" b="1">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0">
                          <a:solidFill>
                            <a:schemeClr val="tx1"/>
                          </a:solidFill>
                        </a:rPr>
                        <a:t>phép nối 2 xâu ký tự: ghép giá trị xâu sau vào cuối xâu trước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0">
                          <a:solidFill>
                            <a:schemeClr val="tx1"/>
                          </a:solidFill>
                        </a:rPr>
                        <a:t>'chao'+'ban' </a:t>
                      </a:r>
                      <a:r>
                        <a:rPr lang="en-US" sz="2200" b="0">
                          <a:solidFill>
                            <a:schemeClr val="tx1"/>
                          </a:solidFill>
                          <a:sym typeface="Symbol" panose="05050102010706020507" pitchFamily="18" charset="2"/>
                        </a:rPr>
                        <a:t> '</a:t>
                      </a:r>
                      <a:r>
                        <a:rPr lang="en-US" sz="2200" b="0">
                          <a:solidFill>
                            <a:schemeClr val="tx1"/>
                          </a:solidFill>
                        </a:rPr>
                        <a:t>chaoban'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7795160"/>
                  </a:ext>
                </a:extLst>
              </a:tr>
              <a:tr h="370840">
                <a:tc>
                  <a:txBody>
                    <a:bodyPr/>
                    <a:lstStyle/>
                    <a:p>
                      <a:pPr algn="ctr"/>
                      <a:r>
                        <a:rPr lang="en-US" sz="2200" b="1">
                          <a:solidFill>
                            <a:schemeClr val="tx1"/>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0">
                          <a:solidFill>
                            <a:schemeClr val="tx1"/>
                          </a:solidFill>
                        </a:rPr>
                        <a:t>phép lặp lại giá trị xâu n lần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0">
                          <a:solidFill>
                            <a:schemeClr val="tx1"/>
                          </a:solidFill>
                        </a:rPr>
                        <a:t>'chao'*3 </a:t>
                      </a:r>
                      <a:r>
                        <a:rPr lang="en-US" sz="2200" b="0">
                          <a:solidFill>
                            <a:schemeClr val="tx1"/>
                          </a:solidFill>
                          <a:sym typeface="Symbol" panose="05050102010706020507" pitchFamily="18" charset="2"/>
                        </a:rPr>
                        <a:t> chaochaochao</a:t>
                      </a:r>
                      <a:endParaRPr lang="en-US" sz="22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2895769"/>
                  </a:ext>
                </a:extLst>
              </a:tr>
            </a:tbl>
          </a:graphicData>
        </a:graphic>
      </p:graphicFrame>
      <p:pic>
        <p:nvPicPr>
          <p:cNvPr id="7" name="Picture 6">
            <a:extLst>
              <a:ext uri="{FF2B5EF4-FFF2-40B4-BE49-F238E27FC236}">
                <a16:creationId xmlns:a16="http://schemas.microsoft.com/office/drawing/2014/main" id="{AC62ACE7-DB15-E79F-1DC8-234D3D0410D8}"/>
              </a:ext>
            </a:extLst>
          </p:cNvPr>
          <p:cNvPicPr>
            <a:picLocks noChangeAspect="1"/>
          </p:cNvPicPr>
          <p:nvPr/>
        </p:nvPicPr>
        <p:blipFill>
          <a:blip r:embed="rId2"/>
          <a:stretch>
            <a:fillRect/>
          </a:stretch>
        </p:blipFill>
        <p:spPr>
          <a:xfrm>
            <a:off x="1989056" y="3723589"/>
            <a:ext cx="7615940" cy="2927022"/>
          </a:xfrm>
          <a:prstGeom prst="rect">
            <a:avLst/>
          </a:prstGeom>
        </p:spPr>
      </p:pic>
    </p:spTree>
    <p:extLst>
      <p:ext uri="{BB962C8B-B14F-4D97-AF65-F5344CB8AC3E}">
        <p14:creationId xmlns:p14="http://schemas.microsoft.com/office/powerpoint/2010/main" val="1960733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725</Words>
  <Application>Microsoft Office PowerPoint</Application>
  <PresentationFormat>Widescreen</PresentationFormat>
  <Paragraphs>144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Symbol</vt:lpstr>
      <vt:lpstr>Times New Roman</vt:lpstr>
      <vt:lpstr>Office Theme</vt:lpstr>
      <vt:lpstr>GIẢI QUYẾT VẤN ĐỀ VỚI SỰ TRỢ GIÚP CỦA MÁY TÍNH</vt:lpstr>
      <vt:lpstr>Bài 17. Biến và lệnh gán</vt:lpstr>
      <vt:lpstr>Bài 17. Biến và lệnh gán</vt:lpstr>
      <vt:lpstr>Bài 17. Biến và lệnh gán</vt:lpstr>
      <vt:lpstr>Bài 17. Biến và lệnh gán</vt:lpstr>
      <vt:lpstr>Bài 17. Biến và lệnh gán</vt:lpstr>
      <vt:lpstr>Bài 17. Biến và lệnh gán</vt:lpstr>
      <vt:lpstr>Bài 17. Biến và lệnh gán</vt:lpstr>
      <vt:lpstr>Bài 17. Biến và lệnh gán</vt:lpstr>
      <vt:lpstr>Bài 17. Biến và lệnh gán</vt:lpstr>
      <vt:lpstr>Bài 17. Biến và lệnh gán</vt:lpstr>
      <vt:lpstr>Bài 17. Biến và lệnh gán</vt:lpstr>
      <vt:lpstr>Bài 17. Biến và lệnh gán</vt:lpstr>
      <vt:lpstr>Bài 17. Biến và lệnh gán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péon</dc:creator>
  <cp:lastModifiedBy>Personal</cp:lastModifiedBy>
  <cp:revision>251</cp:revision>
  <dcterms:created xsi:type="dcterms:W3CDTF">2022-12-13T08:56:52Z</dcterms:created>
  <dcterms:modified xsi:type="dcterms:W3CDTF">2024-12-05T07:25:46Z</dcterms:modified>
</cp:coreProperties>
</file>