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68" r:id="rId3"/>
    <p:sldId id="257" r:id="rId4"/>
    <p:sldId id="270" r:id="rId5"/>
    <p:sldId id="269" r:id="rId6"/>
    <p:sldId id="258" r:id="rId7"/>
    <p:sldId id="311" r:id="rId8"/>
    <p:sldId id="259" r:id="rId9"/>
    <p:sldId id="260" r:id="rId10"/>
    <p:sldId id="312" r:id="rId11"/>
    <p:sldId id="313" r:id="rId12"/>
    <p:sldId id="314" r:id="rId13"/>
    <p:sldId id="315" r:id="rId14"/>
    <p:sldId id="351" r:id="rId15"/>
    <p:sldId id="316" r:id="rId16"/>
    <p:sldId id="317" r:id="rId17"/>
    <p:sldId id="261" r:id="rId18"/>
    <p:sldId id="318" r:id="rId19"/>
    <p:sldId id="355" r:id="rId20"/>
    <p:sldId id="321" r:id="rId21"/>
    <p:sldId id="322" r:id="rId22"/>
    <p:sldId id="353" r:id="rId23"/>
    <p:sldId id="319" r:id="rId24"/>
    <p:sldId id="354" r:id="rId25"/>
    <p:sldId id="324" r:id="rId26"/>
    <p:sldId id="326" r:id="rId27"/>
    <p:sldId id="352" r:id="rId28"/>
    <p:sldId id="325" r:id="rId29"/>
    <p:sldId id="328" r:id="rId30"/>
    <p:sldId id="329" r:id="rId31"/>
    <p:sldId id="330" r:id="rId32"/>
    <p:sldId id="331" r:id="rId33"/>
    <p:sldId id="347" r:id="rId34"/>
    <p:sldId id="333" r:id="rId35"/>
    <p:sldId id="263" r:id="rId36"/>
    <p:sldId id="340" r:id="rId37"/>
    <p:sldId id="341" r:id="rId38"/>
    <p:sldId id="342" r:id="rId39"/>
    <p:sldId id="343" r:id="rId40"/>
    <p:sldId id="344" r:id="rId41"/>
    <p:sldId id="345" r:id="rId42"/>
    <p:sldId id="346" r:id="rId43"/>
    <p:sldId id="348" r:id="rId44"/>
    <p:sldId id="349" r:id="rId45"/>
    <p:sldId id="350" r:id="rId46"/>
    <p:sldId id="29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0"/>
  </p:normalViewPr>
  <p:slideViewPr>
    <p:cSldViewPr snapToGrid="0">
      <p:cViewPr varScale="1">
        <p:scale>
          <a:sx n="77" d="100"/>
          <a:sy n="77" d="100"/>
        </p:scale>
        <p:origin x="91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74710-0316-4846-9868-06B84C6246B2}"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CFDC8-E5B3-40CA-A2F2-80C5CCBBF032}" type="slidenum">
              <a:rPr lang="en-US" smtClean="0"/>
              <a:t>‹#›</a:t>
            </a:fld>
            <a:endParaRPr lang="en-US"/>
          </a:p>
        </p:txBody>
      </p:sp>
    </p:spTree>
    <p:extLst>
      <p:ext uri="{BB962C8B-B14F-4D97-AF65-F5344CB8AC3E}">
        <p14:creationId xmlns:p14="http://schemas.microsoft.com/office/powerpoint/2010/main" val="337923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latin typeface="+mn-lt"/>
                <a:ea typeface="Times New Roman" panose="02020603050405020304" pitchFamily="18" charset="0"/>
                <a:cs typeface="Times New Roman" panose="02020603050405020304" pitchFamily="18" charset="0"/>
              </a:rPr>
              <a:t>0981713891- 0366.698.459.</a:t>
            </a:r>
            <a:endParaRPr lang="en-US" sz="1200" kern="1200" dirty="0">
              <a:solidFill>
                <a:schemeClr val="tx1"/>
              </a:solidFill>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7FCFDC8-E5B3-40CA-A2F2-80C5CCBBF032}" type="slidenum">
              <a:rPr lang="en-US" smtClean="0"/>
              <a:t>3</a:t>
            </a:fld>
            <a:endParaRPr lang="en-US"/>
          </a:p>
        </p:txBody>
      </p:sp>
    </p:spTree>
    <p:extLst>
      <p:ext uri="{BB962C8B-B14F-4D97-AF65-F5344CB8AC3E}">
        <p14:creationId xmlns:p14="http://schemas.microsoft.com/office/powerpoint/2010/main" val="127886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latin typeface="+mn-lt"/>
                <a:ea typeface="Times New Roman" panose="02020603050405020304" pitchFamily="18" charset="0"/>
                <a:cs typeface="Times New Roman" panose="02020603050405020304" pitchFamily="18" charset="0"/>
              </a:rPr>
              <a:t>0981713891- 0366.698.459.</a:t>
            </a:r>
            <a:endParaRPr lang="en-US" sz="1200" kern="1200" dirty="0">
              <a:solidFill>
                <a:schemeClr val="tx1"/>
              </a:solidFill>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7FCFDC8-E5B3-40CA-A2F2-80C5CCBBF032}" type="slidenum">
              <a:rPr lang="en-US" smtClean="0"/>
              <a:t>6</a:t>
            </a:fld>
            <a:endParaRPr lang="en-US"/>
          </a:p>
        </p:txBody>
      </p:sp>
    </p:spTree>
    <p:extLst>
      <p:ext uri="{BB962C8B-B14F-4D97-AF65-F5344CB8AC3E}">
        <p14:creationId xmlns:p14="http://schemas.microsoft.com/office/powerpoint/2010/main" val="42759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latin typeface="+mn-lt"/>
                <a:ea typeface="Times New Roman" panose="02020603050405020304" pitchFamily="18" charset="0"/>
                <a:cs typeface="Times New Roman" panose="02020603050405020304" pitchFamily="18" charset="0"/>
              </a:rPr>
              <a:t>0981713891- 0366.698.459.</a:t>
            </a:r>
            <a:endParaRPr lang="en-US" sz="1200" kern="1200" dirty="0">
              <a:solidFill>
                <a:schemeClr val="tx1"/>
              </a:solidFill>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7FCFDC8-E5B3-40CA-A2F2-80C5CCBBF032}" type="slidenum">
              <a:rPr lang="en-US" smtClean="0"/>
              <a:t>9</a:t>
            </a:fld>
            <a:endParaRPr lang="en-US"/>
          </a:p>
        </p:txBody>
      </p:sp>
    </p:spTree>
    <p:extLst>
      <p:ext uri="{BB962C8B-B14F-4D97-AF65-F5344CB8AC3E}">
        <p14:creationId xmlns:p14="http://schemas.microsoft.com/office/powerpoint/2010/main" val="65272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latin typeface="+mn-lt"/>
                <a:ea typeface="Times New Roman" panose="02020603050405020304" pitchFamily="18" charset="0"/>
                <a:cs typeface="Times New Roman" panose="02020603050405020304" pitchFamily="18" charset="0"/>
              </a:rPr>
              <a:t>0981713891- 0366.698.459.</a:t>
            </a:r>
            <a:endParaRPr lang="en-US" sz="1200" kern="1200" dirty="0">
              <a:solidFill>
                <a:schemeClr val="tx1"/>
              </a:solidFill>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7FCFDC8-E5B3-40CA-A2F2-80C5CCBBF032}" type="slidenum">
              <a:rPr lang="en-US" smtClean="0"/>
              <a:t>17</a:t>
            </a:fld>
            <a:endParaRPr lang="en-US"/>
          </a:p>
        </p:txBody>
      </p:sp>
    </p:spTree>
    <p:extLst>
      <p:ext uri="{BB962C8B-B14F-4D97-AF65-F5344CB8AC3E}">
        <p14:creationId xmlns:p14="http://schemas.microsoft.com/office/powerpoint/2010/main" val="143407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latin typeface="+mn-lt"/>
                <a:ea typeface="Times New Roman" panose="02020603050405020304" pitchFamily="18" charset="0"/>
                <a:cs typeface="Times New Roman" panose="02020603050405020304" pitchFamily="18" charset="0"/>
              </a:rPr>
              <a:t>0981713891- 0366.698.459.</a:t>
            </a:r>
            <a:endParaRPr lang="en-US" sz="1200" kern="1200" dirty="0">
              <a:solidFill>
                <a:schemeClr val="tx1"/>
              </a:solidFill>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7FCFDC8-E5B3-40CA-A2F2-80C5CCBBF032}" type="slidenum">
              <a:rPr lang="en-US" smtClean="0"/>
              <a:t>22</a:t>
            </a:fld>
            <a:endParaRPr lang="en-US"/>
          </a:p>
        </p:txBody>
      </p:sp>
    </p:spTree>
    <p:extLst>
      <p:ext uri="{BB962C8B-B14F-4D97-AF65-F5344CB8AC3E}">
        <p14:creationId xmlns:p14="http://schemas.microsoft.com/office/powerpoint/2010/main" val="624744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latin typeface="+mn-lt"/>
                <a:ea typeface="Times New Roman" panose="02020603050405020304" pitchFamily="18" charset="0"/>
                <a:cs typeface="Times New Roman" panose="02020603050405020304" pitchFamily="18" charset="0"/>
              </a:rPr>
              <a:t>0981713891- 0366.698.459.</a:t>
            </a:r>
            <a:endParaRPr lang="en-US" sz="1200" kern="1200" dirty="0">
              <a:solidFill>
                <a:schemeClr val="tx1"/>
              </a:solidFill>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7FCFDC8-E5B3-40CA-A2F2-80C5CCBBF032}" type="slidenum">
              <a:rPr lang="en-US" smtClean="0"/>
              <a:t>30</a:t>
            </a:fld>
            <a:endParaRPr lang="en-US"/>
          </a:p>
        </p:txBody>
      </p:sp>
    </p:spTree>
    <p:extLst>
      <p:ext uri="{BB962C8B-B14F-4D97-AF65-F5344CB8AC3E}">
        <p14:creationId xmlns:p14="http://schemas.microsoft.com/office/powerpoint/2010/main" val="42088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44</a:t>
            </a:fld>
            <a:endParaRPr lang="zh-CN" altLang="en-US"/>
          </a:p>
        </p:txBody>
      </p:sp>
    </p:spTree>
    <p:extLst>
      <p:ext uri="{BB962C8B-B14F-4D97-AF65-F5344CB8AC3E}">
        <p14:creationId xmlns:p14="http://schemas.microsoft.com/office/powerpoint/2010/main" val="3540367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BDC720E-C658-4651-AE28-4AE7B12013B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242781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DC720E-C658-4651-AE28-4AE7B12013B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427390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DC720E-C658-4651-AE28-4AE7B12013B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2488158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D49E0965-93A8-4A44-9C3E-514D972D880F}"/>
              </a:ext>
            </a:extLst>
          </p:cNvPr>
          <p:cNvCxnSpPr/>
          <p:nvPr userDrawn="1"/>
        </p:nvCxnSpPr>
        <p:spPr>
          <a:xfrm>
            <a:off x="793751" y="1054100"/>
            <a:ext cx="106045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3DDB341F-6553-4855-BA85-32AF0B79B1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491" y="283047"/>
            <a:ext cx="1232412" cy="1030492"/>
          </a:xfrm>
          <a:prstGeom prst="rect">
            <a:avLst/>
          </a:prstGeom>
        </p:spPr>
      </p:pic>
    </p:spTree>
    <p:extLst>
      <p:ext uri="{BB962C8B-B14F-4D97-AF65-F5344CB8AC3E}">
        <p14:creationId xmlns:p14="http://schemas.microsoft.com/office/powerpoint/2010/main" val="2022042684"/>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730" y="407207"/>
            <a:ext cx="8347089" cy="6095237"/>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29" y="4372713"/>
            <a:ext cx="2779024" cy="280809"/>
          </a:xfrm>
          <a:prstGeom prst="rect">
            <a:avLst/>
          </a:prstGeom>
        </p:spPr>
      </p:pic>
      <p:pic>
        <p:nvPicPr>
          <p:cNvPr id="6" name="图片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17813" y="2072753"/>
            <a:ext cx="3016355" cy="815231"/>
          </a:xfrm>
          <a:prstGeom prst="rect">
            <a:avLst/>
          </a:prstGeom>
        </p:spPr>
      </p:pic>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49268" y="51651"/>
            <a:ext cx="8262433" cy="6806349"/>
          </a:xfrm>
          <a:prstGeom prst="rect">
            <a:avLst/>
          </a:prstGeom>
        </p:spPr>
      </p:pic>
      <p:pic>
        <p:nvPicPr>
          <p:cNvPr id="9" name="图片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14911" y="3327699"/>
            <a:ext cx="1232683" cy="1619045"/>
          </a:xfrm>
          <a:prstGeom prst="rect">
            <a:avLst/>
          </a:prstGeom>
        </p:spPr>
      </p:pic>
      <p:pic>
        <p:nvPicPr>
          <p:cNvPr id="10" name="图片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04262" y="2376463"/>
            <a:ext cx="1568105" cy="3521517"/>
          </a:xfrm>
          <a:prstGeom prst="rect">
            <a:avLst/>
          </a:prstGeom>
        </p:spPr>
      </p:pic>
      <p:pic>
        <p:nvPicPr>
          <p:cNvPr id="12" name="图片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858011" y="5343261"/>
            <a:ext cx="2773600" cy="1109439"/>
          </a:xfrm>
          <a:prstGeom prst="rect">
            <a:avLst/>
          </a:prstGeom>
        </p:spPr>
      </p:pic>
      <p:sp>
        <p:nvSpPr>
          <p:cNvPr id="13" name="Rectangle 12">
            <a:extLst>
              <a:ext uri="{FF2B5EF4-FFF2-40B4-BE49-F238E27FC236}">
                <a16:creationId xmlns:a16="http://schemas.microsoft.com/office/drawing/2014/main" id="{B63CD126-9349-2440-8947-CD53B747BCD7}"/>
              </a:ext>
            </a:extLst>
          </p:cNvPr>
          <p:cNvSpPr/>
          <p:nvPr userDrawn="1"/>
        </p:nvSpPr>
        <p:spPr>
          <a:xfrm>
            <a:off x="11177787" y="6570741"/>
            <a:ext cx="1069480" cy="256545"/>
          </a:xfrm>
          <a:prstGeom prst="rect">
            <a:avLst/>
          </a:prstGeom>
        </p:spPr>
        <p:txBody>
          <a:bodyPr wrap="square">
            <a:spAutoFit/>
          </a:bodyPr>
          <a:lstStyle/>
          <a:p>
            <a:r>
              <a:rPr lang="en-US" sz="1067" b="0" i="0" dirty="0" err="1">
                <a:solidFill>
                  <a:schemeClr val="bg1">
                    <a:lumMod val="75000"/>
                  </a:schemeClr>
                </a:solidFill>
                <a:effectLst/>
                <a:latin typeface="Segoe UI"/>
              </a:rPr>
              <a:t>vietlanglit.com</a:t>
            </a:r>
            <a:endParaRPr lang="en-US" sz="1067" dirty="0">
              <a:solidFill>
                <a:schemeClr val="bg1">
                  <a:lumMod val="75000"/>
                </a:schemeClr>
              </a:solidFill>
            </a:endParaRPr>
          </a:p>
        </p:txBody>
      </p:sp>
    </p:spTree>
    <p:extLst>
      <p:ext uri="{BB962C8B-B14F-4D97-AF65-F5344CB8AC3E}">
        <p14:creationId xmlns:p14="http://schemas.microsoft.com/office/powerpoint/2010/main" val="19712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6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0" fill="hold"/>
                                        <p:tgtEl>
                                          <p:spTgt spid="6"/>
                                        </p:tgtEl>
                                        <p:attrNameLst>
                                          <p:attrName>ppt_x</p:attrName>
                                        </p:attrNameLst>
                                      </p:cBhvr>
                                      <p:tavLst>
                                        <p:tav tm="0">
                                          <p:val>
                                            <p:strVal val="1+#ppt_w/2"/>
                                          </p:val>
                                        </p:tav>
                                        <p:tav tm="100000">
                                          <p:val>
                                            <p:strVal val="#ppt_x"/>
                                          </p:val>
                                        </p:tav>
                                      </p:tavLst>
                                    </p:anim>
                                    <p:anim calcmode="lin" valueType="num">
                                      <p:cBhvr additive="base">
                                        <p:cTn id="8" dur="4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46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0" fill="hold"/>
                                        <p:tgtEl>
                                          <p:spTgt spid="11"/>
                                        </p:tgtEl>
                                        <p:attrNameLst>
                                          <p:attrName>ppt_x</p:attrName>
                                        </p:attrNameLst>
                                      </p:cBhvr>
                                      <p:tavLst>
                                        <p:tav tm="0">
                                          <p:val>
                                            <p:strVal val="1+#ppt_w/2"/>
                                          </p:val>
                                        </p:tav>
                                        <p:tav tm="100000">
                                          <p:val>
                                            <p:strVal val="#ppt_x"/>
                                          </p:val>
                                        </p:tav>
                                      </p:tavLst>
                                    </p:anim>
                                    <p:anim calcmode="lin" valueType="num">
                                      <p:cBhvr additive="base">
                                        <p:cTn id="12" dur="5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46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4000" fill="hold"/>
                                        <p:tgtEl>
                                          <p:spTgt spid="12"/>
                                        </p:tgtEl>
                                        <p:attrNameLst>
                                          <p:attrName>ppt_x</p:attrName>
                                        </p:attrNameLst>
                                      </p:cBhvr>
                                      <p:tavLst>
                                        <p:tav tm="0">
                                          <p:val>
                                            <p:strVal val="1+#ppt_w/2"/>
                                          </p:val>
                                        </p:tav>
                                        <p:tav tm="100000">
                                          <p:val>
                                            <p:strVal val="#ppt_x"/>
                                          </p:val>
                                        </p:tav>
                                      </p:tavLst>
                                    </p:anim>
                                    <p:anim calcmode="lin" valueType="num">
                                      <p:cBhvr additive="base">
                                        <p:cTn id="16" dur="4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DC720E-C658-4651-AE28-4AE7B12013B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250233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DC720E-C658-4651-AE28-4AE7B12013B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297564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DC720E-C658-4651-AE28-4AE7B12013B2}"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2342501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DC720E-C658-4651-AE28-4AE7B12013B2}"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9401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DC720E-C658-4651-AE28-4AE7B12013B2}"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128409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C720E-C658-4651-AE28-4AE7B12013B2}"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202333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DC720E-C658-4651-AE28-4AE7B12013B2}"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67049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DC720E-C658-4651-AE28-4AE7B12013B2}"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B8FBC-2BA9-4A62-A66D-659E3C8BF11B}" type="slidenum">
              <a:rPr lang="en-US" smtClean="0"/>
              <a:t>‹#›</a:t>
            </a:fld>
            <a:endParaRPr lang="en-US"/>
          </a:p>
        </p:txBody>
      </p:sp>
    </p:spTree>
    <p:extLst>
      <p:ext uri="{BB962C8B-B14F-4D97-AF65-F5344CB8AC3E}">
        <p14:creationId xmlns:p14="http://schemas.microsoft.com/office/powerpoint/2010/main" val="363898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C720E-C658-4651-AE28-4AE7B12013B2}" type="datetimeFigureOut">
              <a:rPr lang="en-US" smtClean="0"/>
              <a:t>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B8FBC-2BA9-4A62-A66D-659E3C8BF11B}" type="slidenum">
              <a:rPr lang="en-US" smtClean="0"/>
              <a:t>‹#›</a:t>
            </a:fld>
            <a:endParaRPr lang="en-US"/>
          </a:p>
        </p:txBody>
      </p:sp>
    </p:spTree>
    <p:extLst>
      <p:ext uri="{BB962C8B-B14F-4D97-AF65-F5344CB8AC3E}">
        <p14:creationId xmlns:p14="http://schemas.microsoft.com/office/powerpoint/2010/main" val="3891184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29.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3.jpeg"/><Relationship Id="rId7" Type="http://schemas.openxmlformats.org/officeDocument/2006/relationships/image" Target="../media/image56.jp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55.jpeg"/><Relationship Id="rId10" Type="http://schemas.openxmlformats.org/officeDocument/2006/relationships/image" Target="../media/image59.png"/><Relationship Id="rId4" Type="http://schemas.openxmlformats.org/officeDocument/2006/relationships/image" Target="../media/image54.jpeg"/><Relationship Id="rId9" Type="http://schemas.openxmlformats.org/officeDocument/2006/relationships/image" Target="../media/image58.jp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59.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9.jpeg"/><Relationship Id="rId7" Type="http://schemas.openxmlformats.org/officeDocument/2006/relationships/slide" Target="slide38.xml"/><Relationship Id="rId12" Type="http://schemas.openxmlformats.org/officeDocument/2006/relationships/slide" Target="slide43.xml"/><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 Target="slide37.xml"/><Relationship Id="rId11" Type="http://schemas.openxmlformats.org/officeDocument/2006/relationships/slide" Target="slide42.xml"/><Relationship Id="rId5" Type="http://schemas.openxmlformats.org/officeDocument/2006/relationships/slide" Target="slide36.xml"/><Relationship Id="rId10" Type="http://schemas.openxmlformats.org/officeDocument/2006/relationships/slide" Target="slide41.xml"/><Relationship Id="rId4" Type="http://schemas.openxmlformats.org/officeDocument/2006/relationships/slide" Target="slide35.xml"/><Relationship Id="rId9" Type="http://schemas.openxmlformats.org/officeDocument/2006/relationships/slide" Target="slide40.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slide" Target="slide34.xml"/><Relationship Id="rId2" Type="http://schemas.openxmlformats.org/officeDocument/2006/relationships/image" Target="../media/image9.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73.png"/><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slide" Target="slide34.xml"/><Relationship Id="rId2" Type="http://schemas.openxmlformats.org/officeDocument/2006/relationships/image" Target="../media/image9.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73.png"/><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slide" Target="slide34.xml"/><Relationship Id="rId2" Type="http://schemas.openxmlformats.org/officeDocument/2006/relationships/image" Target="../media/image9.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73.png"/><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slide" Target="slide34.xml"/><Relationship Id="rId2" Type="http://schemas.openxmlformats.org/officeDocument/2006/relationships/image" Target="../media/image9.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73.png"/><Relationship Id="rId4" Type="http://schemas.microsoft.com/office/2007/relationships/hdphoto" Target="../media/hdphoto3.wdp"/></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slide" Target="slide34.xml"/><Relationship Id="rId2" Type="http://schemas.openxmlformats.org/officeDocument/2006/relationships/image" Target="../media/image9.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73.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slide" Target="slide34.xml"/><Relationship Id="rId2" Type="http://schemas.openxmlformats.org/officeDocument/2006/relationships/image" Target="../media/image9.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73.png"/><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slide" Target="slide34.xml"/><Relationship Id="rId2" Type="http://schemas.openxmlformats.org/officeDocument/2006/relationships/image" Target="../media/image9.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73.png"/><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slide" Target="slide34.xml"/><Relationship Id="rId2" Type="http://schemas.openxmlformats.org/officeDocument/2006/relationships/image" Target="../media/image9.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73.png"/><Relationship Id="rId4" Type="http://schemas.microsoft.com/office/2007/relationships/hdphoto" Target="../media/hdphoto3.wdp"/></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jpg"/><Relationship Id="rId4" Type="http://schemas.openxmlformats.org/officeDocument/2006/relationships/image" Target="../media/image56.jp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4" name="图片 6"/>
          <p:cNvPicPr>
            <a:picLocks noChangeAspect="1"/>
          </p:cNvPicPr>
          <p:nvPr/>
        </p:nvPicPr>
        <p:blipFill rotWithShape="1">
          <a:blip r:embed="rId3">
            <a:extLst>
              <a:ext uri="{28A0092B-C50C-407E-A947-70E740481C1C}">
                <a14:useLocalDpi xmlns:a14="http://schemas.microsoft.com/office/drawing/2010/main" val="0"/>
              </a:ext>
            </a:extLst>
          </a:blip>
          <a:srcRect l="52800" t="40296"/>
          <a:stretch/>
        </p:blipFill>
        <p:spPr>
          <a:xfrm>
            <a:off x="6437376" y="2763520"/>
            <a:ext cx="5754624" cy="4094480"/>
          </a:xfrm>
          <a:prstGeom prst="rect">
            <a:avLst/>
          </a:prstGeom>
        </p:spPr>
      </p:pic>
      <p:sp>
        <p:nvSpPr>
          <p:cNvPr id="5" name="TextBox 4"/>
          <p:cNvSpPr txBox="1"/>
          <p:nvPr/>
        </p:nvSpPr>
        <p:spPr>
          <a:xfrm>
            <a:off x="5403917" y="-1371533"/>
            <a:ext cx="2031325" cy="461665"/>
          </a:xfrm>
          <a:prstGeom prst="rect">
            <a:avLst/>
          </a:prstGeom>
          <a:noFill/>
        </p:spPr>
        <p:txBody>
          <a:bodyPr wrap="none" rtlCol="0">
            <a:spAutoFit/>
          </a:bodyPr>
          <a:lstStyle/>
          <a:p>
            <a:r>
              <a:rPr lang="zh-CN" altLang="en-US" sz="2400" dirty="0"/>
              <a:t>点击输入文档</a:t>
            </a:r>
          </a:p>
        </p:txBody>
      </p:sp>
      <p:sp>
        <p:nvSpPr>
          <p:cNvPr id="6" name="Rectangle 5"/>
          <p:cNvSpPr/>
          <p:nvPr/>
        </p:nvSpPr>
        <p:spPr>
          <a:xfrm>
            <a:off x="-31382" y="1234265"/>
            <a:ext cx="12167793" cy="1826077"/>
          </a:xfrm>
          <a:prstGeom prst="rect">
            <a:avLst/>
          </a:prstGeom>
        </p:spPr>
        <p:txBody>
          <a:bodyPr wrap="square">
            <a:spAutoFit/>
          </a:bodyPr>
          <a:lstStyle/>
          <a:p>
            <a:pPr algn="ctr">
              <a:lnSpc>
                <a:spcPct val="115000"/>
              </a:lnSpc>
              <a:spcAft>
                <a:spcPts val="400"/>
              </a:spcAft>
            </a:pPr>
            <a:r>
              <a:rPr lang="en-US" sz="5333" b="1" dirty="0" err="1">
                <a:solidFill>
                  <a:schemeClr val="accent2">
                    <a:lumMod val="50000"/>
                  </a:schemeClr>
                </a:solidFill>
                <a:effectLst>
                  <a:reflection blurRad="6350" stA="55000" endA="300" endPos="45500" dir="5400000" sy="-100000" algn="bl" rotWithShape="0"/>
                </a:effectLst>
                <a:latin typeface="Times New Roman" panose="02020603050405020304" pitchFamily="18" charset="0"/>
                <a:ea typeface="Calibri" panose="020F0502020204030204" pitchFamily="34" charset="0"/>
                <a:cs typeface="Times New Roman" panose="02020603050405020304" pitchFamily="18" charset="0"/>
              </a:rPr>
              <a:t>Tiết</a:t>
            </a:r>
            <a:r>
              <a:rPr lang="en-US" sz="5333" b="1" dirty="0">
                <a:solidFill>
                  <a:schemeClr val="accent2">
                    <a:lumMod val="50000"/>
                  </a:schemeClr>
                </a:solidFill>
                <a:effectLst>
                  <a:reflection blurRad="6350" stA="55000" endA="300" endPos="45500" dir="5400000" sy="-100000" algn="bl" rotWithShape="0"/>
                </a:effectLst>
                <a:latin typeface="Times New Roman" panose="02020603050405020304" pitchFamily="18" charset="0"/>
                <a:ea typeface="Calibri" panose="020F0502020204030204" pitchFamily="34" charset="0"/>
                <a:cs typeface="Times New Roman" panose="02020603050405020304" pitchFamily="18" charset="0"/>
              </a:rPr>
              <a:t>…: </a:t>
            </a:r>
          </a:p>
          <a:p>
            <a:pPr algn="ctr"/>
            <a:r>
              <a:rPr lang="en-US" sz="4800" b="1">
                <a:solidFill>
                  <a:srgbClr val="FF0000"/>
                </a:solidFill>
                <a:latin typeface="Times New Roman" pitchFamily="18" charset="0"/>
                <a:cs typeface="Times New Roman" pitchFamily="18" charset="0"/>
              </a:rPr>
              <a:t>MỘT</a:t>
            </a:r>
            <a:r>
              <a:rPr lang="vi-VN" sz="4800" b="1">
                <a:solidFill>
                  <a:srgbClr val="FF0000"/>
                </a:solidFill>
                <a:latin typeface="Times New Roman" pitchFamily="18" charset="0"/>
                <a:cs typeface="Times New Roman" pitchFamily="18" charset="0"/>
              </a:rPr>
              <a:t> CHUYỆN ĐÙA NHO NHỎ</a:t>
            </a:r>
            <a:endParaRPr lang="en-US" sz="4800">
              <a:solidFill>
                <a:srgbClr val="FF0000"/>
              </a:solidFill>
              <a:latin typeface="Times New Roman" pitchFamily="18" charset="0"/>
              <a:cs typeface="Times New Roman" pitchFamily="18" charset="0"/>
            </a:endParaRPr>
          </a:p>
        </p:txBody>
      </p:sp>
      <p:sp>
        <p:nvSpPr>
          <p:cNvPr id="7" name="Rectangle 6"/>
          <p:cNvSpPr/>
          <p:nvPr/>
        </p:nvSpPr>
        <p:spPr>
          <a:xfrm>
            <a:off x="4984819" y="3072293"/>
            <a:ext cx="3993401" cy="743473"/>
          </a:xfrm>
          <a:prstGeom prst="rect">
            <a:avLst/>
          </a:prstGeom>
        </p:spPr>
        <p:txBody>
          <a:bodyPr wrap="none">
            <a:spAutoFit/>
          </a:bodyPr>
          <a:lstStyle/>
          <a:p>
            <a:pPr algn="ctr">
              <a:lnSpc>
                <a:spcPct val="115000"/>
              </a:lnSpc>
              <a:spcAft>
                <a:spcPts val="400"/>
              </a:spcAft>
            </a:pPr>
            <a:r>
              <a:rPr lang="en-US" sz="4000" b="1" i="1">
                <a:solidFill>
                  <a:srgbClr val="FF0000"/>
                </a:solidFill>
                <a:latin typeface="Times New Roman" pitchFamily="18" charset="0"/>
                <a:cs typeface="Times New Roman" pitchFamily="18" charset="0"/>
              </a:rPr>
              <a:t>(An</a:t>
            </a:r>
            <a:r>
              <a:rPr lang="vi-VN" sz="4000" b="1" i="1">
                <a:solidFill>
                  <a:srgbClr val="FF0000"/>
                </a:solidFill>
                <a:latin typeface="Times New Roman" pitchFamily="18" charset="0"/>
                <a:cs typeface="Times New Roman" pitchFamily="18" charset="0"/>
              </a:rPr>
              <a:t>-tôn Sê-khốp</a:t>
            </a:r>
            <a:r>
              <a:rPr lang="en-US" sz="4000" b="1" i="1">
                <a:solidFill>
                  <a:srgbClr val="FF0000"/>
                </a:solidFill>
                <a:latin typeface="Times New Roman" pitchFamily="18" charset="0"/>
                <a:cs typeface="Times New Roman" pitchFamily="18" charset="0"/>
              </a:rPr>
              <a:t>)</a:t>
            </a:r>
            <a:endParaRPr lang="en-US" sz="4000" i="1">
              <a:solidFill>
                <a:srgbClr val="FF0000"/>
              </a:solidFill>
              <a:latin typeface="Times New Roman" pitchFamily="18" charset="0"/>
              <a:cs typeface="Times New Roman" pitchFamily="18" charset="0"/>
            </a:endParaRPr>
          </a:p>
        </p:txBody>
      </p:sp>
      <p:pic>
        <p:nvPicPr>
          <p:cNvPr id="8" name="图片 54"/>
          <p:cNvPicPr>
            <a:picLocks noChangeAspect="1"/>
          </p:cNvPicPr>
          <p:nvPr/>
        </p:nvPicPr>
        <p:blipFill>
          <a:blip r:embed="rId4"/>
          <a:stretch>
            <a:fillRect/>
          </a:stretch>
        </p:blipFill>
        <p:spPr>
          <a:xfrm rot="20641704">
            <a:off x="269467" y="4452460"/>
            <a:ext cx="3848240" cy="2498488"/>
          </a:xfrm>
          <a:prstGeom prst="rect">
            <a:avLst/>
          </a:prstGeom>
        </p:spPr>
      </p:pic>
      <p:pic>
        <p:nvPicPr>
          <p:cNvPr id="9" name="图片 6"/>
          <p:cNvPicPr>
            <a:picLocks noChangeAspect="1"/>
          </p:cNvPicPr>
          <p:nvPr/>
        </p:nvPicPr>
        <p:blipFill>
          <a:blip r:embed="rId5"/>
          <a:stretch>
            <a:fillRect/>
          </a:stretch>
        </p:blipFill>
        <p:spPr>
          <a:xfrm>
            <a:off x="9314688" y="104820"/>
            <a:ext cx="2176727" cy="2113013"/>
          </a:xfrm>
          <a:prstGeom prst="rect">
            <a:avLst/>
          </a:prstGeom>
        </p:spPr>
      </p:pic>
    </p:spTree>
    <p:extLst>
      <p:ext uri="{BB962C8B-B14F-4D97-AF65-F5344CB8AC3E}">
        <p14:creationId xmlns:p14="http://schemas.microsoft.com/office/powerpoint/2010/main" val="2930030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p:cNvPicPr>
            <a:picLocks noChangeAspect="1"/>
          </p:cNvPicPr>
          <p:nvPr/>
        </p:nvPicPr>
        <p:blipFill rotWithShape="1">
          <a:blip r:embed="rId2">
            <a:extLst>
              <a:ext uri="{28A0092B-C50C-407E-A947-70E740481C1C}">
                <a14:useLocalDpi xmlns:a14="http://schemas.microsoft.com/office/drawing/2010/main" val="0"/>
              </a:ext>
            </a:extLst>
          </a:blip>
          <a:srcRect r="90417" b="69444"/>
          <a:stretch>
            <a:fillRect/>
          </a:stretch>
        </p:blipFill>
        <p:spPr>
          <a:xfrm>
            <a:off x="0" y="0"/>
            <a:ext cx="1168400" cy="2095500"/>
          </a:xfrm>
          <a:prstGeom prst="rect">
            <a:avLst/>
          </a:prstGeom>
        </p:spPr>
      </p:pic>
      <p:pic>
        <p:nvPicPr>
          <p:cNvPr id="5" name="图片 9"/>
          <p:cNvPicPr>
            <a:picLocks noChangeAspect="1"/>
          </p:cNvPicPr>
          <p:nvPr/>
        </p:nvPicPr>
        <p:blipFill rotWithShape="1">
          <a:blip r:embed="rId3">
            <a:extLst>
              <a:ext uri="{28A0092B-C50C-407E-A947-70E740481C1C}">
                <a14:useLocalDpi xmlns:a14="http://schemas.microsoft.com/office/drawing/2010/main" val="0"/>
              </a:ext>
            </a:extLst>
          </a:blip>
          <a:srcRect t="5926" r="89375" b="55370"/>
          <a:stretch>
            <a:fillRect/>
          </a:stretch>
        </p:blipFill>
        <p:spPr>
          <a:xfrm>
            <a:off x="0" y="768350"/>
            <a:ext cx="1295400" cy="2654300"/>
          </a:xfrm>
          <a:prstGeom prst="rect">
            <a:avLst/>
          </a:prstGeom>
        </p:spPr>
      </p:pic>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t="43148" r="88646" b="28889"/>
          <a:stretch>
            <a:fillRect/>
          </a:stretch>
        </p:blipFill>
        <p:spPr>
          <a:xfrm>
            <a:off x="0" y="2959100"/>
            <a:ext cx="1384300" cy="1917700"/>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t="59260" r="89583" b="12592"/>
          <a:stretch>
            <a:fillRect/>
          </a:stretch>
        </p:blipFill>
        <p:spPr>
          <a:xfrm>
            <a:off x="0" y="4064000"/>
            <a:ext cx="1270000" cy="1930400"/>
          </a:xfrm>
          <a:prstGeom prst="rect">
            <a:avLst/>
          </a:prstGeom>
        </p:spPr>
      </p:pic>
      <p:pic>
        <p:nvPicPr>
          <p:cNvPr id="8" name="图片 5"/>
          <p:cNvPicPr>
            <a:picLocks noChangeAspect="1"/>
          </p:cNvPicPr>
          <p:nvPr/>
        </p:nvPicPr>
        <p:blipFill rotWithShape="1">
          <a:blip r:embed="rId6">
            <a:extLst>
              <a:ext uri="{28A0092B-C50C-407E-A947-70E740481C1C}">
                <a14:useLocalDpi xmlns:a14="http://schemas.microsoft.com/office/drawing/2010/main" val="0"/>
              </a:ext>
            </a:extLst>
          </a:blip>
          <a:srcRect t="74815" r="90313"/>
          <a:stretch>
            <a:fillRect/>
          </a:stretch>
        </p:blipFill>
        <p:spPr>
          <a:xfrm>
            <a:off x="0" y="5130800"/>
            <a:ext cx="1181100" cy="1727200"/>
          </a:xfrm>
          <a:prstGeom prst="rect">
            <a:avLst/>
          </a:prstGeom>
        </p:spPr>
      </p:pic>
      <p:pic>
        <p:nvPicPr>
          <p:cNvPr id="9" name="图片 4"/>
          <p:cNvPicPr>
            <a:picLocks noChangeAspect="1"/>
          </p:cNvPicPr>
          <p:nvPr/>
        </p:nvPicPr>
        <p:blipFill rotWithShape="1">
          <a:blip r:embed="rId7">
            <a:extLst>
              <a:ext uri="{28A0092B-C50C-407E-A947-70E740481C1C}">
                <a14:useLocalDpi xmlns:a14="http://schemas.microsoft.com/office/drawing/2010/main" val="0"/>
              </a:ext>
            </a:extLst>
          </a:blip>
          <a:srcRect l="3645" t="62592" r="83646"/>
          <a:stretch>
            <a:fillRect/>
          </a:stretch>
        </p:blipFill>
        <p:spPr>
          <a:xfrm>
            <a:off x="444500" y="4292600"/>
            <a:ext cx="1549400" cy="2565400"/>
          </a:xfrm>
          <a:prstGeom prst="rect">
            <a:avLst/>
          </a:prstGeom>
        </p:spPr>
      </p:pic>
      <p:pic>
        <p:nvPicPr>
          <p:cNvPr id="10" name="图片 2"/>
          <p:cNvPicPr>
            <a:picLocks noChangeAspect="1"/>
          </p:cNvPicPr>
          <p:nvPr/>
        </p:nvPicPr>
        <p:blipFill rotWithShape="1">
          <a:blip r:embed="rId8">
            <a:extLst>
              <a:ext uri="{28A0092B-C50C-407E-A947-70E740481C1C}">
                <a14:useLocalDpi xmlns:a14="http://schemas.microsoft.com/office/drawing/2010/main" val="0"/>
              </a:ext>
            </a:extLst>
          </a:blip>
          <a:srcRect l="11563" t="80926" r="78229"/>
          <a:stretch>
            <a:fillRect/>
          </a:stretch>
        </p:blipFill>
        <p:spPr>
          <a:xfrm>
            <a:off x="1409700" y="5549900"/>
            <a:ext cx="1244600" cy="1308100"/>
          </a:xfrm>
          <a:prstGeom prst="rect">
            <a:avLst/>
          </a:prstGeom>
        </p:spPr>
      </p:pic>
      <p:pic>
        <p:nvPicPr>
          <p:cNvPr id="11" name="图片 1"/>
          <p:cNvPicPr>
            <a:picLocks noChangeAspect="1"/>
          </p:cNvPicPr>
          <p:nvPr/>
        </p:nvPicPr>
        <p:blipFill rotWithShape="1">
          <a:blip r:embed="rId9">
            <a:extLst>
              <a:ext uri="{28A0092B-C50C-407E-A947-70E740481C1C}">
                <a14:useLocalDpi xmlns:a14="http://schemas.microsoft.com/office/drawing/2010/main" val="0"/>
              </a:ext>
            </a:extLst>
          </a:blip>
          <a:srcRect l="17708" t="86852" r="70625"/>
          <a:stretch>
            <a:fillRect/>
          </a:stretch>
        </p:blipFill>
        <p:spPr>
          <a:xfrm>
            <a:off x="2159000" y="5956300"/>
            <a:ext cx="1422400" cy="901700"/>
          </a:xfrm>
          <a:prstGeom prst="rect">
            <a:avLst/>
          </a:prstGeom>
        </p:spPr>
      </p:pic>
      <p:pic>
        <p:nvPicPr>
          <p:cNvPr id="12" name="图片 11"/>
          <p:cNvPicPr>
            <a:picLocks noChangeAspect="1"/>
          </p:cNvPicPr>
          <p:nvPr/>
        </p:nvPicPr>
        <p:blipFill rotWithShape="1">
          <a:blip r:embed="rId10">
            <a:extLst>
              <a:ext uri="{28A0092B-C50C-407E-A947-70E740481C1C}">
                <a14:useLocalDpi xmlns:a14="http://schemas.microsoft.com/office/drawing/2010/main" val="0"/>
              </a:ext>
            </a:extLst>
          </a:blip>
          <a:srcRect t="23704" r="84479" b="44814"/>
          <a:stretch>
            <a:fillRect/>
          </a:stretch>
        </p:blipFill>
        <p:spPr>
          <a:xfrm>
            <a:off x="0" y="1625600"/>
            <a:ext cx="1892300" cy="2159000"/>
          </a:xfrm>
          <a:prstGeom prst="rect">
            <a:avLst/>
          </a:prstGeom>
        </p:spPr>
      </p:pic>
      <p:sp>
        <p:nvSpPr>
          <p:cNvPr id="13" name="Rectangle 12"/>
          <p:cNvSpPr/>
          <p:nvPr/>
        </p:nvSpPr>
        <p:spPr>
          <a:xfrm>
            <a:off x="2295150" y="1768663"/>
            <a:ext cx="9510163" cy="4031873"/>
          </a:xfrm>
          <a:prstGeom prst="rect">
            <a:avLst/>
          </a:prstGeom>
          <a:ln w="57150">
            <a:solidFill>
              <a:schemeClr val="accent2"/>
            </a:solidFill>
            <a:prstDash val="sysDot"/>
          </a:ln>
        </p:spPr>
        <p:txBody>
          <a:bodyPr wrap="square">
            <a:spAutoFit/>
          </a:bodyPr>
          <a:lstStyle/>
          <a:p>
            <a:r>
              <a:rPr lang="en-US" sz="3200">
                <a:latin typeface="Times New Roman" pitchFamily="18" charset="0"/>
                <a:cs typeface="Times New Roman" pitchFamily="18" charset="0"/>
              </a:rPr>
              <a:t>Văn bản kể lại một kỷ niệm giữa nhân vật “tôi” và Na-đi-a, khi cùng nhau trượt tuyết từ trên đồi cao xuống, “tôi” đã đùa Na-đi-a bằng tiếng “anh yêu em” thốt ra cùng tiếng gió, còn Na-đi-a đã tự mình vượt qua nỗi sợ bằng cách trượt tuyết một mình để tìm ra bí ẩn của câu nói đó, nhưng lời yêu vẫn là một bí mật. Câu chuyện khép lại ở nhiều năm sau, Na-đi-a lấy chồng, còn “tôi” vẫn không hiểu vì sao ngày trước mình từng đùa như thế.</a:t>
            </a:r>
          </a:p>
        </p:txBody>
      </p:sp>
      <p:pic>
        <p:nvPicPr>
          <p:cNvPr id="14" name="图片 2">
            <a:extLst>
              <a:ext uri="{FF2B5EF4-FFF2-40B4-BE49-F238E27FC236}">
                <a16:creationId xmlns:a16="http://schemas.microsoft.com/office/drawing/2014/main" id="{663BA2A4-0217-9841-9B91-AD8A54D9916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67508"/>
          <a:stretch/>
        </p:blipFill>
        <p:spPr>
          <a:xfrm>
            <a:off x="4674028" y="96987"/>
            <a:ext cx="4459549" cy="1562561"/>
          </a:xfrm>
          <a:prstGeom prst="rect">
            <a:avLst/>
          </a:prstGeom>
        </p:spPr>
      </p:pic>
      <p:sp>
        <p:nvSpPr>
          <p:cNvPr id="15" name="Rectangle 14"/>
          <p:cNvSpPr/>
          <p:nvPr/>
        </p:nvSpPr>
        <p:spPr>
          <a:xfrm>
            <a:off x="5948755" y="632251"/>
            <a:ext cx="2287806" cy="830997"/>
          </a:xfrm>
          <a:prstGeom prst="rect">
            <a:avLst/>
          </a:prstGeom>
        </p:spPr>
        <p:txBody>
          <a:bodyPr wrap="none">
            <a:spAutoFit/>
          </a:bodyPr>
          <a:lstStyle/>
          <a:p>
            <a:r>
              <a:rPr lang="en-US" sz="4800" b="1">
                <a:solidFill>
                  <a:schemeClr val="accent2">
                    <a:lumMod val="50000"/>
                  </a:schemeClr>
                </a:solidFill>
                <a:latin typeface="Times New Roman" pitchFamily="18" charset="0"/>
                <a:cs typeface="Times New Roman" pitchFamily="18" charset="0"/>
              </a:rPr>
              <a:t>Tóm tắt</a:t>
            </a:r>
          </a:p>
        </p:txBody>
      </p:sp>
    </p:spTree>
    <p:extLst>
      <p:ext uri="{BB962C8B-B14F-4D97-AF65-F5344CB8AC3E}">
        <p14:creationId xmlns:p14="http://schemas.microsoft.com/office/powerpoint/2010/main" val="69488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175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8" decel="100000" fill="hold" nodeType="withEffect">
                                  <p:stCondLst>
                                    <p:cond delay="20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250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125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5"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strVal val="#ppt_w*0.70"/>
                                          </p:val>
                                        </p:tav>
                                        <p:tav tm="100000">
                                          <p:val>
                                            <p:strVal val="#ppt_w"/>
                                          </p:val>
                                        </p:tav>
                                      </p:tavLst>
                                    </p:anim>
                                    <p:anim calcmode="lin" valueType="num">
                                      <p:cBhvr>
                                        <p:cTn id="44" dur="1000" fill="hold"/>
                                        <p:tgtEl>
                                          <p:spTgt spid="14"/>
                                        </p:tgtEl>
                                        <p:attrNameLst>
                                          <p:attrName>ppt_h</p:attrName>
                                        </p:attrNameLst>
                                      </p:cBhvr>
                                      <p:tavLst>
                                        <p:tav tm="0">
                                          <p:val>
                                            <p:strVal val="#ppt_h"/>
                                          </p:val>
                                        </p:tav>
                                        <p:tav tm="100000">
                                          <p:val>
                                            <p:strVal val="#ppt_h"/>
                                          </p:val>
                                        </p:tav>
                                      </p:tavLst>
                                    </p:anim>
                                    <p:animEffect transition="in" filter="fade">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5850" y="1583479"/>
            <a:ext cx="7525265" cy="995209"/>
          </a:xfrm>
          <a:prstGeom prst="rect">
            <a:avLst/>
          </a:prstGeom>
          <a:noFill/>
        </p:spPr>
        <p:txBody>
          <a:bodyPr wrap="square" rtlCol="0">
            <a:spAutoFit/>
          </a:bodyPr>
          <a:lstStyle/>
          <a:p>
            <a:endParaRPr lang="en-US" sz="5867" b="1" dirty="0">
              <a:solidFill>
                <a:srgbClr val="C00000"/>
              </a:solidFill>
              <a:latin typeface="Bahnschrift Light" panose="020B0502040204020203" pitchFamily="34" charset="0"/>
            </a:endParaRPr>
          </a:p>
        </p:txBody>
      </p:sp>
      <p:pic>
        <p:nvPicPr>
          <p:cNvPr id="8" name="图片 28">
            <a:extLst>
              <a:ext uri="{FF2B5EF4-FFF2-40B4-BE49-F238E27FC236}">
                <a16:creationId xmlns:a16="http://schemas.microsoft.com/office/drawing/2014/main" id="{CA646AA4-CF01-4C3C-9A96-298CAF30FC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706" y="4073545"/>
            <a:ext cx="12594294" cy="2906376"/>
          </a:xfrm>
          <a:prstGeom prst="rect">
            <a:avLst/>
          </a:prstGeom>
        </p:spPr>
      </p:pic>
      <p:pic>
        <p:nvPicPr>
          <p:cNvPr id="9" name="图片 3">
            <a:extLst>
              <a:ext uri="{FF2B5EF4-FFF2-40B4-BE49-F238E27FC236}">
                <a16:creationId xmlns:a16="http://schemas.microsoft.com/office/drawing/2014/main" id="{A6FCB47A-14CD-4011-B3AF-EF10B8E8C7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96" t="10595" r="7481" b="10516"/>
          <a:stretch/>
        </p:blipFill>
        <p:spPr>
          <a:xfrm>
            <a:off x="1332325" y="366583"/>
            <a:ext cx="8404799" cy="4712043"/>
          </a:xfrm>
          <a:prstGeom prst="rect">
            <a:avLst/>
          </a:prstGeom>
        </p:spPr>
      </p:pic>
      <p:pic>
        <p:nvPicPr>
          <p:cNvPr id="10" name="图片 30">
            <a:extLst>
              <a:ext uri="{FF2B5EF4-FFF2-40B4-BE49-F238E27FC236}">
                <a16:creationId xmlns:a16="http://schemas.microsoft.com/office/drawing/2014/main" id="{27990EFA-EBF1-41FE-B701-23F4CB1384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753" y="800923"/>
            <a:ext cx="1409205" cy="1280160"/>
          </a:xfrm>
          <a:prstGeom prst="rect">
            <a:avLst/>
          </a:prstGeom>
        </p:spPr>
      </p:pic>
      <p:sp>
        <p:nvSpPr>
          <p:cNvPr id="7" name="Rectangle 6"/>
          <p:cNvSpPr/>
          <p:nvPr/>
        </p:nvSpPr>
        <p:spPr>
          <a:xfrm>
            <a:off x="2913797" y="2578688"/>
            <a:ext cx="5988082" cy="1754326"/>
          </a:xfrm>
          <a:prstGeom prst="rect">
            <a:avLst/>
          </a:prstGeom>
        </p:spPr>
        <p:txBody>
          <a:bodyPr wrap="square">
            <a:spAutoFit/>
          </a:bodyPr>
          <a:lstStyle/>
          <a:p>
            <a:pPr algn="ctr"/>
            <a:r>
              <a:rPr lang="en-US" altLang="zh-CN" sz="5400" b="1">
                <a:latin typeface="Times New Roman" panose="02020603050405020304" pitchFamily="18" charset="0"/>
                <a:ea typeface="思源黑体 CN Light" panose="020B0300000000000000" charset="-122"/>
                <a:cs typeface="Times New Roman" panose="02020603050405020304" pitchFamily="18" charset="0"/>
                <a:sym typeface="+mn-ea"/>
              </a:rPr>
              <a:t>II. </a:t>
            </a:r>
          </a:p>
          <a:p>
            <a:pPr algn="ctr"/>
            <a:r>
              <a:rPr lang="en-US" altLang="zh-CN" sz="5400" b="1">
                <a:latin typeface="Times New Roman" panose="02020603050405020304" pitchFamily="18" charset="0"/>
                <a:ea typeface="思源黑体 CN Light" panose="020B0300000000000000" charset="-122"/>
                <a:cs typeface="Times New Roman" panose="02020603050405020304" pitchFamily="18" charset="0"/>
                <a:sym typeface="+mn-ea"/>
              </a:rPr>
              <a:t>Khám phá văn bản</a:t>
            </a:r>
            <a:endParaRPr lang="zh-CN" altLang="en-US" sz="5400" b="1">
              <a:latin typeface="Times New Roman" panose="02020603050405020304" pitchFamily="18" charset="0"/>
              <a:ea typeface="思源黑体 CN Light" panose="020B0300000000000000" charset="-122"/>
              <a:cs typeface="Times New Roman" panose="02020603050405020304" pitchFamily="18" charset="0"/>
              <a:sym typeface="+mn-ea"/>
            </a:endParaRPr>
          </a:p>
        </p:txBody>
      </p:sp>
      <p:pic>
        <p:nvPicPr>
          <p:cNvPr id="12"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4846" y="326149"/>
            <a:ext cx="4253894" cy="5884749"/>
          </a:xfrm>
          <a:prstGeom prst="rect">
            <a:avLst/>
          </a:prstGeom>
        </p:spPr>
      </p:pic>
    </p:spTree>
    <p:extLst>
      <p:ext uri="{BB962C8B-B14F-4D97-AF65-F5344CB8AC3E}">
        <p14:creationId xmlns:p14="http://schemas.microsoft.com/office/powerpoint/2010/main" val="170120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par>
                                <p:cTn id="16" presetID="2" presetClass="entr" presetSubtype="2" decel="10000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1+#ppt_w/2"/>
                                          </p:val>
                                        </p:tav>
                                        <p:tav tm="100000">
                                          <p:val>
                                            <p:strVal val="#ppt_x"/>
                                          </p:val>
                                        </p:tav>
                                      </p:tavLst>
                                    </p:anim>
                                    <p:anim calcmode="lin" valueType="num">
                                      <p:cBhvr additive="base">
                                        <p:cTn id="19" dur="1000" fill="hold"/>
                                        <p:tgtEl>
                                          <p:spTgt spid="12"/>
                                        </p:tgtEl>
                                        <p:attrNameLst>
                                          <p:attrName>ppt_y</p:attrName>
                                        </p:attrNameLst>
                                      </p:cBhvr>
                                      <p:tavLst>
                                        <p:tav tm="0">
                                          <p:val>
                                            <p:strVal val="#ppt_y"/>
                                          </p:val>
                                        </p:tav>
                                        <p:tav tm="100000">
                                          <p:val>
                                            <p:strVal val="#ppt_y"/>
                                          </p:val>
                                        </p:tav>
                                      </p:tavLst>
                                    </p:anim>
                                  </p:childTnLst>
                                </p:cTn>
                              </p:par>
                              <p:par>
                                <p:cTn id="20" presetID="63" presetClass="path" presetSubtype="0" fill="hold" nodeType="withEffect">
                                  <p:stCondLst>
                                    <p:cond delay="1000"/>
                                  </p:stCondLst>
                                  <p:childTnLst>
                                    <p:animMotion origin="layout" path="M -4.58333E-6 -4.44444E-6 L -0.0776 -4.44444E-6 " pathEditMode="relative" rAng="0" ptsTypes="AA">
                                      <p:cBhvr>
                                        <p:cTn id="21" dur="5000" fill="hold"/>
                                        <p:tgtEl>
                                          <p:spTgt spid="12"/>
                                        </p:tgtEl>
                                        <p:attrNameLst>
                                          <p:attrName>ppt_x</p:attrName>
                                          <p:attrName>ppt_y</p:attrName>
                                        </p:attrNameLst>
                                      </p:cBhvr>
                                      <p:rCtr x="-3880" y="0"/>
                                    </p:animMotion>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6">
            <a:extLst>
              <a:ext uri="{FF2B5EF4-FFF2-40B4-BE49-F238E27FC236}">
                <a16:creationId xmlns:a16="http://schemas.microsoft.com/office/drawing/2014/main" id="{40AB985D-8EE9-4A48-A88E-8B4278F0EC0D}"/>
              </a:ext>
            </a:extLst>
          </p:cNvPr>
          <p:cNvSpPr txBox="1"/>
          <p:nvPr/>
        </p:nvSpPr>
        <p:spPr>
          <a:xfrm>
            <a:off x="4230071" y="1182435"/>
            <a:ext cx="2960006"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4400" b="1">
                <a:solidFill>
                  <a:srgbClr val="718CFF"/>
                </a:solidFill>
                <a:latin typeface="Times New Roman" pitchFamily="18" charset="0"/>
                <a:cs typeface="Times New Roman" pitchFamily="18" charset="0"/>
                <a:sym typeface="+mn-lt"/>
              </a:rPr>
              <a:t>1. ĐỌC</a:t>
            </a:r>
            <a:endParaRPr kumimoji="1" lang="en-US" altLang="zh-CN" sz="4400" b="1" dirty="0">
              <a:solidFill>
                <a:srgbClr val="718CFF"/>
              </a:solidFill>
              <a:latin typeface="Times New Roman" pitchFamily="18" charset="0"/>
              <a:cs typeface="Times New Roman" pitchFamily="18" charset="0"/>
              <a:sym typeface="+mn-lt"/>
            </a:endParaRPr>
          </a:p>
        </p:txBody>
      </p:sp>
      <p:pic>
        <p:nvPicPr>
          <p:cNvPr id="10"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1" name="图片 43">
            <a:extLst>
              <a:ext uri="{FF2B5EF4-FFF2-40B4-BE49-F238E27FC236}">
                <a16:creationId xmlns:a16="http://schemas.microsoft.com/office/drawing/2014/main" id="{25DE414A-BBBD-4579-B168-754A080834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8919" y="288777"/>
            <a:ext cx="1409205" cy="1280160"/>
          </a:xfrm>
          <a:prstGeom prst="rect">
            <a:avLst/>
          </a:prstGeom>
        </p:spPr>
      </p:pic>
      <p:pic>
        <p:nvPicPr>
          <p:cNvPr id="9" name="图片 6">
            <a:extLst>
              <a:ext uri="{FF2B5EF4-FFF2-40B4-BE49-F238E27FC236}">
                <a16:creationId xmlns:a16="http://schemas.microsoft.com/office/drawing/2014/main" id="{5C09F252-F7DB-494D-A868-3AA96ACEFA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86911" y="-64879"/>
            <a:ext cx="8548910" cy="2874548"/>
          </a:xfrm>
          <a:prstGeom prst="rect">
            <a:avLst/>
          </a:prstGeom>
        </p:spPr>
      </p:pic>
      <p:sp>
        <p:nvSpPr>
          <p:cNvPr id="2" name="TextBox 1"/>
          <p:cNvSpPr txBox="1"/>
          <p:nvPr/>
        </p:nvSpPr>
        <p:spPr>
          <a:xfrm>
            <a:off x="2605301" y="1203702"/>
            <a:ext cx="6981398" cy="1015663"/>
          </a:xfrm>
          <a:prstGeom prst="rect">
            <a:avLst/>
          </a:prstGeom>
          <a:noFill/>
        </p:spPr>
        <p:txBody>
          <a:bodyPr wrap="none" rtlCol="0">
            <a:spAutoFit/>
          </a:bodyPr>
          <a:lstStyle/>
          <a:p>
            <a:r>
              <a:rPr lang="en-US" sz="6000" b="1">
                <a:latin typeface="Times New Roman" pitchFamily="18" charset="0"/>
                <a:cs typeface="Times New Roman" pitchFamily="18" charset="0"/>
              </a:rPr>
              <a:t>1. Ngôi kể và bố cục:</a:t>
            </a:r>
          </a:p>
        </p:txBody>
      </p:sp>
      <p:pic>
        <p:nvPicPr>
          <p:cNvPr id="13" name="Picture 2" descr="3 Em Bé Học Bài, Đọc Sách - KhoThietKe.Net">
            <a:extLst>
              <a:ext uri="{FF2B5EF4-FFF2-40B4-BE49-F238E27FC236}">
                <a16:creationId xmlns:a16="http://schemas.microsoft.com/office/drawing/2014/main" id="{C680CB87-0977-264A-91CF-3135DD776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128" y="2809669"/>
            <a:ext cx="4607892" cy="355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36FAD91E-1787-7E45-B536-AC7EDC7567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7055" y="174191"/>
            <a:ext cx="5055185" cy="1443247"/>
          </a:xfrm>
          <a:prstGeom prst="rect">
            <a:avLst/>
          </a:prstGeom>
        </p:spPr>
      </p:pic>
      <p:sp>
        <p:nvSpPr>
          <p:cNvPr id="2" name="Flowchart: Connector 17"/>
          <p:cNvSpPr/>
          <p:nvPr/>
        </p:nvSpPr>
        <p:spPr>
          <a:xfrm>
            <a:off x="476432" y="1759555"/>
            <a:ext cx="744621" cy="788112"/>
          </a:xfrm>
          <a:prstGeom prst="sun">
            <a:avLst/>
          </a:prstGeom>
          <a:solidFill>
            <a:schemeClr val="accent1"/>
          </a:solidFill>
          <a:ln w="12700" cap="flat" cmpd="sng" algn="ctr">
            <a:noFill/>
            <a:prstDash val="solid"/>
            <a:miter lim="800000"/>
          </a:ln>
          <a:effectLst/>
        </p:spPr>
        <p:txBody>
          <a:bodyPr anchor="ctr"/>
          <a:lstStyle/>
          <a:p>
            <a:pPr algn="ctr"/>
            <a:endParaRPr sz="2400"/>
          </a:p>
        </p:txBody>
      </p:sp>
      <p:grpSp>
        <p:nvGrpSpPr>
          <p:cNvPr id="4" name="Group 5"/>
          <p:cNvGrpSpPr/>
          <p:nvPr/>
        </p:nvGrpSpPr>
        <p:grpSpPr>
          <a:xfrm>
            <a:off x="306480" y="652950"/>
            <a:ext cx="3962573" cy="707887"/>
            <a:chOff x="2066367" y="1529264"/>
            <a:chExt cx="3962574" cy="707886"/>
          </a:xfrm>
        </p:grpSpPr>
        <p:sp>
          <p:nvSpPr>
            <p:cNvPr id="5" name="TextBox 6"/>
            <p:cNvSpPr txBox="1"/>
            <p:nvPr/>
          </p:nvSpPr>
          <p:spPr>
            <a:xfrm>
              <a:off x="3391704" y="1529264"/>
              <a:ext cx="655949" cy="707886"/>
            </a:xfrm>
            <a:prstGeom prst="rect">
              <a:avLst/>
            </a:prstGeom>
            <a:noFill/>
          </p:spPr>
          <p:txBody>
            <a:bodyPr wrap="none" anchor="ctr">
              <a:normAutofit fontScale="85000" lnSpcReduction="20000"/>
            </a:bodyPr>
            <a:lstStyle/>
            <a:p>
              <a:r>
                <a:rPr lang="en-US" altLang="zh-CN" sz="5333" b="1" dirty="0">
                  <a:solidFill>
                    <a:schemeClr val="accent2">
                      <a:lumMod val="50000"/>
                    </a:schemeClr>
                  </a:solidFill>
                  <a:latin typeface="Times New Roman" panose="02020603050405020304" pitchFamily="18" charset="0"/>
                  <a:cs typeface="Times New Roman" panose="02020603050405020304" pitchFamily="18" charset="0"/>
                </a:rPr>
                <a:t>a</a:t>
              </a:r>
              <a:r>
                <a:rPr lang="en-US" altLang="zh-CN" sz="5333" b="1">
                  <a:solidFill>
                    <a:schemeClr val="accent2">
                      <a:lumMod val="50000"/>
                    </a:schemeClr>
                  </a:solidFill>
                  <a:latin typeface="Times New Roman" panose="02020603050405020304" pitchFamily="18" charset="0"/>
                  <a:cs typeface="Times New Roman" panose="02020603050405020304" pitchFamily="18" charset="0"/>
                </a:rPr>
                <a:t>. Ngôi kể</a:t>
              </a:r>
              <a:endParaRPr lang="en-US" altLang="zh-CN" sz="5333" b="1"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6" name="Group 7"/>
            <p:cNvGrpSpPr/>
            <p:nvPr/>
          </p:nvGrpSpPr>
          <p:grpSpPr>
            <a:xfrm>
              <a:off x="2066367" y="1529264"/>
              <a:ext cx="3962574" cy="563232"/>
              <a:chOff x="3943834" y="704409"/>
              <a:chExt cx="3962574" cy="563232"/>
            </a:xfrm>
          </p:grpSpPr>
          <p:sp>
            <p:nvSpPr>
              <p:cNvPr id="7" name="TextBox 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endParaRPr lang="zh-CN" altLang="en-US" sz="2133"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8" name="TextBox 9"/>
              <p:cNvSpPr txBox="1">
                <a:spLocks/>
              </p:cNvSpPr>
              <p:nvPr/>
            </p:nvSpPr>
            <p:spPr>
              <a:xfrm>
                <a:off x="3943834" y="947273"/>
                <a:ext cx="3962574" cy="320368"/>
              </a:xfrm>
              <a:prstGeom prst="rect">
                <a:avLst/>
              </a:prstGeom>
            </p:spPr>
            <p:txBody>
              <a:bodyPr vert="horz" wrap="square" lIns="480000" tIns="0" rIns="0" bIns="0" anchor="ctr" anchorCtr="0">
                <a:normAutofit/>
              </a:bodyPr>
              <a:lstStyle/>
              <a:p>
                <a:pPr>
                  <a:lnSpc>
                    <a:spcPct val="120000"/>
                  </a:lnSpc>
                </a:pPr>
                <a:endParaRPr lang="en-US" altLang="zh-CN" sz="1400" b="1" dirty="0">
                  <a:solidFill>
                    <a:schemeClr val="accent2">
                      <a:lumMod val="50000"/>
                    </a:schemeClr>
                  </a:solidFill>
                  <a:latin typeface="Times New Roman" panose="02020603050405020304" pitchFamily="18" charset="0"/>
                  <a:cs typeface="Times New Roman" panose="02020603050405020304" pitchFamily="18" charset="0"/>
                </a:endParaRPr>
              </a:p>
            </p:txBody>
          </p:sp>
        </p:grpSp>
      </p:grpSp>
      <p:sp>
        <p:nvSpPr>
          <p:cNvPr id="19" name="Flowchart: Connector 17"/>
          <p:cNvSpPr/>
          <p:nvPr/>
        </p:nvSpPr>
        <p:spPr>
          <a:xfrm>
            <a:off x="437055" y="2873165"/>
            <a:ext cx="744621" cy="788112"/>
          </a:xfrm>
          <a:prstGeom prst="sun">
            <a:avLst/>
          </a:prstGeom>
          <a:solidFill>
            <a:schemeClr val="accent1"/>
          </a:solidFill>
          <a:ln w="12700" cap="flat" cmpd="sng" algn="ctr">
            <a:noFill/>
            <a:prstDash val="solid"/>
            <a:miter lim="800000"/>
          </a:ln>
          <a:effectLst/>
        </p:spPr>
        <p:txBody>
          <a:bodyPr anchor="ctr"/>
          <a:lstStyle/>
          <a:p>
            <a:pPr algn="ctr"/>
            <a:endParaRPr sz="2400"/>
          </a:p>
        </p:txBody>
      </p:sp>
      <p:sp>
        <p:nvSpPr>
          <p:cNvPr id="9" name="Rectangle 8"/>
          <p:cNvSpPr/>
          <p:nvPr/>
        </p:nvSpPr>
        <p:spPr>
          <a:xfrm>
            <a:off x="1343882" y="1989949"/>
            <a:ext cx="9055711" cy="2062103"/>
          </a:xfrm>
          <a:prstGeom prst="rect">
            <a:avLst/>
          </a:prstGeom>
        </p:spPr>
        <p:txBody>
          <a:bodyPr wrap="square">
            <a:spAutoFit/>
          </a:bodyPr>
          <a:lstStyle/>
          <a:p>
            <a:r>
              <a:rPr lang="vi-VN" sz="3200" b="1">
                <a:latin typeface="+mj-lt"/>
              </a:rPr>
              <a:t> </a:t>
            </a:r>
            <a:r>
              <a:rPr lang="vi-VN" sz="3200" b="1">
                <a:latin typeface="Times New Roman" pitchFamily="18" charset="0"/>
                <a:cs typeface="Times New Roman" pitchFamily="18" charset="0"/>
              </a:rPr>
              <a:t>Lời </a:t>
            </a:r>
            <a:r>
              <a:rPr lang="en-US" sz="3200">
                <a:latin typeface="Times New Roman" pitchFamily="18" charset="0"/>
                <a:cs typeface="Times New Roman" pitchFamily="18" charset="0"/>
              </a:rPr>
              <a:t>người kể chuyện ngôi thứ nhất.</a:t>
            </a:r>
          </a:p>
          <a:p>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Người kể chuyện đồng thời là nhân vật “tôi” - một trong hai nhân vật chính của câu chuyện. </a:t>
            </a:r>
          </a:p>
        </p:txBody>
      </p:sp>
      <p:pic>
        <p:nvPicPr>
          <p:cNvPr id="21" name="Picture 20"/>
          <p:cNvPicPr>
            <a:picLocks noChangeAspect="1"/>
          </p:cNvPicPr>
          <p:nvPr/>
        </p:nvPicPr>
        <p:blipFill>
          <a:blip r:embed="rId3"/>
          <a:stretch>
            <a:fillRect/>
          </a:stretch>
        </p:blipFill>
        <p:spPr>
          <a:xfrm>
            <a:off x="939399" y="3644291"/>
            <a:ext cx="2696734" cy="2263878"/>
          </a:xfrm>
          <a:prstGeom prst="rect">
            <a:avLst/>
          </a:prstGeom>
        </p:spPr>
      </p:pic>
      <p:sp>
        <p:nvSpPr>
          <p:cNvPr id="22" name="Cloud Callout 21"/>
          <p:cNvSpPr/>
          <p:nvPr/>
        </p:nvSpPr>
        <p:spPr>
          <a:xfrm>
            <a:off x="4844954" y="1457575"/>
            <a:ext cx="7219666" cy="4205652"/>
          </a:xfrm>
          <a:prstGeom prst="cloudCallout">
            <a:avLst>
              <a:gd name="adj1" fmla="val -69385"/>
              <a:gd name="adj2" fmla="val 53141"/>
            </a:avLst>
          </a:prstGeom>
        </p:spPr>
        <p:style>
          <a:lnRef idx="2">
            <a:schemeClr val="accent2"/>
          </a:lnRef>
          <a:fillRef idx="1">
            <a:schemeClr val="lt1"/>
          </a:fillRef>
          <a:effectRef idx="0">
            <a:schemeClr val="accent2"/>
          </a:effectRef>
          <a:fontRef idx="minor">
            <a:schemeClr val="dk1"/>
          </a:fontRef>
        </p:style>
        <p:txBody>
          <a:bodyPr lIns="117226" tIns="58613" rIns="117226" bIns="58613" rtlCol="0" anchor="ctr"/>
          <a:lstStyle/>
          <a:p>
            <a:pPr algn="ctr"/>
            <a:endParaRPr lang="en-US" sz="3600" dirty="0">
              <a:latin typeface="Times New Roman" panose="02020603050405020304" pitchFamily="18" charset="0"/>
              <a:cs typeface="Times New Roman" panose="02020603050405020304" pitchFamily="18" charset="0"/>
            </a:endParaRPr>
          </a:p>
        </p:txBody>
      </p:sp>
      <p:sp>
        <p:nvSpPr>
          <p:cNvPr id="10" name="Rectangle 9"/>
          <p:cNvSpPr/>
          <p:nvPr/>
        </p:nvSpPr>
        <p:spPr>
          <a:xfrm>
            <a:off x="5909477" y="2628220"/>
            <a:ext cx="5104263" cy="2032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schemeClr val="tx1"/>
                </a:solidFill>
                <a:latin typeface="Times New Roman" pitchFamily="18" charset="0"/>
                <a:cs typeface="Times New Roman" pitchFamily="18" charset="0"/>
              </a:rPr>
              <a:t>Câu chuyện trong “Một chuyện đùa nho nhỏ” được kể bằng lời người kể chuyện ngôi thứ mấy? Người kể chuyện là nhân vật phụ chứng kiến, người được nghe kể lại hay nhân vật tham gia hành động chính?</a:t>
            </a:r>
            <a:endParaRPr lang="en-US" sz="2800" b="1">
              <a:solidFill>
                <a:schemeClr val="tx1"/>
              </a:solidFill>
              <a:latin typeface="Times New Roman" pitchFamily="18" charset="0"/>
              <a:cs typeface="Times New Roman" pitchFamily="18" charset="0"/>
            </a:endParaRPr>
          </a:p>
          <a:p>
            <a:pPr algn="ctr"/>
            <a:endParaRPr lang="en-US" sz="2800" b="1">
              <a:solidFill>
                <a:schemeClr val="tx1"/>
              </a:solidFill>
              <a:latin typeface="Times New Roman" pitchFamily="18" charset="0"/>
              <a:cs typeface="Times New Roman" pitchFamily="18" charset="0"/>
            </a:endParaRPr>
          </a:p>
        </p:txBody>
      </p:sp>
      <p:pic>
        <p:nvPicPr>
          <p:cNvPr id="23" name="图片 43">
            <a:extLst>
              <a:ext uri="{FF2B5EF4-FFF2-40B4-BE49-F238E27FC236}">
                <a16:creationId xmlns:a16="http://schemas.microsoft.com/office/drawing/2014/main" id="{25DE414A-BBBD-4579-B168-754A080834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82795" y="22546"/>
            <a:ext cx="1409205" cy="1280160"/>
          </a:xfrm>
          <a:prstGeom prst="rect">
            <a:avLst/>
          </a:prstGeom>
        </p:spPr>
      </p:pic>
      <p:pic>
        <p:nvPicPr>
          <p:cNvPr id="24"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6301"/>
          <a:stretch/>
        </p:blipFill>
        <p:spPr>
          <a:xfrm>
            <a:off x="0" y="5053881"/>
            <a:ext cx="12192000" cy="1849568"/>
          </a:xfrm>
          <a:prstGeom prst="rect">
            <a:avLst/>
          </a:prstGeom>
        </p:spPr>
      </p:pic>
    </p:spTree>
    <p:extLst>
      <p:ext uri="{BB962C8B-B14F-4D97-AF65-F5344CB8AC3E}">
        <p14:creationId xmlns:p14="http://schemas.microsoft.com/office/powerpoint/2010/main" val="422357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ppt_x"/>
                                          </p:val>
                                        </p:tav>
                                      </p:tavLst>
                                    </p:anim>
                                    <p:anim calcmode="lin" valueType="num">
                                      <p:cBhvr additive="base">
                                        <p:cTn id="7" dur="500"/>
                                        <p:tgtEl>
                                          <p:spTgt spid="21"/>
                                        </p:tgtEl>
                                        <p:attrNameLst>
                                          <p:attrName>ppt_y</p:attrName>
                                        </p:attrNameLst>
                                      </p:cBhvr>
                                      <p:tavLst>
                                        <p:tav tm="0">
                                          <p:val>
                                            <p:strVal val="ppt_y"/>
                                          </p:val>
                                        </p:tav>
                                        <p:tav tm="100000">
                                          <p:val>
                                            <p:strVal val="1+ppt_h/2"/>
                                          </p:val>
                                        </p:tav>
                                      </p:tavLst>
                                    </p:anim>
                                    <p:set>
                                      <p:cBhvr>
                                        <p:cTn id="8" dur="1" fill="hold">
                                          <p:stCondLst>
                                            <p:cond delay="499"/>
                                          </p:stCondLst>
                                        </p:cTn>
                                        <p:tgtEl>
                                          <p:spTgt spid="21"/>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ppt_x"/>
                                          </p:val>
                                        </p:tav>
                                      </p:tavLst>
                                    </p:anim>
                                    <p:anim calcmode="lin" valueType="num">
                                      <p:cBhvr additive="base">
                                        <p:cTn id="11" dur="500"/>
                                        <p:tgtEl>
                                          <p:spTgt spid="10"/>
                                        </p:tgtEl>
                                        <p:attrNameLst>
                                          <p:attrName>ppt_y</p:attrName>
                                        </p:attrNameLst>
                                      </p:cBhvr>
                                      <p:tavLst>
                                        <p:tav tm="0">
                                          <p:val>
                                            <p:strVal val="ppt_y"/>
                                          </p:val>
                                        </p:tav>
                                        <p:tav tm="100000">
                                          <p:val>
                                            <p:strVal val="1+ppt_h/2"/>
                                          </p:val>
                                        </p:tav>
                                      </p:tavLst>
                                    </p:anim>
                                    <p:set>
                                      <p:cBhvr>
                                        <p:cTn id="12" dur="1" fill="hold">
                                          <p:stCondLst>
                                            <p:cond delay="499"/>
                                          </p:stCondLst>
                                        </p:cTn>
                                        <p:tgtEl>
                                          <p:spTgt spid="10"/>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22"/>
                                        </p:tgtEl>
                                        <p:attrNameLst>
                                          <p:attrName>ppt_x</p:attrName>
                                        </p:attrNameLst>
                                      </p:cBhvr>
                                      <p:tavLst>
                                        <p:tav tm="0">
                                          <p:val>
                                            <p:strVal val="ppt_x"/>
                                          </p:val>
                                        </p:tav>
                                        <p:tav tm="100000">
                                          <p:val>
                                            <p:strVal val="ppt_x"/>
                                          </p:val>
                                        </p:tav>
                                      </p:tavLst>
                                    </p:anim>
                                    <p:anim calcmode="lin" valueType="num">
                                      <p:cBhvr additive="base">
                                        <p:cTn id="15" dur="500"/>
                                        <p:tgtEl>
                                          <p:spTgt spid="22"/>
                                        </p:tgtEl>
                                        <p:attrNameLst>
                                          <p:attrName>ppt_y</p:attrName>
                                        </p:attrNameLst>
                                      </p:cBhvr>
                                      <p:tavLst>
                                        <p:tav tm="0">
                                          <p:val>
                                            <p:strVal val="ppt_y"/>
                                          </p:val>
                                        </p:tav>
                                        <p:tav tm="100000">
                                          <p:val>
                                            <p:strVal val="1+ppt_h/2"/>
                                          </p:val>
                                        </p:tav>
                                      </p:tavLst>
                                    </p:anim>
                                    <p:set>
                                      <p:cBhvr>
                                        <p:cTn id="16" dur="1" fill="hold">
                                          <p:stCondLst>
                                            <p:cond delay="499"/>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1000"/>
                                        <p:tgtEl>
                                          <p:spTgt spid="9">
                                            <p:txEl>
                                              <p:pRg st="0" end="0"/>
                                            </p:txEl>
                                          </p:spTgt>
                                        </p:tgtEl>
                                      </p:cBhvr>
                                    </p:animEffect>
                                    <p:anim calcmode="lin" valueType="num">
                                      <p:cBhvr>
                                        <p:cTn id="2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fade">
                                      <p:cBhvr>
                                        <p:cTn id="40" dur="1000"/>
                                        <p:tgtEl>
                                          <p:spTgt spid="9">
                                            <p:txEl>
                                              <p:pRg st="2" end="2"/>
                                            </p:txEl>
                                          </p:spTgt>
                                        </p:tgtEl>
                                      </p:cBhvr>
                                    </p:animEffect>
                                    <p:anim calcmode="lin" valueType="num">
                                      <p:cBhvr>
                                        <p:cTn id="41"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2"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39399" y="3644291"/>
            <a:ext cx="2696734" cy="2263878"/>
          </a:xfrm>
          <a:prstGeom prst="rect">
            <a:avLst/>
          </a:prstGeom>
        </p:spPr>
      </p:pic>
      <p:sp>
        <p:nvSpPr>
          <p:cNvPr id="6" name="Cloud Callout 5"/>
          <p:cNvSpPr/>
          <p:nvPr/>
        </p:nvSpPr>
        <p:spPr>
          <a:xfrm>
            <a:off x="4844954" y="1160060"/>
            <a:ext cx="7219666" cy="4503167"/>
          </a:xfrm>
          <a:prstGeom prst="cloudCallout">
            <a:avLst>
              <a:gd name="adj1" fmla="val -69385"/>
              <a:gd name="adj2" fmla="val 53141"/>
            </a:avLst>
          </a:prstGeom>
        </p:spPr>
        <p:style>
          <a:lnRef idx="2">
            <a:schemeClr val="accent2"/>
          </a:lnRef>
          <a:fillRef idx="1">
            <a:schemeClr val="lt1"/>
          </a:fillRef>
          <a:effectRef idx="0">
            <a:schemeClr val="accent2"/>
          </a:effectRef>
          <a:fontRef idx="minor">
            <a:schemeClr val="dk1"/>
          </a:fontRef>
        </p:style>
        <p:txBody>
          <a:bodyPr lIns="117226" tIns="58613" rIns="117226" bIns="58613" rtlCol="0" anchor="ctr"/>
          <a:lstStyle/>
          <a:p>
            <a:pPr algn="ctr"/>
            <a:r>
              <a:rPr lang="en-US" sz="3200" b="1" i="1">
                <a:latin typeface="Times New Roman" pitchFamily="18" charset="0"/>
                <a:cs typeface="Times New Roman" pitchFamily="18" charset="0"/>
              </a:rPr>
              <a:t>Dựa vào sự thay đổi thời gian, địa điểm, thành phần nhân vật trong mạch truyện kể, có xác định truyện ngắn gồm mấy phần? Tóm lược nội dung từng phần.</a:t>
            </a:r>
            <a:endParaRPr lang="en-US" sz="3200" b="1" dirty="0">
              <a:latin typeface="Times New Roman" panose="02020603050405020304" pitchFamily="18" charset="0"/>
              <a:cs typeface="Times New Roman" panose="02020603050405020304" pitchFamily="18" charset="0"/>
            </a:endParaRPr>
          </a:p>
        </p:txBody>
      </p:sp>
      <p:pic>
        <p:nvPicPr>
          <p:cNvPr id="7" name="图片 43">
            <a:extLst>
              <a:ext uri="{FF2B5EF4-FFF2-40B4-BE49-F238E27FC236}">
                <a16:creationId xmlns:a16="http://schemas.microsoft.com/office/drawing/2014/main" id="{25DE414A-BBBD-4579-B168-754A080834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82795" y="22546"/>
            <a:ext cx="1409205" cy="1280160"/>
          </a:xfrm>
          <a:prstGeom prst="rect">
            <a:avLst/>
          </a:prstGeom>
        </p:spPr>
      </p:pic>
      <p:pic>
        <p:nvPicPr>
          <p:cNvPr id="8"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6301"/>
          <a:stretch/>
        </p:blipFill>
        <p:spPr>
          <a:xfrm>
            <a:off x="0" y="5053881"/>
            <a:ext cx="12192000" cy="1849568"/>
          </a:xfrm>
          <a:prstGeom prst="rect">
            <a:avLst/>
          </a:prstGeom>
        </p:spPr>
      </p:pic>
      <p:pic>
        <p:nvPicPr>
          <p:cNvPr id="9" name="Picture 8">
            <a:extLst>
              <a:ext uri="{FF2B5EF4-FFF2-40B4-BE49-F238E27FC236}">
                <a16:creationId xmlns:a16="http://schemas.microsoft.com/office/drawing/2014/main" id="{82A4B5B3-34C2-0748-9E43-CD10259AD522}"/>
              </a:ext>
            </a:extLst>
          </p:cNvPr>
          <p:cNvPicPr>
            <a:picLocks noChangeAspect="1"/>
          </p:cNvPicPr>
          <p:nvPr/>
        </p:nvPicPr>
        <p:blipFill>
          <a:blip r:embed="rId5"/>
          <a:stretch>
            <a:fillRect/>
          </a:stretch>
        </p:blipFill>
        <p:spPr>
          <a:xfrm>
            <a:off x="27941" y="10610"/>
            <a:ext cx="2455952" cy="1941019"/>
          </a:xfrm>
          <a:prstGeom prst="rect">
            <a:avLst/>
          </a:prstGeom>
        </p:spPr>
      </p:pic>
    </p:spTree>
    <p:extLst>
      <p:ext uri="{BB962C8B-B14F-4D97-AF65-F5344CB8AC3E}">
        <p14:creationId xmlns:p14="http://schemas.microsoft.com/office/powerpoint/2010/main" val="117473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36FAD91E-1787-7E45-B536-AC7EDC7567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48776"/>
            <a:ext cx="3054711" cy="1443247"/>
          </a:xfrm>
          <a:prstGeom prst="rect">
            <a:avLst/>
          </a:prstGeom>
        </p:spPr>
      </p:pic>
      <p:grpSp>
        <p:nvGrpSpPr>
          <p:cNvPr id="4" name="Group 5"/>
          <p:cNvGrpSpPr/>
          <p:nvPr/>
        </p:nvGrpSpPr>
        <p:grpSpPr>
          <a:xfrm>
            <a:off x="-1140183" y="3416456"/>
            <a:ext cx="3962573" cy="707887"/>
            <a:chOff x="2066367" y="1529264"/>
            <a:chExt cx="3962574" cy="707886"/>
          </a:xfrm>
        </p:grpSpPr>
        <p:sp>
          <p:nvSpPr>
            <p:cNvPr id="5" name="TextBox 6"/>
            <p:cNvSpPr txBox="1"/>
            <p:nvPr/>
          </p:nvSpPr>
          <p:spPr>
            <a:xfrm>
              <a:off x="3391704" y="1529264"/>
              <a:ext cx="655949" cy="707886"/>
            </a:xfrm>
            <a:prstGeom prst="rect">
              <a:avLst/>
            </a:prstGeom>
            <a:noFill/>
          </p:spPr>
          <p:txBody>
            <a:bodyPr wrap="none" anchor="ctr">
              <a:normAutofit fontScale="92500" lnSpcReduction="10000"/>
            </a:bodyPr>
            <a:lstStyle/>
            <a:p>
              <a:r>
                <a:rPr lang="en-US" altLang="zh-CN" sz="4400" b="1" dirty="0">
                  <a:solidFill>
                    <a:schemeClr val="accent2">
                      <a:lumMod val="50000"/>
                    </a:schemeClr>
                  </a:solidFill>
                  <a:latin typeface="Times New Roman" panose="02020603050405020304" pitchFamily="18" charset="0"/>
                  <a:cs typeface="Times New Roman" panose="02020603050405020304" pitchFamily="18" charset="0"/>
                </a:rPr>
                <a:t>b</a:t>
              </a:r>
              <a:r>
                <a:rPr lang="en-US" altLang="zh-CN" sz="4400" b="1">
                  <a:solidFill>
                    <a:schemeClr val="accent2">
                      <a:lumMod val="50000"/>
                    </a:schemeClr>
                  </a:solidFill>
                  <a:latin typeface="Times New Roman" panose="02020603050405020304" pitchFamily="18" charset="0"/>
                  <a:cs typeface="Times New Roman" panose="02020603050405020304" pitchFamily="18" charset="0"/>
                </a:rPr>
                <a:t>. Bố cục</a:t>
              </a:r>
              <a:endParaRPr lang="en-US" altLang="zh-CN" sz="4400" b="1"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6" name="Group 7"/>
            <p:cNvGrpSpPr/>
            <p:nvPr/>
          </p:nvGrpSpPr>
          <p:grpSpPr>
            <a:xfrm>
              <a:off x="2066367" y="1529264"/>
              <a:ext cx="3962574" cy="563232"/>
              <a:chOff x="3943834" y="704409"/>
              <a:chExt cx="3962574" cy="563232"/>
            </a:xfrm>
          </p:grpSpPr>
          <p:sp>
            <p:nvSpPr>
              <p:cNvPr id="7" name="TextBox 8"/>
              <p:cNvSpPr txBox="1"/>
              <p:nvPr/>
            </p:nvSpPr>
            <p:spPr>
              <a:xfrm>
                <a:off x="3943834" y="704409"/>
                <a:ext cx="3962574" cy="242864"/>
              </a:xfrm>
              <a:prstGeom prst="rect">
                <a:avLst/>
              </a:prstGeom>
              <a:noFill/>
            </p:spPr>
            <p:txBody>
              <a:bodyPr wrap="none" lIns="480000" tIns="0" rIns="0" bIns="0" anchor="b" anchorCtr="0">
                <a:noAutofit/>
              </a:bodyPr>
              <a:lstStyle/>
              <a:p>
                <a:endParaRPr lang="zh-CN" altLang="en-US" sz="16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8" name="TextBox 9"/>
              <p:cNvSpPr txBox="1">
                <a:spLocks/>
              </p:cNvSpPr>
              <p:nvPr/>
            </p:nvSpPr>
            <p:spPr>
              <a:xfrm>
                <a:off x="3943834" y="947273"/>
                <a:ext cx="3962574" cy="320368"/>
              </a:xfrm>
              <a:prstGeom prst="rect">
                <a:avLst/>
              </a:prstGeom>
            </p:spPr>
            <p:txBody>
              <a:bodyPr vert="horz" wrap="square" lIns="480000" tIns="0" rIns="0" bIns="0" anchor="ctr" anchorCtr="0">
                <a:normAutofit/>
              </a:bodyPr>
              <a:lstStyle/>
              <a:p>
                <a:pPr>
                  <a:lnSpc>
                    <a:spcPct val="120000"/>
                  </a:lnSpc>
                </a:pPr>
                <a:endParaRPr lang="en-US" altLang="zh-CN" sz="1200" b="1" dirty="0">
                  <a:solidFill>
                    <a:schemeClr val="accent2">
                      <a:lumMod val="50000"/>
                    </a:schemeClr>
                  </a:solidFill>
                  <a:latin typeface="Times New Roman" panose="02020603050405020304" pitchFamily="18" charset="0"/>
                  <a:cs typeface="Times New Roman" panose="02020603050405020304" pitchFamily="18" charset="0"/>
                </a:endParaRPr>
              </a:p>
            </p:txBody>
          </p:sp>
        </p:grpSp>
      </p:grpSp>
      <p:pic>
        <p:nvPicPr>
          <p:cNvPr id="23" name="图片 43">
            <a:extLst>
              <a:ext uri="{FF2B5EF4-FFF2-40B4-BE49-F238E27FC236}">
                <a16:creationId xmlns:a16="http://schemas.microsoft.com/office/drawing/2014/main" id="{25DE414A-BBBD-4579-B168-754A080834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293" y="503750"/>
            <a:ext cx="1409205" cy="1280160"/>
          </a:xfrm>
          <a:prstGeom prst="rect">
            <a:avLst/>
          </a:prstGeom>
        </p:spPr>
      </p:pic>
      <p:pic>
        <p:nvPicPr>
          <p:cNvPr id="24"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6301"/>
          <a:stretch/>
        </p:blipFill>
        <p:spPr>
          <a:xfrm>
            <a:off x="0" y="5001673"/>
            <a:ext cx="12192000" cy="1849568"/>
          </a:xfrm>
          <a:prstGeom prst="rect">
            <a:avLst/>
          </a:prstGeom>
        </p:spPr>
      </p:pic>
      <p:cxnSp>
        <p:nvCxnSpPr>
          <p:cNvPr id="25" name="Curved Connector 24"/>
          <p:cNvCxnSpPr>
            <a:endCxn id="29" idx="1"/>
          </p:cNvCxnSpPr>
          <p:nvPr/>
        </p:nvCxnSpPr>
        <p:spPr>
          <a:xfrm rot="5400000" flipH="1" flipV="1">
            <a:off x="2520498" y="1630190"/>
            <a:ext cx="2554229" cy="1504039"/>
          </a:xfrm>
          <a:prstGeom prst="curvedConnector2">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626784" y="2155420"/>
            <a:ext cx="7522080" cy="1261036"/>
          </a:xfrm>
          <a:prstGeom prst="roundRect">
            <a:avLst>
              <a:gd name="adj" fmla="val 48246"/>
            </a:avLst>
          </a:prstGeom>
        </p:spPr>
        <p:style>
          <a:lnRef idx="1">
            <a:schemeClr val="accent1"/>
          </a:lnRef>
          <a:fillRef idx="2">
            <a:schemeClr val="accent1"/>
          </a:fillRef>
          <a:effectRef idx="1">
            <a:schemeClr val="accent1"/>
          </a:effectRef>
          <a:fontRef idx="minor">
            <a:schemeClr val="dk1"/>
          </a:fontRef>
        </p:style>
        <p:txBody>
          <a:bodyPr lIns="91431" tIns="45716" rIns="91431" bIns="45716" rtlCol="0" anchor="ctr"/>
          <a:lstStyle/>
          <a:p>
            <a:pPr defTabSz="914317">
              <a:defRPr/>
            </a:pPr>
            <a:r>
              <a:rPr lang="en-US" sz="2400" b="1">
                <a:latin typeface="Times New Roman" pitchFamily="18" charset="0"/>
                <a:cs typeface="Times New Roman" pitchFamily="18" charset="0"/>
              </a:rPr>
              <a:t>Đoạn 2:</a:t>
            </a:r>
            <a:r>
              <a:rPr lang="en-US" sz="2400">
                <a:latin typeface="Times New Roman" pitchFamily="18" charset="0"/>
                <a:cs typeface="Times New Roman" pitchFamily="18" charset="0"/>
              </a:rPr>
              <a:t> từ </a:t>
            </a:r>
            <a:r>
              <a:rPr lang="en-US" sz="2400" i="1">
                <a:latin typeface="Times New Roman" pitchFamily="18" charset="0"/>
                <a:cs typeface="Times New Roman" pitchFamily="18" charset="0"/>
              </a:rPr>
              <a:t>“sáng hôm sau” </a:t>
            </a:r>
            <a:r>
              <a:rPr lang="en-US" sz="2400">
                <a:latin typeface="Times New Roman" pitchFamily="18" charset="0"/>
                <a:cs typeface="Times New Roman" pitchFamily="18" charset="0"/>
              </a:rPr>
              <a:t>đến </a:t>
            </a:r>
            <a:r>
              <a:rPr lang="en-US" sz="2400" i="1">
                <a:latin typeface="Times New Roman" pitchFamily="18" charset="0"/>
                <a:cs typeface="Times New Roman" pitchFamily="18" charset="0"/>
              </a:rPr>
              <a:t>“không còn khả năng hiểu nữa…”: </a:t>
            </a:r>
            <a:r>
              <a:rPr lang="en-US" sz="2400">
                <a:latin typeface="Times New Roman" pitchFamily="18" charset="0"/>
                <a:cs typeface="Times New Roman" pitchFamily="18" charset="0"/>
              </a:rPr>
              <a:t>Na-đi-a say sưa với khát vọng yêu thương, rồi quyết tâm vượt qua nỗi sợ, truy tìm sự thật một mình.</a:t>
            </a:r>
            <a:endParaRPr lang="vi-VN"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ounded Rectangle 26"/>
          <p:cNvSpPr/>
          <p:nvPr/>
        </p:nvSpPr>
        <p:spPr>
          <a:xfrm>
            <a:off x="4931980" y="5466256"/>
            <a:ext cx="7216884" cy="1084766"/>
          </a:xfrm>
          <a:prstGeom prst="roundRect">
            <a:avLst>
              <a:gd name="adj" fmla="val 44035"/>
            </a:avLst>
          </a:prstGeom>
        </p:spPr>
        <p:style>
          <a:lnRef idx="1">
            <a:schemeClr val="accent1"/>
          </a:lnRef>
          <a:fillRef idx="2">
            <a:schemeClr val="accent1"/>
          </a:fillRef>
          <a:effectRef idx="1">
            <a:schemeClr val="accent1"/>
          </a:effectRef>
          <a:fontRef idx="minor">
            <a:schemeClr val="dk1"/>
          </a:fontRef>
        </p:style>
        <p:txBody>
          <a:bodyPr lIns="91431" tIns="45716" rIns="91431" bIns="45716" rtlCol="0" anchor="ctr"/>
          <a:lstStyle/>
          <a:p>
            <a:pPr defTabSz="914317">
              <a:defRPr/>
            </a:pPr>
            <a:r>
              <a:rPr lang="en-US" sz="2400" b="1">
                <a:latin typeface="Times New Roman" pitchFamily="18" charset="0"/>
                <a:cs typeface="Times New Roman" pitchFamily="18" charset="0"/>
              </a:rPr>
              <a:t>Đoạn 4:</a:t>
            </a:r>
            <a:r>
              <a:rPr lang="en-US" sz="2400">
                <a:latin typeface="Times New Roman" pitchFamily="18" charset="0"/>
                <a:cs typeface="Times New Roman" pitchFamily="18" charset="0"/>
              </a:rPr>
              <a:t> từ </a:t>
            </a:r>
            <a:r>
              <a:rPr lang="en-US" sz="2400" i="1">
                <a:latin typeface="Times New Roman" pitchFamily="18" charset="0"/>
                <a:cs typeface="Times New Roman" pitchFamily="18" charset="0"/>
              </a:rPr>
              <a:t>“Chuyện ấy đã qua lâu rồi” </a:t>
            </a:r>
            <a:r>
              <a:rPr lang="en-US" sz="2400">
                <a:latin typeface="Times New Roman" pitchFamily="18" charset="0"/>
                <a:cs typeface="Times New Roman" pitchFamily="18" charset="0"/>
              </a:rPr>
              <a:t>cho đến hết: Những suy tư, nuối tiếc, trăn trở nhiều năm sau, khi tất cả chỉ còn là kỉ niệm.</a:t>
            </a:r>
            <a:endParaRPr lang="vi-VN"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9" name="Rounded Rectangle 28"/>
          <p:cNvSpPr/>
          <p:nvPr/>
        </p:nvSpPr>
        <p:spPr>
          <a:xfrm>
            <a:off x="4549632" y="163023"/>
            <a:ext cx="7599233" cy="1884141"/>
          </a:xfrm>
          <a:prstGeom prst="roundRect">
            <a:avLst>
              <a:gd name="adj" fmla="val 48246"/>
            </a:avLst>
          </a:prstGeom>
        </p:spPr>
        <p:style>
          <a:lnRef idx="1">
            <a:schemeClr val="accent1"/>
          </a:lnRef>
          <a:fillRef idx="2">
            <a:schemeClr val="accent1"/>
          </a:fillRef>
          <a:effectRef idx="1">
            <a:schemeClr val="accent1"/>
          </a:effectRef>
          <a:fontRef idx="minor">
            <a:schemeClr val="dk1"/>
          </a:fontRef>
        </p:style>
        <p:txBody>
          <a:bodyPr lIns="91431" tIns="45716" rIns="91431" bIns="45716" rtlCol="0" anchor="ctr"/>
          <a:lstStyle/>
          <a:p>
            <a:r>
              <a:rPr lang="en-US" sz="2400" b="1">
                <a:latin typeface="Times New Roman" pitchFamily="18" charset="0"/>
                <a:cs typeface="Times New Roman" pitchFamily="18" charset="0"/>
              </a:rPr>
              <a:t>Đoạn 1:</a:t>
            </a:r>
            <a:r>
              <a:rPr lang="en-US" sz="2400">
                <a:latin typeface="Times New Roman" pitchFamily="18" charset="0"/>
                <a:cs typeface="Times New Roman" pitchFamily="18" charset="0"/>
              </a:rPr>
              <a:t> từ đầu đến </a:t>
            </a:r>
            <a:r>
              <a:rPr lang="en-US" sz="2400" i="1">
                <a:latin typeface="Times New Roman" pitchFamily="18" charset="0"/>
                <a:cs typeface="Times New Roman" pitchFamily="18" charset="0"/>
              </a:rPr>
              <a:t>“không muốn tin rằng gió đã nói những lời ấy!”</a:t>
            </a:r>
            <a:r>
              <a:rPr lang="en-US" sz="2400">
                <a:latin typeface="Times New Roman" pitchFamily="18" charset="0"/>
                <a:cs typeface="Times New Roman" pitchFamily="18" charset="0"/>
              </a:rPr>
              <a:t>: Lời yêu thương chân thành bộc phát của nhân vật </a:t>
            </a:r>
            <a:r>
              <a:rPr lang="en-US" sz="2400" i="1">
                <a:latin typeface="Times New Roman" pitchFamily="18" charset="0"/>
                <a:cs typeface="Times New Roman" pitchFamily="18" charset="0"/>
              </a:rPr>
              <a:t>“tôi”</a:t>
            </a:r>
            <a:r>
              <a:rPr lang="en-US" sz="2400">
                <a:latin typeface="Times New Roman" pitchFamily="18" charset="0"/>
                <a:cs typeface="Times New Roman" pitchFamily="18" charset="0"/>
              </a:rPr>
              <a:t> bất giác trở thành một chuyện đùa, song lại nhen lên trong lòng Na-đi-a khát vọng hạnh phúc cùng những băn khoăn.</a:t>
            </a:r>
          </a:p>
        </p:txBody>
      </p:sp>
      <p:sp>
        <p:nvSpPr>
          <p:cNvPr id="30" name="Rounded Rectangle 29"/>
          <p:cNvSpPr/>
          <p:nvPr/>
        </p:nvSpPr>
        <p:spPr>
          <a:xfrm>
            <a:off x="4783969" y="3819504"/>
            <a:ext cx="7408031" cy="1470545"/>
          </a:xfrm>
          <a:prstGeom prst="roundRect">
            <a:avLst>
              <a:gd name="adj" fmla="val 47193"/>
            </a:avLst>
          </a:prstGeom>
        </p:spPr>
        <p:style>
          <a:lnRef idx="1">
            <a:schemeClr val="accent1"/>
          </a:lnRef>
          <a:fillRef idx="2">
            <a:schemeClr val="accent1"/>
          </a:fillRef>
          <a:effectRef idx="1">
            <a:schemeClr val="accent1"/>
          </a:effectRef>
          <a:fontRef idx="minor">
            <a:schemeClr val="dk1"/>
          </a:fontRef>
        </p:style>
        <p:txBody>
          <a:bodyPr lIns="91431" tIns="45716" rIns="91431" bIns="45716" rtlCol="0" anchor="ctr"/>
          <a:lstStyle/>
          <a:p>
            <a:r>
              <a:rPr lang="en-US" sz="2400" b="1">
                <a:latin typeface="Times New Roman" pitchFamily="18" charset="0"/>
                <a:cs typeface="Times New Roman" pitchFamily="18" charset="0"/>
              </a:rPr>
              <a:t>Đoạn 3:</a:t>
            </a:r>
            <a:r>
              <a:rPr lang="en-US" sz="2400">
                <a:latin typeface="Times New Roman" pitchFamily="18" charset="0"/>
                <a:cs typeface="Times New Roman" pitchFamily="18" charset="0"/>
              </a:rPr>
              <a:t> từ </a:t>
            </a:r>
            <a:r>
              <a:rPr lang="en-US" sz="2400" i="1">
                <a:latin typeface="Times New Roman" pitchFamily="18" charset="0"/>
                <a:cs typeface="Times New Roman" pitchFamily="18" charset="0"/>
              </a:rPr>
              <a:t>“Thế rồi những ngày xuân tháng Ba đã tới…”</a:t>
            </a:r>
            <a:r>
              <a:rPr lang="en-US" sz="2400">
                <a:latin typeface="Times New Roman" pitchFamily="18" charset="0"/>
                <a:cs typeface="Times New Roman" pitchFamily="18" charset="0"/>
              </a:rPr>
              <a:t> đến </a:t>
            </a:r>
            <a:r>
              <a:rPr lang="en-US" sz="2400" i="1">
                <a:latin typeface="Times New Roman" pitchFamily="18" charset="0"/>
                <a:cs typeface="Times New Roman" pitchFamily="18" charset="0"/>
              </a:rPr>
              <a:t>“Còn tôi trở vào nhà thu xếp đồ đạc…”</a:t>
            </a:r>
            <a:r>
              <a:rPr lang="en-US" sz="2400">
                <a:latin typeface="Times New Roman" pitchFamily="18" charset="0"/>
                <a:cs typeface="Times New Roman" pitchFamily="18" charset="0"/>
              </a:rPr>
              <a:t>: Cảnh chia tay lúc xuân sang - khoảnh khắc giao cảm một lần nữa bừng lên rồi vụt tắt.</a:t>
            </a:r>
          </a:p>
        </p:txBody>
      </p:sp>
      <p:cxnSp>
        <p:nvCxnSpPr>
          <p:cNvPr id="31" name="Curved Connector 30"/>
          <p:cNvCxnSpPr/>
          <p:nvPr/>
        </p:nvCxnSpPr>
        <p:spPr>
          <a:xfrm flipV="1">
            <a:off x="3088728" y="2793113"/>
            <a:ext cx="1538056" cy="894244"/>
          </a:xfrm>
          <a:prstGeom prst="curvedConnector3">
            <a:avLst>
              <a:gd name="adj1" fmla="val 50000"/>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Curved Connector 31"/>
          <p:cNvCxnSpPr/>
          <p:nvPr/>
        </p:nvCxnSpPr>
        <p:spPr>
          <a:xfrm rot="16200000" flipH="1">
            <a:off x="2921458" y="3826913"/>
            <a:ext cx="2055672" cy="1789166"/>
          </a:xfrm>
          <a:prstGeom prst="curvedConnector2">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a:off x="3140250" y="3770400"/>
            <a:ext cx="1600583" cy="524275"/>
          </a:xfrm>
          <a:prstGeom prst="curvedConnector3">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86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ppt_x"/>
                                          </p:val>
                                        </p:tav>
                                        <p:tav tm="100000">
                                          <p:val>
                                            <p:strVal val="#ppt_x"/>
                                          </p:val>
                                        </p:tav>
                                      </p:tavLst>
                                    </p:anim>
                                    <p:anim calcmode="lin" valueType="num">
                                      <p:cBhvr additive="base">
                                        <p:cTn id="15" dur="500" fill="hold"/>
                                        <p:tgtEl>
                                          <p:spTgt spid="2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ppt_x"/>
                                          </p:val>
                                        </p:tav>
                                        <p:tav tm="100000">
                                          <p:val>
                                            <p:strVal val="#ppt_x"/>
                                          </p:val>
                                        </p:tav>
                                      </p:tavLst>
                                    </p:anim>
                                    <p:anim calcmode="lin" valueType="num">
                                      <p:cBhvr additive="base">
                                        <p:cTn id="35" dur="500" fill="hold"/>
                                        <p:tgtEl>
                                          <p:spTgt spid="3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6">
            <a:extLst>
              <a:ext uri="{FF2B5EF4-FFF2-40B4-BE49-F238E27FC236}">
                <a16:creationId xmlns:a16="http://schemas.microsoft.com/office/drawing/2014/main" id="{40AB985D-8EE9-4A48-A88E-8B4278F0EC0D}"/>
              </a:ext>
            </a:extLst>
          </p:cNvPr>
          <p:cNvSpPr txBox="1"/>
          <p:nvPr/>
        </p:nvSpPr>
        <p:spPr>
          <a:xfrm>
            <a:off x="4230071" y="1182435"/>
            <a:ext cx="2960006"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4400" b="1">
                <a:solidFill>
                  <a:srgbClr val="718CFF"/>
                </a:solidFill>
                <a:latin typeface="Times New Roman" pitchFamily="18" charset="0"/>
                <a:cs typeface="Times New Roman" pitchFamily="18" charset="0"/>
                <a:sym typeface="+mn-lt"/>
              </a:rPr>
              <a:t>1. ĐỌC</a:t>
            </a:r>
            <a:endParaRPr kumimoji="1" lang="en-US" altLang="zh-CN" sz="4400" b="1" dirty="0">
              <a:solidFill>
                <a:srgbClr val="718CFF"/>
              </a:solidFill>
              <a:latin typeface="Times New Roman" pitchFamily="18" charset="0"/>
              <a:cs typeface="Times New Roman" pitchFamily="18" charset="0"/>
              <a:sym typeface="+mn-lt"/>
            </a:endParaRPr>
          </a:p>
        </p:txBody>
      </p:sp>
      <p:pic>
        <p:nvPicPr>
          <p:cNvPr id="10"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1" name="图片 43">
            <a:extLst>
              <a:ext uri="{FF2B5EF4-FFF2-40B4-BE49-F238E27FC236}">
                <a16:creationId xmlns:a16="http://schemas.microsoft.com/office/drawing/2014/main" id="{25DE414A-BBBD-4579-B168-754A080834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8919" y="288777"/>
            <a:ext cx="1409205" cy="1280160"/>
          </a:xfrm>
          <a:prstGeom prst="rect">
            <a:avLst/>
          </a:prstGeom>
        </p:spPr>
      </p:pic>
      <p:pic>
        <p:nvPicPr>
          <p:cNvPr id="9" name="图片 6">
            <a:extLst>
              <a:ext uri="{FF2B5EF4-FFF2-40B4-BE49-F238E27FC236}">
                <a16:creationId xmlns:a16="http://schemas.microsoft.com/office/drawing/2014/main" id="{5C09F252-F7DB-494D-A868-3AA96ACEFA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86911" y="-64879"/>
            <a:ext cx="8548910" cy="2874548"/>
          </a:xfrm>
          <a:prstGeom prst="rect">
            <a:avLst/>
          </a:prstGeom>
        </p:spPr>
      </p:pic>
      <p:sp>
        <p:nvSpPr>
          <p:cNvPr id="2" name="TextBox 1"/>
          <p:cNvSpPr txBox="1"/>
          <p:nvPr/>
        </p:nvSpPr>
        <p:spPr>
          <a:xfrm>
            <a:off x="2605301" y="1203702"/>
            <a:ext cx="6083717" cy="1015663"/>
          </a:xfrm>
          <a:prstGeom prst="rect">
            <a:avLst/>
          </a:prstGeom>
          <a:noFill/>
        </p:spPr>
        <p:txBody>
          <a:bodyPr wrap="none" rtlCol="0">
            <a:spAutoFit/>
          </a:bodyPr>
          <a:lstStyle/>
          <a:p>
            <a:r>
              <a:rPr lang="en-US" sz="6000" b="1">
                <a:latin typeface="Times New Roman" pitchFamily="18" charset="0"/>
                <a:cs typeface="Times New Roman" pitchFamily="18" charset="0"/>
              </a:rPr>
              <a:t>2. Nhân vật “tôi”:</a:t>
            </a:r>
          </a:p>
        </p:txBody>
      </p:sp>
      <p:pic>
        <p:nvPicPr>
          <p:cNvPr id="14" name="图片 7"/>
          <p:cNvPicPr>
            <a:picLocks noChangeAspect="1"/>
          </p:cNvPicPr>
          <p:nvPr/>
        </p:nvPicPr>
        <p:blipFill>
          <a:blip r:embed="rId5"/>
          <a:stretch>
            <a:fillRect/>
          </a:stretch>
        </p:blipFill>
        <p:spPr>
          <a:xfrm>
            <a:off x="3445179" y="3098042"/>
            <a:ext cx="4074738" cy="3759959"/>
          </a:xfrm>
          <a:prstGeom prst="rect">
            <a:avLst/>
          </a:prstGeom>
        </p:spPr>
      </p:pic>
    </p:spTree>
    <p:extLst>
      <p:ext uri="{BB962C8B-B14F-4D97-AF65-F5344CB8AC3E}">
        <p14:creationId xmlns:p14="http://schemas.microsoft.com/office/powerpoint/2010/main" val="404806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470222" y="402487"/>
            <a:ext cx="7309001" cy="707887"/>
            <a:chOff x="1738392" y="1477689"/>
            <a:chExt cx="4290549" cy="707886"/>
          </a:xfrm>
        </p:grpSpPr>
        <p:sp>
          <p:nvSpPr>
            <p:cNvPr id="3" name="TextBox 6"/>
            <p:cNvSpPr txBox="1"/>
            <p:nvPr/>
          </p:nvSpPr>
          <p:spPr>
            <a:xfrm>
              <a:off x="1738392" y="1477689"/>
              <a:ext cx="655949" cy="707886"/>
            </a:xfrm>
            <a:prstGeom prst="rect">
              <a:avLst/>
            </a:prstGeom>
            <a:noFill/>
          </p:spPr>
          <p:txBody>
            <a:bodyPr wrap="none" anchor="ctr">
              <a:normAutofit/>
            </a:bodyPr>
            <a:lstStyle/>
            <a:p>
              <a:r>
                <a:rPr lang="en-US" altLang="zh-CN" sz="3600" b="1">
                  <a:solidFill>
                    <a:schemeClr val="accent2">
                      <a:lumMod val="50000"/>
                    </a:schemeClr>
                  </a:solidFill>
                  <a:latin typeface="Times New Roman" panose="02020603050405020304" pitchFamily="18" charset="0"/>
                  <a:cs typeface="Times New Roman" panose="02020603050405020304" pitchFamily="18" charset="0"/>
                </a:rPr>
                <a:t>a. Lần trượt tuyết đầu tiên:</a:t>
              </a:r>
              <a:endParaRPr lang="en-US" altLang="zh-CN" sz="3600" b="1"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4" name="Group 7"/>
            <p:cNvGrpSpPr/>
            <p:nvPr/>
          </p:nvGrpSpPr>
          <p:grpSpPr>
            <a:xfrm>
              <a:off x="2066367" y="1529264"/>
              <a:ext cx="3962574" cy="563232"/>
              <a:chOff x="3943834" y="704409"/>
              <a:chExt cx="3962574" cy="563232"/>
            </a:xfrm>
          </p:grpSpPr>
          <p:sp>
            <p:nvSpPr>
              <p:cNvPr id="5" name="TextBox 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endParaRPr lang="zh-CN" altLang="en-US" sz="2133"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TextBox 9"/>
              <p:cNvSpPr txBox="1">
                <a:spLocks/>
              </p:cNvSpPr>
              <p:nvPr/>
            </p:nvSpPr>
            <p:spPr>
              <a:xfrm>
                <a:off x="3943834" y="947273"/>
                <a:ext cx="3962574" cy="320368"/>
              </a:xfrm>
              <a:prstGeom prst="rect">
                <a:avLst/>
              </a:prstGeom>
            </p:spPr>
            <p:txBody>
              <a:bodyPr vert="horz" wrap="square" lIns="480000" tIns="0" rIns="0" bIns="0" anchor="ctr" anchorCtr="0">
                <a:normAutofit/>
              </a:bodyPr>
              <a:lstStyle/>
              <a:p>
                <a:pPr>
                  <a:lnSpc>
                    <a:spcPct val="120000"/>
                  </a:lnSpc>
                </a:pPr>
                <a:endParaRPr lang="en-US" altLang="zh-CN" sz="1400" b="1" dirty="0">
                  <a:solidFill>
                    <a:schemeClr val="accent2">
                      <a:lumMod val="50000"/>
                    </a:schemeClr>
                  </a:solidFill>
                  <a:latin typeface="Times New Roman" panose="02020603050405020304" pitchFamily="18" charset="0"/>
                  <a:cs typeface="Times New Roman" panose="02020603050405020304" pitchFamily="18" charset="0"/>
                </a:endParaRPr>
              </a:p>
            </p:txBody>
          </p:sp>
        </p:grpSp>
      </p:grpSp>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17295"/>
            <a:ext cx="4612942" cy="5028663"/>
          </a:xfrm>
          <a:prstGeom prst="rect">
            <a:avLst/>
          </a:prstGeom>
        </p:spPr>
      </p:pic>
      <p:sp>
        <p:nvSpPr>
          <p:cNvPr id="14" name="Rectangle 13"/>
          <p:cNvSpPr/>
          <p:nvPr/>
        </p:nvSpPr>
        <p:spPr>
          <a:xfrm>
            <a:off x="1028931" y="3045388"/>
            <a:ext cx="3133637" cy="1815882"/>
          </a:xfrm>
          <a:prstGeom prst="rect">
            <a:avLst/>
          </a:prstGeom>
        </p:spPr>
        <p:txBody>
          <a:bodyPr wrap="square">
            <a:spAutoFit/>
          </a:bodyPr>
          <a:lstStyle/>
          <a:p>
            <a:pPr algn="ctr"/>
            <a:r>
              <a:rPr lang="en-US" sz="2800" b="1" i="1">
                <a:latin typeface="Times New Roman" pitchFamily="18" charset="0"/>
                <a:cs typeface="Times New Roman" pitchFamily="18" charset="0"/>
              </a:rPr>
              <a:t>GV phát PHT số 2, Hs thảo luận nhóm 4-6 em </a:t>
            </a:r>
            <a:r>
              <a:rPr lang="vi-VN" sz="2800" b="1" i="1">
                <a:latin typeface="Times New Roman" pitchFamily="18" charset="0"/>
                <a:cs typeface="Times New Roman" pitchFamily="18" charset="0"/>
              </a:rPr>
              <a:t>để tìm hiểu về nhân vật “tôi”</a:t>
            </a:r>
            <a:endParaRPr lang="en-US" sz="2800" b="1">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432327534"/>
              </p:ext>
            </p:extLst>
          </p:nvPr>
        </p:nvGraphicFramePr>
        <p:xfrm>
          <a:off x="4949987" y="1635185"/>
          <a:ext cx="6497406" cy="4480560"/>
        </p:xfrm>
        <a:graphic>
          <a:graphicData uri="http://schemas.openxmlformats.org/drawingml/2006/table">
            <a:tbl>
              <a:tblPr firstRow="1" firstCol="1" bandRow="1">
                <a:tableStyleId>{5C22544A-7EE6-4342-B048-85BDC9FD1C3A}</a:tableStyleId>
              </a:tblPr>
              <a:tblGrid>
                <a:gridCol w="6497406">
                  <a:extLst>
                    <a:ext uri="{9D8B030D-6E8A-4147-A177-3AD203B41FA5}">
                      <a16:colId xmlns:a16="http://schemas.microsoft.com/office/drawing/2014/main" val="20000"/>
                    </a:ext>
                  </a:extLst>
                </a:gridCol>
              </a:tblGrid>
              <a:tr h="4351338">
                <a:tc>
                  <a:txBody>
                    <a:bodyPr/>
                    <a:lstStyle/>
                    <a:p>
                      <a:pPr algn="just">
                        <a:lnSpc>
                          <a:spcPct val="150000"/>
                        </a:lnSpc>
                        <a:spcAft>
                          <a:spcPts val="0"/>
                        </a:spcAft>
                      </a:pPr>
                      <a:r>
                        <a:rPr lang="vi-VN" sz="1400" dirty="0">
                          <a:solidFill>
                            <a:schemeClr val="tx1"/>
                          </a:solidFill>
                          <a:effectLst/>
                          <a:latin typeface="+mj-lt"/>
                        </a:rPr>
                        <a:t>1. </a:t>
                      </a:r>
                      <a:r>
                        <a:rPr lang="en-US" sz="1400" dirty="0" err="1">
                          <a:solidFill>
                            <a:schemeClr val="tx1"/>
                          </a:solidFill>
                          <a:effectLst/>
                          <a:latin typeface="+mj-lt"/>
                        </a:rPr>
                        <a:t>Liệt</a:t>
                      </a:r>
                      <a:r>
                        <a:rPr lang="vi-VN" sz="1400" dirty="0">
                          <a:solidFill>
                            <a:schemeClr val="tx1"/>
                          </a:solidFill>
                          <a:effectLst/>
                          <a:latin typeface="+mj-lt"/>
                        </a:rPr>
                        <a:t> kê các lời kể, lời tả của nhân vật “tôi” về lần đầu tiên trượt tuyết:</a:t>
                      </a:r>
                      <a:endParaRPr lang="en-US" sz="1400" dirty="0">
                        <a:solidFill>
                          <a:schemeClr val="tx1"/>
                        </a:solidFill>
                        <a:effectLst/>
                        <a:latin typeface="+mj-lt"/>
                      </a:endParaRPr>
                    </a:p>
                    <a:p>
                      <a:pPr algn="just">
                        <a:lnSpc>
                          <a:spcPct val="150000"/>
                        </a:lnSpc>
                        <a:spcAft>
                          <a:spcPts val="0"/>
                        </a:spcAft>
                      </a:pPr>
                      <a:r>
                        <a:rPr lang="vi-VN" sz="1400" dirty="0">
                          <a:solidFill>
                            <a:schemeClr val="tx1"/>
                          </a:solidFill>
                          <a:effectLst/>
                          <a:latin typeface="+mj-lt"/>
                        </a:rPr>
                        <a:t>...........................................................................................................................</a:t>
                      </a:r>
                      <a:endParaRPr lang="en-US" sz="1400" dirty="0">
                        <a:solidFill>
                          <a:schemeClr val="tx1"/>
                        </a:solidFill>
                        <a:effectLst/>
                        <a:latin typeface="+mj-lt"/>
                      </a:endParaRPr>
                    </a:p>
                    <a:p>
                      <a:pPr algn="just">
                        <a:lnSpc>
                          <a:spcPct val="150000"/>
                        </a:lnSpc>
                        <a:spcAft>
                          <a:spcPts val="0"/>
                        </a:spcAft>
                      </a:pPr>
                      <a:r>
                        <a:rPr lang="vi-VN" sz="1400" dirty="0">
                          <a:solidFill>
                            <a:schemeClr val="tx1"/>
                          </a:solidFill>
                          <a:effectLst/>
                          <a:latin typeface="+mj-lt"/>
                        </a:rPr>
                        <a:t>...........................................................................................................................</a:t>
                      </a:r>
                      <a:endParaRPr lang="en-US" sz="1400" dirty="0">
                        <a:solidFill>
                          <a:schemeClr val="tx1"/>
                        </a:solidFill>
                        <a:effectLst/>
                        <a:latin typeface="+mj-lt"/>
                      </a:endParaRPr>
                    </a:p>
                    <a:p>
                      <a:pPr algn="just">
                        <a:lnSpc>
                          <a:spcPct val="150000"/>
                        </a:lnSpc>
                        <a:spcAft>
                          <a:spcPts val="0"/>
                        </a:spcAft>
                      </a:pPr>
                      <a:r>
                        <a:rPr lang="vi-VN" sz="1400" dirty="0">
                          <a:solidFill>
                            <a:schemeClr val="tx1"/>
                          </a:solidFill>
                          <a:effectLst/>
                          <a:latin typeface="+mj-lt"/>
                        </a:rPr>
                        <a:t>2. </a:t>
                      </a:r>
                      <a:r>
                        <a:rPr lang="en-US" sz="1400" dirty="0" err="1">
                          <a:solidFill>
                            <a:schemeClr val="tx1"/>
                          </a:solidFill>
                          <a:effectLst/>
                          <a:latin typeface="+mj-lt"/>
                        </a:rPr>
                        <a:t>Tình</a:t>
                      </a:r>
                      <a:r>
                        <a:rPr lang="vi-VN" sz="1400" dirty="0">
                          <a:solidFill>
                            <a:schemeClr val="tx1"/>
                          </a:solidFill>
                          <a:effectLst/>
                          <a:latin typeface="+mj-lt"/>
                        </a:rPr>
                        <a:t> cảm mà nhân vật “tôi” dành cho Na-đi-a là gì?</a:t>
                      </a:r>
                      <a:endParaRPr lang="en-US" sz="1400" dirty="0">
                        <a:solidFill>
                          <a:schemeClr val="tx1"/>
                        </a:solidFill>
                        <a:effectLst/>
                        <a:latin typeface="+mj-lt"/>
                      </a:endParaRPr>
                    </a:p>
                    <a:p>
                      <a:pPr algn="just">
                        <a:lnSpc>
                          <a:spcPct val="150000"/>
                        </a:lnSpc>
                        <a:spcAft>
                          <a:spcPts val="0"/>
                        </a:spcAft>
                      </a:pPr>
                      <a:r>
                        <a:rPr lang="vi-VN" sz="1400" dirty="0">
                          <a:solidFill>
                            <a:schemeClr val="tx1"/>
                          </a:solidFill>
                          <a:effectLst/>
                          <a:latin typeface="+mj-lt"/>
                        </a:rPr>
                        <a:t>...........................................................................................................................</a:t>
                      </a:r>
                      <a:endParaRPr lang="en-US" sz="1400" dirty="0">
                        <a:solidFill>
                          <a:schemeClr val="tx1"/>
                        </a:solidFill>
                        <a:effectLst/>
                        <a:latin typeface="+mj-lt"/>
                      </a:endParaRPr>
                    </a:p>
                    <a:p>
                      <a:pPr algn="just">
                        <a:lnSpc>
                          <a:spcPct val="150000"/>
                        </a:lnSpc>
                        <a:spcAft>
                          <a:spcPts val="0"/>
                        </a:spcAft>
                      </a:pPr>
                      <a:r>
                        <a:rPr lang="vi-VN" sz="1400" dirty="0">
                          <a:solidFill>
                            <a:schemeClr val="tx1"/>
                          </a:solidFill>
                          <a:effectLst/>
                          <a:latin typeface="+mj-lt"/>
                        </a:rPr>
                        <a:t>...........................................................................................................................</a:t>
                      </a:r>
                      <a:endParaRPr lang="en-US" sz="1400" dirty="0">
                        <a:solidFill>
                          <a:schemeClr val="tx1"/>
                        </a:solidFill>
                        <a:effectLst/>
                        <a:latin typeface="+mj-lt"/>
                      </a:endParaRPr>
                    </a:p>
                    <a:p>
                      <a:pPr algn="just">
                        <a:lnSpc>
                          <a:spcPct val="150000"/>
                        </a:lnSpc>
                        <a:spcAft>
                          <a:spcPts val="0"/>
                        </a:spcAft>
                      </a:pPr>
                      <a:r>
                        <a:rPr lang="vi-VN" sz="1400" dirty="0">
                          <a:solidFill>
                            <a:schemeClr val="tx1"/>
                          </a:solidFill>
                          <a:effectLst/>
                          <a:latin typeface="+mj-lt"/>
                        </a:rPr>
                        <a:t>3. </a:t>
                      </a:r>
                      <a:r>
                        <a:rPr lang="en-US" sz="1400" dirty="0" err="1">
                          <a:solidFill>
                            <a:schemeClr val="tx1"/>
                          </a:solidFill>
                          <a:effectLst/>
                          <a:latin typeface="Times New Roman" panose="02020603050405020304" pitchFamily="18" charset="0"/>
                          <a:cs typeface="Times New Roman" panose="02020603050405020304" pitchFamily="18" charset="0"/>
                        </a:rPr>
                        <a:t>Những</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hành</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động</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cử</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chỉ</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lời</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nói</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nào</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của</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nhân</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vật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tôi</a:t>
                      </a:r>
                      <a:r>
                        <a:rPr lang="en-US" sz="1400" dirty="0">
                          <a:solidFill>
                            <a:schemeClr val="tx1"/>
                          </a:solidFill>
                          <a:effectLst/>
                          <a:latin typeface="Times New Roman" panose="02020603050405020304" pitchFamily="18" charset="0"/>
                          <a:cs typeface="Times New Roman" panose="02020603050405020304" pitchFamily="18" charset="0"/>
                        </a:rPr>
                        <a:t>” </a:t>
                      </a:r>
                      <a:r>
                        <a:rPr lang="vi-VN" sz="1400" dirty="0">
                          <a:solidFill>
                            <a:schemeClr val="tx1"/>
                          </a:solidFill>
                          <a:effectLst/>
                          <a:latin typeface="Times New Roman" panose="02020603050405020304" pitchFamily="18" charset="0"/>
                          <a:cs typeface="Times New Roman" panose="02020603050405020304" pitchFamily="18" charset="0"/>
                        </a:rPr>
                        <a:t>(ở những lần trượt tuyết sau) </a:t>
                      </a:r>
                      <a:r>
                        <a:rPr lang="en-US" sz="1400" dirty="0" err="1">
                          <a:solidFill>
                            <a:schemeClr val="tx1"/>
                          </a:solidFill>
                          <a:effectLst/>
                          <a:latin typeface="Times New Roman" panose="02020603050405020304" pitchFamily="18" charset="0"/>
                          <a:cs typeface="Times New Roman" panose="02020603050405020304" pitchFamily="18" charset="0"/>
                        </a:rPr>
                        <a:t>cho</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thấy</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anh</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không</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còn</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khả</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năng</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đồng</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cảm</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với</a:t>
                      </a:r>
                      <a:r>
                        <a:rPr lang="en-US" sz="1400" dirty="0">
                          <a:solidFill>
                            <a:schemeClr val="tx1"/>
                          </a:solidFill>
                          <a:effectLst/>
                          <a:latin typeface="Times New Roman" panose="02020603050405020304" pitchFamily="18" charset="0"/>
                          <a:cs typeface="Times New Roman" panose="02020603050405020304" pitchFamily="18" charset="0"/>
                        </a:rPr>
                        <a:t> Na-</a:t>
                      </a:r>
                      <a:r>
                        <a:rPr lang="en-US" sz="1400" dirty="0" err="1">
                          <a:solidFill>
                            <a:schemeClr val="tx1"/>
                          </a:solidFill>
                          <a:effectLst/>
                          <a:latin typeface="Times New Roman" panose="02020603050405020304" pitchFamily="18" charset="0"/>
                          <a:cs typeface="Times New Roman" panose="02020603050405020304" pitchFamily="18" charset="0"/>
                        </a:rPr>
                        <a:t>đi</a:t>
                      </a:r>
                      <a:r>
                        <a:rPr lang="en-US" sz="1400" dirty="0">
                          <a:solidFill>
                            <a:schemeClr val="tx1"/>
                          </a:solidFill>
                          <a:effectLst/>
                          <a:latin typeface="Times New Roman" panose="02020603050405020304" pitchFamily="18" charset="0"/>
                          <a:cs typeface="Times New Roman" panose="02020603050405020304" pitchFamily="18" charset="0"/>
                        </a:rPr>
                        <a:t>-a </a:t>
                      </a:r>
                      <a:r>
                        <a:rPr lang="en-US" sz="1400" dirty="0" err="1">
                          <a:solidFill>
                            <a:schemeClr val="tx1"/>
                          </a:solidFill>
                          <a:effectLst/>
                          <a:latin typeface="Times New Roman" panose="02020603050405020304" pitchFamily="18" charset="0"/>
                          <a:cs typeface="Times New Roman" panose="02020603050405020304" pitchFamily="18" charset="0"/>
                        </a:rPr>
                        <a:t>nữa</a:t>
                      </a:r>
                      <a:r>
                        <a:rPr lang="en-US" sz="1400" dirty="0">
                          <a:solidFill>
                            <a:schemeClr val="tx1"/>
                          </a:solidFill>
                          <a:effectLst/>
                          <a:latin typeface="Times New Roman" panose="02020603050405020304" pitchFamily="18" charset="0"/>
                          <a:cs typeface="Times New Roman" panose="02020603050405020304" pitchFamily="18" charset="0"/>
                        </a:rPr>
                        <a:t>?</a:t>
                      </a:r>
                      <a:endParaRPr lang="en-US" sz="1400" b="0" dirty="0">
                        <a:solidFill>
                          <a:schemeClr val="tx1"/>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a:t>
                      </a:r>
                      <a:endParaRPr lang="en-US" sz="1400" b="0" dirty="0">
                        <a:solidFill>
                          <a:schemeClr val="tx1"/>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a:t>
                      </a:r>
                      <a:endParaRPr lang="en-US" sz="1400" b="0" dirty="0">
                        <a:solidFill>
                          <a:schemeClr val="tx1"/>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vi-VN" sz="1400" dirty="0">
                          <a:solidFill>
                            <a:schemeClr val="tx1"/>
                          </a:solidFill>
                          <a:effectLst/>
                          <a:latin typeface="Times New Roman" panose="02020603050405020304" pitchFamily="18" charset="0"/>
                          <a:cs typeface="Times New Roman" panose="02020603050405020304" pitchFamily="18" charset="0"/>
                        </a:rPr>
                        <a:t>4. </a:t>
                      </a:r>
                      <a:r>
                        <a:rPr lang="en-US" sz="1400" dirty="0" err="1">
                          <a:solidFill>
                            <a:schemeClr val="tx1"/>
                          </a:solidFill>
                          <a:effectLst/>
                          <a:latin typeface="Times New Roman" panose="02020603050405020304" pitchFamily="18" charset="0"/>
                          <a:cs typeface="Times New Roman" panose="02020603050405020304" pitchFamily="18" charset="0"/>
                        </a:rPr>
                        <a:t>Vì</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sao</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có</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thể</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nói</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nhân</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vật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tôi</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cũng</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chính</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là</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người</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mất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mát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sau</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một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chuyện</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đùa</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nho</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nhỏ</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của</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mình</a:t>
                      </a:r>
                      <a:r>
                        <a:rPr lang="en-US" sz="1400" dirty="0">
                          <a:solidFill>
                            <a:schemeClr val="tx1"/>
                          </a:solidFill>
                          <a:effectLst/>
                          <a:latin typeface="Times New Roman" panose="02020603050405020304" pitchFamily="18" charset="0"/>
                          <a:cs typeface="Times New Roman" panose="02020603050405020304" pitchFamily="18" charset="0"/>
                        </a:rPr>
                        <a:t>?</a:t>
                      </a:r>
                    </a:p>
                    <a:p>
                      <a:pPr algn="just">
                        <a:lnSpc>
                          <a:spcPct val="150000"/>
                        </a:lnSpc>
                        <a:spcAft>
                          <a:spcPts val="0"/>
                        </a:spcAft>
                      </a:pPr>
                      <a:r>
                        <a:rPr lang="vi-VN" sz="1400" dirty="0">
                          <a:solidFill>
                            <a:schemeClr val="tx1"/>
                          </a:solidFill>
                          <a:effectLst/>
                          <a:latin typeface="Times New Roman" panose="02020603050405020304" pitchFamily="18" charset="0"/>
                          <a:cs typeface="Times New Roman" panose="02020603050405020304" pitchFamily="18" charset="0"/>
                        </a:rPr>
                        <a:t>...........................................................................................................................</a:t>
                      </a:r>
                      <a:endParaRPr lang="en-US" sz="1400" dirty="0">
                        <a:solidFill>
                          <a:schemeClr val="tx1"/>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vi-VN" sz="1400" dirty="0">
                          <a:solidFill>
                            <a:schemeClr val="tx1"/>
                          </a:solidFill>
                          <a:effectLst/>
                          <a:latin typeface="Times New Roman" panose="02020603050405020304" pitchFamily="18" charset="0"/>
                          <a:cs typeface="Times New Roman" panose="02020603050405020304" pitchFamily="18" charset="0"/>
                        </a:rPr>
                        <a:t>...........................................................................................................................</a:t>
                      </a:r>
                      <a:endParaRPr lang="en-US"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6602" marR="66602" marT="0" marB="0"/>
                </a:tc>
                <a:extLst>
                  <a:ext uri="{0D108BD9-81ED-4DB2-BD59-A6C34878D82A}">
                    <a16:rowId xmlns:a16="http://schemas.microsoft.com/office/drawing/2014/main" val="10000"/>
                  </a:ext>
                </a:extLst>
              </a:tr>
            </a:tbl>
          </a:graphicData>
        </a:graphic>
      </p:graphicFrame>
      <p:pic>
        <p:nvPicPr>
          <p:cNvPr id="13" name="图片 19">
            <a:extLst>
              <a:ext uri="{FF2B5EF4-FFF2-40B4-BE49-F238E27FC236}">
                <a16:creationId xmlns:a16="http://schemas.microsoft.com/office/drawing/2014/main" id="{36FAD91E-1787-7E45-B536-AC7EDC7567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8632"/>
            <a:ext cx="7574507" cy="125559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8827" y="0"/>
            <a:ext cx="2493173" cy="1596788"/>
          </a:xfrm>
          <a:prstGeom prst="rect">
            <a:avLst/>
          </a:prstGeom>
        </p:spPr>
      </p:pic>
    </p:spTree>
    <p:extLst>
      <p:ext uri="{BB962C8B-B14F-4D97-AF65-F5344CB8AC3E}">
        <p14:creationId xmlns:p14="http://schemas.microsoft.com/office/powerpoint/2010/main" val="378092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9">
            <a:extLst>
              <a:ext uri="{FF2B5EF4-FFF2-40B4-BE49-F238E27FC236}">
                <a16:creationId xmlns:a16="http://schemas.microsoft.com/office/drawing/2014/main" id="{36FAD91E-1787-7E45-B536-AC7EDC7567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636" y="-111809"/>
            <a:ext cx="7574507" cy="1255595"/>
          </a:xfrm>
          <a:prstGeom prst="rect">
            <a:avLst/>
          </a:prstGeom>
        </p:spPr>
      </p:pic>
      <p:pic>
        <p:nvPicPr>
          <p:cNvPr id="22"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sp>
        <p:nvSpPr>
          <p:cNvPr id="4" name="箭头3">
            <a:extLst>
              <a:ext uri="{FF2B5EF4-FFF2-40B4-BE49-F238E27FC236}">
                <a16:creationId xmlns:a16="http://schemas.microsoft.com/office/drawing/2014/main" id="{2EEBC2D3-0401-45AE-91FE-E08877D718A2}"/>
              </a:ext>
            </a:extLst>
          </p:cNvPr>
          <p:cNvSpPr/>
          <p:nvPr/>
        </p:nvSpPr>
        <p:spPr bwMode="gray">
          <a:xfrm flipV="1">
            <a:off x="960517" y="3678024"/>
            <a:ext cx="1609352" cy="299667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ln/>
        </p:spPr>
        <p:style>
          <a:lnRef idx="1">
            <a:schemeClr val="accent6"/>
          </a:lnRef>
          <a:fillRef idx="3">
            <a:schemeClr val="accent6"/>
          </a:fillRef>
          <a:effectRef idx="2">
            <a:schemeClr val="accent6"/>
          </a:effectRef>
          <a:fontRef idx="minor">
            <a:schemeClr val="lt1"/>
          </a:fontRef>
        </p:style>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cs typeface="+mn-ea"/>
              <a:sym typeface="+mn-lt"/>
            </a:endParaRPr>
          </a:p>
        </p:txBody>
      </p:sp>
      <p:sp>
        <p:nvSpPr>
          <p:cNvPr id="5" name="箭头2">
            <a:extLst>
              <a:ext uri="{FF2B5EF4-FFF2-40B4-BE49-F238E27FC236}">
                <a16:creationId xmlns:a16="http://schemas.microsoft.com/office/drawing/2014/main" id="{7028361B-DA56-4DD5-91F1-DA788369C409}"/>
              </a:ext>
            </a:extLst>
          </p:cNvPr>
          <p:cNvSpPr/>
          <p:nvPr/>
        </p:nvSpPr>
        <p:spPr bwMode="gray">
          <a:xfrm rot="16200000">
            <a:off x="1997777" y="2425165"/>
            <a:ext cx="477838" cy="826356"/>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ln/>
        </p:spPr>
        <p:style>
          <a:lnRef idx="1">
            <a:schemeClr val="accent6"/>
          </a:lnRef>
          <a:fillRef idx="3">
            <a:schemeClr val="accent6"/>
          </a:fillRef>
          <a:effectRef idx="2">
            <a:schemeClr val="accent6"/>
          </a:effectRef>
          <a:fontRef idx="minor">
            <a:schemeClr val="lt1"/>
          </a:fontRef>
        </p:style>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cs typeface="+mn-ea"/>
              <a:sym typeface="+mn-lt"/>
            </a:endParaRPr>
          </a:p>
        </p:txBody>
      </p:sp>
      <p:sp>
        <p:nvSpPr>
          <p:cNvPr id="6" name="箭头1">
            <a:extLst>
              <a:ext uri="{FF2B5EF4-FFF2-40B4-BE49-F238E27FC236}">
                <a16:creationId xmlns:a16="http://schemas.microsoft.com/office/drawing/2014/main" id="{3C958967-033E-4741-9F07-340AF8734146}"/>
              </a:ext>
            </a:extLst>
          </p:cNvPr>
          <p:cNvSpPr/>
          <p:nvPr/>
        </p:nvSpPr>
        <p:spPr bwMode="gray">
          <a:xfrm>
            <a:off x="1018842" y="929437"/>
            <a:ext cx="1609352" cy="2474417"/>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ln/>
        </p:spPr>
        <p:style>
          <a:lnRef idx="1">
            <a:schemeClr val="accent6"/>
          </a:lnRef>
          <a:fillRef idx="3">
            <a:schemeClr val="accent6"/>
          </a:fillRef>
          <a:effectRef idx="2">
            <a:schemeClr val="accent6"/>
          </a:effectRef>
          <a:fontRef idx="minor">
            <a:schemeClr val="lt1"/>
          </a:fontRef>
        </p:style>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cs typeface="+mn-ea"/>
              <a:sym typeface="+mn-lt"/>
            </a:endParaRPr>
          </a:p>
        </p:txBody>
      </p:sp>
      <p:sp>
        <p:nvSpPr>
          <p:cNvPr id="7" name="标题1">
            <a:extLst>
              <a:ext uri="{FF2B5EF4-FFF2-40B4-BE49-F238E27FC236}">
                <a16:creationId xmlns:a16="http://schemas.microsoft.com/office/drawing/2014/main" id="{6524B2EA-A55A-4F1B-A236-7AB97731630C}"/>
              </a:ext>
            </a:extLst>
          </p:cNvPr>
          <p:cNvSpPr>
            <a:spLocks noChangeArrowheads="1"/>
          </p:cNvSpPr>
          <p:nvPr/>
        </p:nvSpPr>
        <p:spPr bwMode="gray">
          <a:xfrm>
            <a:off x="2825481" y="929437"/>
            <a:ext cx="5990974" cy="597992"/>
          </a:xfrm>
          <a:prstGeom prst="roundRect">
            <a:avLst>
              <a:gd name="adj" fmla="val 11921"/>
            </a:avLst>
          </a:prstGeom>
          <a:ln w="28575"/>
        </p:spPr>
        <p:style>
          <a:lnRef idx="2">
            <a:schemeClr val="accent6"/>
          </a:lnRef>
          <a:fillRef idx="1">
            <a:schemeClr val="lt1"/>
          </a:fillRef>
          <a:effectRef idx="0">
            <a:schemeClr val="accent6"/>
          </a:effectRef>
          <a:fontRef idx="minor">
            <a:schemeClr val="dk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zh-CN" altLang="en-US" sz="2400" b="1" i="0" u="none" strike="noStrike" kern="1200" cap="none" spc="0" normalizeH="0" baseline="0" noProof="0">
                <a:ln>
                  <a:noFill/>
                </a:ln>
                <a:solidFill>
                  <a:sysClr val="window" lastClr="FFFFFF">
                    <a:lumMod val="95000"/>
                  </a:sysClr>
                </a:solidFill>
                <a:effectLst/>
                <a:uLnTx/>
                <a:uFillTx/>
                <a:latin typeface="Times New Roman" pitchFamily="18" charset="0"/>
                <a:cs typeface="Times New Roman" pitchFamily="18" charset="0"/>
                <a:sym typeface="+mn-lt"/>
              </a:rPr>
              <a:t>    </a:t>
            </a:r>
            <a:r>
              <a:rPr lang="vi-VN" sz="2400">
                <a:latin typeface="Times New Roman" pitchFamily="18" charset="0"/>
                <a:cs typeface="Times New Roman" pitchFamily="18" charset="0"/>
              </a:rPr>
              <a:t>Một buổi trưa mùa đông trong sáng</a:t>
            </a:r>
            <a:endParaRPr lang="en-US" sz="2400">
              <a:latin typeface="Times New Roman" pitchFamily="18" charset="0"/>
              <a:cs typeface="Times New Roman" pitchFamily="18" charset="0"/>
            </a:endParaRPr>
          </a:p>
        </p:txBody>
      </p:sp>
      <p:sp>
        <p:nvSpPr>
          <p:cNvPr id="8" name="标题2">
            <a:extLst>
              <a:ext uri="{FF2B5EF4-FFF2-40B4-BE49-F238E27FC236}">
                <a16:creationId xmlns:a16="http://schemas.microsoft.com/office/drawing/2014/main" id="{9D7CBAF6-EA1B-48DB-93B1-417E198C2CFD}"/>
              </a:ext>
            </a:extLst>
          </p:cNvPr>
          <p:cNvSpPr>
            <a:spLocks noChangeArrowheads="1"/>
          </p:cNvSpPr>
          <p:nvPr/>
        </p:nvSpPr>
        <p:spPr bwMode="gray">
          <a:xfrm>
            <a:off x="2827105" y="3403853"/>
            <a:ext cx="5989349" cy="1375793"/>
          </a:xfrm>
          <a:prstGeom prst="roundRect">
            <a:avLst>
              <a:gd name="adj" fmla="val 11921"/>
            </a:avLst>
          </a:prstGeom>
          <a:ln w="28575"/>
        </p:spPr>
        <p:style>
          <a:lnRef idx="2">
            <a:schemeClr val="accent6"/>
          </a:lnRef>
          <a:fillRef idx="1">
            <a:schemeClr val="lt1"/>
          </a:fillRef>
          <a:effectRef idx="0">
            <a:schemeClr val="accent6"/>
          </a:effectRef>
          <a:fontRef idx="minor">
            <a:schemeClr val="dk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a:latin typeface="Times New Roman" pitchFamily="18" charset="0"/>
                <a:cs typeface="Times New Roman" pitchFamily="18" charset="0"/>
              </a:rPr>
              <a:t>Na-đi-a sợ, cả khoảng không gian từ đôi giày cao su nhỏ nhắn của nàng đến chân quả đồi phủ băng này đối với nàng thật ghê sợ...Nàng đã sợ hết hồn</a:t>
            </a:r>
            <a:endParaRPr lang="en-US" sz="2400">
              <a:latin typeface="Times New Roman" pitchFamily="18" charset="0"/>
              <a:cs typeface="Times New Roman" pitchFamily="18" charset="0"/>
            </a:endParaRPr>
          </a:p>
        </p:txBody>
      </p:sp>
      <p:sp>
        <p:nvSpPr>
          <p:cNvPr id="9" name="标题3">
            <a:extLst>
              <a:ext uri="{FF2B5EF4-FFF2-40B4-BE49-F238E27FC236}">
                <a16:creationId xmlns:a16="http://schemas.microsoft.com/office/drawing/2014/main" id="{B6C78B99-10CE-47B9-8D84-41AE1E0DE642}"/>
              </a:ext>
            </a:extLst>
          </p:cNvPr>
          <p:cNvSpPr>
            <a:spLocks noChangeArrowheads="1"/>
          </p:cNvSpPr>
          <p:nvPr/>
        </p:nvSpPr>
        <p:spPr bwMode="gray">
          <a:xfrm>
            <a:off x="2874404" y="4884303"/>
            <a:ext cx="5942052" cy="795411"/>
          </a:xfrm>
          <a:prstGeom prst="roundRect">
            <a:avLst>
              <a:gd name="adj" fmla="val 11921"/>
            </a:avLst>
          </a:prstGeom>
          <a:ln w="28575"/>
        </p:spPr>
        <p:style>
          <a:lnRef idx="2">
            <a:schemeClr val="accent6"/>
          </a:lnRef>
          <a:fillRef idx="1">
            <a:schemeClr val="lt1"/>
          </a:fillRef>
          <a:effectRef idx="0">
            <a:schemeClr val="accent6"/>
          </a:effectRef>
          <a:fontRef idx="minor">
            <a:schemeClr val="dk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a:latin typeface="Times New Roman" pitchFamily="18" charset="0"/>
                <a:cs typeface="Times New Roman" pitchFamily="18" charset="0"/>
              </a:rPr>
              <a:t>Qua nét mặt nàng, tôi biết rằng nàng liều mạng mà nghe lời tôi...</a:t>
            </a:r>
            <a:endParaRPr lang="en-US" sz="2400">
              <a:latin typeface="Times New Roman" pitchFamily="18" charset="0"/>
              <a:cs typeface="Times New Roman" pitchFamily="18" charset="0"/>
            </a:endParaRPr>
          </a:p>
        </p:txBody>
      </p:sp>
      <p:sp>
        <p:nvSpPr>
          <p:cNvPr id="10" name="Oval 19">
            <a:extLst>
              <a:ext uri="{FF2B5EF4-FFF2-40B4-BE49-F238E27FC236}">
                <a16:creationId xmlns:a16="http://schemas.microsoft.com/office/drawing/2014/main" id="{C2A3C30F-E200-4E0F-A0E8-1B675AA8C812}"/>
              </a:ext>
            </a:extLst>
          </p:cNvPr>
          <p:cNvSpPr>
            <a:spLocks noChangeArrowheads="1"/>
          </p:cNvSpPr>
          <p:nvPr/>
        </p:nvSpPr>
        <p:spPr bwMode="auto">
          <a:xfrm>
            <a:off x="146245" y="1965279"/>
            <a:ext cx="1677273" cy="3807724"/>
          </a:xfrm>
          <a:prstGeom prst="roundRect">
            <a:avLst/>
          </a:prstGeom>
          <a:ln/>
        </p:spPr>
        <p:style>
          <a:lnRef idx="1">
            <a:schemeClr val="accent2"/>
          </a:lnRef>
          <a:fillRef idx="2">
            <a:schemeClr val="accent2"/>
          </a:fillRef>
          <a:effectRef idx="1">
            <a:schemeClr val="accent2"/>
          </a:effectRef>
          <a:fontRef idx="minor">
            <a:schemeClr val="dk1"/>
          </a:fontRef>
        </p:style>
        <p:txBody>
          <a:bodyPr lIns="126000" rIns="126000" bIns="180000" anchor="ctr"/>
          <a:lstStyle/>
          <a:p>
            <a:pPr lvl="0">
              <a:lnSpc>
                <a:spcPct val="120000"/>
              </a:lnSpc>
              <a:defRPr/>
            </a:pPr>
            <a:r>
              <a:rPr lang="vi-VN" sz="2800" b="1">
                <a:latin typeface="+mj-lt"/>
              </a:rPr>
              <a:t>Lời kể, lời tả:</a:t>
            </a:r>
            <a:endParaRPr kumimoji="0" lang="zh-CN" altLang="en-US" sz="2800" b="1" i="0" u="none" strike="noStrike" kern="0" cap="none" spc="0" normalizeH="0" baseline="0" noProof="0" dirty="0">
              <a:ln>
                <a:noFill/>
              </a:ln>
              <a:solidFill>
                <a:srgbClr val="F9F9F9"/>
              </a:solidFill>
              <a:effectLst/>
              <a:uLnTx/>
              <a:uFillTx/>
              <a:latin typeface="+mj-lt"/>
              <a:cs typeface="Times New Roman" panose="02020603050405020304" pitchFamily="18" charset="0"/>
              <a:sym typeface="+mn-lt"/>
            </a:endParaRPr>
          </a:p>
        </p:txBody>
      </p:sp>
      <p:sp>
        <p:nvSpPr>
          <p:cNvPr id="12" name="标题3">
            <a:extLst>
              <a:ext uri="{FF2B5EF4-FFF2-40B4-BE49-F238E27FC236}">
                <a16:creationId xmlns:a16="http://schemas.microsoft.com/office/drawing/2014/main" id="{B6C78B99-10CE-47B9-8D84-41AE1E0DE642}"/>
              </a:ext>
            </a:extLst>
          </p:cNvPr>
          <p:cNvSpPr>
            <a:spLocks noChangeArrowheads="1"/>
          </p:cNvSpPr>
          <p:nvPr/>
        </p:nvSpPr>
        <p:spPr bwMode="gray">
          <a:xfrm>
            <a:off x="2874403" y="5964071"/>
            <a:ext cx="5942053" cy="710627"/>
          </a:xfrm>
          <a:prstGeom prst="roundRect">
            <a:avLst>
              <a:gd name="adj" fmla="val 11921"/>
            </a:avLst>
          </a:prstGeom>
          <a:ln w="28575"/>
        </p:spPr>
        <p:style>
          <a:lnRef idx="2">
            <a:schemeClr val="accent6"/>
          </a:lnRef>
          <a:fillRef idx="1">
            <a:schemeClr val="lt1"/>
          </a:fillRef>
          <a:effectRef idx="0">
            <a:schemeClr val="accent6"/>
          </a:effectRef>
          <a:fontRef idx="minor">
            <a:schemeClr val="dk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a:latin typeface="Times New Roman" pitchFamily="18" charset="0"/>
                <a:cs typeface="Times New Roman" pitchFamily="18" charset="0"/>
              </a:rPr>
              <a:t>Nhân vật “tôi” thì thào nói “Na-đi-a, anh yêu em”</a:t>
            </a:r>
            <a:endParaRPr lang="en-US" sz="2400">
              <a:latin typeface="Times New Roman" pitchFamily="18" charset="0"/>
              <a:cs typeface="Times New Roman" pitchFamily="18" charset="0"/>
            </a:endParaRPr>
          </a:p>
        </p:txBody>
      </p:sp>
      <p:grpSp>
        <p:nvGrpSpPr>
          <p:cNvPr id="13" name="Group 5"/>
          <p:cNvGrpSpPr/>
          <p:nvPr/>
        </p:nvGrpSpPr>
        <p:grpSpPr>
          <a:xfrm>
            <a:off x="737022" y="221549"/>
            <a:ext cx="7137736" cy="707887"/>
            <a:chOff x="2066367" y="1477688"/>
            <a:chExt cx="3962574" cy="707886"/>
          </a:xfrm>
        </p:grpSpPr>
        <p:sp>
          <p:nvSpPr>
            <p:cNvPr id="14" name="TextBox 6"/>
            <p:cNvSpPr txBox="1"/>
            <p:nvPr/>
          </p:nvSpPr>
          <p:spPr>
            <a:xfrm>
              <a:off x="2415356" y="1477688"/>
              <a:ext cx="655949" cy="707886"/>
            </a:xfrm>
            <a:prstGeom prst="rect">
              <a:avLst/>
            </a:prstGeom>
            <a:noFill/>
          </p:spPr>
          <p:txBody>
            <a:bodyPr wrap="none" anchor="ctr">
              <a:normAutofit/>
            </a:bodyPr>
            <a:lstStyle/>
            <a:p>
              <a:r>
                <a:rPr lang="en-US" altLang="zh-CN" sz="3600" b="1">
                  <a:solidFill>
                    <a:schemeClr val="accent2">
                      <a:lumMod val="50000"/>
                    </a:schemeClr>
                  </a:solidFill>
                  <a:latin typeface="Times New Roman" panose="02020603050405020304" pitchFamily="18" charset="0"/>
                  <a:cs typeface="Times New Roman" panose="02020603050405020304" pitchFamily="18" charset="0"/>
                </a:rPr>
                <a:t>a. Lần trượt tuyết đầu tiên:</a:t>
              </a:r>
              <a:endParaRPr lang="en-US" altLang="zh-CN" sz="3600" b="1"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15" name="Group 7"/>
            <p:cNvGrpSpPr/>
            <p:nvPr/>
          </p:nvGrpSpPr>
          <p:grpSpPr>
            <a:xfrm>
              <a:off x="2066367" y="1529264"/>
              <a:ext cx="3962574" cy="563232"/>
              <a:chOff x="3943834" y="704409"/>
              <a:chExt cx="3962574" cy="563232"/>
            </a:xfrm>
          </p:grpSpPr>
          <p:sp>
            <p:nvSpPr>
              <p:cNvPr id="16" name="TextBox 8"/>
              <p:cNvSpPr txBox="1"/>
              <p:nvPr/>
            </p:nvSpPr>
            <p:spPr>
              <a:xfrm>
                <a:off x="3943834" y="704409"/>
                <a:ext cx="3962574" cy="242864"/>
              </a:xfrm>
              <a:prstGeom prst="rect">
                <a:avLst/>
              </a:prstGeom>
              <a:noFill/>
            </p:spPr>
            <p:txBody>
              <a:bodyPr wrap="none" lIns="480000" tIns="0" rIns="0" bIns="0" anchor="b" anchorCtr="0">
                <a:noAutofit/>
              </a:bodyPr>
              <a:lstStyle/>
              <a:p>
                <a:endParaRPr lang="zh-CN" altLang="en-US" sz="16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7" name="TextBox 9"/>
              <p:cNvSpPr txBox="1">
                <a:spLocks/>
              </p:cNvSpPr>
              <p:nvPr/>
            </p:nvSpPr>
            <p:spPr>
              <a:xfrm>
                <a:off x="3943834" y="947273"/>
                <a:ext cx="3962574" cy="320368"/>
              </a:xfrm>
              <a:prstGeom prst="rect">
                <a:avLst/>
              </a:prstGeom>
            </p:spPr>
            <p:txBody>
              <a:bodyPr vert="horz" wrap="square" lIns="480000" tIns="0" rIns="0" bIns="0" anchor="ctr" anchorCtr="0">
                <a:normAutofit/>
              </a:bodyPr>
              <a:lstStyle/>
              <a:p>
                <a:pPr>
                  <a:lnSpc>
                    <a:spcPct val="120000"/>
                  </a:lnSpc>
                </a:pPr>
                <a:endParaRPr lang="en-US" altLang="zh-CN" sz="1200" b="1" dirty="0">
                  <a:solidFill>
                    <a:schemeClr val="accent2">
                      <a:lumMod val="50000"/>
                    </a:schemeClr>
                  </a:solidFill>
                  <a:latin typeface="Times New Roman" panose="02020603050405020304" pitchFamily="18" charset="0"/>
                  <a:cs typeface="Times New Roman" panose="02020603050405020304" pitchFamily="18" charset="0"/>
                </a:endParaRPr>
              </a:p>
            </p:txBody>
          </p:sp>
        </p:grpSp>
      </p:grpSp>
      <p:sp>
        <p:nvSpPr>
          <p:cNvPr id="18" name="标题1">
            <a:extLst>
              <a:ext uri="{FF2B5EF4-FFF2-40B4-BE49-F238E27FC236}">
                <a16:creationId xmlns:a16="http://schemas.microsoft.com/office/drawing/2014/main" id="{6524B2EA-A55A-4F1B-A236-7AB97731630C}"/>
              </a:ext>
            </a:extLst>
          </p:cNvPr>
          <p:cNvSpPr>
            <a:spLocks noChangeArrowheads="1"/>
          </p:cNvSpPr>
          <p:nvPr/>
        </p:nvSpPr>
        <p:spPr bwMode="gray">
          <a:xfrm>
            <a:off x="2849941" y="1695227"/>
            <a:ext cx="5966513" cy="1540830"/>
          </a:xfrm>
          <a:prstGeom prst="roundRect">
            <a:avLst>
              <a:gd name="adj" fmla="val 11921"/>
            </a:avLst>
          </a:prstGeom>
          <a:ln w="28575"/>
        </p:spPr>
        <p:style>
          <a:lnRef idx="2">
            <a:schemeClr val="accent6"/>
          </a:lnRef>
          <a:fillRef idx="1">
            <a:schemeClr val="lt1"/>
          </a:fillRef>
          <a:effectRef idx="0">
            <a:schemeClr val="accent6"/>
          </a:effectRef>
          <a:fontRef idx="minor">
            <a:schemeClr val="dk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zh-CN" altLang="en-US" sz="2400" b="1" i="0" u="none" strike="noStrike" kern="1200" cap="none" spc="0" normalizeH="0" baseline="0" noProof="0">
                <a:ln>
                  <a:noFill/>
                </a:ln>
                <a:solidFill>
                  <a:sysClr val="window" lastClr="FFFFFF">
                    <a:lumMod val="95000"/>
                  </a:sysClr>
                </a:solidFill>
                <a:effectLst/>
                <a:uLnTx/>
                <a:uFillTx/>
                <a:latin typeface="Times New Roman" pitchFamily="18" charset="0"/>
                <a:cs typeface="Times New Roman" pitchFamily="18" charset="0"/>
                <a:sym typeface="+mn-lt"/>
              </a:rPr>
              <a:t>    </a:t>
            </a:r>
            <a:r>
              <a:rPr lang="vi-VN" sz="2400">
                <a:latin typeface="Times New Roman" pitchFamily="18" charset="0"/>
                <a:cs typeface="Times New Roman" pitchFamily="18" charset="0"/>
              </a:rPr>
              <a:t>Na-đi-a khoác tay tôi. Những hạt bụi tuyết nhỏ trắng xóa bám lên mấy món tóc xoắn vòng rồi rũ xuống hai bên thái dương nàng, lên hàng lông tơ mịn phía trên môi</a:t>
            </a:r>
            <a:endParaRPr lang="en-US" sz="2400">
              <a:latin typeface="Times New Roman" pitchFamily="18" charset="0"/>
              <a:cs typeface="Times New Roman" pitchFamily="18" charset="0"/>
            </a:endParaRPr>
          </a:p>
        </p:txBody>
      </p:sp>
      <p:sp>
        <p:nvSpPr>
          <p:cNvPr id="19" name="箭头2">
            <a:extLst>
              <a:ext uri="{FF2B5EF4-FFF2-40B4-BE49-F238E27FC236}">
                <a16:creationId xmlns:a16="http://schemas.microsoft.com/office/drawing/2014/main" id="{7028361B-DA56-4DD5-91F1-DA788369C409}"/>
              </a:ext>
            </a:extLst>
          </p:cNvPr>
          <p:cNvSpPr/>
          <p:nvPr/>
        </p:nvSpPr>
        <p:spPr bwMode="gray">
          <a:xfrm rot="16200000">
            <a:off x="1985516" y="3516026"/>
            <a:ext cx="502361" cy="826356"/>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ln/>
        </p:spPr>
        <p:style>
          <a:lnRef idx="1">
            <a:schemeClr val="accent6"/>
          </a:lnRef>
          <a:fillRef idx="3">
            <a:schemeClr val="accent6"/>
          </a:fillRef>
          <a:effectRef idx="2">
            <a:schemeClr val="accent6"/>
          </a:effectRef>
          <a:fontRef idx="minor">
            <a:schemeClr val="lt1"/>
          </a:fontRef>
        </p:style>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cs typeface="+mn-ea"/>
              <a:sym typeface="+mn-lt"/>
            </a:endParaRPr>
          </a:p>
        </p:txBody>
      </p:sp>
      <p:sp>
        <p:nvSpPr>
          <p:cNvPr id="20" name="箭头2">
            <a:extLst>
              <a:ext uri="{FF2B5EF4-FFF2-40B4-BE49-F238E27FC236}">
                <a16:creationId xmlns:a16="http://schemas.microsoft.com/office/drawing/2014/main" id="{7028361B-DA56-4DD5-91F1-DA788369C409}"/>
              </a:ext>
            </a:extLst>
          </p:cNvPr>
          <p:cNvSpPr/>
          <p:nvPr/>
        </p:nvSpPr>
        <p:spPr bwMode="gray">
          <a:xfrm rot="16200000">
            <a:off x="1985517" y="4868830"/>
            <a:ext cx="502361" cy="826356"/>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ln/>
        </p:spPr>
        <p:style>
          <a:lnRef idx="1">
            <a:schemeClr val="accent6"/>
          </a:lnRef>
          <a:fillRef idx="3">
            <a:schemeClr val="accent6"/>
          </a:fillRef>
          <a:effectRef idx="2">
            <a:schemeClr val="accent6"/>
          </a:effectRef>
          <a:fontRef idx="minor">
            <a:schemeClr val="lt1"/>
          </a:fontRef>
        </p:style>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cs typeface="+mn-ea"/>
              <a:sym typeface="+mn-lt"/>
            </a:endParaRPr>
          </a:p>
        </p:txBody>
      </p:sp>
      <p:sp>
        <p:nvSpPr>
          <p:cNvPr id="21" name="Oval 19">
            <a:extLst>
              <a:ext uri="{FF2B5EF4-FFF2-40B4-BE49-F238E27FC236}">
                <a16:creationId xmlns:a16="http://schemas.microsoft.com/office/drawing/2014/main" id="{C2A3C30F-E200-4E0F-A0E8-1B675AA8C812}"/>
              </a:ext>
            </a:extLst>
          </p:cNvPr>
          <p:cNvSpPr>
            <a:spLocks noChangeArrowheads="1"/>
          </p:cNvSpPr>
          <p:nvPr/>
        </p:nvSpPr>
        <p:spPr bwMode="auto">
          <a:xfrm>
            <a:off x="9648966" y="1405718"/>
            <a:ext cx="2283726" cy="5080208"/>
          </a:xfrm>
          <a:prstGeom prst="roundRect">
            <a:avLst/>
          </a:prstGeom>
          <a:ln/>
        </p:spPr>
        <p:style>
          <a:lnRef idx="1">
            <a:schemeClr val="accent2"/>
          </a:lnRef>
          <a:fillRef idx="2">
            <a:schemeClr val="accent2"/>
          </a:fillRef>
          <a:effectRef idx="1">
            <a:schemeClr val="accent2"/>
          </a:effectRef>
          <a:fontRef idx="minor">
            <a:schemeClr val="dk1"/>
          </a:fontRef>
        </p:style>
        <p:txBody>
          <a:bodyPr lIns="126000" rIns="126000" bIns="180000" anchor="ctr"/>
          <a:lstStyle/>
          <a:p>
            <a:r>
              <a:rPr lang="vi-VN" sz="2400">
                <a:latin typeface="+mj-lt"/>
              </a:rPr>
              <a:t>Tình cảm dành cho Na-đi-a: Tình cảm chân thành, trong sáng, có sự đồng cảm, thấu hiểu đối với Na-đi-a nhưng lại chưa đủ dũng khí để thú nhận nỗi lòng của mình</a:t>
            </a:r>
            <a:endParaRPr lang="en-US" sz="2400">
              <a:latin typeface="+mj-lt"/>
            </a:endParaRPr>
          </a:p>
        </p:txBody>
      </p:sp>
      <p:sp>
        <p:nvSpPr>
          <p:cNvPr id="23" name="Right Brace 22"/>
          <p:cNvSpPr/>
          <p:nvPr/>
        </p:nvSpPr>
        <p:spPr>
          <a:xfrm>
            <a:off x="9103056" y="1228433"/>
            <a:ext cx="163774" cy="5254254"/>
          </a:xfrm>
          <a:prstGeom prst="rightBrace">
            <a:avLst/>
          </a:prstGeom>
          <a:ln w="28575"/>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8966" y="19207"/>
            <a:ext cx="2543034" cy="1386511"/>
          </a:xfrm>
          <a:prstGeom prst="rect">
            <a:avLst/>
          </a:prstGeom>
          <a:ln>
            <a:noFill/>
          </a:ln>
          <a:effectLst>
            <a:softEdge rad="112500"/>
          </a:effectLst>
        </p:spPr>
      </p:pic>
    </p:spTree>
    <p:extLst>
      <p:ext uri="{BB962C8B-B14F-4D97-AF65-F5344CB8AC3E}">
        <p14:creationId xmlns:p14="http://schemas.microsoft.com/office/powerpoint/2010/main" val="179412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8" grpId="0" animBg="1"/>
      <p:bldP spid="19" grpId="0" animBg="1"/>
      <p:bldP spid="20" grpId="0" animBg="1"/>
      <p:bldP spid="21"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36FAD91E-1787-7E45-B536-AC7EDC7567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636" y="-3462"/>
            <a:ext cx="8174988" cy="1255595"/>
          </a:xfrm>
          <a:prstGeom prst="rect">
            <a:avLst/>
          </a:prstGeom>
        </p:spPr>
      </p:pic>
      <p:pic>
        <p:nvPicPr>
          <p:cNvPr id="5"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4896053"/>
            <a:ext cx="12192000" cy="18495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3183" y="-3461"/>
            <a:ext cx="2292824" cy="1136225"/>
          </a:xfrm>
          <a:prstGeom prst="rect">
            <a:avLst/>
          </a:prstGeom>
        </p:spPr>
      </p:pic>
      <p:sp>
        <p:nvSpPr>
          <p:cNvPr id="7" name="TextBox 6"/>
          <p:cNvSpPr txBox="1"/>
          <p:nvPr/>
        </p:nvSpPr>
        <p:spPr>
          <a:xfrm>
            <a:off x="1365652" y="322229"/>
            <a:ext cx="1181553" cy="707887"/>
          </a:xfrm>
          <a:prstGeom prst="rect">
            <a:avLst/>
          </a:prstGeom>
          <a:noFill/>
        </p:spPr>
        <p:txBody>
          <a:bodyPr wrap="none" anchor="ctr">
            <a:normAutofit fontScale="92500" lnSpcReduction="10000"/>
          </a:bodyPr>
          <a:lstStyle/>
          <a:p>
            <a:r>
              <a:rPr lang="en-US" altLang="zh-CN" sz="4400" b="1">
                <a:solidFill>
                  <a:schemeClr val="accent2">
                    <a:lumMod val="50000"/>
                  </a:schemeClr>
                </a:solidFill>
                <a:latin typeface="Times New Roman" panose="02020603050405020304" pitchFamily="18" charset="0"/>
                <a:cs typeface="Times New Roman" panose="02020603050405020304" pitchFamily="18" charset="0"/>
              </a:rPr>
              <a:t>b. Những lần trượt tuyết sau:</a:t>
            </a:r>
            <a:endParaRPr lang="en-US" altLang="zh-CN" sz="44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8" name="TextBox 9"/>
          <p:cNvSpPr txBox="1">
            <a:spLocks/>
          </p:cNvSpPr>
          <p:nvPr/>
        </p:nvSpPr>
        <p:spPr>
          <a:xfrm>
            <a:off x="737022" y="515989"/>
            <a:ext cx="7137736" cy="320369"/>
          </a:xfrm>
          <a:prstGeom prst="rect">
            <a:avLst/>
          </a:prstGeom>
        </p:spPr>
        <p:txBody>
          <a:bodyPr vert="horz" wrap="square" lIns="480000" tIns="0" rIns="0" bIns="0" anchor="ctr" anchorCtr="0">
            <a:normAutofit/>
          </a:bodyPr>
          <a:lstStyle/>
          <a:p>
            <a:pPr>
              <a:lnSpc>
                <a:spcPct val="120000"/>
              </a:lnSpc>
            </a:pPr>
            <a:endParaRPr lang="en-US" altLang="zh-CN" sz="12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245680" y="1296440"/>
            <a:ext cx="1314983" cy="452439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b="1">
                <a:latin typeface="Times New Roman" pitchFamily="18" charset="0"/>
                <a:cs typeface="Times New Roman" pitchFamily="18" charset="0"/>
              </a:rPr>
              <a:t>Cử chỉ, hành động, lời nói, suy nghĩ</a:t>
            </a:r>
            <a:endParaRPr lang="en-US" sz="2400"/>
          </a:p>
        </p:txBody>
      </p:sp>
      <p:sp>
        <p:nvSpPr>
          <p:cNvPr id="10" name="Rectangle 9"/>
          <p:cNvSpPr/>
          <p:nvPr/>
        </p:nvSpPr>
        <p:spPr>
          <a:xfrm>
            <a:off x="1744709" y="1279365"/>
            <a:ext cx="10235576" cy="825690"/>
          </a:xfrm>
          <a:prstGeom prst="rect">
            <a:avLst/>
          </a:prstGeom>
          <a:solidFill>
            <a:srgbClr val="92D050"/>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Times New Roman" pitchFamily="18" charset="0"/>
              <a:cs typeface="Times New Roman" pitchFamily="18" charset="0"/>
            </a:endParaRPr>
          </a:p>
          <a:p>
            <a:pPr algn="ctr"/>
            <a:r>
              <a:rPr lang="vi-VN" sz="2200">
                <a:solidFill>
                  <a:schemeClr val="tx1"/>
                </a:solidFill>
                <a:latin typeface="Times New Roman" pitchFamily="18" charset="0"/>
                <a:cs typeface="Times New Roman" pitchFamily="18" charset="0"/>
              </a:rPr>
              <a:t>N</a:t>
            </a:r>
            <a:r>
              <a:rPr lang="en-US" sz="2200">
                <a:solidFill>
                  <a:schemeClr val="tx1"/>
                </a:solidFill>
                <a:latin typeface="Times New Roman" pitchFamily="18" charset="0"/>
                <a:cs typeface="Times New Roman" pitchFamily="18" charset="0"/>
              </a:rPr>
              <a:t>hân vật đã bắt đầu tính toán (“đúng vào lúc chiếc xe lao nhanh nhất, tiếng gió gào rít ghê gớm nhất, tôi lại nói:</a:t>
            </a:r>
            <a:r>
              <a:rPr lang="vi-VN" sz="2200">
                <a:solidFill>
                  <a:schemeClr val="tx1"/>
                </a:solidFill>
                <a:latin typeface="Times New Roman" pitchFamily="18" charset="0"/>
                <a:cs typeface="Times New Roman" pitchFamily="18" charset="0"/>
              </a:rPr>
              <a:t> Na-đi-a, anh yêu em</a:t>
            </a:r>
            <a:r>
              <a:rPr lang="en-US" sz="2200">
                <a:solidFill>
                  <a:schemeClr val="tx1"/>
                </a:solidFill>
                <a:latin typeface="Times New Roman" pitchFamily="18" charset="0"/>
                <a:cs typeface="Times New Roman" pitchFamily="18" charset="0"/>
              </a:rPr>
              <a:t>”).</a:t>
            </a:r>
          </a:p>
          <a:p>
            <a:pPr algn="ctr"/>
            <a:endParaRPr lang="en-US" sz="2200">
              <a:solidFill>
                <a:schemeClr val="tx1"/>
              </a:solidFill>
            </a:endParaRPr>
          </a:p>
        </p:txBody>
      </p:sp>
      <p:sp>
        <p:nvSpPr>
          <p:cNvPr id="11" name="Rounded Rectangle 10"/>
          <p:cNvSpPr/>
          <p:nvPr/>
        </p:nvSpPr>
        <p:spPr>
          <a:xfrm>
            <a:off x="9526137" y="5876120"/>
            <a:ext cx="2454148" cy="79694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b="1">
                <a:latin typeface="Times New Roman" pitchFamily="18" charset="0"/>
                <a:cs typeface="Times New Roman" pitchFamily="18" charset="0"/>
              </a:rPr>
              <a:t>Mối quan hệ với Na-đi-a:</a:t>
            </a:r>
            <a:endParaRPr lang="en-US" sz="2400"/>
          </a:p>
        </p:txBody>
      </p:sp>
      <p:sp>
        <p:nvSpPr>
          <p:cNvPr id="12" name="Rectangle 11"/>
          <p:cNvSpPr/>
          <p:nvPr/>
        </p:nvSpPr>
        <p:spPr>
          <a:xfrm>
            <a:off x="368533" y="5968815"/>
            <a:ext cx="8884650" cy="678301"/>
          </a:xfrm>
          <a:prstGeom prst="rect">
            <a:avLst/>
          </a:prstGeom>
          <a:ln>
            <a:noFill/>
          </a:ln>
          <a:effectLst>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200">
              <a:solidFill>
                <a:schemeClr val="tx1"/>
              </a:solidFill>
              <a:latin typeface="Times New Roman" pitchFamily="18" charset="0"/>
              <a:cs typeface="Times New Roman" pitchFamily="18" charset="0"/>
            </a:endParaRPr>
          </a:p>
          <a:p>
            <a:pPr algn="ctr"/>
            <a:r>
              <a:rPr lang="vi-VN" sz="2200">
                <a:solidFill>
                  <a:schemeClr val="tx1"/>
                </a:solidFill>
                <a:latin typeface="Times New Roman" pitchFamily="18" charset="0"/>
                <a:cs typeface="Times New Roman" pitchFamily="18" charset="0"/>
              </a:rPr>
              <a:t>Nhân vật “tôi không còn khả năng đồng cảm với Na-đi-a</a:t>
            </a:r>
            <a:r>
              <a:rPr lang="en-US" sz="2200">
                <a:solidFill>
                  <a:schemeClr val="tx1"/>
                </a:solidFill>
                <a:latin typeface="Times New Roman" pitchFamily="18" charset="0"/>
                <a:cs typeface="Times New Roman" pitchFamily="18" charset="0"/>
              </a:rPr>
              <a:t>.</a:t>
            </a:r>
          </a:p>
          <a:p>
            <a:pPr algn="ctr"/>
            <a:endParaRPr lang="en-US" sz="2200">
              <a:solidFill>
                <a:schemeClr val="tx1"/>
              </a:solidFill>
            </a:endParaRPr>
          </a:p>
        </p:txBody>
      </p:sp>
      <p:sp>
        <p:nvSpPr>
          <p:cNvPr id="13" name="Rectangle 12"/>
          <p:cNvSpPr/>
          <p:nvPr/>
        </p:nvSpPr>
        <p:spPr>
          <a:xfrm>
            <a:off x="1751707" y="2105055"/>
            <a:ext cx="10235576" cy="825690"/>
          </a:xfrm>
          <a:prstGeom prst="rect">
            <a:avLst/>
          </a:prstGeom>
          <a:solidFill>
            <a:schemeClr val="accent5">
              <a:lumMod val="60000"/>
              <a:lumOff val="40000"/>
            </a:schemeClr>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chemeClr val="tx1"/>
              </a:solidFill>
              <a:latin typeface="Times New Roman" pitchFamily="18" charset="0"/>
              <a:cs typeface="Times New Roman" pitchFamily="18" charset="0"/>
            </a:endParaRPr>
          </a:p>
          <a:p>
            <a:pPr algn="ctr"/>
            <a:r>
              <a:rPr lang="en-US" sz="2200">
                <a:solidFill>
                  <a:schemeClr val="tx1"/>
                </a:solidFill>
                <a:latin typeface="Times New Roman" pitchFamily="18" charset="0"/>
                <a:cs typeface="Times New Roman" pitchFamily="18" charset="0"/>
              </a:rPr>
              <a:t>Thể hiện “giọng nói thờ ơ lãnh đạm”.</a:t>
            </a:r>
          </a:p>
          <a:p>
            <a:pPr algn="ctr"/>
            <a:endParaRPr lang="en-US" sz="2200"/>
          </a:p>
        </p:txBody>
      </p:sp>
      <p:sp>
        <p:nvSpPr>
          <p:cNvPr id="14" name="Rectangle 13"/>
          <p:cNvSpPr/>
          <p:nvPr/>
        </p:nvSpPr>
        <p:spPr>
          <a:xfrm>
            <a:off x="1751709" y="2831930"/>
            <a:ext cx="10235574" cy="914399"/>
          </a:xfrm>
          <a:prstGeom prst="rect">
            <a:avLst/>
          </a:prstGeo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200" dirty="0">
              <a:latin typeface="Times New Roman" pitchFamily="18" charset="0"/>
              <a:cs typeface="Times New Roman" pitchFamily="18" charset="0"/>
            </a:endParaRPr>
          </a:p>
          <a:p>
            <a:pPr algn="ctr"/>
            <a:r>
              <a:rPr lang="en-US" sz="2200" dirty="0">
                <a:latin typeface="Times New Roman" pitchFamily="18" charset="0"/>
                <a:cs typeface="Times New Roman" pitchFamily="18" charset="0"/>
              </a:rPr>
              <a:t>“</a:t>
            </a:r>
            <a:r>
              <a:rPr lang="en-US" sz="2200" dirty="0" err="1">
                <a:latin typeface="Times New Roman" pitchFamily="18" charset="0"/>
                <a:cs typeface="Times New Roman" pitchFamily="18" charset="0"/>
              </a:rPr>
              <a:t>lấy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chiếc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tay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miệng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rồi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tiếng</a:t>
            </a:r>
            <a:r>
              <a:rPr lang="en-US" sz="2200" dirty="0">
                <a:latin typeface="Times New Roman" pitchFamily="18" charset="0"/>
                <a:cs typeface="Times New Roman" pitchFamily="18" charset="0"/>
              </a:rPr>
              <a:t>”</a:t>
            </a:r>
            <a:r>
              <a:rPr lang="vi-VN" sz="2200" dirty="0">
                <a:latin typeface="Times New Roman" pitchFamily="18" charset="0"/>
                <a:cs typeface="Times New Roman" pitchFamily="18" charset="0"/>
              </a:rPr>
              <a:t> sau đó vẫn kịp nói</a:t>
            </a:r>
            <a:r>
              <a:rPr lang="en-US" sz="2200" dirty="0">
                <a:latin typeface="Times New Roman" pitchFamily="18" charset="0"/>
                <a:cs typeface="Times New Roman" pitchFamily="18" charset="0"/>
              </a:rPr>
              <a:t>:</a:t>
            </a:r>
            <a:r>
              <a:rPr lang="vi-VN" sz="2200" dirty="0">
                <a:latin typeface="Times New Roman" pitchFamily="18" charset="0"/>
                <a:cs typeface="Times New Roman" pitchFamily="18" charset="0"/>
              </a:rPr>
              <a:t> Na-đi-a, anh yêu em</a:t>
            </a:r>
            <a:r>
              <a:rPr lang="en-US" sz="2200" dirty="0">
                <a:latin typeface="Times New Roman" pitchFamily="18" charset="0"/>
                <a:cs typeface="Times New Roman" pitchFamily="18" charset="0"/>
              </a:rPr>
              <a:t>.</a:t>
            </a:r>
          </a:p>
          <a:p>
            <a:pPr algn="ctr"/>
            <a:endParaRPr lang="en-US" sz="2200" dirty="0"/>
          </a:p>
        </p:txBody>
      </p:sp>
      <p:sp>
        <p:nvSpPr>
          <p:cNvPr id="15" name="Rectangle 14"/>
          <p:cNvSpPr/>
          <p:nvPr/>
        </p:nvSpPr>
        <p:spPr>
          <a:xfrm>
            <a:off x="1751711" y="3746330"/>
            <a:ext cx="10235572" cy="1508882"/>
          </a:xfrm>
          <a:prstGeom prst="rect">
            <a:avLst/>
          </a:prstGeo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endParaRPr lang="en-US" sz="2200">
              <a:latin typeface="Times New Roman" pitchFamily="18" charset="0"/>
              <a:cs typeface="Times New Roman" pitchFamily="18" charset="0"/>
            </a:endParaRPr>
          </a:p>
          <a:p>
            <a:r>
              <a:rPr lang="vi-VN" sz="2200">
                <a:latin typeface="Times New Roman" pitchFamily="18" charset="0"/>
                <a:cs typeface="Times New Roman" pitchFamily="18" charset="0"/>
              </a:rPr>
              <a:t>Nhân vật “tôi” phỏng đoán tâm trạng và hành động của Na-đi-a không còn chính xác. Nhân vật “tôi” cho rằng...</a:t>
            </a:r>
            <a:r>
              <a:rPr lang="en-US" sz="2200">
                <a:latin typeface="Times New Roman" pitchFamily="18" charset="0"/>
                <a:cs typeface="Times New Roman" pitchFamily="18" charset="0"/>
              </a:rPr>
              <a:t> Ai, gió hay là tôi, đã thổ lộ với nàng những lời yêu đương ấy, nàng không biết được. Nhưng với nàng giờ đây, ai nói, có lẽ cũng như nhau cả thôi”:  Na-đi-a vẫn quyết truy tìm sự thật.</a:t>
            </a:r>
          </a:p>
          <a:p>
            <a:endParaRPr lang="en-US" sz="2200"/>
          </a:p>
        </p:txBody>
      </p:sp>
      <p:sp>
        <p:nvSpPr>
          <p:cNvPr id="16" name="Rectangle 15"/>
          <p:cNvSpPr/>
          <p:nvPr/>
        </p:nvSpPr>
        <p:spPr>
          <a:xfrm>
            <a:off x="1751711" y="5255212"/>
            <a:ext cx="10235572" cy="548550"/>
          </a:xfrm>
          <a:prstGeom prst="rect">
            <a:avLst/>
          </a:prstGeo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200">
              <a:latin typeface="Times New Roman" pitchFamily="18" charset="0"/>
              <a:cs typeface="Times New Roman" pitchFamily="18" charset="0"/>
            </a:endParaRPr>
          </a:p>
          <a:p>
            <a:pPr algn="ctr"/>
            <a:r>
              <a:rPr lang="vi-VN" sz="2200">
                <a:latin typeface="Times New Roman" pitchFamily="18" charset="0"/>
                <a:cs typeface="Times New Roman" pitchFamily="18" charset="0"/>
              </a:rPr>
              <a:t>Nhân vật “tôi” đến sân trượt một mình, lẫn vào trong đám đông để quan sát Na-đi-a</a:t>
            </a:r>
            <a:r>
              <a:rPr lang="en-US" sz="2200">
                <a:latin typeface="Times New Roman" pitchFamily="18" charset="0"/>
                <a:cs typeface="Times New Roman" pitchFamily="18" charset="0"/>
              </a:rPr>
              <a:t>.</a:t>
            </a:r>
          </a:p>
          <a:p>
            <a:pPr algn="ctr"/>
            <a:endParaRPr lang="en-US" sz="2200"/>
          </a:p>
        </p:txBody>
      </p:sp>
    </p:spTree>
    <p:extLst>
      <p:ext uri="{BB962C8B-B14F-4D97-AF65-F5344CB8AC3E}">
        <p14:creationId xmlns:p14="http://schemas.microsoft.com/office/powerpoint/2010/main" val="248600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4015089" y="3075282"/>
            <a:ext cx="4778872" cy="1015663"/>
          </a:xfrm>
          <a:prstGeom prst="rect">
            <a:avLst/>
          </a:prstGeom>
          <a:noFill/>
        </p:spPr>
        <p:txBody>
          <a:bodyPr wrap="none" rtlCol="0">
            <a:spAutoFit/>
          </a:bodyPr>
          <a:lstStyle/>
          <a:p>
            <a:r>
              <a:rPr lang="en-US" sz="6000" b="1" dirty="0">
                <a:solidFill>
                  <a:srgbClr val="C00000"/>
                </a:solidFill>
                <a:latin typeface="Times New Roman" pitchFamily="18" charset="0"/>
                <a:cs typeface="Times New Roman" pitchFamily="18" charset="0"/>
              </a:rPr>
              <a:t>KHỞI ĐỘNG</a:t>
            </a:r>
          </a:p>
        </p:txBody>
      </p:sp>
      <p:pic>
        <p:nvPicPr>
          <p:cNvPr id="5" name="图片 2">
            <a:extLst>
              <a:ext uri="{FF2B5EF4-FFF2-40B4-BE49-F238E27FC236}">
                <a16:creationId xmlns:a16="http://schemas.microsoft.com/office/drawing/2014/main" id="{B8F19346-0B13-4347-9C03-21792A4A8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1" y="4391226"/>
            <a:ext cx="2232248" cy="2466774"/>
          </a:xfrm>
          <a:prstGeom prst="rect">
            <a:avLst/>
          </a:prstGeom>
        </p:spPr>
      </p:pic>
      <p:sp>
        <p:nvSpPr>
          <p:cNvPr id="6" name="Rectangle 5"/>
          <p:cNvSpPr/>
          <p:nvPr/>
        </p:nvSpPr>
        <p:spPr>
          <a:xfrm>
            <a:off x="4501458" y="397626"/>
            <a:ext cx="4782065" cy="523220"/>
          </a:xfrm>
          <a:prstGeom prst="rect">
            <a:avLst/>
          </a:prstGeom>
        </p:spPr>
        <p:txBody>
          <a:bodyPr wrap="square">
            <a:spAutoFit/>
          </a:bodyPr>
          <a:lstStyle/>
          <a:p>
            <a:r>
              <a:rPr lang="en-US" sz="2800" i="1" dirty="0" err="1">
                <a:solidFill>
                  <a:schemeClr val="bg1"/>
                </a:solidFill>
                <a:latin typeface="Times New Roman" pitchFamily="18" charset="0"/>
                <a:cs typeface="Times New Roman" pitchFamily="18" charset="0"/>
              </a:rPr>
              <a:t>Nguyễn</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Nhâm</a:t>
            </a:r>
            <a:r>
              <a:rPr lang="en-US" sz="2800" i="1" dirty="0">
                <a:solidFill>
                  <a:schemeClr val="bg1"/>
                </a:solidFill>
                <a:latin typeface="Times New Roman" pitchFamily="18" charset="0"/>
                <a:cs typeface="Times New Roman" pitchFamily="18" charset="0"/>
              </a:rPr>
              <a:t> 0981713891</a:t>
            </a:r>
            <a:endParaRPr lang="en-US" sz="2800" dirty="0">
              <a:solidFill>
                <a:schemeClr val="bg1"/>
              </a:solidFill>
              <a:latin typeface="Times New Roman" pitchFamily="18" charset="0"/>
              <a:cs typeface="Times New Roman" pitchFamily="18" charset="0"/>
            </a:endParaRPr>
          </a:p>
        </p:txBody>
      </p:sp>
      <p:sp>
        <p:nvSpPr>
          <p:cNvPr id="7" name="Rectangle 6"/>
          <p:cNvSpPr/>
          <p:nvPr/>
        </p:nvSpPr>
        <p:spPr>
          <a:xfrm>
            <a:off x="4372761" y="1056862"/>
            <a:ext cx="4782065" cy="523220"/>
          </a:xfrm>
          <a:prstGeom prst="rect">
            <a:avLst/>
          </a:prstGeom>
        </p:spPr>
        <p:txBody>
          <a:bodyPr wrap="square">
            <a:spAutoFit/>
          </a:bodyPr>
          <a:lstStyle/>
          <a:p>
            <a:r>
              <a:rPr lang="en-US" sz="2800" i="1" dirty="0">
                <a:solidFill>
                  <a:schemeClr val="bg1"/>
                </a:solidFill>
                <a:latin typeface="Times New Roman" pitchFamily="18" charset="0"/>
                <a:cs typeface="Times New Roman" pitchFamily="18" charset="0"/>
              </a:rPr>
              <a:t>11710knttf</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128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9">
            <a:extLst>
              <a:ext uri="{FF2B5EF4-FFF2-40B4-BE49-F238E27FC236}">
                <a16:creationId xmlns:a16="http://schemas.microsoft.com/office/drawing/2014/main" id="{36FAD91E-1787-7E45-B536-AC7EDC7567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636" y="-3462"/>
            <a:ext cx="9212218" cy="1255595"/>
          </a:xfrm>
          <a:prstGeom prst="rect">
            <a:avLst/>
          </a:prstGeom>
        </p:spPr>
      </p:pic>
      <p:grpSp>
        <p:nvGrpSpPr>
          <p:cNvPr id="13" name="Group 5"/>
          <p:cNvGrpSpPr/>
          <p:nvPr/>
        </p:nvGrpSpPr>
        <p:grpSpPr>
          <a:xfrm>
            <a:off x="737022" y="273125"/>
            <a:ext cx="7137736" cy="756991"/>
            <a:chOff x="2066367" y="1529264"/>
            <a:chExt cx="3962574" cy="756990"/>
          </a:xfrm>
        </p:grpSpPr>
        <p:sp>
          <p:nvSpPr>
            <p:cNvPr id="14" name="TextBox 6"/>
            <p:cNvSpPr txBox="1"/>
            <p:nvPr/>
          </p:nvSpPr>
          <p:spPr>
            <a:xfrm>
              <a:off x="2415356" y="1578368"/>
              <a:ext cx="655949" cy="707886"/>
            </a:xfrm>
            <a:prstGeom prst="rect">
              <a:avLst/>
            </a:prstGeom>
            <a:noFill/>
          </p:spPr>
          <p:txBody>
            <a:bodyPr wrap="none" anchor="ctr">
              <a:normAutofit/>
            </a:bodyPr>
            <a:lstStyle/>
            <a:p>
              <a:r>
                <a:rPr lang="en-US" altLang="zh-CN" sz="3600" b="1">
                  <a:solidFill>
                    <a:schemeClr val="accent2">
                      <a:lumMod val="50000"/>
                    </a:schemeClr>
                  </a:solidFill>
                  <a:latin typeface="Times New Roman" panose="02020603050405020304" pitchFamily="18" charset="0"/>
                  <a:cs typeface="Times New Roman" panose="02020603050405020304" pitchFamily="18" charset="0"/>
                </a:rPr>
                <a:t>c. Hệ lụy từ một chuyện đùa nho nhỏ:</a:t>
              </a:r>
              <a:endParaRPr lang="en-US" altLang="zh-CN" sz="3600" b="1"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15" name="Group 7"/>
            <p:cNvGrpSpPr/>
            <p:nvPr/>
          </p:nvGrpSpPr>
          <p:grpSpPr>
            <a:xfrm>
              <a:off x="2066367" y="1529264"/>
              <a:ext cx="3962574" cy="563232"/>
              <a:chOff x="3943834" y="704409"/>
              <a:chExt cx="3962574" cy="563232"/>
            </a:xfrm>
          </p:grpSpPr>
          <p:sp>
            <p:nvSpPr>
              <p:cNvPr id="16" name="TextBox 8"/>
              <p:cNvSpPr txBox="1"/>
              <p:nvPr/>
            </p:nvSpPr>
            <p:spPr>
              <a:xfrm>
                <a:off x="3943834" y="704409"/>
                <a:ext cx="3962574" cy="242864"/>
              </a:xfrm>
              <a:prstGeom prst="rect">
                <a:avLst/>
              </a:prstGeom>
              <a:noFill/>
            </p:spPr>
            <p:txBody>
              <a:bodyPr wrap="none" lIns="480000" tIns="0" rIns="0" bIns="0" anchor="b" anchorCtr="0">
                <a:noAutofit/>
              </a:bodyPr>
              <a:lstStyle/>
              <a:p>
                <a:endParaRPr lang="zh-CN" altLang="en-US" sz="16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7" name="TextBox 9"/>
              <p:cNvSpPr txBox="1">
                <a:spLocks/>
              </p:cNvSpPr>
              <p:nvPr/>
            </p:nvSpPr>
            <p:spPr>
              <a:xfrm>
                <a:off x="3943834" y="947273"/>
                <a:ext cx="3962574" cy="320368"/>
              </a:xfrm>
              <a:prstGeom prst="rect">
                <a:avLst/>
              </a:prstGeom>
            </p:spPr>
            <p:txBody>
              <a:bodyPr vert="horz" wrap="square" lIns="480000" tIns="0" rIns="0" bIns="0" anchor="ctr" anchorCtr="0">
                <a:normAutofit/>
              </a:bodyPr>
              <a:lstStyle/>
              <a:p>
                <a:pPr>
                  <a:lnSpc>
                    <a:spcPct val="120000"/>
                  </a:lnSpc>
                </a:pPr>
                <a:endParaRPr lang="en-US" altLang="zh-CN" sz="1200" b="1" dirty="0">
                  <a:solidFill>
                    <a:schemeClr val="accent2">
                      <a:lumMod val="50000"/>
                    </a:schemeClr>
                  </a:solidFill>
                  <a:latin typeface="Times New Roman" panose="02020603050405020304" pitchFamily="18" charset="0"/>
                  <a:cs typeface="Times New Roman" panose="02020603050405020304" pitchFamily="18" charset="0"/>
                </a:endParaRPr>
              </a:p>
            </p:txBody>
          </p:sp>
        </p:grpSp>
      </p:grpSp>
      <p:pic>
        <p:nvPicPr>
          <p:cNvPr id="26"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11401"/>
            <a:ext cx="12192000" cy="1849568"/>
          </a:xfrm>
          <a:prstGeom prst="rect">
            <a:avLst/>
          </a:prstGeom>
        </p:spPr>
      </p:pic>
      <p:sp>
        <p:nvSpPr>
          <p:cNvPr id="12" name="Chevron 11"/>
          <p:cNvSpPr/>
          <p:nvPr/>
        </p:nvSpPr>
        <p:spPr>
          <a:xfrm>
            <a:off x="1" y="1679066"/>
            <a:ext cx="3102476" cy="1925829"/>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SG"/>
          </a:p>
        </p:txBody>
      </p:sp>
      <p:sp>
        <p:nvSpPr>
          <p:cNvPr id="18" name="Freeform 17"/>
          <p:cNvSpPr/>
          <p:nvPr/>
        </p:nvSpPr>
        <p:spPr>
          <a:xfrm>
            <a:off x="642411" y="1871217"/>
            <a:ext cx="2990897" cy="2358059"/>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192" tIns="226192" rIns="226192" bIns="226192" numCol="1" spcCol="1270" anchor="ctr" anchorCtr="0">
            <a:noAutofit/>
          </a:bodyPr>
          <a:lstStyle/>
          <a:p>
            <a:pPr algn="ctr"/>
            <a:r>
              <a:rPr lang="en-US" sz="2400">
                <a:latin typeface="Times New Roman" pitchFamily="18" charset="0"/>
                <a:cs typeface="Times New Roman" pitchFamily="18" charset="0"/>
              </a:rPr>
              <a:t>Do không ý thức được hết sự hệ trọng của lời yêu thương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9" name="Chevron 18"/>
          <p:cNvSpPr/>
          <p:nvPr/>
        </p:nvSpPr>
        <p:spPr>
          <a:xfrm>
            <a:off x="4256461" y="1679066"/>
            <a:ext cx="3102476" cy="1925829"/>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SG"/>
          </a:p>
        </p:txBody>
      </p:sp>
      <p:sp>
        <p:nvSpPr>
          <p:cNvPr id="20" name="Freeform 19"/>
          <p:cNvSpPr/>
          <p:nvPr/>
        </p:nvSpPr>
        <p:spPr>
          <a:xfrm>
            <a:off x="4772285" y="1871217"/>
            <a:ext cx="3102474" cy="2358059"/>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192" tIns="226192" rIns="226192" bIns="226192" numCol="1" spcCol="1270" anchor="ctr" anchorCtr="0">
            <a:noAutofit/>
          </a:bodyPr>
          <a:lstStyle/>
          <a:p>
            <a:pPr algn="ctr"/>
            <a:r>
              <a:rPr lang="en-US" sz="2400">
                <a:latin typeface="Times New Roman" pitchFamily="18" charset="0"/>
                <a:cs typeface="Times New Roman" pitchFamily="18" charset="0"/>
              </a:rPr>
              <a:t>biến tình yêu của </a:t>
            </a:r>
          </a:p>
          <a:p>
            <a:pPr algn="ctr"/>
            <a:r>
              <a:rPr lang="en-US" sz="2400">
                <a:latin typeface="Times New Roman" pitchFamily="18" charset="0"/>
                <a:cs typeface="Times New Roman" pitchFamily="18" charset="0"/>
              </a:rPr>
              <a:t>Na-đi-a cũng là của mình thành “một chuyện đùa”</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1" name="Chevron 20"/>
          <p:cNvSpPr/>
          <p:nvPr/>
        </p:nvSpPr>
        <p:spPr>
          <a:xfrm>
            <a:off x="8040733" y="1679066"/>
            <a:ext cx="3102476" cy="1925829"/>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SG"/>
          </a:p>
        </p:txBody>
      </p:sp>
      <p:sp>
        <p:nvSpPr>
          <p:cNvPr id="22" name="Freeform 21"/>
          <p:cNvSpPr/>
          <p:nvPr/>
        </p:nvSpPr>
        <p:spPr>
          <a:xfrm>
            <a:off x="8683144" y="1871217"/>
            <a:ext cx="2880947" cy="2358059"/>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192" tIns="226192" rIns="226192" bIns="226192" numCol="1" spcCol="1270" anchor="ctr" anchorCtr="0">
            <a:noAutofit/>
          </a:bodyPr>
          <a:lstStyle/>
          <a:p>
            <a:pPr algn="ctr"/>
            <a:r>
              <a:rPr lang="en-US" sz="2400">
                <a:latin typeface="Times New Roman" pitchFamily="18" charset="0"/>
                <a:cs typeface="Times New Roman" pitchFamily="18" charset="0"/>
              </a:rPr>
              <a:t>Nhân vật “tôi” đã bỏ lỡ cơ hội đón nhận hạnh phúc của chính mình</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3" name="Chevron 22"/>
          <p:cNvSpPr/>
          <p:nvPr/>
        </p:nvSpPr>
        <p:spPr>
          <a:xfrm>
            <a:off x="586621" y="4394579"/>
            <a:ext cx="3102476" cy="1696014"/>
          </a:xfrm>
          <a:prstGeom prst="chevron">
            <a:avLst>
              <a:gd name="adj" fmla="val 40000"/>
            </a:avLst>
          </a:prstGeom>
        </p:spPr>
        <p:style>
          <a:lnRef idx="1">
            <a:schemeClr val="accent2"/>
          </a:lnRef>
          <a:fillRef idx="2">
            <a:schemeClr val="accent2"/>
          </a:fillRef>
          <a:effectRef idx="1">
            <a:schemeClr val="accent2"/>
          </a:effectRef>
          <a:fontRef idx="minor">
            <a:schemeClr val="dk1"/>
          </a:fontRef>
        </p:style>
        <p:txBody>
          <a:bodyPr/>
          <a:lstStyle/>
          <a:p>
            <a:endParaRPr lang="en-SG"/>
          </a:p>
        </p:txBody>
      </p:sp>
      <p:sp>
        <p:nvSpPr>
          <p:cNvPr id="24" name="Freeform 23"/>
          <p:cNvSpPr/>
          <p:nvPr/>
        </p:nvSpPr>
        <p:spPr>
          <a:xfrm>
            <a:off x="2547205" y="4543593"/>
            <a:ext cx="8084401" cy="1547000"/>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38100"/>
        </p:spPr>
        <p:style>
          <a:lnRef idx="2">
            <a:schemeClr val="accent2"/>
          </a:lnRef>
          <a:fillRef idx="1">
            <a:schemeClr val="lt1"/>
          </a:fillRef>
          <a:effectRef idx="0">
            <a:schemeClr val="accent2"/>
          </a:effectRef>
          <a:fontRef idx="minor">
            <a:schemeClr val="dk1"/>
          </a:fontRef>
        </p:style>
        <p:txBody>
          <a:bodyPr spcFirstLastPara="0" vert="horz" wrap="square" lIns="226192" tIns="226192" rIns="226192" bIns="226192" numCol="1" spcCol="1270" anchor="ctr" anchorCtr="0">
            <a:noAutofit/>
          </a:bodyPr>
          <a:lstStyle/>
          <a:p>
            <a:r>
              <a:rPr lang="en-US" sz="2400" b="1">
                <a:latin typeface="Times New Roman" pitchFamily="18" charset="0"/>
                <a:cs typeface="Times New Roman" pitchFamily="18" charset="0"/>
                <a:sym typeface="Wingdings" pitchFamily="2" charset="2"/>
              </a:rPr>
              <a:t> N</a:t>
            </a:r>
            <a:r>
              <a:rPr lang="en-US" sz="2400" b="1">
                <a:latin typeface="Times New Roman" pitchFamily="18" charset="0"/>
                <a:cs typeface="Times New Roman" pitchFamily="18" charset="0"/>
              </a:rPr>
              <a:t>hân vật “tôi” vừa là thủ phạm, vừa là nạn nhân của “một chuyện đùa nho nhỏ” do mình sắp đặt. Anh cũng chính là người phải chịu mất mát sau tất cả chuyện này.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3617" y="33601"/>
            <a:ext cx="2068383" cy="1645465"/>
          </a:xfrm>
          <a:prstGeom prst="rect">
            <a:avLst/>
          </a:prstGeom>
          <a:ln>
            <a:noFill/>
          </a:ln>
          <a:effectLst>
            <a:softEdge rad="112500"/>
          </a:effectLst>
        </p:spPr>
      </p:pic>
    </p:spTree>
    <p:extLst>
      <p:ext uri="{BB962C8B-B14F-4D97-AF65-F5344CB8AC3E}">
        <p14:creationId xmlns:p14="http://schemas.microsoft.com/office/powerpoint/2010/main" val="23599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6">
            <a:extLst>
              <a:ext uri="{FF2B5EF4-FFF2-40B4-BE49-F238E27FC236}">
                <a16:creationId xmlns:a16="http://schemas.microsoft.com/office/drawing/2014/main" id="{40AB985D-8EE9-4A48-A88E-8B4278F0EC0D}"/>
              </a:ext>
            </a:extLst>
          </p:cNvPr>
          <p:cNvSpPr txBox="1"/>
          <p:nvPr/>
        </p:nvSpPr>
        <p:spPr>
          <a:xfrm>
            <a:off x="4230071" y="1182435"/>
            <a:ext cx="2960006"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4400" b="1">
                <a:solidFill>
                  <a:srgbClr val="718CFF"/>
                </a:solidFill>
                <a:latin typeface="Times New Roman" pitchFamily="18" charset="0"/>
                <a:cs typeface="Times New Roman" pitchFamily="18" charset="0"/>
                <a:sym typeface="+mn-lt"/>
              </a:rPr>
              <a:t>1. ĐỌC</a:t>
            </a:r>
            <a:endParaRPr kumimoji="1" lang="en-US" altLang="zh-CN" sz="4400" b="1" dirty="0">
              <a:solidFill>
                <a:srgbClr val="718CFF"/>
              </a:solidFill>
              <a:latin typeface="Times New Roman" pitchFamily="18" charset="0"/>
              <a:cs typeface="Times New Roman" pitchFamily="18" charset="0"/>
              <a:sym typeface="+mn-lt"/>
            </a:endParaRPr>
          </a:p>
        </p:txBody>
      </p:sp>
      <p:pic>
        <p:nvPicPr>
          <p:cNvPr id="10"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1" name="图片 43">
            <a:extLst>
              <a:ext uri="{FF2B5EF4-FFF2-40B4-BE49-F238E27FC236}">
                <a16:creationId xmlns:a16="http://schemas.microsoft.com/office/drawing/2014/main" id="{25DE414A-BBBD-4579-B168-754A080834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8919" y="288777"/>
            <a:ext cx="1409205" cy="1280160"/>
          </a:xfrm>
          <a:prstGeom prst="rect">
            <a:avLst/>
          </a:prstGeom>
        </p:spPr>
      </p:pic>
      <p:pic>
        <p:nvPicPr>
          <p:cNvPr id="9" name="图片 6">
            <a:extLst>
              <a:ext uri="{FF2B5EF4-FFF2-40B4-BE49-F238E27FC236}">
                <a16:creationId xmlns:a16="http://schemas.microsoft.com/office/drawing/2014/main" id="{5C09F252-F7DB-494D-A868-3AA96ACEFA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86911" y="-64879"/>
            <a:ext cx="8548910" cy="2874548"/>
          </a:xfrm>
          <a:prstGeom prst="rect">
            <a:avLst/>
          </a:prstGeom>
        </p:spPr>
      </p:pic>
      <p:sp>
        <p:nvSpPr>
          <p:cNvPr id="2" name="TextBox 1"/>
          <p:cNvSpPr txBox="1"/>
          <p:nvPr/>
        </p:nvSpPr>
        <p:spPr>
          <a:xfrm>
            <a:off x="2605301" y="1203702"/>
            <a:ext cx="7090403" cy="1015663"/>
          </a:xfrm>
          <a:prstGeom prst="rect">
            <a:avLst/>
          </a:prstGeom>
          <a:noFill/>
        </p:spPr>
        <p:txBody>
          <a:bodyPr wrap="none" rtlCol="0">
            <a:spAutoFit/>
          </a:bodyPr>
          <a:lstStyle/>
          <a:p>
            <a:r>
              <a:rPr lang="vi-VN" sz="6000" b="1">
                <a:latin typeface="Times New Roman" pitchFamily="18" charset="0"/>
                <a:cs typeface="Times New Roman" pitchFamily="18" charset="0"/>
              </a:rPr>
              <a:t>3. Nhân vật Na-đi-a</a:t>
            </a:r>
            <a:r>
              <a:rPr lang="en-US" sz="6000" b="1">
                <a:latin typeface="Times New Roman" pitchFamily="18" charset="0"/>
                <a:cs typeface="Times New Roman" pitchFamily="18" charset="0"/>
              </a:rPr>
              <a:t>:</a:t>
            </a:r>
            <a:r>
              <a:rPr lang="vi-VN" sz="6000" b="1">
                <a:latin typeface="Times New Roman" pitchFamily="18" charset="0"/>
                <a:cs typeface="Times New Roman" pitchFamily="18" charset="0"/>
              </a:rPr>
              <a:t> </a:t>
            </a:r>
            <a:endParaRPr lang="en-US" sz="6000">
              <a:latin typeface="Times New Roman" pitchFamily="18" charset="0"/>
              <a:cs typeface="Times New Roman" pitchFamily="18" charset="0"/>
            </a:endParaRPr>
          </a:p>
        </p:txBody>
      </p:sp>
      <p:pic>
        <p:nvPicPr>
          <p:cNvPr id="8" name="图片 8"/>
          <p:cNvPicPr>
            <a:picLocks noChangeAspect="1"/>
          </p:cNvPicPr>
          <p:nvPr/>
        </p:nvPicPr>
        <p:blipFill>
          <a:blip r:embed="rId5"/>
          <a:stretch>
            <a:fillRect/>
          </a:stretch>
        </p:blipFill>
        <p:spPr>
          <a:xfrm rot="20641704">
            <a:off x="3581568" y="3320810"/>
            <a:ext cx="4868869" cy="3375245"/>
          </a:xfrm>
          <a:prstGeom prst="rect">
            <a:avLst/>
          </a:prstGeom>
        </p:spPr>
      </p:pic>
    </p:spTree>
    <p:extLst>
      <p:ext uri="{BB962C8B-B14F-4D97-AF65-F5344CB8AC3E}">
        <p14:creationId xmlns:p14="http://schemas.microsoft.com/office/powerpoint/2010/main" val="202346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8" name="Picture 17">
            <a:extLst>
              <a:ext uri="{FF2B5EF4-FFF2-40B4-BE49-F238E27FC236}">
                <a16:creationId xmlns:a16="http://schemas.microsoft.com/office/drawing/2014/main" id="{10739EF5-050A-984E-AC92-DE25E4356E8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3070" r="13720"/>
          <a:stretch/>
        </p:blipFill>
        <p:spPr>
          <a:xfrm rot="3579607">
            <a:off x="7664321" y="2777880"/>
            <a:ext cx="4620760" cy="4872426"/>
          </a:xfrm>
          <a:prstGeom prst="rect">
            <a:avLst/>
          </a:prstGeom>
        </p:spPr>
      </p:pic>
      <p:sp>
        <p:nvSpPr>
          <p:cNvPr id="5" name="TextBox 4"/>
          <p:cNvSpPr txBox="1"/>
          <p:nvPr/>
        </p:nvSpPr>
        <p:spPr>
          <a:xfrm>
            <a:off x="5571171" y="502595"/>
            <a:ext cx="1750800" cy="523220"/>
          </a:xfrm>
          <a:prstGeom prst="rect">
            <a:avLst/>
          </a:prstGeom>
          <a:noFill/>
        </p:spPr>
        <p:txBody>
          <a:bodyPr wrap="none" rtlCol="0">
            <a:spAutoFit/>
          </a:bodyPr>
          <a:lstStyle/>
          <a:p>
            <a:r>
              <a:rPr lang="en-US" sz="2800" b="1">
                <a:latin typeface="Times New Roman" pitchFamily="18" charset="0"/>
                <a:cs typeface="Times New Roman" pitchFamily="18" charset="0"/>
              </a:rPr>
              <a:t>CÂU HỎI</a:t>
            </a:r>
          </a:p>
        </p:txBody>
      </p:sp>
      <p:pic>
        <p:nvPicPr>
          <p:cNvPr id="6" name="Picture 5">
            <a:extLst>
              <a:ext uri="{FF2B5EF4-FFF2-40B4-BE49-F238E27FC236}">
                <a16:creationId xmlns:a16="http://schemas.microsoft.com/office/drawing/2014/main" id="{05454EEE-7BFB-8440-AB27-F2DA6506C704}"/>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13070" r="13720"/>
          <a:stretch/>
        </p:blipFill>
        <p:spPr>
          <a:xfrm rot="15258013">
            <a:off x="288034" y="-313000"/>
            <a:ext cx="4019426" cy="4704131"/>
          </a:xfrm>
          <a:prstGeom prst="rect">
            <a:avLst/>
          </a:prstGeom>
        </p:spPr>
      </p:pic>
      <p:pic>
        <p:nvPicPr>
          <p:cNvPr id="8" name="Picture 7">
            <a:extLst>
              <a:ext uri="{FF2B5EF4-FFF2-40B4-BE49-F238E27FC236}">
                <a16:creationId xmlns:a16="http://schemas.microsoft.com/office/drawing/2014/main" id="{EDC98B47-BE9D-CC4B-8993-6A7C5E272214}"/>
              </a:ext>
            </a:extLst>
          </p:cNvPr>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13070" r="13720"/>
          <a:stretch/>
        </p:blipFill>
        <p:spPr>
          <a:xfrm rot="12929231">
            <a:off x="407165" y="3229621"/>
            <a:ext cx="3185873" cy="3968943"/>
          </a:xfrm>
          <a:prstGeom prst="rect">
            <a:avLst/>
          </a:prstGeom>
        </p:spPr>
      </p:pic>
      <p:pic>
        <p:nvPicPr>
          <p:cNvPr id="10" name="Picture 9">
            <a:extLst>
              <a:ext uri="{FF2B5EF4-FFF2-40B4-BE49-F238E27FC236}">
                <a16:creationId xmlns:a16="http://schemas.microsoft.com/office/drawing/2014/main" id="{10739EF5-050A-984E-AC92-DE25E4356E8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3070" r="13720"/>
          <a:stretch/>
        </p:blipFill>
        <p:spPr>
          <a:xfrm>
            <a:off x="7291290" y="0"/>
            <a:ext cx="4554968" cy="3043452"/>
          </a:xfrm>
          <a:prstGeom prst="rect">
            <a:avLst/>
          </a:prstGeom>
        </p:spPr>
      </p:pic>
      <p:sp>
        <p:nvSpPr>
          <p:cNvPr id="13" name="Rectangle 12"/>
          <p:cNvSpPr/>
          <p:nvPr/>
        </p:nvSpPr>
        <p:spPr>
          <a:xfrm>
            <a:off x="670532" y="1004648"/>
            <a:ext cx="3165762" cy="1785104"/>
          </a:xfrm>
          <a:prstGeom prst="rect">
            <a:avLst/>
          </a:prstGeom>
        </p:spPr>
        <p:txBody>
          <a:bodyPr wrap="square">
            <a:spAutoFit/>
          </a:bodyPr>
          <a:lstStyle/>
          <a:p>
            <a:r>
              <a:rPr lang="vi-VN" sz="2200" i="1" dirty="0">
                <a:latin typeface="Times New Roman" pitchFamily="18" charset="0"/>
                <a:cs typeface="Times New Roman" pitchFamily="18" charset="0"/>
              </a:rPr>
              <a:t>Nỗi sợ lớn nhất của Na-đi-a là gì? Điều gì đã giúp Na-đi-a can đảm thực hiện hành động trượt tuyết?</a:t>
            </a:r>
            <a:endParaRPr lang="en-US" sz="2200" dirty="0">
              <a:latin typeface="Times New Roman" pitchFamily="18" charset="0"/>
              <a:cs typeface="Times New Roman" pitchFamily="18" charset="0"/>
            </a:endParaRPr>
          </a:p>
        </p:txBody>
      </p:sp>
      <p:sp>
        <p:nvSpPr>
          <p:cNvPr id="14" name="Rectangle 13"/>
          <p:cNvSpPr/>
          <p:nvPr/>
        </p:nvSpPr>
        <p:spPr>
          <a:xfrm>
            <a:off x="8642271" y="881537"/>
            <a:ext cx="3053860" cy="1107996"/>
          </a:xfrm>
          <a:prstGeom prst="rect">
            <a:avLst/>
          </a:prstGeom>
        </p:spPr>
        <p:txBody>
          <a:bodyPr wrap="square">
            <a:spAutoFit/>
          </a:bodyPr>
          <a:lstStyle/>
          <a:p>
            <a:r>
              <a:rPr lang="vi-VN" sz="2200" i="1">
                <a:latin typeface="Times New Roman" pitchFamily="18" charset="0"/>
                <a:cs typeface="Times New Roman" pitchFamily="18" charset="0"/>
              </a:rPr>
              <a:t>Nhân vật tôi đã nói điều gì khiến Na-đi-a băn khoăn? </a:t>
            </a:r>
            <a:endParaRPr lang="en-US" sz="2200">
              <a:latin typeface="Times New Roman" pitchFamily="18" charset="0"/>
              <a:cs typeface="Times New Roman" pitchFamily="18" charset="0"/>
            </a:endParaRPr>
          </a:p>
        </p:txBody>
      </p:sp>
      <p:sp>
        <p:nvSpPr>
          <p:cNvPr id="16" name="Rectangle 15"/>
          <p:cNvSpPr/>
          <p:nvPr/>
        </p:nvSpPr>
        <p:spPr>
          <a:xfrm>
            <a:off x="9022789" y="4390779"/>
            <a:ext cx="2823469" cy="2462213"/>
          </a:xfrm>
          <a:prstGeom prst="rect">
            <a:avLst/>
          </a:prstGeom>
        </p:spPr>
        <p:txBody>
          <a:bodyPr wrap="square">
            <a:spAutoFit/>
          </a:bodyPr>
          <a:lstStyle/>
          <a:p>
            <a:r>
              <a:rPr lang="en-US" sz="2200" i="1">
                <a:latin typeface="Times New Roman" pitchFamily="18" charset="0"/>
                <a:cs typeface="Times New Roman" pitchFamily="18" charset="0"/>
              </a:rPr>
              <a:t>Vì sao bất chấp nỗi sợ, cô quyết định ngồi vào xe trượt xuống “một mình” để “thử xem có còn nghe thấy những lời ngọt ngào say đắm ấy nữa không”</a:t>
            </a:r>
            <a:endParaRPr lang="en-US" sz="2200">
              <a:latin typeface="Times New Roman" pitchFamily="18" charset="0"/>
              <a:cs typeface="Times New Roman" pitchFamily="18" charset="0"/>
            </a:endParaRPr>
          </a:p>
        </p:txBody>
      </p:sp>
      <p:sp>
        <p:nvSpPr>
          <p:cNvPr id="17" name="Rectangle 16"/>
          <p:cNvSpPr/>
          <p:nvPr/>
        </p:nvSpPr>
        <p:spPr>
          <a:xfrm rot="727432">
            <a:off x="800859" y="4343991"/>
            <a:ext cx="1935104" cy="1446550"/>
          </a:xfrm>
          <a:prstGeom prst="rect">
            <a:avLst/>
          </a:prstGeom>
        </p:spPr>
        <p:txBody>
          <a:bodyPr wrap="square">
            <a:spAutoFit/>
          </a:bodyPr>
          <a:lstStyle/>
          <a:p>
            <a:r>
              <a:rPr lang="vi-VN" sz="2200" i="1">
                <a:latin typeface="Times New Roman" pitchFamily="18" charset="0"/>
                <a:cs typeface="Times New Roman" pitchFamily="18" charset="0"/>
              </a:rPr>
              <a:t>Qua đó, em nhận thấy Na-đi-a là cô gái như thế nào?</a:t>
            </a:r>
            <a:endParaRPr lang="en-US" sz="2200">
              <a:latin typeface="Times New Roman" pitchFamily="18" charset="0"/>
              <a:cs typeface="Times New Roman" pitchFamily="18" charset="0"/>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0239" y="2039065"/>
            <a:ext cx="2459983" cy="2374758"/>
          </a:xfrm>
          <a:prstGeom prst="rect">
            <a:avLst/>
          </a:prstGeom>
        </p:spPr>
      </p:pic>
    </p:spTree>
    <p:extLst>
      <p:ext uri="{BB962C8B-B14F-4D97-AF65-F5344CB8AC3E}">
        <p14:creationId xmlns:p14="http://schemas.microsoft.com/office/powerpoint/2010/main" val="74525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p:cNvSpPr/>
          <p:nvPr/>
        </p:nvSpPr>
        <p:spPr>
          <a:xfrm>
            <a:off x="-7347408" y="-1184976"/>
            <a:ext cx="10131553" cy="9227952"/>
          </a:xfrm>
          <a:prstGeom prst="blockArc">
            <a:avLst>
              <a:gd name="adj1" fmla="val 18900000"/>
              <a:gd name="adj2" fmla="val 2700000"/>
              <a:gd name="adj3" fmla="val 234"/>
            </a:avLst>
          </a:prstGeom>
          <a:ln w="76200"/>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8" name="Freeform 7"/>
          <p:cNvSpPr/>
          <p:nvPr/>
        </p:nvSpPr>
        <p:spPr>
          <a:xfrm>
            <a:off x="1630088" y="527243"/>
            <a:ext cx="8673972" cy="837533"/>
          </a:xfrm>
          <a:custGeom>
            <a:avLst/>
            <a:gdLst>
              <a:gd name="connsiteX0" fmla="*/ 0 w 8219815"/>
              <a:gd name="connsiteY0" fmla="*/ 0 h 1055034"/>
              <a:gd name="connsiteX1" fmla="*/ 8219815 w 8219815"/>
              <a:gd name="connsiteY1" fmla="*/ 0 h 1055034"/>
              <a:gd name="connsiteX2" fmla="*/ 8219815 w 8219815"/>
              <a:gd name="connsiteY2" fmla="*/ 1055034 h 1055034"/>
              <a:gd name="connsiteX3" fmla="*/ 0 w 8219815"/>
              <a:gd name="connsiteY3" fmla="*/ 1055034 h 1055034"/>
              <a:gd name="connsiteX4" fmla="*/ 0 w 8219815"/>
              <a:gd name="connsiteY4" fmla="*/ 0 h 105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9815" h="1055034">
                <a:moveTo>
                  <a:pt x="0" y="0"/>
                </a:moveTo>
                <a:lnTo>
                  <a:pt x="8219815" y="0"/>
                </a:lnTo>
                <a:lnTo>
                  <a:pt x="8219815" y="1055034"/>
                </a:lnTo>
                <a:lnTo>
                  <a:pt x="0" y="1055034"/>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37434" tIns="60960" rIns="60960" bIns="60960" numCol="1" spcCol="1270" anchor="ctr" anchorCtr="0">
            <a:noAutofit/>
          </a:bodyPr>
          <a:lstStyle/>
          <a:p>
            <a:pPr lvl="0" algn="l" defTabSz="1066800">
              <a:lnSpc>
                <a:spcPct val="90000"/>
              </a:lnSpc>
              <a:spcBef>
                <a:spcPct val="0"/>
              </a:spcBef>
              <a:spcAft>
                <a:spcPct val="35000"/>
              </a:spcAft>
            </a:pPr>
            <a:r>
              <a:rPr lang="en-US" sz="2400" kern="1200">
                <a:latin typeface="Times New Roman" pitchFamily="18" charset="0"/>
                <a:cs typeface="Times New Roman" pitchFamily="18" charset="0"/>
              </a:rPr>
              <a:t>Na-đi</a:t>
            </a:r>
            <a:r>
              <a:rPr lang="vi-VN" sz="2400" kern="1200">
                <a:latin typeface="Times New Roman" pitchFamily="18" charset="0"/>
                <a:cs typeface="Times New Roman" pitchFamily="18" charset="0"/>
              </a:rPr>
              <a:t>-a là cô gái rất sợ việc trượt tuyết</a:t>
            </a:r>
            <a:r>
              <a:rPr lang="en-US" sz="2400" kern="1200">
                <a:latin typeface="Times New Roman" pitchFamily="18" charset="0"/>
                <a:cs typeface="Times New Roman" pitchFamily="18" charset="0"/>
              </a:rPr>
              <a:t>.</a:t>
            </a:r>
          </a:p>
        </p:txBody>
      </p:sp>
      <p:sp>
        <p:nvSpPr>
          <p:cNvPr id="9" name="Oval 8"/>
          <p:cNvSpPr/>
          <p:nvPr/>
        </p:nvSpPr>
        <p:spPr>
          <a:xfrm>
            <a:off x="970690" y="176998"/>
            <a:ext cx="1318793" cy="1318793"/>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10" name="Freeform 9"/>
          <p:cNvSpPr/>
          <p:nvPr/>
        </p:nvSpPr>
        <p:spPr>
          <a:xfrm>
            <a:off x="2234964" y="1714157"/>
            <a:ext cx="8069096" cy="1151874"/>
          </a:xfrm>
          <a:custGeom>
            <a:avLst/>
            <a:gdLst>
              <a:gd name="connsiteX0" fmla="*/ 0 w 7614940"/>
              <a:gd name="connsiteY0" fmla="*/ 0 h 1055034"/>
              <a:gd name="connsiteX1" fmla="*/ 7614940 w 7614940"/>
              <a:gd name="connsiteY1" fmla="*/ 0 h 1055034"/>
              <a:gd name="connsiteX2" fmla="*/ 7614940 w 7614940"/>
              <a:gd name="connsiteY2" fmla="*/ 1055034 h 1055034"/>
              <a:gd name="connsiteX3" fmla="*/ 0 w 7614940"/>
              <a:gd name="connsiteY3" fmla="*/ 1055034 h 1055034"/>
              <a:gd name="connsiteX4" fmla="*/ 0 w 7614940"/>
              <a:gd name="connsiteY4" fmla="*/ 0 h 105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4940" h="1055034">
                <a:moveTo>
                  <a:pt x="0" y="0"/>
                </a:moveTo>
                <a:lnTo>
                  <a:pt x="7614940" y="0"/>
                </a:lnTo>
                <a:lnTo>
                  <a:pt x="7614940" y="1055034"/>
                </a:lnTo>
                <a:lnTo>
                  <a:pt x="0" y="1055034"/>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5">
              <a:hueOff val="-2451115"/>
              <a:satOff val="-3409"/>
              <a:lumOff val="-1307"/>
              <a:alphaOff val="0"/>
            </a:schemeClr>
          </a:fillRef>
          <a:effectRef idx="0">
            <a:schemeClr val="accent5">
              <a:hueOff val="-2451115"/>
              <a:satOff val="-3409"/>
              <a:lumOff val="-1307"/>
              <a:alphaOff val="0"/>
            </a:schemeClr>
          </a:effectRef>
          <a:fontRef idx="minor">
            <a:schemeClr val="lt1"/>
          </a:fontRef>
        </p:style>
        <p:txBody>
          <a:bodyPr spcFirstLastPara="0" vert="horz" wrap="square" lIns="837434" tIns="60960" rIns="60960" bIns="60960" numCol="1" spcCol="1270" anchor="ctr" anchorCtr="0">
            <a:noAutofit/>
          </a:bodyPr>
          <a:lstStyle/>
          <a:p>
            <a:pPr lvl="0" algn="l" defTabSz="1066800">
              <a:lnSpc>
                <a:spcPct val="90000"/>
              </a:lnSpc>
              <a:spcBef>
                <a:spcPct val="0"/>
              </a:spcBef>
              <a:spcAft>
                <a:spcPct val="35000"/>
              </a:spcAft>
            </a:pPr>
            <a:r>
              <a:rPr lang="vi-VN" sz="2400" kern="1200">
                <a:latin typeface="Times New Roman" pitchFamily="18" charset="0"/>
                <a:cs typeface="Times New Roman" pitchFamily="18" charset="0"/>
              </a:rPr>
              <a:t>Nhờ sự động viên của nhân vật “tôi” mà cô đã can đảm để trượt tuyết, dù trong lòng còn sợ hãi</a:t>
            </a:r>
            <a:r>
              <a:rPr lang="en-US" sz="2400" kern="1200">
                <a:latin typeface="Times New Roman" pitchFamily="18" charset="0"/>
                <a:cs typeface="Times New Roman" pitchFamily="18" charset="0"/>
              </a:rPr>
              <a:t>.</a:t>
            </a:r>
          </a:p>
        </p:txBody>
      </p:sp>
      <p:sp>
        <p:nvSpPr>
          <p:cNvPr id="11" name="Oval 10"/>
          <p:cNvSpPr/>
          <p:nvPr/>
        </p:nvSpPr>
        <p:spPr>
          <a:xfrm>
            <a:off x="1448435" y="1630697"/>
            <a:ext cx="1318793" cy="1318793"/>
          </a:xfrm>
          <a:prstGeom prst="ellipse">
            <a:avLst/>
          </a:prstGeom>
        </p:spPr>
        <p:style>
          <a:lnRef idx="2">
            <a:schemeClr val="accent5">
              <a:hueOff val="-2451115"/>
              <a:satOff val="-3409"/>
              <a:lumOff val="-130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12" name="Freeform 11"/>
          <p:cNvSpPr/>
          <p:nvPr/>
        </p:nvSpPr>
        <p:spPr>
          <a:xfrm>
            <a:off x="2234964" y="3152634"/>
            <a:ext cx="8069096" cy="1727176"/>
          </a:xfrm>
          <a:custGeom>
            <a:avLst/>
            <a:gdLst>
              <a:gd name="connsiteX0" fmla="*/ 0 w 7614940"/>
              <a:gd name="connsiteY0" fmla="*/ 0 h 1055034"/>
              <a:gd name="connsiteX1" fmla="*/ 7614940 w 7614940"/>
              <a:gd name="connsiteY1" fmla="*/ 0 h 1055034"/>
              <a:gd name="connsiteX2" fmla="*/ 7614940 w 7614940"/>
              <a:gd name="connsiteY2" fmla="*/ 1055034 h 1055034"/>
              <a:gd name="connsiteX3" fmla="*/ 0 w 7614940"/>
              <a:gd name="connsiteY3" fmla="*/ 1055034 h 1055034"/>
              <a:gd name="connsiteX4" fmla="*/ 0 w 7614940"/>
              <a:gd name="connsiteY4" fmla="*/ 0 h 105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4940" h="1055034">
                <a:moveTo>
                  <a:pt x="0" y="0"/>
                </a:moveTo>
                <a:lnTo>
                  <a:pt x="7614940" y="0"/>
                </a:lnTo>
                <a:lnTo>
                  <a:pt x="7614940" y="1055034"/>
                </a:lnTo>
                <a:lnTo>
                  <a:pt x="0" y="1055034"/>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txBody>
          <a:bodyPr spcFirstLastPara="0" vert="horz" wrap="square" lIns="837434" tIns="60960" rIns="60960" bIns="60960" numCol="1" spcCol="1270" anchor="ctr" anchorCtr="0">
            <a:noAutofit/>
          </a:bodyPr>
          <a:lstStyle/>
          <a:p>
            <a:pPr lvl="0" algn="l" defTabSz="1066800">
              <a:lnSpc>
                <a:spcPct val="90000"/>
              </a:lnSpc>
              <a:spcBef>
                <a:spcPct val="0"/>
              </a:spcBef>
              <a:spcAft>
                <a:spcPct val="35000"/>
              </a:spcAft>
            </a:pPr>
            <a:r>
              <a:rPr lang="vi-VN" sz="2400" kern="1200">
                <a:latin typeface="Times New Roman" pitchFamily="18" charset="0"/>
                <a:cs typeface="Times New Roman" pitchFamily="18" charset="0"/>
              </a:rPr>
              <a:t>Trong lúc trượt tuyết, Na-đi-a nghe được câu nói “Na-đi-a, anh yêu em”, câu nói này lẫn trong gió và sự sợ hãi của nhân vật. Cho nên Na-đi-a không xác định được nó bắt đầu từ nhân vật “tôi” hay lời của gió khiến cô băn khoăn</a:t>
            </a:r>
            <a:r>
              <a:rPr lang="en-US" sz="2400" kern="1200">
                <a:latin typeface="Times New Roman" pitchFamily="18" charset="0"/>
                <a:cs typeface="Times New Roman" pitchFamily="18" charset="0"/>
              </a:rPr>
              <a:t>.</a:t>
            </a:r>
          </a:p>
        </p:txBody>
      </p:sp>
      <p:sp>
        <p:nvSpPr>
          <p:cNvPr id="13" name="Oval 12"/>
          <p:cNvSpPr/>
          <p:nvPr/>
        </p:nvSpPr>
        <p:spPr>
          <a:xfrm>
            <a:off x="1630088" y="3356825"/>
            <a:ext cx="1318793" cy="1318793"/>
          </a:xfrm>
          <a:prstGeom prst="ellipse">
            <a:avLst/>
          </a:prstGeom>
        </p:spPr>
        <p:style>
          <a:lnRef idx="2">
            <a:schemeClr val="accent5">
              <a:hueOff val="-4902230"/>
              <a:satOff val="-6819"/>
              <a:lumOff val="-261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14" name="Freeform 13"/>
          <p:cNvSpPr/>
          <p:nvPr/>
        </p:nvSpPr>
        <p:spPr>
          <a:xfrm>
            <a:off x="1737380" y="5143841"/>
            <a:ext cx="8566680" cy="1529913"/>
          </a:xfrm>
          <a:custGeom>
            <a:avLst/>
            <a:gdLst>
              <a:gd name="connsiteX0" fmla="*/ 0 w 8219815"/>
              <a:gd name="connsiteY0" fmla="*/ 0 h 1055034"/>
              <a:gd name="connsiteX1" fmla="*/ 8219815 w 8219815"/>
              <a:gd name="connsiteY1" fmla="*/ 0 h 1055034"/>
              <a:gd name="connsiteX2" fmla="*/ 8219815 w 8219815"/>
              <a:gd name="connsiteY2" fmla="*/ 1055034 h 1055034"/>
              <a:gd name="connsiteX3" fmla="*/ 0 w 8219815"/>
              <a:gd name="connsiteY3" fmla="*/ 1055034 h 1055034"/>
              <a:gd name="connsiteX4" fmla="*/ 0 w 8219815"/>
              <a:gd name="connsiteY4" fmla="*/ 0 h 105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9815" h="1055034">
                <a:moveTo>
                  <a:pt x="0" y="0"/>
                </a:moveTo>
                <a:lnTo>
                  <a:pt x="8219815" y="0"/>
                </a:lnTo>
                <a:lnTo>
                  <a:pt x="8219815" y="1055034"/>
                </a:lnTo>
                <a:lnTo>
                  <a:pt x="0" y="1055034"/>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837434" tIns="60960" rIns="60960" bIns="60960" numCol="1" spcCol="1270" anchor="ctr" anchorCtr="0">
            <a:noAutofit/>
          </a:bodyPr>
          <a:lstStyle/>
          <a:p>
            <a:pPr lvl="0" algn="l" defTabSz="1066800">
              <a:lnSpc>
                <a:spcPct val="90000"/>
              </a:lnSpc>
              <a:spcBef>
                <a:spcPct val="0"/>
              </a:spcBef>
              <a:spcAft>
                <a:spcPct val="35000"/>
              </a:spcAft>
            </a:pPr>
            <a:r>
              <a:rPr lang="vi-VN" sz="2400" kern="1200">
                <a:latin typeface="Times New Roman" pitchFamily="18" charset="0"/>
                <a:cs typeface="Times New Roman" pitchFamily="18" charset="0"/>
              </a:rPr>
              <a:t>Na-đi-a đi trượt tuyết một mình để kiểm nghiệm xem nàng còn nghe thấy những điều đó không, để được say mê những điều ngọt ngào dù cái giá của nó là một hành động khiến nàng sợ hãi</a:t>
            </a:r>
            <a:endParaRPr lang="en-US" sz="2400" kern="1200">
              <a:latin typeface="Times New Roman" pitchFamily="18" charset="0"/>
              <a:cs typeface="Times New Roman" pitchFamily="18" charset="0"/>
            </a:endParaRPr>
          </a:p>
        </p:txBody>
      </p:sp>
      <p:sp>
        <p:nvSpPr>
          <p:cNvPr id="15" name="Oval 14"/>
          <p:cNvSpPr/>
          <p:nvPr/>
        </p:nvSpPr>
        <p:spPr>
          <a:xfrm>
            <a:off x="970691" y="5249400"/>
            <a:ext cx="1318793" cy="1318793"/>
          </a:xfrm>
          <a:prstGeom prst="ellipse">
            <a:avLst/>
          </a:prstGeom>
        </p:spPr>
        <p:style>
          <a:lnRef idx="2">
            <a:schemeClr val="accent5">
              <a:hueOff val="-7353344"/>
              <a:satOff val="-10228"/>
              <a:lumOff val="-392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5" name="Rectangle 4"/>
          <p:cNvSpPr/>
          <p:nvPr/>
        </p:nvSpPr>
        <p:spPr>
          <a:xfrm>
            <a:off x="-46193" y="1106369"/>
            <a:ext cx="1815152" cy="3125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Nhân </a:t>
            </a:r>
          </a:p>
          <a:p>
            <a:pPr algn="ctr"/>
            <a:r>
              <a:rPr lang="en-US" sz="3200" b="1">
                <a:solidFill>
                  <a:srgbClr val="FF0000"/>
                </a:solidFill>
                <a:latin typeface="Times New Roman" pitchFamily="18" charset="0"/>
                <a:cs typeface="Times New Roman" pitchFamily="18" charset="0"/>
              </a:rPr>
              <a:t>vật </a:t>
            </a:r>
          </a:p>
          <a:p>
            <a:pPr algn="ctr"/>
            <a:r>
              <a:rPr lang="en-US" sz="3200" b="1">
                <a:solidFill>
                  <a:srgbClr val="FF0000"/>
                </a:solidFill>
                <a:latin typeface="Times New Roman" pitchFamily="18" charset="0"/>
                <a:cs typeface="Times New Roman" pitchFamily="18" charset="0"/>
              </a:rPr>
              <a:t>Na- đi- a</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646" y="176997"/>
            <a:ext cx="1318793" cy="1318793"/>
          </a:xfrm>
          <a:prstGeom prst="ellipse">
            <a:avLst/>
          </a:prstGeom>
          <a:ln>
            <a:noFill/>
          </a:ln>
          <a:effectLst>
            <a:softEdge rad="112500"/>
          </a:effec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435" y="1589173"/>
            <a:ext cx="1335710" cy="1521937"/>
          </a:xfrm>
          <a:prstGeom prst="ellipse">
            <a:avLst/>
          </a:prstGeom>
          <a:ln>
            <a:noFill/>
          </a:ln>
          <a:effectLst>
            <a:softEdge rad="112500"/>
          </a:effectLst>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4042" y="3356825"/>
            <a:ext cx="1332931" cy="1318793"/>
          </a:xfrm>
          <a:prstGeom prst="ellipse">
            <a:avLst/>
          </a:prstGeom>
          <a:ln>
            <a:noFill/>
          </a:ln>
          <a:effectLst>
            <a:softEdge rad="112500"/>
          </a:effec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16" y="5101213"/>
            <a:ext cx="1715251" cy="1615166"/>
          </a:xfrm>
          <a:prstGeom prst="ellipse">
            <a:avLst/>
          </a:prstGeom>
          <a:ln>
            <a:noFill/>
          </a:ln>
          <a:effectLst>
            <a:softEdge rad="112500"/>
          </a:effectLst>
        </p:spPr>
      </p:pic>
      <p:pic>
        <p:nvPicPr>
          <p:cNvPr id="21" name="图片 8"/>
          <p:cNvPicPr>
            <a:picLocks noChangeAspect="1"/>
          </p:cNvPicPr>
          <p:nvPr/>
        </p:nvPicPr>
        <p:blipFill>
          <a:blip r:embed="rId6"/>
          <a:stretch>
            <a:fillRect/>
          </a:stretch>
        </p:blipFill>
        <p:spPr>
          <a:xfrm rot="20641704">
            <a:off x="58269" y="3843810"/>
            <a:ext cx="1601595" cy="1208569"/>
          </a:xfrm>
          <a:prstGeom prst="rect">
            <a:avLst/>
          </a:prstGeom>
        </p:spPr>
      </p:pic>
      <p:sp>
        <p:nvSpPr>
          <p:cNvPr id="24" name="五角星 37"/>
          <p:cNvSpPr/>
          <p:nvPr/>
        </p:nvSpPr>
        <p:spPr>
          <a:xfrm rot="19967404">
            <a:off x="11095892" y="389262"/>
            <a:ext cx="611191" cy="611191"/>
          </a:xfrm>
          <a:prstGeom prst="star5">
            <a:avLst>
              <a:gd name="adj" fmla="val 23926"/>
              <a:gd name="hf" fmla="val 105146"/>
              <a:gd name="vf" fmla="val 110557"/>
            </a:avLst>
          </a:prstGeom>
          <a:blipFill dpi="0" rotWithShape="1">
            <a:blip r:embed="rId7">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五角星 38"/>
          <p:cNvSpPr/>
          <p:nvPr/>
        </p:nvSpPr>
        <p:spPr>
          <a:xfrm>
            <a:off x="11113845" y="5570880"/>
            <a:ext cx="337916" cy="337916"/>
          </a:xfrm>
          <a:prstGeom prst="star5">
            <a:avLst>
              <a:gd name="adj" fmla="val 23926"/>
              <a:gd name="hf" fmla="val 105146"/>
              <a:gd name="vf" fmla="val 110557"/>
            </a:avLst>
          </a:prstGeom>
          <a:blipFill dpi="0" rotWithShape="1">
            <a:blip r:embed="rId8">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五角星 39"/>
          <p:cNvSpPr/>
          <p:nvPr/>
        </p:nvSpPr>
        <p:spPr>
          <a:xfrm>
            <a:off x="11066292" y="3992229"/>
            <a:ext cx="248460" cy="248460"/>
          </a:xfrm>
          <a:prstGeom prst="star5">
            <a:avLst>
              <a:gd name="adj" fmla="val 23926"/>
              <a:gd name="hf" fmla="val 105146"/>
              <a:gd name="vf" fmla="val 110557"/>
            </a:avLst>
          </a:prstGeom>
          <a:blipFill dpi="0" rotWithShape="1">
            <a:blip r:embed="rId8">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五角星 40"/>
          <p:cNvSpPr/>
          <p:nvPr/>
        </p:nvSpPr>
        <p:spPr>
          <a:xfrm>
            <a:off x="11750884" y="4316686"/>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五角星 41"/>
          <p:cNvSpPr/>
          <p:nvPr/>
        </p:nvSpPr>
        <p:spPr>
          <a:xfrm rot="19922997">
            <a:off x="11325256" y="3482756"/>
            <a:ext cx="191732" cy="191732"/>
          </a:xfrm>
          <a:prstGeom prst="star5">
            <a:avLst>
              <a:gd name="adj" fmla="val 23926"/>
              <a:gd name="hf" fmla="val 105146"/>
              <a:gd name="vf" fmla="val 110557"/>
            </a:avLst>
          </a:prstGeom>
          <a:blipFill dpi="0" rotWithShape="1">
            <a:blip r:embed="rId9">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9" name="Picture 5" descr="C:\Users\Administrator\Desktop\小鸟.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58168" y="1591903"/>
            <a:ext cx="1113169" cy="118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2605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50000">
                                          <p:cBhvr additive="base">
                                            <p:cTn id="7"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14:bounceEnd="50000">
                                          <p:cBhvr additive="base">
                                            <p:cTn id="11" dur="75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12" dur="75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50000">
                                          <p:cBhvr additive="base">
                                            <p:cTn id="15"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14:bounceEnd="50000">
                                          <p:cBhvr additive="base">
                                            <p:cTn id="19" dur="75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20" dur="75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50000">
                                      <p:stCondLst>
                                        <p:cond delay="250"/>
                                      </p:stCondLst>
                                      <p:childTnLst>
                                        <p:set>
                                          <p:cBhvr>
                                            <p:cTn id="22" dur="1" fill="hold">
                                              <p:stCondLst>
                                                <p:cond delay="0"/>
                                              </p:stCondLst>
                                            </p:cTn>
                                            <p:tgtEl>
                                              <p:spTgt spid="28"/>
                                            </p:tgtEl>
                                            <p:attrNameLst>
                                              <p:attrName>style.visibility</p:attrName>
                                            </p:attrNameLst>
                                          </p:cBhvr>
                                          <p:to>
                                            <p:strVal val="visible"/>
                                          </p:to>
                                        </p:set>
                                        <p:anim calcmode="lin" valueType="num" p14:bounceEnd="50000">
                                          <p:cBhvr additive="base">
                                            <p:cTn id="23"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24" dur="500" fill="hold"/>
                                            <p:tgtEl>
                                              <p:spTgt spid="28"/>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1+#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par>
                                    <p:cTn id="30" presetID="0" presetClass="path" presetSubtype="0" accel="50000" decel="50000" fill="hold" nodeType="withEffect">
                                      <p:stCondLst>
                                        <p:cond delay="500"/>
                                      </p:stCondLst>
                                      <p:childTnLst>
                                        <p:animMotion origin="layout" path="M 0.00768 0.10916 C -0.00495 0.11124 -0.01576 0.11749 -0.02853 0.11957 C -0.04156 0.12674 -0.05315 0.12836 -0.06696 0.12997 C -0.18445 0.12674 -0.18679 0.14663 -0.25362 0.11332 C -0.26052 0.1043 -0.26221 0.09667 -0.26847 0.08442 C -0.2785 0.06453 -0.28957 0.04325 -0.30351 0.03654 C -0.34011 -0.0111 -0.42374 0.00763 -0.45044 0.0074 C -0.46112 0.00232 -0.47232 0.00023 -0.48326 -0.00509 C -0.49004 -0.00902 -0.49629 -0.01318 -0.50345 -0.01549 C -0.51322 -0.02359 -0.52404 -0.03076 -0.53407 -0.03446 C -0.55035 -0.05018 -0.56689 -0.06267 -0.58395 -0.07192 C -0.59021 -0.07493 -0.59555 -0.08187 -0.60102 -0.08649 C -0.61444 -0.09713 -0.6302 -0.10453 -0.64453 -0.10916 C -0.67748 -0.10754 -0.70952 -0.10499 -0.74235 -0.10707 C -0.75707 -0.11679 -0.77205 -0.12511 -0.78612 -0.13853 C -0.79224 -0.14454 -0.79849 -0.15171 -0.80527 -0.15495 C -0.81855 -0.17067 -0.80279 -0.15379 -0.81582 -0.16327 C -0.82168 -0.16743 -0.82702 -0.17507 -0.83301 -0.17992 C -0.83887 -0.18524 -0.83509 -0.179 -0.84044 -0.18409 C -0.85007 -0.19403 -0.86036 -0.20305 -0.87079 -0.20906 C -0.88055 -0.22155 -0.89098 -0.23404 -0.90205 -0.24237 C -0.90986 -0.25855 -0.92276 -0.26688 -0.92914 -0.28654 C -0.93083 -0.29024 -0.93292 -0.29417 -0.93357 -0.29856 C -0.93435 -0.30203 -0.93448 -0.30596 -0.93552 -0.30897 C -0.93852 -0.31753 -0.9423 -0.32354 -0.94529 -0.33187 C -0.95142 -0.34967 -0.9565 -0.36008 -0.96431 -0.37558 " pathEditMode="relative" rAng="0" ptsTypes="fffffffffffffffffffffffffA">
                                          <p:cBhvr>
                                            <p:cTn id="31" dur="6500" fill="hold"/>
                                            <p:tgtEl>
                                              <p:spTgt spid="29"/>
                                            </p:tgtEl>
                                            <p:attrNameLst>
                                              <p:attrName>ppt_x</p:attrName>
                                              <p:attrName>ppt_y</p:attrName>
                                            </p:attrNameLst>
                                          </p:cBhvr>
                                          <p:rCtr x="-48600" y="-22364"/>
                                        </p:animMotion>
                                      </p:childTnLst>
                                    </p:cTn>
                                  </p:par>
                                  <p:par>
                                    <p:cTn id="32" presetID="8" presetClass="emph" presetSubtype="0" repeatCount="2000" fill="hold" grpId="1" nodeType="withEffect">
                                      <p:stCondLst>
                                        <p:cond delay="0"/>
                                      </p:stCondLst>
                                      <p:childTnLst>
                                        <p:animRot by="21600000">
                                          <p:cBhvr>
                                            <p:cTn id="33" dur="3500" fill="hold"/>
                                            <p:tgtEl>
                                              <p:spTgt spid="24"/>
                                            </p:tgtEl>
                                            <p:attrNameLst>
                                              <p:attrName>r</p:attrName>
                                            </p:attrNameLst>
                                          </p:cBhvr>
                                        </p:animRot>
                                      </p:childTnLst>
                                    </p:cTn>
                                  </p:par>
                                  <p:par>
                                    <p:cTn id="34" presetID="8" presetClass="emph" presetSubtype="0" repeatCount="2000" fill="hold" grpId="1" nodeType="withEffect">
                                      <p:stCondLst>
                                        <p:cond delay="0"/>
                                      </p:stCondLst>
                                      <p:childTnLst>
                                        <p:animRot by="-21600000">
                                          <p:cBhvr>
                                            <p:cTn id="35" dur="3500" fill="hold"/>
                                            <p:tgtEl>
                                              <p:spTgt spid="26"/>
                                            </p:tgtEl>
                                            <p:attrNameLst>
                                              <p:attrName>r</p:attrName>
                                            </p:attrNameLst>
                                          </p:cBhvr>
                                        </p:animRot>
                                      </p:childTnLst>
                                    </p:cTn>
                                  </p:par>
                                  <p:par>
                                    <p:cTn id="36" presetID="6" presetClass="emph" presetSubtype="0" repeatCount="2000" autoRev="1" fill="hold" grpId="1" nodeType="withEffect">
                                      <p:stCondLst>
                                        <p:cond delay="0"/>
                                      </p:stCondLst>
                                      <p:childTnLst>
                                        <p:animScale>
                                          <p:cBhvr>
                                            <p:cTn id="37" dur="2000" fill="hold"/>
                                            <p:tgtEl>
                                              <p:spTgt spid="28"/>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ppt_x"/>
                                              </p:val>
                                            </p:tav>
                                            <p:tav tm="100000">
                                              <p:val>
                                                <p:strVal val="#ppt_x"/>
                                              </p:val>
                                            </p:tav>
                                          </p:tavLst>
                                        </p:anim>
                                        <p:anim calcmode="lin" valueType="num">
                                          <p:cBhvr additive="base">
                                            <p:cTn id="69" dur="500" fill="hold"/>
                                            <p:tgtEl>
                                              <p:spTgt spid="17"/>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fill="hold"/>
                                            <p:tgtEl>
                                              <p:spTgt spid="10"/>
                                            </p:tgtEl>
                                            <p:attrNameLst>
                                              <p:attrName>ppt_x</p:attrName>
                                            </p:attrNameLst>
                                          </p:cBhvr>
                                          <p:tavLst>
                                            <p:tav tm="0">
                                              <p:val>
                                                <p:strVal val="#ppt_x"/>
                                              </p:val>
                                            </p:tav>
                                            <p:tav tm="100000">
                                              <p:val>
                                                <p:strVal val="#ppt_x"/>
                                              </p:val>
                                            </p:tav>
                                          </p:tavLst>
                                        </p:anim>
                                        <p:anim calcmode="lin" valueType="num">
                                          <p:cBhvr additive="base">
                                            <p:cTn id="7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ppt_x"/>
                                              </p:val>
                                            </p:tav>
                                            <p:tav tm="100000">
                                              <p:val>
                                                <p:strVal val="#ppt_x"/>
                                              </p:val>
                                            </p:tav>
                                          </p:tavLst>
                                        </p:anim>
                                        <p:anim calcmode="lin" valueType="num">
                                          <p:cBhvr additive="base">
                                            <p:cTn id="79" dur="500" fill="hold"/>
                                            <p:tgtEl>
                                              <p:spTgt spid="19"/>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fill="hold"/>
                                            <p:tgtEl>
                                              <p:spTgt spid="12"/>
                                            </p:tgtEl>
                                            <p:attrNameLst>
                                              <p:attrName>ppt_x</p:attrName>
                                            </p:attrNameLst>
                                          </p:cBhvr>
                                          <p:tavLst>
                                            <p:tav tm="0">
                                              <p:val>
                                                <p:strVal val="#ppt_x"/>
                                              </p:val>
                                            </p:tav>
                                            <p:tav tm="100000">
                                              <p:val>
                                                <p:strVal val="#ppt_x"/>
                                              </p:val>
                                            </p:tav>
                                          </p:tavLst>
                                        </p:anim>
                                        <p:anim calcmode="lin" valueType="num">
                                          <p:cBhvr additive="base">
                                            <p:cTn id="8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 calcmode="lin" valueType="num">
                                          <p:cBhvr additive="base">
                                            <p:cTn id="92" dur="500" fill="hold"/>
                                            <p:tgtEl>
                                              <p:spTgt spid="14"/>
                                            </p:tgtEl>
                                            <p:attrNameLst>
                                              <p:attrName>ppt_x</p:attrName>
                                            </p:attrNameLst>
                                          </p:cBhvr>
                                          <p:tavLst>
                                            <p:tav tm="0">
                                              <p:val>
                                                <p:strVal val="#ppt_x"/>
                                              </p:val>
                                            </p:tav>
                                            <p:tav tm="100000">
                                              <p:val>
                                                <p:strVal val="#ppt_x"/>
                                              </p:val>
                                            </p:tav>
                                          </p:tavLst>
                                        </p:anim>
                                        <p:anim calcmode="lin" valueType="num">
                                          <p:cBhvr additive="base">
                                            <p:cTn id="93" dur="500" fill="hold"/>
                                            <p:tgtEl>
                                              <p:spTgt spid="14"/>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9"/>
                                            </p:tgtEl>
                                            <p:attrNameLst>
                                              <p:attrName>style.visibility</p:attrName>
                                            </p:attrNameLst>
                                          </p:cBhvr>
                                          <p:to>
                                            <p:strVal val="visible"/>
                                          </p:to>
                                        </p:set>
                                        <p:anim calcmode="lin" valueType="num">
                                          <p:cBhvr additive="base">
                                            <p:cTn id="96" dur="500" fill="hold"/>
                                            <p:tgtEl>
                                              <p:spTgt spid="9"/>
                                            </p:tgtEl>
                                            <p:attrNameLst>
                                              <p:attrName>ppt_x</p:attrName>
                                            </p:attrNameLst>
                                          </p:cBhvr>
                                          <p:tavLst>
                                            <p:tav tm="0">
                                              <p:val>
                                                <p:strVal val="#ppt_x"/>
                                              </p:val>
                                            </p:tav>
                                            <p:tav tm="100000">
                                              <p:val>
                                                <p:strVal val="#ppt_x"/>
                                              </p:val>
                                            </p:tav>
                                          </p:tavLst>
                                        </p:anim>
                                        <p:anim calcmode="lin" valueType="num">
                                          <p:cBhvr additive="base">
                                            <p:cTn id="97" dur="500" fill="hold"/>
                                            <p:tgtEl>
                                              <p:spTgt spid="9"/>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additive="base">
                                            <p:cTn id="100" dur="500" fill="hold"/>
                                            <p:tgtEl>
                                              <p:spTgt spid="11"/>
                                            </p:tgtEl>
                                            <p:attrNameLst>
                                              <p:attrName>ppt_x</p:attrName>
                                            </p:attrNameLst>
                                          </p:cBhvr>
                                          <p:tavLst>
                                            <p:tav tm="0">
                                              <p:val>
                                                <p:strVal val="#ppt_x"/>
                                              </p:val>
                                            </p:tav>
                                            <p:tav tm="100000">
                                              <p:val>
                                                <p:strVal val="#ppt_x"/>
                                              </p:val>
                                            </p:tav>
                                          </p:tavLst>
                                        </p:anim>
                                        <p:anim calcmode="lin" valueType="num">
                                          <p:cBhvr additive="base">
                                            <p:cTn id="101" dur="500" fill="hold"/>
                                            <p:tgtEl>
                                              <p:spTgt spid="11"/>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13"/>
                                            </p:tgtEl>
                                            <p:attrNameLst>
                                              <p:attrName>style.visibility</p:attrName>
                                            </p:attrNameLst>
                                          </p:cBhvr>
                                          <p:to>
                                            <p:strVal val="visible"/>
                                          </p:to>
                                        </p:set>
                                        <p:anim calcmode="lin" valueType="num">
                                          <p:cBhvr additive="base">
                                            <p:cTn id="104" dur="500" fill="hold"/>
                                            <p:tgtEl>
                                              <p:spTgt spid="13"/>
                                            </p:tgtEl>
                                            <p:attrNameLst>
                                              <p:attrName>ppt_x</p:attrName>
                                            </p:attrNameLst>
                                          </p:cBhvr>
                                          <p:tavLst>
                                            <p:tav tm="0">
                                              <p:val>
                                                <p:strVal val="#ppt_x"/>
                                              </p:val>
                                            </p:tav>
                                            <p:tav tm="100000">
                                              <p:val>
                                                <p:strVal val="#ppt_x"/>
                                              </p:val>
                                            </p:tav>
                                          </p:tavLst>
                                        </p:anim>
                                        <p:anim calcmode="lin" valueType="num">
                                          <p:cBhvr additive="base">
                                            <p:cTn id="105" dur="500" fill="hold"/>
                                            <p:tgtEl>
                                              <p:spTgt spid="13"/>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5" grpId="0"/>
          <p:bldP spid="24" grpId="0" animBg="1"/>
          <p:bldP spid="24" grpId="1" animBg="1"/>
          <p:bldP spid="25" grpId="0" animBg="1"/>
          <p:bldP spid="26" grpId="0" animBg="1"/>
          <p:bldP spid="26" grpId="1" animBg="1"/>
          <p:bldP spid="27" grpId="0" animBg="1"/>
          <p:bldP spid="28" grpId="0" animBg="1"/>
          <p:bldP spid="2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ppt_x"/>
                                              </p:val>
                                            </p:tav>
                                            <p:tav tm="100000">
                                              <p:val>
                                                <p:strVal val="#ppt_x"/>
                                              </p:val>
                                            </p:tav>
                                          </p:tavLst>
                                        </p:anim>
                                        <p:anim calcmode="lin" valueType="num">
                                          <p:cBhvr additive="base">
                                            <p:cTn id="12" dur="75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ppt_x"/>
                                              </p:val>
                                            </p:tav>
                                            <p:tav tm="100000">
                                              <p:val>
                                                <p:strVal val="#ppt_x"/>
                                              </p:val>
                                            </p:tav>
                                          </p:tavLst>
                                        </p:anim>
                                        <p:anim calcmode="lin" valueType="num">
                                          <p:cBhvr additive="base">
                                            <p:cTn id="20" dur="75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25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1+#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par>
                                    <p:cTn id="30" presetID="0" presetClass="path" presetSubtype="0" accel="50000" decel="50000" fill="hold" nodeType="withEffect">
                                      <p:stCondLst>
                                        <p:cond delay="500"/>
                                      </p:stCondLst>
                                      <p:childTnLst>
                                        <p:animMotion origin="layout" path="M 0.00768 0.10916 C -0.00495 0.11124 -0.01576 0.11749 -0.02853 0.11957 C -0.04156 0.12674 -0.05315 0.12836 -0.06696 0.12997 C -0.18445 0.12674 -0.18679 0.14663 -0.25362 0.11332 C -0.26052 0.1043 -0.26221 0.09667 -0.26847 0.08442 C -0.2785 0.06453 -0.28957 0.04325 -0.30351 0.03654 C -0.34011 -0.0111 -0.42374 0.00763 -0.45044 0.0074 C -0.46112 0.00232 -0.47232 0.00023 -0.48326 -0.00509 C -0.49004 -0.00902 -0.49629 -0.01318 -0.50345 -0.01549 C -0.51322 -0.02359 -0.52404 -0.03076 -0.53407 -0.03446 C -0.55035 -0.05018 -0.56689 -0.06267 -0.58395 -0.07192 C -0.59021 -0.07493 -0.59555 -0.08187 -0.60102 -0.08649 C -0.61444 -0.09713 -0.6302 -0.10453 -0.64453 -0.10916 C -0.67748 -0.10754 -0.70952 -0.10499 -0.74235 -0.10707 C -0.75707 -0.11679 -0.77205 -0.12511 -0.78612 -0.13853 C -0.79224 -0.14454 -0.79849 -0.15171 -0.80527 -0.15495 C -0.81855 -0.17067 -0.80279 -0.15379 -0.81582 -0.16327 C -0.82168 -0.16743 -0.82702 -0.17507 -0.83301 -0.17992 C -0.83887 -0.18524 -0.83509 -0.179 -0.84044 -0.18409 C -0.85007 -0.19403 -0.86036 -0.20305 -0.87079 -0.20906 C -0.88055 -0.22155 -0.89098 -0.23404 -0.90205 -0.24237 C -0.90986 -0.25855 -0.92276 -0.26688 -0.92914 -0.28654 C -0.93083 -0.29024 -0.93292 -0.29417 -0.93357 -0.29856 C -0.93435 -0.30203 -0.93448 -0.30596 -0.93552 -0.30897 C -0.93852 -0.31753 -0.9423 -0.32354 -0.94529 -0.33187 C -0.95142 -0.34967 -0.9565 -0.36008 -0.96431 -0.37558 " pathEditMode="relative" rAng="0" ptsTypes="fffffffffffffffffffffffffA">
                                          <p:cBhvr>
                                            <p:cTn id="31" dur="6500" fill="hold"/>
                                            <p:tgtEl>
                                              <p:spTgt spid="29"/>
                                            </p:tgtEl>
                                            <p:attrNameLst>
                                              <p:attrName>ppt_x</p:attrName>
                                              <p:attrName>ppt_y</p:attrName>
                                            </p:attrNameLst>
                                          </p:cBhvr>
                                          <p:rCtr x="-48600" y="-22364"/>
                                        </p:animMotion>
                                      </p:childTnLst>
                                    </p:cTn>
                                  </p:par>
                                  <p:par>
                                    <p:cTn id="32" presetID="8" presetClass="emph" presetSubtype="0" repeatCount="2000" fill="hold" grpId="1" nodeType="withEffect">
                                      <p:stCondLst>
                                        <p:cond delay="0"/>
                                      </p:stCondLst>
                                      <p:childTnLst>
                                        <p:animRot by="21600000">
                                          <p:cBhvr>
                                            <p:cTn id="33" dur="3500" fill="hold"/>
                                            <p:tgtEl>
                                              <p:spTgt spid="24"/>
                                            </p:tgtEl>
                                            <p:attrNameLst>
                                              <p:attrName>r</p:attrName>
                                            </p:attrNameLst>
                                          </p:cBhvr>
                                        </p:animRot>
                                      </p:childTnLst>
                                    </p:cTn>
                                  </p:par>
                                  <p:par>
                                    <p:cTn id="34" presetID="8" presetClass="emph" presetSubtype="0" repeatCount="2000" fill="hold" grpId="1" nodeType="withEffect">
                                      <p:stCondLst>
                                        <p:cond delay="0"/>
                                      </p:stCondLst>
                                      <p:childTnLst>
                                        <p:animRot by="-21600000">
                                          <p:cBhvr>
                                            <p:cTn id="35" dur="3500" fill="hold"/>
                                            <p:tgtEl>
                                              <p:spTgt spid="26"/>
                                            </p:tgtEl>
                                            <p:attrNameLst>
                                              <p:attrName>r</p:attrName>
                                            </p:attrNameLst>
                                          </p:cBhvr>
                                        </p:animRot>
                                      </p:childTnLst>
                                    </p:cTn>
                                  </p:par>
                                  <p:par>
                                    <p:cTn id="36" presetID="6" presetClass="emph" presetSubtype="0" repeatCount="2000" autoRev="1" fill="hold" grpId="1" nodeType="withEffect">
                                      <p:stCondLst>
                                        <p:cond delay="0"/>
                                      </p:stCondLst>
                                      <p:childTnLst>
                                        <p:animScale>
                                          <p:cBhvr>
                                            <p:cTn id="37" dur="2000" fill="hold"/>
                                            <p:tgtEl>
                                              <p:spTgt spid="28"/>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ppt_x"/>
                                              </p:val>
                                            </p:tav>
                                            <p:tav tm="100000">
                                              <p:val>
                                                <p:strVal val="#ppt_x"/>
                                              </p:val>
                                            </p:tav>
                                          </p:tavLst>
                                        </p:anim>
                                        <p:anim calcmode="lin" valueType="num">
                                          <p:cBhvr additive="base">
                                            <p:cTn id="69" dur="500" fill="hold"/>
                                            <p:tgtEl>
                                              <p:spTgt spid="17"/>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fill="hold"/>
                                            <p:tgtEl>
                                              <p:spTgt spid="10"/>
                                            </p:tgtEl>
                                            <p:attrNameLst>
                                              <p:attrName>ppt_x</p:attrName>
                                            </p:attrNameLst>
                                          </p:cBhvr>
                                          <p:tavLst>
                                            <p:tav tm="0">
                                              <p:val>
                                                <p:strVal val="#ppt_x"/>
                                              </p:val>
                                            </p:tav>
                                            <p:tav tm="100000">
                                              <p:val>
                                                <p:strVal val="#ppt_x"/>
                                              </p:val>
                                            </p:tav>
                                          </p:tavLst>
                                        </p:anim>
                                        <p:anim calcmode="lin" valueType="num">
                                          <p:cBhvr additive="base">
                                            <p:cTn id="7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ppt_x"/>
                                              </p:val>
                                            </p:tav>
                                            <p:tav tm="100000">
                                              <p:val>
                                                <p:strVal val="#ppt_x"/>
                                              </p:val>
                                            </p:tav>
                                          </p:tavLst>
                                        </p:anim>
                                        <p:anim calcmode="lin" valueType="num">
                                          <p:cBhvr additive="base">
                                            <p:cTn id="79" dur="500" fill="hold"/>
                                            <p:tgtEl>
                                              <p:spTgt spid="19"/>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fill="hold"/>
                                            <p:tgtEl>
                                              <p:spTgt spid="12"/>
                                            </p:tgtEl>
                                            <p:attrNameLst>
                                              <p:attrName>ppt_x</p:attrName>
                                            </p:attrNameLst>
                                          </p:cBhvr>
                                          <p:tavLst>
                                            <p:tav tm="0">
                                              <p:val>
                                                <p:strVal val="#ppt_x"/>
                                              </p:val>
                                            </p:tav>
                                            <p:tav tm="100000">
                                              <p:val>
                                                <p:strVal val="#ppt_x"/>
                                              </p:val>
                                            </p:tav>
                                          </p:tavLst>
                                        </p:anim>
                                        <p:anim calcmode="lin" valueType="num">
                                          <p:cBhvr additive="base">
                                            <p:cTn id="8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 calcmode="lin" valueType="num">
                                          <p:cBhvr additive="base">
                                            <p:cTn id="92" dur="500" fill="hold"/>
                                            <p:tgtEl>
                                              <p:spTgt spid="14"/>
                                            </p:tgtEl>
                                            <p:attrNameLst>
                                              <p:attrName>ppt_x</p:attrName>
                                            </p:attrNameLst>
                                          </p:cBhvr>
                                          <p:tavLst>
                                            <p:tav tm="0">
                                              <p:val>
                                                <p:strVal val="#ppt_x"/>
                                              </p:val>
                                            </p:tav>
                                            <p:tav tm="100000">
                                              <p:val>
                                                <p:strVal val="#ppt_x"/>
                                              </p:val>
                                            </p:tav>
                                          </p:tavLst>
                                        </p:anim>
                                        <p:anim calcmode="lin" valueType="num">
                                          <p:cBhvr additive="base">
                                            <p:cTn id="93" dur="500" fill="hold"/>
                                            <p:tgtEl>
                                              <p:spTgt spid="14"/>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9"/>
                                            </p:tgtEl>
                                            <p:attrNameLst>
                                              <p:attrName>style.visibility</p:attrName>
                                            </p:attrNameLst>
                                          </p:cBhvr>
                                          <p:to>
                                            <p:strVal val="visible"/>
                                          </p:to>
                                        </p:set>
                                        <p:anim calcmode="lin" valueType="num">
                                          <p:cBhvr additive="base">
                                            <p:cTn id="96" dur="500" fill="hold"/>
                                            <p:tgtEl>
                                              <p:spTgt spid="9"/>
                                            </p:tgtEl>
                                            <p:attrNameLst>
                                              <p:attrName>ppt_x</p:attrName>
                                            </p:attrNameLst>
                                          </p:cBhvr>
                                          <p:tavLst>
                                            <p:tav tm="0">
                                              <p:val>
                                                <p:strVal val="#ppt_x"/>
                                              </p:val>
                                            </p:tav>
                                            <p:tav tm="100000">
                                              <p:val>
                                                <p:strVal val="#ppt_x"/>
                                              </p:val>
                                            </p:tav>
                                          </p:tavLst>
                                        </p:anim>
                                        <p:anim calcmode="lin" valueType="num">
                                          <p:cBhvr additive="base">
                                            <p:cTn id="97" dur="500" fill="hold"/>
                                            <p:tgtEl>
                                              <p:spTgt spid="9"/>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additive="base">
                                            <p:cTn id="100" dur="500" fill="hold"/>
                                            <p:tgtEl>
                                              <p:spTgt spid="11"/>
                                            </p:tgtEl>
                                            <p:attrNameLst>
                                              <p:attrName>ppt_x</p:attrName>
                                            </p:attrNameLst>
                                          </p:cBhvr>
                                          <p:tavLst>
                                            <p:tav tm="0">
                                              <p:val>
                                                <p:strVal val="#ppt_x"/>
                                              </p:val>
                                            </p:tav>
                                            <p:tav tm="100000">
                                              <p:val>
                                                <p:strVal val="#ppt_x"/>
                                              </p:val>
                                            </p:tav>
                                          </p:tavLst>
                                        </p:anim>
                                        <p:anim calcmode="lin" valueType="num">
                                          <p:cBhvr additive="base">
                                            <p:cTn id="101" dur="500" fill="hold"/>
                                            <p:tgtEl>
                                              <p:spTgt spid="11"/>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13"/>
                                            </p:tgtEl>
                                            <p:attrNameLst>
                                              <p:attrName>style.visibility</p:attrName>
                                            </p:attrNameLst>
                                          </p:cBhvr>
                                          <p:to>
                                            <p:strVal val="visible"/>
                                          </p:to>
                                        </p:set>
                                        <p:anim calcmode="lin" valueType="num">
                                          <p:cBhvr additive="base">
                                            <p:cTn id="104" dur="500" fill="hold"/>
                                            <p:tgtEl>
                                              <p:spTgt spid="13"/>
                                            </p:tgtEl>
                                            <p:attrNameLst>
                                              <p:attrName>ppt_x</p:attrName>
                                            </p:attrNameLst>
                                          </p:cBhvr>
                                          <p:tavLst>
                                            <p:tav tm="0">
                                              <p:val>
                                                <p:strVal val="#ppt_x"/>
                                              </p:val>
                                            </p:tav>
                                            <p:tav tm="100000">
                                              <p:val>
                                                <p:strVal val="#ppt_x"/>
                                              </p:val>
                                            </p:tav>
                                          </p:tavLst>
                                        </p:anim>
                                        <p:anim calcmode="lin" valueType="num">
                                          <p:cBhvr additive="base">
                                            <p:cTn id="105" dur="500" fill="hold"/>
                                            <p:tgtEl>
                                              <p:spTgt spid="13"/>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5" grpId="0"/>
          <p:bldP spid="24" grpId="0" animBg="1"/>
          <p:bldP spid="24" grpId="1" animBg="1"/>
          <p:bldP spid="25" grpId="0" animBg="1"/>
          <p:bldP spid="26" grpId="0" animBg="1"/>
          <p:bldP spid="26" grpId="1" animBg="1"/>
          <p:bldP spid="27" grpId="0" animBg="1"/>
          <p:bldP spid="28" grpId="0" animBg="1"/>
          <p:bldP spid="28" grpId="1"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4" name="Picture 3">
            <a:extLst>
              <a:ext uri="{FF2B5EF4-FFF2-40B4-BE49-F238E27FC236}">
                <a16:creationId xmlns:a16="http://schemas.microsoft.com/office/drawing/2014/main" id="{10739EF5-050A-984E-AC92-DE25E4356E80}"/>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3070" r="13720"/>
          <a:stretch/>
        </p:blipFill>
        <p:spPr>
          <a:xfrm>
            <a:off x="6632813" y="95534"/>
            <a:ext cx="5158854" cy="4485280"/>
          </a:xfrm>
          <a:prstGeom prst="rect">
            <a:avLst/>
          </a:prstGeom>
        </p:spPr>
      </p:pic>
      <p:pic>
        <p:nvPicPr>
          <p:cNvPr id="5" name="Picture 4">
            <a:extLst>
              <a:ext uri="{FF2B5EF4-FFF2-40B4-BE49-F238E27FC236}">
                <a16:creationId xmlns:a16="http://schemas.microsoft.com/office/drawing/2014/main" id="{ED853880-3BE1-7149-9E98-D072E55E17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688832" y="3388756"/>
            <a:ext cx="3425037" cy="4044553"/>
          </a:xfrm>
          <a:prstGeom prst="rect">
            <a:avLst/>
          </a:prstGeom>
        </p:spPr>
      </p:pic>
      <p:sp>
        <p:nvSpPr>
          <p:cNvPr id="8" name="Rectangle 7"/>
          <p:cNvSpPr/>
          <p:nvPr/>
        </p:nvSpPr>
        <p:spPr>
          <a:xfrm>
            <a:off x="8243248" y="1466712"/>
            <a:ext cx="2620370" cy="1569660"/>
          </a:xfrm>
          <a:prstGeom prst="rect">
            <a:avLst/>
          </a:prstGeom>
        </p:spPr>
        <p:txBody>
          <a:bodyPr wrap="square">
            <a:spAutoFit/>
          </a:bodyPr>
          <a:lstStyle/>
          <a:p>
            <a:r>
              <a:rPr lang="en-US" sz="3200" i="1">
                <a:latin typeface="Times New Roman" pitchFamily="18" charset="0"/>
                <a:cs typeface="Times New Roman" pitchFamily="18" charset="0"/>
              </a:rPr>
              <a:t>E</a:t>
            </a:r>
            <a:r>
              <a:rPr lang="vi-VN" sz="3200" i="1">
                <a:latin typeface="Times New Roman" pitchFamily="18" charset="0"/>
                <a:cs typeface="Times New Roman" pitchFamily="18" charset="0"/>
              </a:rPr>
              <a:t>m thích nhân vật nào hơn? Vì sao?</a:t>
            </a:r>
            <a:endParaRPr lang="en-US" sz="3200">
              <a:latin typeface="Times New Roman" pitchFamily="18" charset="0"/>
              <a:cs typeface="Times New Roman" pitchFamily="18" charset="0"/>
            </a:endParaRPr>
          </a:p>
        </p:txBody>
      </p:sp>
      <p:pic>
        <p:nvPicPr>
          <p:cNvPr id="10" name="图片 43">
            <a:extLst>
              <a:ext uri="{FF2B5EF4-FFF2-40B4-BE49-F238E27FC236}">
                <a16:creationId xmlns:a16="http://schemas.microsoft.com/office/drawing/2014/main" id="{25DE414A-BBBD-4579-B168-754A080834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04664" y="629971"/>
            <a:ext cx="1409205" cy="1280160"/>
          </a:xfrm>
          <a:prstGeom prst="rect">
            <a:avLst/>
          </a:prstGeom>
        </p:spPr>
      </p:pic>
      <p:pic>
        <p:nvPicPr>
          <p:cNvPr id="11" name="Picture 10">
            <a:extLst>
              <a:ext uri="{FF2B5EF4-FFF2-40B4-BE49-F238E27FC236}">
                <a16:creationId xmlns:a16="http://schemas.microsoft.com/office/drawing/2014/main" id="{ED853880-3BE1-7149-9E98-D072E55E17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688832" y="3388755"/>
            <a:ext cx="3425037" cy="4044553"/>
          </a:xfrm>
          <a:prstGeom prst="rect">
            <a:avLst/>
          </a:prstGeom>
        </p:spPr>
      </p:pic>
      <p:sp>
        <p:nvSpPr>
          <p:cNvPr id="12" name="Cloud Callout 11"/>
          <p:cNvSpPr/>
          <p:nvPr/>
        </p:nvSpPr>
        <p:spPr>
          <a:xfrm>
            <a:off x="423080" y="277067"/>
            <a:ext cx="4107976" cy="3111689"/>
          </a:xfrm>
          <a:prstGeom prst="cloudCallout">
            <a:avLst>
              <a:gd name="adj1" fmla="val 61559"/>
              <a:gd name="adj2" fmla="val 5153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b="1" i="1">
                <a:latin typeface="Times New Roman" pitchFamily="18" charset="0"/>
                <a:cs typeface="Times New Roman" pitchFamily="18" charset="0"/>
              </a:rPr>
              <a:t>Na-đi-a và nhân vật “tôi”</a:t>
            </a:r>
            <a:r>
              <a:rPr lang="en-US" sz="3200" b="1" i="1">
                <a:latin typeface="Times New Roman" pitchFamily="18" charset="0"/>
                <a:cs typeface="Times New Roman" pitchFamily="18" charset="0"/>
              </a:rPr>
              <a:t> ...</a:t>
            </a:r>
            <a:endParaRPr lang="en-US" sz="3200" b="1">
              <a:latin typeface="Times New Roman" pitchFamily="18" charset="0"/>
              <a:cs typeface="Times New Roman" pitchFamily="18" charset="0"/>
            </a:endParaRPr>
          </a:p>
        </p:txBody>
      </p:sp>
    </p:spTree>
    <p:extLst>
      <p:ext uri="{BB962C8B-B14F-4D97-AF65-F5344CB8AC3E}">
        <p14:creationId xmlns:p14="http://schemas.microsoft.com/office/powerpoint/2010/main" val="98154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05">
            <a:extLst>
              <a:ext uri="{FF2B5EF4-FFF2-40B4-BE49-F238E27FC236}">
                <a16:creationId xmlns:a16="http://schemas.microsoft.com/office/drawing/2014/main" id="{B313AB0D-609C-B29E-E4EC-6F1532C23B6E}"/>
              </a:ext>
            </a:extLst>
          </p:cNvPr>
          <p:cNvSpPr/>
          <p:nvPr/>
        </p:nvSpPr>
        <p:spPr>
          <a:xfrm flipH="1">
            <a:off x="311150" y="290831"/>
            <a:ext cx="4663302" cy="4196500"/>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 fmla="*/ 38100 w 3217073"/>
              <a:gd name="connsiteY0" fmla="*/ 1399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0" fmla="*/ 152400 w 3217073"/>
              <a:gd name="connsiteY0" fmla="*/ 2133802 h 2200916"/>
              <a:gd name="connsiteX1" fmla="*/ 25400 w 3217073"/>
              <a:gd name="connsiteY1" fmla="*/ 2057602 h 2200916"/>
              <a:gd name="connsiteX2" fmla="*/ 63500 w 3217073"/>
              <a:gd name="connsiteY2" fmla="*/ 1536902 h 2200916"/>
              <a:gd name="connsiteX3" fmla="*/ 0 w 3217073"/>
              <a:gd name="connsiteY3" fmla="*/ 1054302 h 2200916"/>
              <a:gd name="connsiteX4" fmla="*/ 63500 w 3217073"/>
              <a:gd name="connsiteY4" fmla="*/ 609802 h 2200916"/>
              <a:gd name="connsiteX5" fmla="*/ 38100 w 3217073"/>
              <a:gd name="connsiteY5" fmla="*/ 139902 h 2200916"/>
              <a:gd name="connsiteX6" fmla="*/ 495300 w 3217073"/>
              <a:gd name="connsiteY6" fmla="*/ 51002 h 2200916"/>
              <a:gd name="connsiteX7" fmla="*/ 1168400 w 3217073"/>
              <a:gd name="connsiteY7" fmla="*/ 89102 h 2200916"/>
              <a:gd name="connsiteX8" fmla="*/ 1955800 w 3217073"/>
              <a:gd name="connsiteY8" fmla="*/ 202 h 2200916"/>
              <a:gd name="connsiteX9" fmla="*/ 2844800 w 3217073"/>
              <a:gd name="connsiteY9" fmla="*/ 63702 h 2200916"/>
              <a:gd name="connsiteX10" fmla="*/ 3136900 w 3217073"/>
              <a:gd name="connsiteY10" fmla="*/ 25602 h 2200916"/>
              <a:gd name="connsiteX11" fmla="*/ 3136900 w 3217073"/>
              <a:gd name="connsiteY11" fmla="*/ 292302 h 2200916"/>
              <a:gd name="connsiteX12" fmla="*/ 3162300 w 3217073"/>
              <a:gd name="connsiteY12" fmla="*/ 901902 h 2200916"/>
              <a:gd name="connsiteX13" fmla="*/ 3098800 w 3217073"/>
              <a:gd name="connsiteY13" fmla="*/ 1562302 h 2200916"/>
              <a:gd name="connsiteX14" fmla="*/ 3200400 w 3217073"/>
              <a:gd name="connsiteY14" fmla="*/ 2032202 h 2200916"/>
              <a:gd name="connsiteX15" fmla="*/ 3162300 w 3217073"/>
              <a:gd name="connsiteY15" fmla="*/ 2159202 h 2200916"/>
              <a:gd name="connsiteX16" fmla="*/ 2692400 w 3217073"/>
              <a:gd name="connsiteY16" fmla="*/ 2133802 h 2200916"/>
              <a:gd name="connsiteX17" fmla="*/ 1981200 w 3217073"/>
              <a:gd name="connsiteY17" fmla="*/ 2197302 h 2200916"/>
              <a:gd name="connsiteX18" fmla="*/ 1333500 w 3217073"/>
              <a:gd name="connsiteY18" fmla="*/ 2121102 h 2200916"/>
              <a:gd name="connsiteX19" fmla="*/ 762000 w 3217073"/>
              <a:gd name="connsiteY19" fmla="*/ 2184602 h 2200916"/>
              <a:gd name="connsiteX20" fmla="*/ 212619 w 3217073"/>
              <a:gd name="connsiteY20" fmla="*/ 2200916 h 2200916"/>
              <a:gd name="connsiteX0" fmla="*/ 25400 w 3217073"/>
              <a:gd name="connsiteY0" fmla="*/ 2057602 h 2200916"/>
              <a:gd name="connsiteX1" fmla="*/ 63500 w 3217073"/>
              <a:gd name="connsiteY1" fmla="*/ 1536902 h 2200916"/>
              <a:gd name="connsiteX2" fmla="*/ 0 w 3217073"/>
              <a:gd name="connsiteY2" fmla="*/ 1054302 h 2200916"/>
              <a:gd name="connsiteX3" fmla="*/ 63500 w 3217073"/>
              <a:gd name="connsiteY3" fmla="*/ 609802 h 2200916"/>
              <a:gd name="connsiteX4" fmla="*/ 38100 w 3217073"/>
              <a:gd name="connsiteY4" fmla="*/ 139902 h 2200916"/>
              <a:gd name="connsiteX5" fmla="*/ 495300 w 3217073"/>
              <a:gd name="connsiteY5" fmla="*/ 51002 h 2200916"/>
              <a:gd name="connsiteX6" fmla="*/ 1168400 w 3217073"/>
              <a:gd name="connsiteY6" fmla="*/ 89102 h 2200916"/>
              <a:gd name="connsiteX7" fmla="*/ 1955800 w 3217073"/>
              <a:gd name="connsiteY7" fmla="*/ 202 h 2200916"/>
              <a:gd name="connsiteX8" fmla="*/ 2844800 w 3217073"/>
              <a:gd name="connsiteY8" fmla="*/ 63702 h 2200916"/>
              <a:gd name="connsiteX9" fmla="*/ 3136900 w 3217073"/>
              <a:gd name="connsiteY9" fmla="*/ 25602 h 2200916"/>
              <a:gd name="connsiteX10" fmla="*/ 3136900 w 3217073"/>
              <a:gd name="connsiteY10" fmla="*/ 292302 h 2200916"/>
              <a:gd name="connsiteX11" fmla="*/ 3162300 w 3217073"/>
              <a:gd name="connsiteY11" fmla="*/ 901902 h 2200916"/>
              <a:gd name="connsiteX12" fmla="*/ 3098800 w 3217073"/>
              <a:gd name="connsiteY12" fmla="*/ 1562302 h 2200916"/>
              <a:gd name="connsiteX13" fmla="*/ 3200400 w 3217073"/>
              <a:gd name="connsiteY13" fmla="*/ 2032202 h 2200916"/>
              <a:gd name="connsiteX14" fmla="*/ 3162300 w 3217073"/>
              <a:gd name="connsiteY14" fmla="*/ 2159202 h 2200916"/>
              <a:gd name="connsiteX15" fmla="*/ 2692400 w 3217073"/>
              <a:gd name="connsiteY15" fmla="*/ 2133802 h 2200916"/>
              <a:gd name="connsiteX16" fmla="*/ 1981200 w 3217073"/>
              <a:gd name="connsiteY16" fmla="*/ 2197302 h 2200916"/>
              <a:gd name="connsiteX17" fmla="*/ 1333500 w 3217073"/>
              <a:gd name="connsiteY17" fmla="*/ 2121102 h 2200916"/>
              <a:gd name="connsiteX18" fmla="*/ 762000 w 3217073"/>
              <a:gd name="connsiteY18" fmla="*/ 2184602 h 2200916"/>
              <a:gd name="connsiteX19" fmla="*/ 212619 w 3217073"/>
              <a:gd name="connsiteY19" fmla="*/ 2200916 h 2200916"/>
              <a:gd name="connsiteX0" fmla="*/ 25400 w 3217073"/>
              <a:gd name="connsiteY0" fmla="*/ 2057972 h 2201286"/>
              <a:gd name="connsiteX1" fmla="*/ 63500 w 3217073"/>
              <a:gd name="connsiteY1" fmla="*/ 1537272 h 2201286"/>
              <a:gd name="connsiteX2" fmla="*/ 0 w 3217073"/>
              <a:gd name="connsiteY2" fmla="*/ 1054672 h 2201286"/>
              <a:gd name="connsiteX3" fmla="*/ 63500 w 3217073"/>
              <a:gd name="connsiteY3" fmla="*/ 610172 h 2201286"/>
              <a:gd name="connsiteX4" fmla="*/ 38100 w 3217073"/>
              <a:gd name="connsiteY4" fmla="*/ 140272 h 2201286"/>
              <a:gd name="connsiteX5" fmla="*/ 495300 w 3217073"/>
              <a:gd name="connsiteY5" fmla="*/ 51372 h 2201286"/>
              <a:gd name="connsiteX6" fmla="*/ 1168400 w 3217073"/>
              <a:gd name="connsiteY6" fmla="*/ 89472 h 2201286"/>
              <a:gd name="connsiteX7" fmla="*/ 1955800 w 3217073"/>
              <a:gd name="connsiteY7" fmla="*/ 572 h 2201286"/>
              <a:gd name="connsiteX8" fmla="*/ 2844800 w 3217073"/>
              <a:gd name="connsiteY8" fmla="*/ 64072 h 2201286"/>
              <a:gd name="connsiteX9" fmla="*/ 3136900 w 3217073"/>
              <a:gd name="connsiteY9" fmla="*/ 292672 h 2201286"/>
              <a:gd name="connsiteX10" fmla="*/ 3162300 w 3217073"/>
              <a:gd name="connsiteY10" fmla="*/ 902272 h 2201286"/>
              <a:gd name="connsiteX11" fmla="*/ 3098800 w 3217073"/>
              <a:gd name="connsiteY11" fmla="*/ 1562672 h 2201286"/>
              <a:gd name="connsiteX12" fmla="*/ 3200400 w 3217073"/>
              <a:gd name="connsiteY12" fmla="*/ 2032572 h 2201286"/>
              <a:gd name="connsiteX13" fmla="*/ 3162300 w 3217073"/>
              <a:gd name="connsiteY13" fmla="*/ 2159572 h 2201286"/>
              <a:gd name="connsiteX14" fmla="*/ 2692400 w 3217073"/>
              <a:gd name="connsiteY14" fmla="*/ 2134172 h 2201286"/>
              <a:gd name="connsiteX15" fmla="*/ 1981200 w 3217073"/>
              <a:gd name="connsiteY15" fmla="*/ 2197672 h 2201286"/>
              <a:gd name="connsiteX16" fmla="*/ 1333500 w 3217073"/>
              <a:gd name="connsiteY16" fmla="*/ 2121472 h 2201286"/>
              <a:gd name="connsiteX17" fmla="*/ 762000 w 3217073"/>
              <a:gd name="connsiteY17" fmla="*/ 2184972 h 2201286"/>
              <a:gd name="connsiteX18" fmla="*/ 212619 w 3217073"/>
              <a:gd name="connsiteY18" fmla="*/ 2201286 h 2201286"/>
              <a:gd name="connsiteX0" fmla="*/ 25400 w 3181715"/>
              <a:gd name="connsiteY0" fmla="*/ 2057972 h 2201286"/>
              <a:gd name="connsiteX1" fmla="*/ 63500 w 3181715"/>
              <a:gd name="connsiteY1" fmla="*/ 1537272 h 2201286"/>
              <a:gd name="connsiteX2" fmla="*/ 0 w 3181715"/>
              <a:gd name="connsiteY2" fmla="*/ 1054672 h 2201286"/>
              <a:gd name="connsiteX3" fmla="*/ 63500 w 3181715"/>
              <a:gd name="connsiteY3" fmla="*/ 610172 h 2201286"/>
              <a:gd name="connsiteX4" fmla="*/ 38100 w 3181715"/>
              <a:gd name="connsiteY4" fmla="*/ 140272 h 2201286"/>
              <a:gd name="connsiteX5" fmla="*/ 495300 w 3181715"/>
              <a:gd name="connsiteY5" fmla="*/ 51372 h 2201286"/>
              <a:gd name="connsiteX6" fmla="*/ 1168400 w 3181715"/>
              <a:gd name="connsiteY6" fmla="*/ 89472 h 2201286"/>
              <a:gd name="connsiteX7" fmla="*/ 1955800 w 3181715"/>
              <a:gd name="connsiteY7" fmla="*/ 572 h 2201286"/>
              <a:gd name="connsiteX8" fmla="*/ 2844800 w 3181715"/>
              <a:gd name="connsiteY8" fmla="*/ 64072 h 2201286"/>
              <a:gd name="connsiteX9" fmla="*/ 3136900 w 3181715"/>
              <a:gd name="connsiteY9" fmla="*/ 292672 h 2201286"/>
              <a:gd name="connsiteX10" fmla="*/ 3162300 w 3181715"/>
              <a:gd name="connsiteY10" fmla="*/ 902272 h 2201286"/>
              <a:gd name="connsiteX11" fmla="*/ 3098800 w 3181715"/>
              <a:gd name="connsiteY11" fmla="*/ 1562672 h 2201286"/>
              <a:gd name="connsiteX12" fmla="*/ 3162300 w 3181715"/>
              <a:gd name="connsiteY12" fmla="*/ 2159572 h 2201286"/>
              <a:gd name="connsiteX13" fmla="*/ 2692400 w 3181715"/>
              <a:gd name="connsiteY13" fmla="*/ 2134172 h 2201286"/>
              <a:gd name="connsiteX14" fmla="*/ 1981200 w 3181715"/>
              <a:gd name="connsiteY14" fmla="*/ 2197672 h 2201286"/>
              <a:gd name="connsiteX15" fmla="*/ 1333500 w 3181715"/>
              <a:gd name="connsiteY15" fmla="*/ 2121472 h 2201286"/>
              <a:gd name="connsiteX16" fmla="*/ 762000 w 3181715"/>
              <a:gd name="connsiteY16" fmla="*/ 2184972 h 2201286"/>
              <a:gd name="connsiteX17" fmla="*/ 212619 w 3181715"/>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38100 w 3171853"/>
              <a:gd name="connsiteY4" fmla="*/ 140272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46463 w 3171853"/>
              <a:gd name="connsiteY4" fmla="*/ 168236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197739"/>
              <a:gd name="connsiteX1" fmla="*/ 63500 w 3171853"/>
              <a:gd name="connsiteY1" fmla="*/ 1537272 h 2197739"/>
              <a:gd name="connsiteX2" fmla="*/ 0 w 3171853"/>
              <a:gd name="connsiteY2" fmla="*/ 1054672 h 2197739"/>
              <a:gd name="connsiteX3" fmla="*/ 63500 w 3171853"/>
              <a:gd name="connsiteY3" fmla="*/ 610172 h 2197739"/>
              <a:gd name="connsiteX4" fmla="*/ 46463 w 3171853"/>
              <a:gd name="connsiteY4" fmla="*/ 168236 h 2197739"/>
              <a:gd name="connsiteX5" fmla="*/ 495300 w 3171853"/>
              <a:gd name="connsiteY5" fmla="*/ 51372 h 2197739"/>
              <a:gd name="connsiteX6" fmla="*/ 1168400 w 3171853"/>
              <a:gd name="connsiteY6" fmla="*/ 89472 h 2197739"/>
              <a:gd name="connsiteX7" fmla="*/ 1955800 w 3171853"/>
              <a:gd name="connsiteY7" fmla="*/ 572 h 2197739"/>
              <a:gd name="connsiteX8" fmla="*/ 2844800 w 3171853"/>
              <a:gd name="connsiteY8" fmla="*/ 64072 h 2197739"/>
              <a:gd name="connsiteX9" fmla="*/ 3136900 w 3171853"/>
              <a:gd name="connsiteY9" fmla="*/ 292672 h 2197739"/>
              <a:gd name="connsiteX10" fmla="*/ 3162300 w 3171853"/>
              <a:gd name="connsiteY10" fmla="*/ 902272 h 2197739"/>
              <a:gd name="connsiteX11" fmla="*/ 3098800 w 3171853"/>
              <a:gd name="connsiteY11" fmla="*/ 1562672 h 2197739"/>
              <a:gd name="connsiteX12" fmla="*/ 3061935 w 3171853"/>
              <a:gd name="connsiteY12" fmla="*/ 2094322 h 2197739"/>
              <a:gd name="connsiteX13" fmla="*/ 2692400 w 3171853"/>
              <a:gd name="connsiteY13" fmla="*/ 2134172 h 2197739"/>
              <a:gd name="connsiteX14" fmla="*/ 1981200 w 3171853"/>
              <a:gd name="connsiteY14" fmla="*/ 2197672 h 2197739"/>
              <a:gd name="connsiteX15" fmla="*/ 1333500 w 3171853"/>
              <a:gd name="connsiteY15" fmla="*/ 2121472 h 2197739"/>
              <a:gd name="connsiteX16" fmla="*/ 762000 w 3171853"/>
              <a:gd name="connsiteY16" fmla="*/ 2184972 h 2197739"/>
              <a:gd name="connsiteX17" fmla="*/ 179164 w 3171853"/>
              <a:gd name="connsiteY17" fmla="*/ 2126715 h 21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a:solidFill>
              <a:srgbClr val="9BBB5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pic>
        <p:nvPicPr>
          <p:cNvPr id="5"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sp>
        <p:nvSpPr>
          <p:cNvPr id="6" name="Rectangle 5"/>
          <p:cNvSpPr/>
          <p:nvPr/>
        </p:nvSpPr>
        <p:spPr>
          <a:xfrm>
            <a:off x="602460" y="552411"/>
            <a:ext cx="4080681" cy="3785652"/>
          </a:xfrm>
          <a:prstGeom prst="rect">
            <a:avLst/>
          </a:prstGeom>
        </p:spPr>
        <p:txBody>
          <a:bodyPr wrap="square">
            <a:spAutoFit/>
          </a:bodyPr>
          <a:lstStyle/>
          <a:p>
            <a:r>
              <a:rPr lang="vi-VN" sz="2400" dirty="0">
                <a:latin typeface="Times New Roman" pitchFamily="18" charset="0"/>
                <a:cs typeface="Times New Roman" pitchFamily="18" charset="0"/>
              </a:rPr>
              <a:t>Việc làm của Na-đi-a cho thấy khát vọng hạnh phúc trong cô thật mãnh liệt. Cô không chịu từ bỏ một cách dễ dàng mà luôn có một niềm hi vọng vào những điều tốt đẹp, giống như chính cái tên của cô- Na-đi-a. Từ đó 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vi-VN" sz="2400" dirty="0">
                <a:latin typeface="Times New Roman" pitchFamily="18" charset="0"/>
                <a:cs typeface="Times New Roman" pitchFamily="18" charset="0"/>
              </a:rPr>
              <a:t> ta 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vi-VN" sz="2400" dirty="0">
                <a:latin typeface="Times New Roman" pitchFamily="18" charset="0"/>
                <a:cs typeface="Times New Roman" pitchFamily="18" charset="0"/>
              </a:rPr>
              <a:t> 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gái</a:t>
            </a:r>
            <a:r>
              <a:rPr lang="vi-VN" sz="2400" dirty="0">
                <a:latin typeface="Times New Roman" pitchFamily="18" charset="0"/>
                <a:cs typeface="Times New Roman" pitchFamily="18" charset="0"/>
              </a:rPr>
              <a:t> này hơn. </a:t>
            </a:r>
            <a:endParaRPr lang="en-US" sz="2400" dirty="0">
              <a:latin typeface="Times New Roman" pitchFamily="18" charset="0"/>
              <a:cs typeface="Times New Roman" pitchFamily="18" charset="0"/>
            </a:endParaRPr>
          </a:p>
        </p:txBody>
      </p:sp>
      <p:sp>
        <p:nvSpPr>
          <p:cNvPr id="9" name="Rectangle 8"/>
          <p:cNvSpPr/>
          <p:nvPr/>
        </p:nvSpPr>
        <p:spPr>
          <a:xfrm>
            <a:off x="7728205" y="978678"/>
            <a:ext cx="3960124" cy="3046988"/>
          </a:xfrm>
          <a:prstGeom prst="rect">
            <a:avLst/>
          </a:prstGeom>
        </p:spPr>
        <p:txBody>
          <a:bodyPr wrap="square">
            <a:spAutoFit/>
          </a:bodyPr>
          <a:lstStyle/>
          <a:p>
            <a:r>
              <a:rPr lang="vi-VN" sz="2400">
                <a:latin typeface="Times New Roman" pitchFamily="18" charset="0"/>
                <a:cs typeface="Times New Roman" pitchFamily="18" charset="0"/>
              </a:rPr>
              <a:t>Trong khi đó, nhân vật “tôi” đứng lẫn trong đám đông hướng nhìn lên cao để quan sát Na-đi-a một cách tầm thường mà thiếu đi dũng khí để thú nhận tình yêu đích thực với lòng mình, cuối cùng để vuột hạnh phúc khỏi tầm tay</a:t>
            </a:r>
            <a:endParaRPr lang="en-US" sz="2400">
              <a:latin typeface="Times New Roman" pitchFamily="18" charset="0"/>
              <a:cs typeface="Times New Roman" pitchFamily="18" charset="0"/>
            </a:endParaRPr>
          </a:p>
        </p:txBody>
      </p:sp>
      <p:sp>
        <p:nvSpPr>
          <p:cNvPr id="10" name="任意多边形: 形状 305">
            <a:extLst>
              <a:ext uri="{FF2B5EF4-FFF2-40B4-BE49-F238E27FC236}">
                <a16:creationId xmlns:a16="http://schemas.microsoft.com/office/drawing/2014/main" id="{B313AB0D-609C-B29E-E4EC-6F1532C23B6E}"/>
              </a:ext>
            </a:extLst>
          </p:cNvPr>
          <p:cNvSpPr/>
          <p:nvPr/>
        </p:nvSpPr>
        <p:spPr>
          <a:xfrm flipH="1">
            <a:off x="7550780" y="290831"/>
            <a:ext cx="4137547" cy="4035507"/>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 fmla="*/ 38100 w 3217073"/>
              <a:gd name="connsiteY0" fmla="*/ 1399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0" fmla="*/ 152400 w 3217073"/>
              <a:gd name="connsiteY0" fmla="*/ 2133802 h 2200916"/>
              <a:gd name="connsiteX1" fmla="*/ 25400 w 3217073"/>
              <a:gd name="connsiteY1" fmla="*/ 2057602 h 2200916"/>
              <a:gd name="connsiteX2" fmla="*/ 63500 w 3217073"/>
              <a:gd name="connsiteY2" fmla="*/ 1536902 h 2200916"/>
              <a:gd name="connsiteX3" fmla="*/ 0 w 3217073"/>
              <a:gd name="connsiteY3" fmla="*/ 1054302 h 2200916"/>
              <a:gd name="connsiteX4" fmla="*/ 63500 w 3217073"/>
              <a:gd name="connsiteY4" fmla="*/ 609802 h 2200916"/>
              <a:gd name="connsiteX5" fmla="*/ 38100 w 3217073"/>
              <a:gd name="connsiteY5" fmla="*/ 139902 h 2200916"/>
              <a:gd name="connsiteX6" fmla="*/ 495300 w 3217073"/>
              <a:gd name="connsiteY6" fmla="*/ 51002 h 2200916"/>
              <a:gd name="connsiteX7" fmla="*/ 1168400 w 3217073"/>
              <a:gd name="connsiteY7" fmla="*/ 89102 h 2200916"/>
              <a:gd name="connsiteX8" fmla="*/ 1955800 w 3217073"/>
              <a:gd name="connsiteY8" fmla="*/ 202 h 2200916"/>
              <a:gd name="connsiteX9" fmla="*/ 2844800 w 3217073"/>
              <a:gd name="connsiteY9" fmla="*/ 63702 h 2200916"/>
              <a:gd name="connsiteX10" fmla="*/ 3136900 w 3217073"/>
              <a:gd name="connsiteY10" fmla="*/ 25602 h 2200916"/>
              <a:gd name="connsiteX11" fmla="*/ 3136900 w 3217073"/>
              <a:gd name="connsiteY11" fmla="*/ 292302 h 2200916"/>
              <a:gd name="connsiteX12" fmla="*/ 3162300 w 3217073"/>
              <a:gd name="connsiteY12" fmla="*/ 901902 h 2200916"/>
              <a:gd name="connsiteX13" fmla="*/ 3098800 w 3217073"/>
              <a:gd name="connsiteY13" fmla="*/ 1562302 h 2200916"/>
              <a:gd name="connsiteX14" fmla="*/ 3200400 w 3217073"/>
              <a:gd name="connsiteY14" fmla="*/ 2032202 h 2200916"/>
              <a:gd name="connsiteX15" fmla="*/ 3162300 w 3217073"/>
              <a:gd name="connsiteY15" fmla="*/ 2159202 h 2200916"/>
              <a:gd name="connsiteX16" fmla="*/ 2692400 w 3217073"/>
              <a:gd name="connsiteY16" fmla="*/ 2133802 h 2200916"/>
              <a:gd name="connsiteX17" fmla="*/ 1981200 w 3217073"/>
              <a:gd name="connsiteY17" fmla="*/ 2197302 h 2200916"/>
              <a:gd name="connsiteX18" fmla="*/ 1333500 w 3217073"/>
              <a:gd name="connsiteY18" fmla="*/ 2121102 h 2200916"/>
              <a:gd name="connsiteX19" fmla="*/ 762000 w 3217073"/>
              <a:gd name="connsiteY19" fmla="*/ 2184602 h 2200916"/>
              <a:gd name="connsiteX20" fmla="*/ 212619 w 3217073"/>
              <a:gd name="connsiteY20" fmla="*/ 2200916 h 2200916"/>
              <a:gd name="connsiteX0" fmla="*/ 25400 w 3217073"/>
              <a:gd name="connsiteY0" fmla="*/ 2057602 h 2200916"/>
              <a:gd name="connsiteX1" fmla="*/ 63500 w 3217073"/>
              <a:gd name="connsiteY1" fmla="*/ 1536902 h 2200916"/>
              <a:gd name="connsiteX2" fmla="*/ 0 w 3217073"/>
              <a:gd name="connsiteY2" fmla="*/ 1054302 h 2200916"/>
              <a:gd name="connsiteX3" fmla="*/ 63500 w 3217073"/>
              <a:gd name="connsiteY3" fmla="*/ 609802 h 2200916"/>
              <a:gd name="connsiteX4" fmla="*/ 38100 w 3217073"/>
              <a:gd name="connsiteY4" fmla="*/ 139902 h 2200916"/>
              <a:gd name="connsiteX5" fmla="*/ 495300 w 3217073"/>
              <a:gd name="connsiteY5" fmla="*/ 51002 h 2200916"/>
              <a:gd name="connsiteX6" fmla="*/ 1168400 w 3217073"/>
              <a:gd name="connsiteY6" fmla="*/ 89102 h 2200916"/>
              <a:gd name="connsiteX7" fmla="*/ 1955800 w 3217073"/>
              <a:gd name="connsiteY7" fmla="*/ 202 h 2200916"/>
              <a:gd name="connsiteX8" fmla="*/ 2844800 w 3217073"/>
              <a:gd name="connsiteY8" fmla="*/ 63702 h 2200916"/>
              <a:gd name="connsiteX9" fmla="*/ 3136900 w 3217073"/>
              <a:gd name="connsiteY9" fmla="*/ 25602 h 2200916"/>
              <a:gd name="connsiteX10" fmla="*/ 3136900 w 3217073"/>
              <a:gd name="connsiteY10" fmla="*/ 292302 h 2200916"/>
              <a:gd name="connsiteX11" fmla="*/ 3162300 w 3217073"/>
              <a:gd name="connsiteY11" fmla="*/ 901902 h 2200916"/>
              <a:gd name="connsiteX12" fmla="*/ 3098800 w 3217073"/>
              <a:gd name="connsiteY12" fmla="*/ 1562302 h 2200916"/>
              <a:gd name="connsiteX13" fmla="*/ 3200400 w 3217073"/>
              <a:gd name="connsiteY13" fmla="*/ 2032202 h 2200916"/>
              <a:gd name="connsiteX14" fmla="*/ 3162300 w 3217073"/>
              <a:gd name="connsiteY14" fmla="*/ 2159202 h 2200916"/>
              <a:gd name="connsiteX15" fmla="*/ 2692400 w 3217073"/>
              <a:gd name="connsiteY15" fmla="*/ 2133802 h 2200916"/>
              <a:gd name="connsiteX16" fmla="*/ 1981200 w 3217073"/>
              <a:gd name="connsiteY16" fmla="*/ 2197302 h 2200916"/>
              <a:gd name="connsiteX17" fmla="*/ 1333500 w 3217073"/>
              <a:gd name="connsiteY17" fmla="*/ 2121102 h 2200916"/>
              <a:gd name="connsiteX18" fmla="*/ 762000 w 3217073"/>
              <a:gd name="connsiteY18" fmla="*/ 2184602 h 2200916"/>
              <a:gd name="connsiteX19" fmla="*/ 212619 w 3217073"/>
              <a:gd name="connsiteY19" fmla="*/ 2200916 h 2200916"/>
              <a:gd name="connsiteX0" fmla="*/ 25400 w 3217073"/>
              <a:gd name="connsiteY0" fmla="*/ 2057972 h 2201286"/>
              <a:gd name="connsiteX1" fmla="*/ 63500 w 3217073"/>
              <a:gd name="connsiteY1" fmla="*/ 1537272 h 2201286"/>
              <a:gd name="connsiteX2" fmla="*/ 0 w 3217073"/>
              <a:gd name="connsiteY2" fmla="*/ 1054672 h 2201286"/>
              <a:gd name="connsiteX3" fmla="*/ 63500 w 3217073"/>
              <a:gd name="connsiteY3" fmla="*/ 610172 h 2201286"/>
              <a:gd name="connsiteX4" fmla="*/ 38100 w 3217073"/>
              <a:gd name="connsiteY4" fmla="*/ 140272 h 2201286"/>
              <a:gd name="connsiteX5" fmla="*/ 495300 w 3217073"/>
              <a:gd name="connsiteY5" fmla="*/ 51372 h 2201286"/>
              <a:gd name="connsiteX6" fmla="*/ 1168400 w 3217073"/>
              <a:gd name="connsiteY6" fmla="*/ 89472 h 2201286"/>
              <a:gd name="connsiteX7" fmla="*/ 1955800 w 3217073"/>
              <a:gd name="connsiteY7" fmla="*/ 572 h 2201286"/>
              <a:gd name="connsiteX8" fmla="*/ 2844800 w 3217073"/>
              <a:gd name="connsiteY8" fmla="*/ 64072 h 2201286"/>
              <a:gd name="connsiteX9" fmla="*/ 3136900 w 3217073"/>
              <a:gd name="connsiteY9" fmla="*/ 292672 h 2201286"/>
              <a:gd name="connsiteX10" fmla="*/ 3162300 w 3217073"/>
              <a:gd name="connsiteY10" fmla="*/ 902272 h 2201286"/>
              <a:gd name="connsiteX11" fmla="*/ 3098800 w 3217073"/>
              <a:gd name="connsiteY11" fmla="*/ 1562672 h 2201286"/>
              <a:gd name="connsiteX12" fmla="*/ 3200400 w 3217073"/>
              <a:gd name="connsiteY12" fmla="*/ 2032572 h 2201286"/>
              <a:gd name="connsiteX13" fmla="*/ 3162300 w 3217073"/>
              <a:gd name="connsiteY13" fmla="*/ 2159572 h 2201286"/>
              <a:gd name="connsiteX14" fmla="*/ 2692400 w 3217073"/>
              <a:gd name="connsiteY14" fmla="*/ 2134172 h 2201286"/>
              <a:gd name="connsiteX15" fmla="*/ 1981200 w 3217073"/>
              <a:gd name="connsiteY15" fmla="*/ 2197672 h 2201286"/>
              <a:gd name="connsiteX16" fmla="*/ 1333500 w 3217073"/>
              <a:gd name="connsiteY16" fmla="*/ 2121472 h 2201286"/>
              <a:gd name="connsiteX17" fmla="*/ 762000 w 3217073"/>
              <a:gd name="connsiteY17" fmla="*/ 2184972 h 2201286"/>
              <a:gd name="connsiteX18" fmla="*/ 212619 w 3217073"/>
              <a:gd name="connsiteY18" fmla="*/ 2201286 h 2201286"/>
              <a:gd name="connsiteX0" fmla="*/ 25400 w 3181715"/>
              <a:gd name="connsiteY0" fmla="*/ 2057972 h 2201286"/>
              <a:gd name="connsiteX1" fmla="*/ 63500 w 3181715"/>
              <a:gd name="connsiteY1" fmla="*/ 1537272 h 2201286"/>
              <a:gd name="connsiteX2" fmla="*/ 0 w 3181715"/>
              <a:gd name="connsiteY2" fmla="*/ 1054672 h 2201286"/>
              <a:gd name="connsiteX3" fmla="*/ 63500 w 3181715"/>
              <a:gd name="connsiteY3" fmla="*/ 610172 h 2201286"/>
              <a:gd name="connsiteX4" fmla="*/ 38100 w 3181715"/>
              <a:gd name="connsiteY4" fmla="*/ 140272 h 2201286"/>
              <a:gd name="connsiteX5" fmla="*/ 495300 w 3181715"/>
              <a:gd name="connsiteY5" fmla="*/ 51372 h 2201286"/>
              <a:gd name="connsiteX6" fmla="*/ 1168400 w 3181715"/>
              <a:gd name="connsiteY6" fmla="*/ 89472 h 2201286"/>
              <a:gd name="connsiteX7" fmla="*/ 1955800 w 3181715"/>
              <a:gd name="connsiteY7" fmla="*/ 572 h 2201286"/>
              <a:gd name="connsiteX8" fmla="*/ 2844800 w 3181715"/>
              <a:gd name="connsiteY8" fmla="*/ 64072 h 2201286"/>
              <a:gd name="connsiteX9" fmla="*/ 3136900 w 3181715"/>
              <a:gd name="connsiteY9" fmla="*/ 292672 h 2201286"/>
              <a:gd name="connsiteX10" fmla="*/ 3162300 w 3181715"/>
              <a:gd name="connsiteY10" fmla="*/ 902272 h 2201286"/>
              <a:gd name="connsiteX11" fmla="*/ 3098800 w 3181715"/>
              <a:gd name="connsiteY11" fmla="*/ 1562672 h 2201286"/>
              <a:gd name="connsiteX12" fmla="*/ 3162300 w 3181715"/>
              <a:gd name="connsiteY12" fmla="*/ 2159572 h 2201286"/>
              <a:gd name="connsiteX13" fmla="*/ 2692400 w 3181715"/>
              <a:gd name="connsiteY13" fmla="*/ 2134172 h 2201286"/>
              <a:gd name="connsiteX14" fmla="*/ 1981200 w 3181715"/>
              <a:gd name="connsiteY14" fmla="*/ 2197672 h 2201286"/>
              <a:gd name="connsiteX15" fmla="*/ 1333500 w 3181715"/>
              <a:gd name="connsiteY15" fmla="*/ 2121472 h 2201286"/>
              <a:gd name="connsiteX16" fmla="*/ 762000 w 3181715"/>
              <a:gd name="connsiteY16" fmla="*/ 2184972 h 2201286"/>
              <a:gd name="connsiteX17" fmla="*/ 212619 w 3181715"/>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38100 w 3171853"/>
              <a:gd name="connsiteY4" fmla="*/ 140272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46463 w 3171853"/>
              <a:gd name="connsiteY4" fmla="*/ 168236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197739"/>
              <a:gd name="connsiteX1" fmla="*/ 63500 w 3171853"/>
              <a:gd name="connsiteY1" fmla="*/ 1537272 h 2197739"/>
              <a:gd name="connsiteX2" fmla="*/ 0 w 3171853"/>
              <a:gd name="connsiteY2" fmla="*/ 1054672 h 2197739"/>
              <a:gd name="connsiteX3" fmla="*/ 63500 w 3171853"/>
              <a:gd name="connsiteY3" fmla="*/ 610172 h 2197739"/>
              <a:gd name="connsiteX4" fmla="*/ 46463 w 3171853"/>
              <a:gd name="connsiteY4" fmla="*/ 168236 h 2197739"/>
              <a:gd name="connsiteX5" fmla="*/ 495300 w 3171853"/>
              <a:gd name="connsiteY5" fmla="*/ 51372 h 2197739"/>
              <a:gd name="connsiteX6" fmla="*/ 1168400 w 3171853"/>
              <a:gd name="connsiteY6" fmla="*/ 89472 h 2197739"/>
              <a:gd name="connsiteX7" fmla="*/ 1955800 w 3171853"/>
              <a:gd name="connsiteY7" fmla="*/ 572 h 2197739"/>
              <a:gd name="connsiteX8" fmla="*/ 2844800 w 3171853"/>
              <a:gd name="connsiteY8" fmla="*/ 64072 h 2197739"/>
              <a:gd name="connsiteX9" fmla="*/ 3136900 w 3171853"/>
              <a:gd name="connsiteY9" fmla="*/ 292672 h 2197739"/>
              <a:gd name="connsiteX10" fmla="*/ 3162300 w 3171853"/>
              <a:gd name="connsiteY10" fmla="*/ 902272 h 2197739"/>
              <a:gd name="connsiteX11" fmla="*/ 3098800 w 3171853"/>
              <a:gd name="connsiteY11" fmla="*/ 1562672 h 2197739"/>
              <a:gd name="connsiteX12" fmla="*/ 3061935 w 3171853"/>
              <a:gd name="connsiteY12" fmla="*/ 2094322 h 2197739"/>
              <a:gd name="connsiteX13" fmla="*/ 2692400 w 3171853"/>
              <a:gd name="connsiteY13" fmla="*/ 2134172 h 2197739"/>
              <a:gd name="connsiteX14" fmla="*/ 1981200 w 3171853"/>
              <a:gd name="connsiteY14" fmla="*/ 2197672 h 2197739"/>
              <a:gd name="connsiteX15" fmla="*/ 1333500 w 3171853"/>
              <a:gd name="connsiteY15" fmla="*/ 2121472 h 2197739"/>
              <a:gd name="connsiteX16" fmla="*/ 762000 w 3171853"/>
              <a:gd name="connsiteY16" fmla="*/ 2184972 h 2197739"/>
              <a:gd name="connsiteX17" fmla="*/ 179164 w 3171853"/>
              <a:gd name="connsiteY17" fmla="*/ 2126715 h 21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a:solidFill>
              <a:srgbClr val="9BBB5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pic>
        <p:nvPicPr>
          <p:cNvPr id="11" name="图片 301">
            <a:extLst>
              <a:ext uri="{FF2B5EF4-FFF2-40B4-BE49-F238E27FC236}">
                <a16:creationId xmlns:a16="http://schemas.microsoft.com/office/drawing/2014/main" id="{D4A1B922-1F72-47D4-B2EF-34BE7DE77AF1}"/>
              </a:ext>
            </a:extLst>
          </p:cNvPr>
          <p:cNvPicPr>
            <a:picLocks noChangeAspect="1"/>
          </p:cNvPicPr>
          <p:nvPr/>
        </p:nvPicPr>
        <p:blipFill>
          <a:blip r:embed="rId3"/>
          <a:stretch>
            <a:fillRect/>
          </a:stretch>
        </p:blipFill>
        <p:spPr>
          <a:xfrm rot="6639367">
            <a:off x="730939" y="4408096"/>
            <a:ext cx="715289" cy="900721"/>
          </a:xfrm>
          <a:prstGeom prst="rect">
            <a:avLst/>
          </a:prstGeom>
        </p:spPr>
      </p:pic>
      <p:sp>
        <p:nvSpPr>
          <p:cNvPr id="12" name="Rounded Rectangle 11">
            <a:extLst>
              <a:ext uri="{FF2B5EF4-FFF2-40B4-BE49-F238E27FC236}">
                <a16:creationId xmlns:a16="http://schemas.microsoft.com/office/drawing/2014/main" id="{984690C1-11D8-1229-7D15-7443DF161BE3}"/>
              </a:ext>
            </a:extLst>
          </p:cNvPr>
          <p:cNvSpPr/>
          <p:nvPr/>
        </p:nvSpPr>
        <p:spPr>
          <a:xfrm>
            <a:off x="1569493" y="4885899"/>
            <a:ext cx="9430603" cy="13784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a:latin typeface="Times New Roman" pitchFamily="18" charset="0"/>
                <a:cs typeface="Times New Roman" pitchFamily="18" charset="0"/>
              </a:rPr>
              <a:t>=&gt; Na-đi-a và nhân vật “tôi” có quan điểm sống đối lập nhau. Đây cũng chính là một </a:t>
            </a:r>
            <a:r>
              <a:rPr lang="en-US" sz="2400" b="1">
                <a:latin typeface="Times New Roman" pitchFamily="18" charset="0"/>
                <a:cs typeface="Times New Roman" pitchFamily="18" charset="0"/>
              </a:rPr>
              <a:t>thủ pháp</a:t>
            </a:r>
            <a:r>
              <a:rPr lang="vi-VN" sz="2400" b="1">
                <a:latin typeface="Times New Roman" pitchFamily="18" charset="0"/>
                <a:cs typeface="Times New Roman" pitchFamily="18" charset="0"/>
              </a:rPr>
              <a:t> xây dựng nhân vật</a:t>
            </a:r>
            <a:r>
              <a:rPr lang="en-US" sz="2400" b="1">
                <a:latin typeface="Times New Roman" pitchFamily="18" charset="0"/>
                <a:cs typeface="Times New Roman" pitchFamily="18" charset="0"/>
              </a:rPr>
              <a:t> thường được sử dụng trong thể loại truyện ngắn.</a:t>
            </a:r>
            <a:endParaRPr lang="x-none" sz="2400" b="1">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598" y="1598900"/>
            <a:ext cx="2296392" cy="1799393"/>
          </a:xfrm>
          <a:prstGeom prst="rect">
            <a:avLst/>
          </a:prstGeom>
        </p:spPr>
      </p:pic>
    </p:spTree>
    <p:extLst>
      <p:ext uri="{BB962C8B-B14F-4D97-AF65-F5344CB8AC3E}">
        <p14:creationId xmlns:p14="http://schemas.microsoft.com/office/powerpoint/2010/main" val="189320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6">
            <a:extLst>
              <a:ext uri="{FF2B5EF4-FFF2-40B4-BE49-F238E27FC236}">
                <a16:creationId xmlns:a16="http://schemas.microsoft.com/office/drawing/2014/main" id="{40AB985D-8EE9-4A48-A88E-8B4278F0EC0D}"/>
              </a:ext>
            </a:extLst>
          </p:cNvPr>
          <p:cNvSpPr txBox="1"/>
          <p:nvPr/>
        </p:nvSpPr>
        <p:spPr>
          <a:xfrm>
            <a:off x="4230071" y="1182435"/>
            <a:ext cx="2960006"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4400" b="1">
                <a:solidFill>
                  <a:srgbClr val="718CFF"/>
                </a:solidFill>
                <a:latin typeface="Times New Roman" pitchFamily="18" charset="0"/>
                <a:cs typeface="Times New Roman" pitchFamily="18" charset="0"/>
                <a:sym typeface="+mn-lt"/>
              </a:rPr>
              <a:t>1. ĐỌC</a:t>
            </a:r>
            <a:endParaRPr kumimoji="1" lang="en-US" altLang="zh-CN" sz="4400" b="1" dirty="0">
              <a:solidFill>
                <a:srgbClr val="718CFF"/>
              </a:solidFill>
              <a:latin typeface="Times New Roman" pitchFamily="18" charset="0"/>
              <a:cs typeface="Times New Roman" pitchFamily="18" charset="0"/>
              <a:sym typeface="+mn-lt"/>
            </a:endParaRPr>
          </a:p>
        </p:txBody>
      </p:sp>
      <p:pic>
        <p:nvPicPr>
          <p:cNvPr id="10"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1" name="图片 43">
            <a:extLst>
              <a:ext uri="{FF2B5EF4-FFF2-40B4-BE49-F238E27FC236}">
                <a16:creationId xmlns:a16="http://schemas.microsoft.com/office/drawing/2014/main" id="{25DE414A-BBBD-4579-B168-754A080834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8919" y="288777"/>
            <a:ext cx="1409205" cy="1280160"/>
          </a:xfrm>
          <a:prstGeom prst="rect">
            <a:avLst/>
          </a:prstGeom>
        </p:spPr>
      </p:pic>
      <p:pic>
        <p:nvPicPr>
          <p:cNvPr id="9" name="图片 6">
            <a:extLst>
              <a:ext uri="{FF2B5EF4-FFF2-40B4-BE49-F238E27FC236}">
                <a16:creationId xmlns:a16="http://schemas.microsoft.com/office/drawing/2014/main" id="{5C09F252-F7DB-494D-A868-3AA96ACEFA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86911" y="-64879"/>
            <a:ext cx="8548910" cy="2874548"/>
          </a:xfrm>
          <a:prstGeom prst="rect">
            <a:avLst/>
          </a:prstGeom>
        </p:spPr>
      </p:pic>
      <p:sp>
        <p:nvSpPr>
          <p:cNvPr id="2" name="TextBox 1"/>
          <p:cNvSpPr txBox="1"/>
          <p:nvPr/>
        </p:nvSpPr>
        <p:spPr>
          <a:xfrm>
            <a:off x="2266265" y="1203702"/>
            <a:ext cx="7659469" cy="1015663"/>
          </a:xfrm>
          <a:prstGeom prst="rect">
            <a:avLst/>
          </a:prstGeom>
          <a:noFill/>
        </p:spPr>
        <p:txBody>
          <a:bodyPr wrap="none" rtlCol="0">
            <a:spAutoFit/>
          </a:bodyPr>
          <a:lstStyle/>
          <a:p>
            <a:r>
              <a:rPr lang="en-US" sz="6000" b="1">
                <a:latin typeface="Times New Roman" pitchFamily="18" charset="0"/>
                <a:cs typeface="Times New Roman" pitchFamily="18" charset="0"/>
              </a:rPr>
              <a:t>4</a:t>
            </a:r>
            <a:r>
              <a:rPr lang="vi-VN" sz="6000" b="1">
                <a:latin typeface="Times New Roman" pitchFamily="18" charset="0"/>
                <a:cs typeface="Times New Roman" pitchFamily="18" charset="0"/>
              </a:rPr>
              <a:t>. </a:t>
            </a:r>
            <a:r>
              <a:rPr lang="en-US" sz="6000" b="1">
                <a:latin typeface="Times New Roman" pitchFamily="18" charset="0"/>
                <a:cs typeface="Times New Roman" pitchFamily="18" charset="0"/>
              </a:rPr>
              <a:t>Cảm hứng chủ đạo:</a:t>
            </a:r>
            <a:r>
              <a:rPr lang="vi-VN" sz="6000" b="1">
                <a:latin typeface="Times New Roman" pitchFamily="18" charset="0"/>
                <a:cs typeface="Times New Roman" pitchFamily="18" charset="0"/>
              </a:rPr>
              <a:t> </a:t>
            </a:r>
            <a:endParaRPr lang="en-US" sz="6000">
              <a:latin typeface="Times New Roman" pitchFamily="18" charset="0"/>
              <a:cs typeface="Times New Roman" pitchFamily="18"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0997" y="3064588"/>
            <a:ext cx="5363570" cy="3793411"/>
          </a:xfrm>
          <a:prstGeom prst="rect">
            <a:avLst/>
          </a:prstGeom>
        </p:spPr>
      </p:pic>
    </p:spTree>
    <p:extLst>
      <p:ext uri="{BB962C8B-B14F-4D97-AF65-F5344CB8AC3E}">
        <p14:creationId xmlns:p14="http://schemas.microsoft.com/office/powerpoint/2010/main" val="384717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4388" r="49054"/>
          <a:stretch>
            <a:fillRect/>
          </a:stretch>
        </p:blipFill>
        <p:spPr>
          <a:xfrm>
            <a:off x="1154527" y="-172166"/>
            <a:ext cx="11223991" cy="3903101"/>
          </a:xfrm>
          <a:prstGeom prst="rect">
            <a:avLst/>
          </a:prstGeom>
        </p:spPr>
      </p:pic>
      <p:pic>
        <p:nvPicPr>
          <p:cNvPr id="4" name="Picture 3" descr="ki-thuat-khan-trai-ban - Kinh nghiệm dạy học Học mãi"/>
          <p:cNvPicPr/>
          <p:nvPr/>
        </p:nvPicPr>
        <p:blipFill>
          <a:blip r:embed="rId4">
            <a:extLst>
              <a:ext uri="{28A0092B-C50C-407E-A947-70E740481C1C}">
                <a14:useLocalDpi xmlns:a14="http://schemas.microsoft.com/office/drawing/2010/main" val="0"/>
              </a:ext>
            </a:extLst>
          </a:blip>
          <a:srcRect/>
          <a:stretch>
            <a:fillRect/>
          </a:stretch>
        </p:blipFill>
        <p:spPr bwMode="auto">
          <a:xfrm>
            <a:off x="4012442" y="3903260"/>
            <a:ext cx="5254388" cy="2524836"/>
          </a:xfrm>
          <a:prstGeom prst="rect">
            <a:avLst/>
          </a:prstGeom>
          <a:noFill/>
          <a:ln>
            <a:noFill/>
          </a:ln>
        </p:spPr>
      </p:pic>
      <p:sp>
        <p:nvSpPr>
          <p:cNvPr id="5" name="Rectangle 4"/>
          <p:cNvSpPr/>
          <p:nvPr/>
        </p:nvSpPr>
        <p:spPr>
          <a:xfrm>
            <a:off x="3575713" y="1040720"/>
            <a:ext cx="6737445" cy="2308324"/>
          </a:xfrm>
          <a:prstGeom prst="rect">
            <a:avLst/>
          </a:prstGeom>
        </p:spPr>
        <p:txBody>
          <a:bodyPr wrap="square">
            <a:spAutoFit/>
          </a:bodyPr>
          <a:lstStyle/>
          <a:p>
            <a:r>
              <a:rPr lang="en-US" sz="2400" b="1">
                <a:latin typeface="Times New Roman" pitchFamily="18" charset="0"/>
                <a:cs typeface="Times New Roman" pitchFamily="18" charset="0"/>
              </a:rPr>
              <a:t>THẢO LUẬN NHÓM (kĩ thuật khăn trải bàn)</a:t>
            </a:r>
          </a:p>
          <a:p>
            <a:pPr algn="ctr"/>
            <a:r>
              <a:rPr lang="en-US" sz="2400" i="1">
                <a:latin typeface="Times New Roman" pitchFamily="18" charset="0"/>
                <a:cs typeface="Times New Roman" pitchFamily="18" charset="0"/>
              </a:rPr>
              <a:t>Nhiệm vụ: Trong phần kết, khi kể về tình trạng cuộc sống của Na-đi-a và của mình nhiều năm sau, người kể chuyện có tâm trạng thế nào? Hãy nêu nhận xét về cảm hứng chủ đạo của truyện ngắn.</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a:t>
            </a:r>
          </a:p>
        </p:txBody>
      </p:sp>
      <p:pic>
        <p:nvPicPr>
          <p:cNvPr id="6" name="Picture 5" descr="22858PICdbgea5Gz679dY_PIC2018.png"/>
          <p:cNvPicPr>
            <a:picLocks noChangeAspect="1"/>
          </p:cNvPicPr>
          <p:nvPr/>
        </p:nvPicPr>
        <p:blipFill>
          <a:blip r:embed="rId5" cstate="print"/>
          <a:stretch>
            <a:fillRect/>
          </a:stretch>
        </p:blipFill>
        <p:spPr>
          <a:xfrm flipH="1">
            <a:off x="-286899" y="2723816"/>
            <a:ext cx="3109611" cy="4134184"/>
          </a:xfrm>
          <a:prstGeom prst="rect">
            <a:avLst/>
          </a:prstGeom>
        </p:spPr>
      </p:pic>
    </p:spTree>
    <p:extLst>
      <p:ext uri="{BB962C8B-B14F-4D97-AF65-F5344CB8AC3E}">
        <p14:creationId xmlns:p14="http://schemas.microsoft.com/office/powerpoint/2010/main" val="310995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sp>
        <p:nvSpPr>
          <p:cNvPr id="7" name="Circular Arrow 6"/>
          <p:cNvSpPr/>
          <p:nvPr/>
        </p:nvSpPr>
        <p:spPr>
          <a:xfrm rot="16200000">
            <a:off x="4428144" y="786206"/>
            <a:ext cx="3302757" cy="5524421"/>
          </a:xfrm>
          <a:prstGeom prst="circularArrow">
            <a:avLst>
              <a:gd name="adj1" fmla="val 10980"/>
              <a:gd name="adj2" fmla="val 1142322"/>
              <a:gd name="adj3" fmla="val 9000000"/>
              <a:gd name="adj4" fmla="val 10800000"/>
              <a:gd name="adj5" fmla="val 125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SG"/>
          </a:p>
        </p:txBody>
      </p:sp>
      <p:sp>
        <p:nvSpPr>
          <p:cNvPr id="9" name="Freeform 8"/>
          <p:cNvSpPr/>
          <p:nvPr/>
        </p:nvSpPr>
        <p:spPr>
          <a:xfrm>
            <a:off x="4169843" y="3246080"/>
            <a:ext cx="3957849" cy="1223148"/>
          </a:xfrm>
          <a:custGeom>
            <a:avLst/>
            <a:gdLst>
              <a:gd name="connsiteX0" fmla="*/ 0 w 2834233"/>
              <a:gd name="connsiteY0" fmla="*/ 0 h 1416900"/>
              <a:gd name="connsiteX1" fmla="*/ 2834233 w 2834233"/>
              <a:gd name="connsiteY1" fmla="*/ 0 h 1416900"/>
              <a:gd name="connsiteX2" fmla="*/ 2834233 w 2834233"/>
              <a:gd name="connsiteY2" fmla="*/ 1416900 h 1416900"/>
              <a:gd name="connsiteX3" fmla="*/ 0 w 2834233"/>
              <a:gd name="connsiteY3" fmla="*/ 1416900 h 1416900"/>
              <a:gd name="connsiteX4" fmla="*/ 0 w 2834233"/>
              <a:gd name="connsiteY4" fmla="*/ 0 h 141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233" h="1416900">
                <a:moveTo>
                  <a:pt x="0" y="0"/>
                </a:moveTo>
                <a:lnTo>
                  <a:pt x="2834233" y="0"/>
                </a:lnTo>
                <a:lnTo>
                  <a:pt x="2834233" y="1416900"/>
                </a:lnTo>
                <a:lnTo>
                  <a:pt x="0" y="14169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vi-VN" sz="3600" b="1" kern="1200">
                <a:latin typeface="Times New Roman" pitchFamily="18" charset="0"/>
                <a:cs typeface="Times New Roman" pitchFamily="18" charset="0"/>
              </a:rPr>
              <a:t>Cảm hứng chủ đạo</a:t>
            </a:r>
            <a:endParaRPr lang="en-US" sz="3600" kern="1200">
              <a:latin typeface="Times New Roman" pitchFamily="18" charset="0"/>
              <a:cs typeface="Times New Roman" pitchFamily="18" charset="0"/>
            </a:endParaRPr>
          </a:p>
        </p:txBody>
      </p:sp>
      <p:sp>
        <p:nvSpPr>
          <p:cNvPr id="11" name="任意多边形: 形状 305">
            <a:extLst>
              <a:ext uri="{FF2B5EF4-FFF2-40B4-BE49-F238E27FC236}">
                <a16:creationId xmlns:a16="http://schemas.microsoft.com/office/drawing/2014/main" id="{B313AB0D-609C-B29E-E4EC-6F1532C23B6E}"/>
              </a:ext>
            </a:extLst>
          </p:cNvPr>
          <p:cNvSpPr/>
          <p:nvPr/>
        </p:nvSpPr>
        <p:spPr>
          <a:xfrm flipH="1">
            <a:off x="519069" y="1012544"/>
            <a:ext cx="2541232" cy="2329539"/>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 fmla="*/ 38100 w 3217073"/>
              <a:gd name="connsiteY0" fmla="*/ 1399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0" fmla="*/ 152400 w 3217073"/>
              <a:gd name="connsiteY0" fmla="*/ 2133802 h 2200916"/>
              <a:gd name="connsiteX1" fmla="*/ 25400 w 3217073"/>
              <a:gd name="connsiteY1" fmla="*/ 2057602 h 2200916"/>
              <a:gd name="connsiteX2" fmla="*/ 63500 w 3217073"/>
              <a:gd name="connsiteY2" fmla="*/ 1536902 h 2200916"/>
              <a:gd name="connsiteX3" fmla="*/ 0 w 3217073"/>
              <a:gd name="connsiteY3" fmla="*/ 1054302 h 2200916"/>
              <a:gd name="connsiteX4" fmla="*/ 63500 w 3217073"/>
              <a:gd name="connsiteY4" fmla="*/ 609802 h 2200916"/>
              <a:gd name="connsiteX5" fmla="*/ 38100 w 3217073"/>
              <a:gd name="connsiteY5" fmla="*/ 139902 h 2200916"/>
              <a:gd name="connsiteX6" fmla="*/ 495300 w 3217073"/>
              <a:gd name="connsiteY6" fmla="*/ 51002 h 2200916"/>
              <a:gd name="connsiteX7" fmla="*/ 1168400 w 3217073"/>
              <a:gd name="connsiteY7" fmla="*/ 89102 h 2200916"/>
              <a:gd name="connsiteX8" fmla="*/ 1955800 w 3217073"/>
              <a:gd name="connsiteY8" fmla="*/ 202 h 2200916"/>
              <a:gd name="connsiteX9" fmla="*/ 2844800 w 3217073"/>
              <a:gd name="connsiteY9" fmla="*/ 63702 h 2200916"/>
              <a:gd name="connsiteX10" fmla="*/ 3136900 w 3217073"/>
              <a:gd name="connsiteY10" fmla="*/ 25602 h 2200916"/>
              <a:gd name="connsiteX11" fmla="*/ 3136900 w 3217073"/>
              <a:gd name="connsiteY11" fmla="*/ 292302 h 2200916"/>
              <a:gd name="connsiteX12" fmla="*/ 3162300 w 3217073"/>
              <a:gd name="connsiteY12" fmla="*/ 901902 h 2200916"/>
              <a:gd name="connsiteX13" fmla="*/ 3098800 w 3217073"/>
              <a:gd name="connsiteY13" fmla="*/ 1562302 h 2200916"/>
              <a:gd name="connsiteX14" fmla="*/ 3200400 w 3217073"/>
              <a:gd name="connsiteY14" fmla="*/ 2032202 h 2200916"/>
              <a:gd name="connsiteX15" fmla="*/ 3162300 w 3217073"/>
              <a:gd name="connsiteY15" fmla="*/ 2159202 h 2200916"/>
              <a:gd name="connsiteX16" fmla="*/ 2692400 w 3217073"/>
              <a:gd name="connsiteY16" fmla="*/ 2133802 h 2200916"/>
              <a:gd name="connsiteX17" fmla="*/ 1981200 w 3217073"/>
              <a:gd name="connsiteY17" fmla="*/ 2197302 h 2200916"/>
              <a:gd name="connsiteX18" fmla="*/ 1333500 w 3217073"/>
              <a:gd name="connsiteY18" fmla="*/ 2121102 h 2200916"/>
              <a:gd name="connsiteX19" fmla="*/ 762000 w 3217073"/>
              <a:gd name="connsiteY19" fmla="*/ 2184602 h 2200916"/>
              <a:gd name="connsiteX20" fmla="*/ 212619 w 3217073"/>
              <a:gd name="connsiteY20" fmla="*/ 2200916 h 2200916"/>
              <a:gd name="connsiteX0" fmla="*/ 25400 w 3217073"/>
              <a:gd name="connsiteY0" fmla="*/ 2057602 h 2200916"/>
              <a:gd name="connsiteX1" fmla="*/ 63500 w 3217073"/>
              <a:gd name="connsiteY1" fmla="*/ 1536902 h 2200916"/>
              <a:gd name="connsiteX2" fmla="*/ 0 w 3217073"/>
              <a:gd name="connsiteY2" fmla="*/ 1054302 h 2200916"/>
              <a:gd name="connsiteX3" fmla="*/ 63500 w 3217073"/>
              <a:gd name="connsiteY3" fmla="*/ 609802 h 2200916"/>
              <a:gd name="connsiteX4" fmla="*/ 38100 w 3217073"/>
              <a:gd name="connsiteY4" fmla="*/ 139902 h 2200916"/>
              <a:gd name="connsiteX5" fmla="*/ 495300 w 3217073"/>
              <a:gd name="connsiteY5" fmla="*/ 51002 h 2200916"/>
              <a:gd name="connsiteX6" fmla="*/ 1168400 w 3217073"/>
              <a:gd name="connsiteY6" fmla="*/ 89102 h 2200916"/>
              <a:gd name="connsiteX7" fmla="*/ 1955800 w 3217073"/>
              <a:gd name="connsiteY7" fmla="*/ 202 h 2200916"/>
              <a:gd name="connsiteX8" fmla="*/ 2844800 w 3217073"/>
              <a:gd name="connsiteY8" fmla="*/ 63702 h 2200916"/>
              <a:gd name="connsiteX9" fmla="*/ 3136900 w 3217073"/>
              <a:gd name="connsiteY9" fmla="*/ 25602 h 2200916"/>
              <a:gd name="connsiteX10" fmla="*/ 3136900 w 3217073"/>
              <a:gd name="connsiteY10" fmla="*/ 292302 h 2200916"/>
              <a:gd name="connsiteX11" fmla="*/ 3162300 w 3217073"/>
              <a:gd name="connsiteY11" fmla="*/ 901902 h 2200916"/>
              <a:gd name="connsiteX12" fmla="*/ 3098800 w 3217073"/>
              <a:gd name="connsiteY12" fmla="*/ 1562302 h 2200916"/>
              <a:gd name="connsiteX13" fmla="*/ 3200400 w 3217073"/>
              <a:gd name="connsiteY13" fmla="*/ 2032202 h 2200916"/>
              <a:gd name="connsiteX14" fmla="*/ 3162300 w 3217073"/>
              <a:gd name="connsiteY14" fmla="*/ 2159202 h 2200916"/>
              <a:gd name="connsiteX15" fmla="*/ 2692400 w 3217073"/>
              <a:gd name="connsiteY15" fmla="*/ 2133802 h 2200916"/>
              <a:gd name="connsiteX16" fmla="*/ 1981200 w 3217073"/>
              <a:gd name="connsiteY16" fmla="*/ 2197302 h 2200916"/>
              <a:gd name="connsiteX17" fmla="*/ 1333500 w 3217073"/>
              <a:gd name="connsiteY17" fmla="*/ 2121102 h 2200916"/>
              <a:gd name="connsiteX18" fmla="*/ 762000 w 3217073"/>
              <a:gd name="connsiteY18" fmla="*/ 2184602 h 2200916"/>
              <a:gd name="connsiteX19" fmla="*/ 212619 w 3217073"/>
              <a:gd name="connsiteY19" fmla="*/ 2200916 h 2200916"/>
              <a:gd name="connsiteX0" fmla="*/ 25400 w 3217073"/>
              <a:gd name="connsiteY0" fmla="*/ 2057972 h 2201286"/>
              <a:gd name="connsiteX1" fmla="*/ 63500 w 3217073"/>
              <a:gd name="connsiteY1" fmla="*/ 1537272 h 2201286"/>
              <a:gd name="connsiteX2" fmla="*/ 0 w 3217073"/>
              <a:gd name="connsiteY2" fmla="*/ 1054672 h 2201286"/>
              <a:gd name="connsiteX3" fmla="*/ 63500 w 3217073"/>
              <a:gd name="connsiteY3" fmla="*/ 610172 h 2201286"/>
              <a:gd name="connsiteX4" fmla="*/ 38100 w 3217073"/>
              <a:gd name="connsiteY4" fmla="*/ 140272 h 2201286"/>
              <a:gd name="connsiteX5" fmla="*/ 495300 w 3217073"/>
              <a:gd name="connsiteY5" fmla="*/ 51372 h 2201286"/>
              <a:gd name="connsiteX6" fmla="*/ 1168400 w 3217073"/>
              <a:gd name="connsiteY6" fmla="*/ 89472 h 2201286"/>
              <a:gd name="connsiteX7" fmla="*/ 1955800 w 3217073"/>
              <a:gd name="connsiteY7" fmla="*/ 572 h 2201286"/>
              <a:gd name="connsiteX8" fmla="*/ 2844800 w 3217073"/>
              <a:gd name="connsiteY8" fmla="*/ 64072 h 2201286"/>
              <a:gd name="connsiteX9" fmla="*/ 3136900 w 3217073"/>
              <a:gd name="connsiteY9" fmla="*/ 292672 h 2201286"/>
              <a:gd name="connsiteX10" fmla="*/ 3162300 w 3217073"/>
              <a:gd name="connsiteY10" fmla="*/ 902272 h 2201286"/>
              <a:gd name="connsiteX11" fmla="*/ 3098800 w 3217073"/>
              <a:gd name="connsiteY11" fmla="*/ 1562672 h 2201286"/>
              <a:gd name="connsiteX12" fmla="*/ 3200400 w 3217073"/>
              <a:gd name="connsiteY12" fmla="*/ 2032572 h 2201286"/>
              <a:gd name="connsiteX13" fmla="*/ 3162300 w 3217073"/>
              <a:gd name="connsiteY13" fmla="*/ 2159572 h 2201286"/>
              <a:gd name="connsiteX14" fmla="*/ 2692400 w 3217073"/>
              <a:gd name="connsiteY14" fmla="*/ 2134172 h 2201286"/>
              <a:gd name="connsiteX15" fmla="*/ 1981200 w 3217073"/>
              <a:gd name="connsiteY15" fmla="*/ 2197672 h 2201286"/>
              <a:gd name="connsiteX16" fmla="*/ 1333500 w 3217073"/>
              <a:gd name="connsiteY16" fmla="*/ 2121472 h 2201286"/>
              <a:gd name="connsiteX17" fmla="*/ 762000 w 3217073"/>
              <a:gd name="connsiteY17" fmla="*/ 2184972 h 2201286"/>
              <a:gd name="connsiteX18" fmla="*/ 212619 w 3217073"/>
              <a:gd name="connsiteY18" fmla="*/ 2201286 h 2201286"/>
              <a:gd name="connsiteX0" fmla="*/ 25400 w 3181715"/>
              <a:gd name="connsiteY0" fmla="*/ 2057972 h 2201286"/>
              <a:gd name="connsiteX1" fmla="*/ 63500 w 3181715"/>
              <a:gd name="connsiteY1" fmla="*/ 1537272 h 2201286"/>
              <a:gd name="connsiteX2" fmla="*/ 0 w 3181715"/>
              <a:gd name="connsiteY2" fmla="*/ 1054672 h 2201286"/>
              <a:gd name="connsiteX3" fmla="*/ 63500 w 3181715"/>
              <a:gd name="connsiteY3" fmla="*/ 610172 h 2201286"/>
              <a:gd name="connsiteX4" fmla="*/ 38100 w 3181715"/>
              <a:gd name="connsiteY4" fmla="*/ 140272 h 2201286"/>
              <a:gd name="connsiteX5" fmla="*/ 495300 w 3181715"/>
              <a:gd name="connsiteY5" fmla="*/ 51372 h 2201286"/>
              <a:gd name="connsiteX6" fmla="*/ 1168400 w 3181715"/>
              <a:gd name="connsiteY6" fmla="*/ 89472 h 2201286"/>
              <a:gd name="connsiteX7" fmla="*/ 1955800 w 3181715"/>
              <a:gd name="connsiteY7" fmla="*/ 572 h 2201286"/>
              <a:gd name="connsiteX8" fmla="*/ 2844800 w 3181715"/>
              <a:gd name="connsiteY8" fmla="*/ 64072 h 2201286"/>
              <a:gd name="connsiteX9" fmla="*/ 3136900 w 3181715"/>
              <a:gd name="connsiteY9" fmla="*/ 292672 h 2201286"/>
              <a:gd name="connsiteX10" fmla="*/ 3162300 w 3181715"/>
              <a:gd name="connsiteY10" fmla="*/ 902272 h 2201286"/>
              <a:gd name="connsiteX11" fmla="*/ 3098800 w 3181715"/>
              <a:gd name="connsiteY11" fmla="*/ 1562672 h 2201286"/>
              <a:gd name="connsiteX12" fmla="*/ 3162300 w 3181715"/>
              <a:gd name="connsiteY12" fmla="*/ 2159572 h 2201286"/>
              <a:gd name="connsiteX13" fmla="*/ 2692400 w 3181715"/>
              <a:gd name="connsiteY13" fmla="*/ 2134172 h 2201286"/>
              <a:gd name="connsiteX14" fmla="*/ 1981200 w 3181715"/>
              <a:gd name="connsiteY14" fmla="*/ 2197672 h 2201286"/>
              <a:gd name="connsiteX15" fmla="*/ 1333500 w 3181715"/>
              <a:gd name="connsiteY15" fmla="*/ 2121472 h 2201286"/>
              <a:gd name="connsiteX16" fmla="*/ 762000 w 3181715"/>
              <a:gd name="connsiteY16" fmla="*/ 2184972 h 2201286"/>
              <a:gd name="connsiteX17" fmla="*/ 212619 w 3181715"/>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38100 w 3171853"/>
              <a:gd name="connsiteY4" fmla="*/ 140272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46463 w 3171853"/>
              <a:gd name="connsiteY4" fmla="*/ 168236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197739"/>
              <a:gd name="connsiteX1" fmla="*/ 63500 w 3171853"/>
              <a:gd name="connsiteY1" fmla="*/ 1537272 h 2197739"/>
              <a:gd name="connsiteX2" fmla="*/ 0 w 3171853"/>
              <a:gd name="connsiteY2" fmla="*/ 1054672 h 2197739"/>
              <a:gd name="connsiteX3" fmla="*/ 63500 w 3171853"/>
              <a:gd name="connsiteY3" fmla="*/ 610172 h 2197739"/>
              <a:gd name="connsiteX4" fmla="*/ 46463 w 3171853"/>
              <a:gd name="connsiteY4" fmla="*/ 168236 h 2197739"/>
              <a:gd name="connsiteX5" fmla="*/ 495300 w 3171853"/>
              <a:gd name="connsiteY5" fmla="*/ 51372 h 2197739"/>
              <a:gd name="connsiteX6" fmla="*/ 1168400 w 3171853"/>
              <a:gd name="connsiteY6" fmla="*/ 89472 h 2197739"/>
              <a:gd name="connsiteX7" fmla="*/ 1955800 w 3171853"/>
              <a:gd name="connsiteY7" fmla="*/ 572 h 2197739"/>
              <a:gd name="connsiteX8" fmla="*/ 2844800 w 3171853"/>
              <a:gd name="connsiteY8" fmla="*/ 64072 h 2197739"/>
              <a:gd name="connsiteX9" fmla="*/ 3136900 w 3171853"/>
              <a:gd name="connsiteY9" fmla="*/ 292672 h 2197739"/>
              <a:gd name="connsiteX10" fmla="*/ 3162300 w 3171853"/>
              <a:gd name="connsiteY10" fmla="*/ 902272 h 2197739"/>
              <a:gd name="connsiteX11" fmla="*/ 3098800 w 3171853"/>
              <a:gd name="connsiteY11" fmla="*/ 1562672 h 2197739"/>
              <a:gd name="connsiteX12" fmla="*/ 3061935 w 3171853"/>
              <a:gd name="connsiteY12" fmla="*/ 2094322 h 2197739"/>
              <a:gd name="connsiteX13" fmla="*/ 2692400 w 3171853"/>
              <a:gd name="connsiteY13" fmla="*/ 2134172 h 2197739"/>
              <a:gd name="connsiteX14" fmla="*/ 1981200 w 3171853"/>
              <a:gd name="connsiteY14" fmla="*/ 2197672 h 2197739"/>
              <a:gd name="connsiteX15" fmla="*/ 1333500 w 3171853"/>
              <a:gd name="connsiteY15" fmla="*/ 2121472 h 2197739"/>
              <a:gd name="connsiteX16" fmla="*/ 762000 w 3171853"/>
              <a:gd name="connsiteY16" fmla="*/ 2184972 h 2197739"/>
              <a:gd name="connsiteX17" fmla="*/ 179164 w 3171853"/>
              <a:gd name="connsiteY17" fmla="*/ 2126715 h 21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a:solidFill>
              <a:srgbClr val="9BBB5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2" name="Rectangle 11"/>
          <p:cNvSpPr/>
          <p:nvPr/>
        </p:nvSpPr>
        <p:spPr>
          <a:xfrm>
            <a:off x="700138" y="1517487"/>
            <a:ext cx="2179093" cy="1421928"/>
          </a:xfrm>
          <a:prstGeom prst="rect">
            <a:avLst/>
          </a:prstGeom>
        </p:spPr>
        <p:txBody>
          <a:bodyPr wrap="square">
            <a:spAutoFit/>
          </a:bodyPr>
          <a:lstStyle/>
          <a:p>
            <a:pPr marL="0" lvl="1" algn="ctr" defTabSz="533400">
              <a:lnSpc>
                <a:spcPct val="90000"/>
              </a:lnSpc>
              <a:spcBef>
                <a:spcPct val="0"/>
              </a:spcBef>
              <a:spcAft>
                <a:spcPct val="15000"/>
              </a:spcAft>
            </a:pPr>
            <a:r>
              <a:rPr lang="en-US" sz="2400">
                <a:latin typeface="Times New Roman" pitchFamily="18" charset="0"/>
                <a:cs typeface="Times New Roman" pitchFamily="18" charset="0"/>
              </a:rPr>
              <a:t>cố tỏ ra lãnh đạm (“qua lâu rồi”, “cũng thế cả thôi”)</a:t>
            </a:r>
          </a:p>
        </p:txBody>
      </p:sp>
      <p:sp>
        <p:nvSpPr>
          <p:cNvPr id="13" name="任意多边形: 形状 305">
            <a:extLst>
              <a:ext uri="{FF2B5EF4-FFF2-40B4-BE49-F238E27FC236}">
                <a16:creationId xmlns:a16="http://schemas.microsoft.com/office/drawing/2014/main" id="{B313AB0D-609C-B29E-E4EC-6F1532C23B6E}"/>
              </a:ext>
            </a:extLst>
          </p:cNvPr>
          <p:cNvSpPr/>
          <p:nvPr/>
        </p:nvSpPr>
        <p:spPr>
          <a:xfrm flipH="1">
            <a:off x="3317311" y="0"/>
            <a:ext cx="5662916" cy="2014797"/>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 fmla="*/ 38100 w 3217073"/>
              <a:gd name="connsiteY0" fmla="*/ 1399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0" fmla="*/ 152400 w 3217073"/>
              <a:gd name="connsiteY0" fmla="*/ 2133802 h 2200916"/>
              <a:gd name="connsiteX1" fmla="*/ 25400 w 3217073"/>
              <a:gd name="connsiteY1" fmla="*/ 2057602 h 2200916"/>
              <a:gd name="connsiteX2" fmla="*/ 63500 w 3217073"/>
              <a:gd name="connsiteY2" fmla="*/ 1536902 h 2200916"/>
              <a:gd name="connsiteX3" fmla="*/ 0 w 3217073"/>
              <a:gd name="connsiteY3" fmla="*/ 1054302 h 2200916"/>
              <a:gd name="connsiteX4" fmla="*/ 63500 w 3217073"/>
              <a:gd name="connsiteY4" fmla="*/ 609802 h 2200916"/>
              <a:gd name="connsiteX5" fmla="*/ 38100 w 3217073"/>
              <a:gd name="connsiteY5" fmla="*/ 139902 h 2200916"/>
              <a:gd name="connsiteX6" fmla="*/ 495300 w 3217073"/>
              <a:gd name="connsiteY6" fmla="*/ 51002 h 2200916"/>
              <a:gd name="connsiteX7" fmla="*/ 1168400 w 3217073"/>
              <a:gd name="connsiteY7" fmla="*/ 89102 h 2200916"/>
              <a:gd name="connsiteX8" fmla="*/ 1955800 w 3217073"/>
              <a:gd name="connsiteY8" fmla="*/ 202 h 2200916"/>
              <a:gd name="connsiteX9" fmla="*/ 2844800 w 3217073"/>
              <a:gd name="connsiteY9" fmla="*/ 63702 h 2200916"/>
              <a:gd name="connsiteX10" fmla="*/ 3136900 w 3217073"/>
              <a:gd name="connsiteY10" fmla="*/ 25602 h 2200916"/>
              <a:gd name="connsiteX11" fmla="*/ 3136900 w 3217073"/>
              <a:gd name="connsiteY11" fmla="*/ 292302 h 2200916"/>
              <a:gd name="connsiteX12" fmla="*/ 3162300 w 3217073"/>
              <a:gd name="connsiteY12" fmla="*/ 901902 h 2200916"/>
              <a:gd name="connsiteX13" fmla="*/ 3098800 w 3217073"/>
              <a:gd name="connsiteY13" fmla="*/ 1562302 h 2200916"/>
              <a:gd name="connsiteX14" fmla="*/ 3200400 w 3217073"/>
              <a:gd name="connsiteY14" fmla="*/ 2032202 h 2200916"/>
              <a:gd name="connsiteX15" fmla="*/ 3162300 w 3217073"/>
              <a:gd name="connsiteY15" fmla="*/ 2159202 h 2200916"/>
              <a:gd name="connsiteX16" fmla="*/ 2692400 w 3217073"/>
              <a:gd name="connsiteY16" fmla="*/ 2133802 h 2200916"/>
              <a:gd name="connsiteX17" fmla="*/ 1981200 w 3217073"/>
              <a:gd name="connsiteY17" fmla="*/ 2197302 h 2200916"/>
              <a:gd name="connsiteX18" fmla="*/ 1333500 w 3217073"/>
              <a:gd name="connsiteY18" fmla="*/ 2121102 h 2200916"/>
              <a:gd name="connsiteX19" fmla="*/ 762000 w 3217073"/>
              <a:gd name="connsiteY19" fmla="*/ 2184602 h 2200916"/>
              <a:gd name="connsiteX20" fmla="*/ 212619 w 3217073"/>
              <a:gd name="connsiteY20" fmla="*/ 2200916 h 2200916"/>
              <a:gd name="connsiteX0" fmla="*/ 25400 w 3217073"/>
              <a:gd name="connsiteY0" fmla="*/ 2057602 h 2200916"/>
              <a:gd name="connsiteX1" fmla="*/ 63500 w 3217073"/>
              <a:gd name="connsiteY1" fmla="*/ 1536902 h 2200916"/>
              <a:gd name="connsiteX2" fmla="*/ 0 w 3217073"/>
              <a:gd name="connsiteY2" fmla="*/ 1054302 h 2200916"/>
              <a:gd name="connsiteX3" fmla="*/ 63500 w 3217073"/>
              <a:gd name="connsiteY3" fmla="*/ 609802 h 2200916"/>
              <a:gd name="connsiteX4" fmla="*/ 38100 w 3217073"/>
              <a:gd name="connsiteY4" fmla="*/ 139902 h 2200916"/>
              <a:gd name="connsiteX5" fmla="*/ 495300 w 3217073"/>
              <a:gd name="connsiteY5" fmla="*/ 51002 h 2200916"/>
              <a:gd name="connsiteX6" fmla="*/ 1168400 w 3217073"/>
              <a:gd name="connsiteY6" fmla="*/ 89102 h 2200916"/>
              <a:gd name="connsiteX7" fmla="*/ 1955800 w 3217073"/>
              <a:gd name="connsiteY7" fmla="*/ 202 h 2200916"/>
              <a:gd name="connsiteX8" fmla="*/ 2844800 w 3217073"/>
              <a:gd name="connsiteY8" fmla="*/ 63702 h 2200916"/>
              <a:gd name="connsiteX9" fmla="*/ 3136900 w 3217073"/>
              <a:gd name="connsiteY9" fmla="*/ 25602 h 2200916"/>
              <a:gd name="connsiteX10" fmla="*/ 3136900 w 3217073"/>
              <a:gd name="connsiteY10" fmla="*/ 292302 h 2200916"/>
              <a:gd name="connsiteX11" fmla="*/ 3162300 w 3217073"/>
              <a:gd name="connsiteY11" fmla="*/ 901902 h 2200916"/>
              <a:gd name="connsiteX12" fmla="*/ 3098800 w 3217073"/>
              <a:gd name="connsiteY12" fmla="*/ 1562302 h 2200916"/>
              <a:gd name="connsiteX13" fmla="*/ 3200400 w 3217073"/>
              <a:gd name="connsiteY13" fmla="*/ 2032202 h 2200916"/>
              <a:gd name="connsiteX14" fmla="*/ 3162300 w 3217073"/>
              <a:gd name="connsiteY14" fmla="*/ 2159202 h 2200916"/>
              <a:gd name="connsiteX15" fmla="*/ 2692400 w 3217073"/>
              <a:gd name="connsiteY15" fmla="*/ 2133802 h 2200916"/>
              <a:gd name="connsiteX16" fmla="*/ 1981200 w 3217073"/>
              <a:gd name="connsiteY16" fmla="*/ 2197302 h 2200916"/>
              <a:gd name="connsiteX17" fmla="*/ 1333500 w 3217073"/>
              <a:gd name="connsiteY17" fmla="*/ 2121102 h 2200916"/>
              <a:gd name="connsiteX18" fmla="*/ 762000 w 3217073"/>
              <a:gd name="connsiteY18" fmla="*/ 2184602 h 2200916"/>
              <a:gd name="connsiteX19" fmla="*/ 212619 w 3217073"/>
              <a:gd name="connsiteY19" fmla="*/ 2200916 h 2200916"/>
              <a:gd name="connsiteX0" fmla="*/ 25400 w 3217073"/>
              <a:gd name="connsiteY0" fmla="*/ 2057972 h 2201286"/>
              <a:gd name="connsiteX1" fmla="*/ 63500 w 3217073"/>
              <a:gd name="connsiteY1" fmla="*/ 1537272 h 2201286"/>
              <a:gd name="connsiteX2" fmla="*/ 0 w 3217073"/>
              <a:gd name="connsiteY2" fmla="*/ 1054672 h 2201286"/>
              <a:gd name="connsiteX3" fmla="*/ 63500 w 3217073"/>
              <a:gd name="connsiteY3" fmla="*/ 610172 h 2201286"/>
              <a:gd name="connsiteX4" fmla="*/ 38100 w 3217073"/>
              <a:gd name="connsiteY4" fmla="*/ 140272 h 2201286"/>
              <a:gd name="connsiteX5" fmla="*/ 495300 w 3217073"/>
              <a:gd name="connsiteY5" fmla="*/ 51372 h 2201286"/>
              <a:gd name="connsiteX6" fmla="*/ 1168400 w 3217073"/>
              <a:gd name="connsiteY6" fmla="*/ 89472 h 2201286"/>
              <a:gd name="connsiteX7" fmla="*/ 1955800 w 3217073"/>
              <a:gd name="connsiteY7" fmla="*/ 572 h 2201286"/>
              <a:gd name="connsiteX8" fmla="*/ 2844800 w 3217073"/>
              <a:gd name="connsiteY8" fmla="*/ 64072 h 2201286"/>
              <a:gd name="connsiteX9" fmla="*/ 3136900 w 3217073"/>
              <a:gd name="connsiteY9" fmla="*/ 292672 h 2201286"/>
              <a:gd name="connsiteX10" fmla="*/ 3162300 w 3217073"/>
              <a:gd name="connsiteY10" fmla="*/ 902272 h 2201286"/>
              <a:gd name="connsiteX11" fmla="*/ 3098800 w 3217073"/>
              <a:gd name="connsiteY11" fmla="*/ 1562672 h 2201286"/>
              <a:gd name="connsiteX12" fmla="*/ 3200400 w 3217073"/>
              <a:gd name="connsiteY12" fmla="*/ 2032572 h 2201286"/>
              <a:gd name="connsiteX13" fmla="*/ 3162300 w 3217073"/>
              <a:gd name="connsiteY13" fmla="*/ 2159572 h 2201286"/>
              <a:gd name="connsiteX14" fmla="*/ 2692400 w 3217073"/>
              <a:gd name="connsiteY14" fmla="*/ 2134172 h 2201286"/>
              <a:gd name="connsiteX15" fmla="*/ 1981200 w 3217073"/>
              <a:gd name="connsiteY15" fmla="*/ 2197672 h 2201286"/>
              <a:gd name="connsiteX16" fmla="*/ 1333500 w 3217073"/>
              <a:gd name="connsiteY16" fmla="*/ 2121472 h 2201286"/>
              <a:gd name="connsiteX17" fmla="*/ 762000 w 3217073"/>
              <a:gd name="connsiteY17" fmla="*/ 2184972 h 2201286"/>
              <a:gd name="connsiteX18" fmla="*/ 212619 w 3217073"/>
              <a:gd name="connsiteY18" fmla="*/ 2201286 h 2201286"/>
              <a:gd name="connsiteX0" fmla="*/ 25400 w 3181715"/>
              <a:gd name="connsiteY0" fmla="*/ 2057972 h 2201286"/>
              <a:gd name="connsiteX1" fmla="*/ 63500 w 3181715"/>
              <a:gd name="connsiteY1" fmla="*/ 1537272 h 2201286"/>
              <a:gd name="connsiteX2" fmla="*/ 0 w 3181715"/>
              <a:gd name="connsiteY2" fmla="*/ 1054672 h 2201286"/>
              <a:gd name="connsiteX3" fmla="*/ 63500 w 3181715"/>
              <a:gd name="connsiteY3" fmla="*/ 610172 h 2201286"/>
              <a:gd name="connsiteX4" fmla="*/ 38100 w 3181715"/>
              <a:gd name="connsiteY4" fmla="*/ 140272 h 2201286"/>
              <a:gd name="connsiteX5" fmla="*/ 495300 w 3181715"/>
              <a:gd name="connsiteY5" fmla="*/ 51372 h 2201286"/>
              <a:gd name="connsiteX6" fmla="*/ 1168400 w 3181715"/>
              <a:gd name="connsiteY6" fmla="*/ 89472 h 2201286"/>
              <a:gd name="connsiteX7" fmla="*/ 1955800 w 3181715"/>
              <a:gd name="connsiteY7" fmla="*/ 572 h 2201286"/>
              <a:gd name="connsiteX8" fmla="*/ 2844800 w 3181715"/>
              <a:gd name="connsiteY8" fmla="*/ 64072 h 2201286"/>
              <a:gd name="connsiteX9" fmla="*/ 3136900 w 3181715"/>
              <a:gd name="connsiteY9" fmla="*/ 292672 h 2201286"/>
              <a:gd name="connsiteX10" fmla="*/ 3162300 w 3181715"/>
              <a:gd name="connsiteY10" fmla="*/ 902272 h 2201286"/>
              <a:gd name="connsiteX11" fmla="*/ 3098800 w 3181715"/>
              <a:gd name="connsiteY11" fmla="*/ 1562672 h 2201286"/>
              <a:gd name="connsiteX12" fmla="*/ 3162300 w 3181715"/>
              <a:gd name="connsiteY12" fmla="*/ 2159572 h 2201286"/>
              <a:gd name="connsiteX13" fmla="*/ 2692400 w 3181715"/>
              <a:gd name="connsiteY13" fmla="*/ 2134172 h 2201286"/>
              <a:gd name="connsiteX14" fmla="*/ 1981200 w 3181715"/>
              <a:gd name="connsiteY14" fmla="*/ 2197672 h 2201286"/>
              <a:gd name="connsiteX15" fmla="*/ 1333500 w 3181715"/>
              <a:gd name="connsiteY15" fmla="*/ 2121472 h 2201286"/>
              <a:gd name="connsiteX16" fmla="*/ 762000 w 3181715"/>
              <a:gd name="connsiteY16" fmla="*/ 2184972 h 2201286"/>
              <a:gd name="connsiteX17" fmla="*/ 212619 w 3181715"/>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38100 w 3171853"/>
              <a:gd name="connsiteY4" fmla="*/ 140272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46463 w 3171853"/>
              <a:gd name="connsiteY4" fmla="*/ 168236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197739"/>
              <a:gd name="connsiteX1" fmla="*/ 63500 w 3171853"/>
              <a:gd name="connsiteY1" fmla="*/ 1537272 h 2197739"/>
              <a:gd name="connsiteX2" fmla="*/ 0 w 3171853"/>
              <a:gd name="connsiteY2" fmla="*/ 1054672 h 2197739"/>
              <a:gd name="connsiteX3" fmla="*/ 63500 w 3171853"/>
              <a:gd name="connsiteY3" fmla="*/ 610172 h 2197739"/>
              <a:gd name="connsiteX4" fmla="*/ 46463 w 3171853"/>
              <a:gd name="connsiteY4" fmla="*/ 168236 h 2197739"/>
              <a:gd name="connsiteX5" fmla="*/ 495300 w 3171853"/>
              <a:gd name="connsiteY5" fmla="*/ 51372 h 2197739"/>
              <a:gd name="connsiteX6" fmla="*/ 1168400 w 3171853"/>
              <a:gd name="connsiteY6" fmla="*/ 89472 h 2197739"/>
              <a:gd name="connsiteX7" fmla="*/ 1955800 w 3171853"/>
              <a:gd name="connsiteY7" fmla="*/ 572 h 2197739"/>
              <a:gd name="connsiteX8" fmla="*/ 2844800 w 3171853"/>
              <a:gd name="connsiteY8" fmla="*/ 64072 h 2197739"/>
              <a:gd name="connsiteX9" fmla="*/ 3136900 w 3171853"/>
              <a:gd name="connsiteY9" fmla="*/ 292672 h 2197739"/>
              <a:gd name="connsiteX10" fmla="*/ 3162300 w 3171853"/>
              <a:gd name="connsiteY10" fmla="*/ 902272 h 2197739"/>
              <a:gd name="connsiteX11" fmla="*/ 3098800 w 3171853"/>
              <a:gd name="connsiteY11" fmla="*/ 1562672 h 2197739"/>
              <a:gd name="connsiteX12" fmla="*/ 3061935 w 3171853"/>
              <a:gd name="connsiteY12" fmla="*/ 2094322 h 2197739"/>
              <a:gd name="connsiteX13" fmla="*/ 2692400 w 3171853"/>
              <a:gd name="connsiteY13" fmla="*/ 2134172 h 2197739"/>
              <a:gd name="connsiteX14" fmla="*/ 1981200 w 3171853"/>
              <a:gd name="connsiteY14" fmla="*/ 2197672 h 2197739"/>
              <a:gd name="connsiteX15" fmla="*/ 1333500 w 3171853"/>
              <a:gd name="connsiteY15" fmla="*/ 2121472 h 2197739"/>
              <a:gd name="connsiteX16" fmla="*/ 762000 w 3171853"/>
              <a:gd name="connsiteY16" fmla="*/ 2184972 h 2197739"/>
              <a:gd name="connsiteX17" fmla="*/ 179164 w 3171853"/>
              <a:gd name="connsiteY17" fmla="*/ 2126715 h 21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a:solidFill>
              <a:srgbClr val="9BBB5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4" name="Rectangle 13"/>
          <p:cNvSpPr/>
          <p:nvPr/>
        </p:nvSpPr>
        <p:spPr>
          <a:xfrm>
            <a:off x="3286276" y="142711"/>
            <a:ext cx="5619445" cy="1754326"/>
          </a:xfrm>
          <a:prstGeom prst="rect">
            <a:avLst/>
          </a:prstGeom>
        </p:spPr>
        <p:txBody>
          <a:bodyPr wrap="square">
            <a:spAutoFit/>
          </a:bodyPr>
          <a:lstStyle/>
          <a:p>
            <a:pPr marL="0" lvl="1" algn="ctr" defTabSz="533400">
              <a:lnSpc>
                <a:spcPct val="90000"/>
              </a:lnSpc>
              <a:spcBef>
                <a:spcPct val="0"/>
              </a:spcBef>
              <a:spcAft>
                <a:spcPct val="15000"/>
              </a:spcAft>
            </a:pPr>
            <a:r>
              <a:rPr lang="en-US" sz="2400">
                <a:latin typeface="Times New Roman" pitchFamily="18" charset="0"/>
                <a:cs typeface="Times New Roman" pitchFamily="18" charset="0"/>
              </a:rPr>
              <a:t>song khi nói về “chút kỉ niệm cùng nhau trượt tuyết” thì giọng điệu lại trở nên day dứt, thiết tha (“không sao quên được”, “hanh phúc nhất”, “xúc động nhất”, “đẹp đẽ nhất trong đời…”)</a:t>
            </a:r>
          </a:p>
        </p:txBody>
      </p:sp>
      <p:sp>
        <p:nvSpPr>
          <p:cNvPr id="15" name="任意多边形: 形状 305">
            <a:extLst>
              <a:ext uri="{FF2B5EF4-FFF2-40B4-BE49-F238E27FC236}">
                <a16:creationId xmlns:a16="http://schemas.microsoft.com/office/drawing/2014/main" id="{B313AB0D-609C-B29E-E4EC-6F1532C23B6E}"/>
              </a:ext>
            </a:extLst>
          </p:cNvPr>
          <p:cNvSpPr/>
          <p:nvPr/>
        </p:nvSpPr>
        <p:spPr>
          <a:xfrm flipH="1">
            <a:off x="8980227" y="1665097"/>
            <a:ext cx="2892640" cy="3534698"/>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 fmla="*/ 38100 w 3217073"/>
              <a:gd name="connsiteY0" fmla="*/ 1399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0" fmla="*/ 152400 w 3217073"/>
              <a:gd name="connsiteY0" fmla="*/ 2133802 h 2200916"/>
              <a:gd name="connsiteX1" fmla="*/ 25400 w 3217073"/>
              <a:gd name="connsiteY1" fmla="*/ 2057602 h 2200916"/>
              <a:gd name="connsiteX2" fmla="*/ 63500 w 3217073"/>
              <a:gd name="connsiteY2" fmla="*/ 1536902 h 2200916"/>
              <a:gd name="connsiteX3" fmla="*/ 0 w 3217073"/>
              <a:gd name="connsiteY3" fmla="*/ 1054302 h 2200916"/>
              <a:gd name="connsiteX4" fmla="*/ 63500 w 3217073"/>
              <a:gd name="connsiteY4" fmla="*/ 609802 h 2200916"/>
              <a:gd name="connsiteX5" fmla="*/ 38100 w 3217073"/>
              <a:gd name="connsiteY5" fmla="*/ 139902 h 2200916"/>
              <a:gd name="connsiteX6" fmla="*/ 495300 w 3217073"/>
              <a:gd name="connsiteY6" fmla="*/ 51002 h 2200916"/>
              <a:gd name="connsiteX7" fmla="*/ 1168400 w 3217073"/>
              <a:gd name="connsiteY7" fmla="*/ 89102 h 2200916"/>
              <a:gd name="connsiteX8" fmla="*/ 1955800 w 3217073"/>
              <a:gd name="connsiteY8" fmla="*/ 202 h 2200916"/>
              <a:gd name="connsiteX9" fmla="*/ 2844800 w 3217073"/>
              <a:gd name="connsiteY9" fmla="*/ 63702 h 2200916"/>
              <a:gd name="connsiteX10" fmla="*/ 3136900 w 3217073"/>
              <a:gd name="connsiteY10" fmla="*/ 25602 h 2200916"/>
              <a:gd name="connsiteX11" fmla="*/ 3136900 w 3217073"/>
              <a:gd name="connsiteY11" fmla="*/ 292302 h 2200916"/>
              <a:gd name="connsiteX12" fmla="*/ 3162300 w 3217073"/>
              <a:gd name="connsiteY12" fmla="*/ 901902 h 2200916"/>
              <a:gd name="connsiteX13" fmla="*/ 3098800 w 3217073"/>
              <a:gd name="connsiteY13" fmla="*/ 1562302 h 2200916"/>
              <a:gd name="connsiteX14" fmla="*/ 3200400 w 3217073"/>
              <a:gd name="connsiteY14" fmla="*/ 2032202 h 2200916"/>
              <a:gd name="connsiteX15" fmla="*/ 3162300 w 3217073"/>
              <a:gd name="connsiteY15" fmla="*/ 2159202 h 2200916"/>
              <a:gd name="connsiteX16" fmla="*/ 2692400 w 3217073"/>
              <a:gd name="connsiteY16" fmla="*/ 2133802 h 2200916"/>
              <a:gd name="connsiteX17" fmla="*/ 1981200 w 3217073"/>
              <a:gd name="connsiteY17" fmla="*/ 2197302 h 2200916"/>
              <a:gd name="connsiteX18" fmla="*/ 1333500 w 3217073"/>
              <a:gd name="connsiteY18" fmla="*/ 2121102 h 2200916"/>
              <a:gd name="connsiteX19" fmla="*/ 762000 w 3217073"/>
              <a:gd name="connsiteY19" fmla="*/ 2184602 h 2200916"/>
              <a:gd name="connsiteX20" fmla="*/ 212619 w 3217073"/>
              <a:gd name="connsiteY20" fmla="*/ 2200916 h 2200916"/>
              <a:gd name="connsiteX0" fmla="*/ 25400 w 3217073"/>
              <a:gd name="connsiteY0" fmla="*/ 2057602 h 2200916"/>
              <a:gd name="connsiteX1" fmla="*/ 63500 w 3217073"/>
              <a:gd name="connsiteY1" fmla="*/ 1536902 h 2200916"/>
              <a:gd name="connsiteX2" fmla="*/ 0 w 3217073"/>
              <a:gd name="connsiteY2" fmla="*/ 1054302 h 2200916"/>
              <a:gd name="connsiteX3" fmla="*/ 63500 w 3217073"/>
              <a:gd name="connsiteY3" fmla="*/ 609802 h 2200916"/>
              <a:gd name="connsiteX4" fmla="*/ 38100 w 3217073"/>
              <a:gd name="connsiteY4" fmla="*/ 139902 h 2200916"/>
              <a:gd name="connsiteX5" fmla="*/ 495300 w 3217073"/>
              <a:gd name="connsiteY5" fmla="*/ 51002 h 2200916"/>
              <a:gd name="connsiteX6" fmla="*/ 1168400 w 3217073"/>
              <a:gd name="connsiteY6" fmla="*/ 89102 h 2200916"/>
              <a:gd name="connsiteX7" fmla="*/ 1955800 w 3217073"/>
              <a:gd name="connsiteY7" fmla="*/ 202 h 2200916"/>
              <a:gd name="connsiteX8" fmla="*/ 2844800 w 3217073"/>
              <a:gd name="connsiteY8" fmla="*/ 63702 h 2200916"/>
              <a:gd name="connsiteX9" fmla="*/ 3136900 w 3217073"/>
              <a:gd name="connsiteY9" fmla="*/ 25602 h 2200916"/>
              <a:gd name="connsiteX10" fmla="*/ 3136900 w 3217073"/>
              <a:gd name="connsiteY10" fmla="*/ 292302 h 2200916"/>
              <a:gd name="connsiteX11" fmla="*/ 3162300 w 3217073"/>
              <a:gd name="connsiteY11" fmla="*/ 901902 h 2200916"/>
              <a:gd name="connsiteX12" fmla="*/ 3098800 w 3217073"/>
              <a:gd name="connsiteY12" fmla="*/ 1562302 h 2200916"/>
              <a:gd name="connsiteX13" fmla="*/ 3200400 w 3217073"/>
              <a:gd name="connsiteY13" fmla="*/ 2032202 h 2200916"/>
              <a:gd name="connsiteX14" fmla="*/ 3162300 w 3217073"/>
              <a:gd name="connsiteY14" fmla="*/ 2159202 h 2200916"/>
              <a:gd name="connsiteX15" fmla="*/ 2692400 w 3217073"/>
              <a:gd name="connsiteY15" fmla="*/ 2133802 h 2200916"/>
              <a:gd name="connsiteX16" fmla="*/ 1981200 w 3217073"/>
              <a:gd name="connsiteY16" fmla="*/ 2197302 h 2200916"/>
              <a:gd name="connsiteX17" fmla="*/ 1333500 w 3217073"/>
              <a:gd name="connsiteY17" fmla="*/ 2121102 h 2200916"/>
              <a:gd name="connsiteX18" fmla="*/ 762000 w 3217073"/>
              <a:gd name="connsiteY18" fmla="*/ 2184602 h 2200916"/>
              <a:gd name="connsiteX19" fmla="*/ 212619 w 3217073"/>
              <a:gd name="connsiteY19" fmla="*/ 2200916 h 2200916"/>
              <a:gd name="connsiteX0" fmla="*/ 25400 w 3217073"/>
              <a:gd name="connsiteY0" fmla="*/ 2057972 h 2201286"/>
              <a:gd name="connsiteX1" fmla="*/ 63500 w 3217073"/>
              <a:gd name="connsiteY1" fmla="*/ 1537272 h 2201286"/>
              <a:gd name="connsiteX2" fmla="*/ 0 w 3217073"/>
              <a:gd name="connsiteY2" fmla="*/ 1054672 h 2201286"/>
              <a:gd name="connsiteX3" fmla="*/ 63500 w 3217073"/>
              <a:gd name="connsiteY3" fmla="*/ 610172 h 2201286"/>
              <a:gd name="connsiteX4" fmla="*/ 38100 w 3217073"/>
              <a:gd name="connsiteY4" fmla="*/ 140272 h 2201286"/>
              <a:gd name="connsiteX5" fmla="*/ 495300 w 3217073"/>
              <a:gd name="connsiteY5" fmla="*/ 51372 h 2201286"/>
              <a:gd name="connsiteX6" fmla="*/ 1168400 w 3217073"/>
              <a:gd name="connsiteY6" fmla="*/ 89472 h 2201286"/>
              <a:gd name="connsiteX7" fmla="*/ 1955800 w 3217073"/>
              <a:gd name="connsiteY7" fmla="*/ 572 h 2201286"/>
              <a:gd name="connsiteX8" fmla="*/ 2844800 w 3217073"/>
              <a:gd name="connsiteY8" fmla="*/ 64072 h 2201286"/>
              <a:gd name="connsiteX9" fmla="*/ 3136900 w 3217073"/>
              <a:gd name="connsiteY9" fmla="*/ 292672 h 2201286"/>
              <a:gd name="connsiteX10" fmla="*/ 3162300 w 3217073"/>
              <a:gd name="connsiteY10" fmla="*/ 902272 h 2201286"/>
              <a:gd name="connsiteX11" fmla="*/ 3098800 w 3217073"/>
              <a:gd name="connsiteY11" fmla="*/ 1562672 h 2201286"/>
              <a:gd name="connsiteX12" fmla="*/ 3200400 w 3217073"/>
              <a:gd name="connsiteY12" fmla="*/ 2032572 h 2201286"/>
              <a:gd name="connsiteX13" fmla="*/ 3162300 w 3217073"/>
              <a:gd name="connsiteY13" fmla="*/ 2159572 h 2201286"/>
              <a:gd name="connsiteX14" fmla="*/ 2692400 w 3217073"/>
              <a:gd name="connsiteY14" fmla="*/ 2134172 h 2201286"/>
              <a:gd name="connsiteX15" fmla="*/ 1981200 w 3217073"/>
              <a:gd name="connsiteY15" fmla="*/ 2197672 h 2201286"/>
              <a:gd name="connsiteX16" fmla="*/ 1333500 w 3217073"/>
              <a:gd name="connsiteY16" fmla="*/ 2121472 h 2201286"/>
              <a:gd name="connsiteX17" fmla="*/ 762000 w 3217073"/>
              <a:gd name="connsiteY17" fmla="*/ 2184972 h 2201286"/>
              <a:gd name="connsiteX18" fmla="*/ 212619 w 3217073"/>
              <a:gd name="connsiteY18" fmla="*/ 2201286 h 2201286"/>
              <a:gd name="connsiteX0" fmla="*/ 25400 w 3181715"/>
              <a:gd name="connsiteY0" fmla="*/ 2057972 h 2201286"/>
              <a:gd name="connsiteX1" fmla="*/ 63500 w 3181715"/>
              <a:gd name="connsiteY1" fmla="*/ 1537272 h 2201286"/>
              <a:gd name="connsiteX2" fmla="*/ 0 w 3181715"/>
              <a:gd name="connsiteY2" fmla="*/ 1054672 h 2201286"/>
              <a:gd name="connsiteX3" fmla="*/ 63500 w 3181715"/>
              <a:gd name="connsiteY3" fmla="*/ 610172 h 2201286"/>
              <a:gd name="connsiteX4" fmla="*/ 38100 w 3181715"/>
              <a:gd name="connsiteY4" fmla="*/ 140272 h 2201286"/>
              <a:gd name="connsiteX5" fmla="*/ 495300 w 3181715"/>
              <a:gd name="connsiteY5" fmla="*/ 51372 h 2201286"/>
              <a:gd name="connsiteX6" fmla="*/ 1168400 w 3181715"/>
              <a:gd name="connsiteY6" fmla="*/ 89472 h 2201286"/>
              <a:gd name="connsiteX7" fmla="*/ 1955800 w 3181715"/>
              <a:gd name="connsiteY7" fmla="*/ 572 h 2201286"/>
              <a:gd name="connsiteX8" fmla="*/ 2844800 w 3181715"/>
              <a:gd name="connsiteY8" fmla="*/ 64072 h 2201286"/>
              <a:gd name="connsiteX9" fmla="*/ 3136900 w 3181715"/>
              <a:gd name="connsiteY9" fmla="*/ 292672 h 2201286"/>
              <a:gd name="connsiteX10" fmla="*/ 3162300 w 3181715"/>
              <a:gd name="connsiteY10" fmla="*/ 902272 h 2201286"/>
              <a:gd name="connsiteX11" fmla="*/ 3098800 w 3181715"/>
              <a:gd name="connsiteY11" fmla="*/ 1562672 h 2201286"/>
              <a:gd name="connsiteX12" fmla="*/ 3162300 w 3181715"/>
              <a:gd name="connsiteY12" fmla="*/ 2159572 h 2201286"/>
              <a:gd name="connsiteX13" fmla="*/ 2692400 w 3181715"/>
              <a:gd name="connsiteY13" fmla="*/ 2134172 h 2201286"/>
              <a:gd name="connsiteX14" fmla="*/ 1981200 w 3181715"/>
              <a:gd name="connsiteY14" fmla="*/ 2197672 h 2201286"/>
              <a:gd name="connsiteX15" fmla="*/ 1333500 w 3181715"/>
              <a:gd name="connsiteY15" fmla="*/ 2121472 h 2201286"/>
              <a:gd name="connsiteX16" fmla="*/ 762000 w 3181715"/>
              <a:gd name="connsiteY16" fmla="*/ 2184972 h 2201286"/>
              <a:gd name="connsiteX17" fmla="*/ 212619 w 3181715"/>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38100 w 3171853"/>
              <a:gd name="connsiteY4" fmla="*/ 140272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46463 w 3171853"/>
              <a:gd name="connsiteY4" fmla="*/ 168236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197739"/>
              <a:gd name="connsiteX1" fmla="*/ 63500 w 3171853"/>
              <a:gd name="connsiteY1" fmla="*/ 1537272 h 2197739"/>
              <a:gd name="connsiteX2" fmla="*/ 0 w 3171853"/>
              <a:gd name="connsiteY2" fmla="*/ 1054672 h 2197739"/>
              <a:gd name="connsiteX3" fmla="*/ 63500 w 3171853"/>
              <a:gd name="connsiteY3" fmla="*/ 610172 h 2197739"/>
              <a:gd name="connsiteX4" fmla="*/ 46463 w 3171853"/>
              <a:gd name="connsiteY4" fmla="*/ 168236 h 2197739"/>
              <a:gd name="connsiteX5" fmla="*/ 495300 w 3171853"/>
              <a:gd name="connsiteY5" fmla="*/ 51372 h 2197739"/>
              <a:gd name="connsiteX6" fmla="*/ 1168400 w 3171853"/>
              <a:gd name="connsiteY6" fmla="*/ 89472 h 2197739"/>
              <a:gd name="connsiteX7" fmla="*/ 1955800 w 3171853"/>
              <a:gd name="connsiteY7" fmla="*/ 572 h 2197739"/>
              <a:gd name="connsiteX8" fmla="*/ 2844800 w 3171853"/>
              <a:gd name="connsiteY8" fmla="*/ 64072 h 2197739"/>
              <a:gd name="connsiteX9" fmla="*/ 3136900 w 3171853"/>
              <a:gd name="connsiteY9" fmla="*/ 292672 h 2197739"/>
              <a:gd name="connsiteX10" fmla="*/ 3162300 w 3171853"/>
              <a:gd name="connsiteY10" fmla="*/ 902272 h 2197739"/>
              <a:gd name="connsiteX11" fmla="*/ 3098800 w 3171853"/>
              <a:gd name="connsiteY11" fmla="*/ 1562672 h 2197739"/>
              <a:gd name="connsiteX12" fmla="*/ 3061935 w 3171853"/>
              <a:gd name="connsiteY12" fmla="*/ 2094322 h 2197739"/>
              <a:gd name="connsiteX13" fmla="*/ 2692400 w 3171853"/>
              <a:gd name="connsiteY13" fmla="*/ 2134172 h 2197739"/>
              <a:gd name="connsiteX14" fmla="*/ 1981200 w 3171853"/>
              <a:gd name="connsiteY14" fmla="*/ 2197672 h 2197739"/>
              <a:gd name="connsiteX15" fmla="*/ 1333500 w 3171853"/>
              <a:gd name="connsiteY15" fmla="*/ 2121472 h 2197739"/>
              <a:gd name="connsiteX16" fmla="*/ 762000 w 3171853"/>
              <a:gd name="connsiteY16" fmla="*/ 2184972 h 2197739"/>
              <a:gd name="connsiteX17" fmla="*/ 179164 w 3171853"/>
              <a:gd name="connsiteY17" fmla="*/ 2126715 h 21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a:solidFill>
              <a:srgbClr val="9BBB5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7" name="Rectangle 16"/>
          <p:cNvSpPr/>
          <p:nvPr/>
        </p:nvSpPr>
        <p:spPr>
          <a:xfrm>
            <a:off x="9219279" y="2049411"/>
            <a:ext cx="2653588" cy="3083921"/>
          </a:xfrm>
          <a:prstGeom prst="rect">
            <a:avLst/>
          </a:prstGeom>
        </p:spPr>
        <p:txBody>
          <a:bodyPr wrap="square">
            <a:spAutoFit/>
          </a:bodyPr>
          <a:lstStyle/>
          <a:p>
            <a:pPr marL="0" lvl="1" defTabSz="533400">
              <a:lnSpc>
                <a:spcPct val="90000"/>
              </a:lnSpc>
              <a:spcBef>
                <a:spcPct val="0"/>
              </a:spcBef>
              <a:spcAft>
                <a:spcPct val="15000"/>
              </a:spcAft>
            </a:pPr>
            <a:r>
              <a:rPr lang="en-US" sz="2400">
                <a:latin typeface="Times New Roman" pitchFamily="18" charset="0"/>
                <a:cs typeface="Times New Roman" pitchFamily="18" charset="0"/>
              </a:rPr>
              <a:t>Đặc biết, câu kết “Còn tôi, bây giờ đã đứng tuổi, tôi không hiểu nổi vì lẽ gì đã nói những lời đó, sao tôi lại đùa như thế..” thể hiện nỗi niềm trăn trở khôn nguôi. </a:t>
            </a:r>
          </a:p>
        </p:txBody>
      </p:sp>
      <p:pic>
        <p:nvPicPr>
          <p:cNvPr id="18" name="图片 301">
            <a:extLst>
              <a:ext uri="{FF2B5EF4-FFF2-40B4-BE49-F238E27FC236}">
                <a16:creationId xmlns:a16="http://schemas.microsoft.com/office/drawing/2014/main" id="{D4A1B922-1F72-47D4-B2EF-34BE7DE77AF1}"/>
              </a:ext>
            </a:extLst>
          </p:cNvPr>
          <p:cNvPicPr>
            <a:picLocks noChangeAspect="1"/>
          </p:cNvPicPr>
          <p:nvPr/>
        </p:nvPicPr>
        <p:blipFill>
          <a:blip r:embed="rId3"/>
          <a:stretch>
            <a:fillRect/>
          </a:stretch>
        </p:blipFill>
        <p:spPr>
          <a:xfrm rot="6639367">
            <a:off x="5485471" y="4236539"/>
            <a:ext cx="915584" cy="1152940"/>
          </a:xfrm>
          <a:prstGeom prst="rect">
            <a:avLst/>
          </a:prstGeom>
        </p:spPr>
      </p:pic>
      <p:sp>
        <p:nvSpPr>
          <p:cNvPr id="19" name="Rounded Rectangle 18">
            <a:extLst>
              <a:ext uri="{FF2B5EF4-FFF2-40B4-BE49-F238E27FC236}">
                <a16:creationId xmlns:a16="http://schemas.microsoft.com/office/drawing/2014/main" id="{984690C1-11D8-1229-7D15-7443DF161BE3}"/>
              </a:ext>
            </a:extLst>
          </p:cNvPr>
          <p:cNvSpPr/>
          <p:nvPr/>
        </p:nvSpPr>
        <p:spPr>
          <a:xfrm>
            <a:off x="1255595" y="5365773"/>
            <a:ext cx="10085696" cy="1378423"/>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a:latin typeface="Times New Roman" pitchFamily="18" charset="0"/>
                <a:cs typeface="Times New Roman" pitchFamily="18" charset="0"/>
              </a:rPr>
              <a:t>=&gt; </a:t>
            </a:r>
            <a:r>
              <a:rPr lang="en-US" sz="2400" b="1">
                <a:latin typeface="Times New Roman" pitchFamily="18" charset="0"/>
                <a:cs typeface="Times New Roman" pitchFamily="18" charset="0"/>
              </a:rPr>
              <a:t>Cảm hứng chủ đạo của truyện là</a:t>
            </a:r>
            <a:r>
              <a:rPr lang="vi-VN" sz="2400" b="1">
                <a:latin typeface="Times New Roman" pitchFamily="18" charset="0"/>
                <a:cs typeface="Times New Roman" pitchFamily="18" charset="0"/>
              </a:rPr>
              <a:t> sự ray rứt của của chảng trai khi nhớ lại một lần đùa cợt trước khát vọng tình yêu của một cô gái và cảm giác tiếc nuối vì những mất mát của chính mình do chuyện đùa cợt đó. </a:t>
            </a:r>
            <a:endParaRPr lang="en-US" sz="2400" b="1">
              <a:latin typeface="Times New Roman" pitchFamily="18" charset="0"/>
              <a:cs typeface="Times New Roman" pitchFamily="18" charset="0"/>
            </a:endParaRPr>
          </a:p>
        </p:txBody>
      </p:sp>
      <p:pic>
        <p:nvPicPr>
          <p:cNvPr id="20" name="图片 28">
            <a:extLst>
              <a:ext uri="{FF2B5EF4-FFF2-40B4-BE49-F238E27FC236}">
                <a16:creationId xmlns:a16="http://schemas.microsoft.com/office/drawing/2014/main" id="{A962B25D-5F65-A1CD-DD1B-D2AACD8192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1809" y="2565779"/>
            <a:ext cx="1392072" cy="982637"/>
          </a:xfrm>
          <a:prstGeom prst="rect">
            <a:avLst/>
          </a:prstGeom>
        </p:spPr>
      </p:pic>
      <p:pic>
        <p:nvPicPr>
          <p:cNvPr id="21" name="Picture 5" descr="C:\Users\Administrator\Desktop\小鸟.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2173" y="142711"/>
            <a:ext cx="1437069" cy="1374776"/>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10">
            <a:extLst>
              <a:ext uri="{FF2B5EF4-FFF2-40B4-BE49-F238E27FC236}">
                <a16:creationId xmlns:a16="http://schemas.microsoft.com/office/drawing/2014/main" id="{6270AD54-36B5-428C-BF99-126AD32BB4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548416"/>
            <a:ext cx="1595801" cy="2314255"/>
          </a:xfrm>
          <a:prstGeom prst="rect">
            <a:avLst/>
          </a:prstGeom>
        </p:spPr>
      </p:pic>
    </p:spTree>
    <p:extLst>
      <p:ext uri="{BB962C8B-B14F-4D97-AF65-F5344CB8AC3E}">
        <p14:creationId xmlns:p14="http://schemas.microsoft.com/office/powerpoint/2010/main" val="91496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animBg="1"/>
      <p:bldP spid="14" grpId="0"/>
      <p:bldP spid="15" grpId="0" animBg="1"/>
      <p:bldP spid="17" grpId="0"/>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6">
            <a:extLst>
              <a:ext uri="{FF2B5EF4-FFF2-40B4-BE49-F238E27FC236}">
                <a16:creationId xmlns:a16="http://schemas.microsoft.com/office/drawing/2014/main" id="{40AB985D-8EE9-4A48-A88E-8B4278F0EC0D}"/>
              </a:ext>
            </a:extLst>
          </p:cNvPr>
          <p:cNvSpPr txBox="1"/>
          <p:nvPr/>
        </p:nvSpPr>
        <p:spPr>
          <a:xfrm>
            <a:off x="4230071" y="1182435"/>
            <a:ext cx="2960006"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4400" b="1">
                <a:solidFill>
                  <a:srgbClr val="718CFF"/>
                </a:solidFill>
                <a:latin typeface="Times New Roman" pitchFamily="18" charset="0"/>
                <a:cs typeface="Times New Roman" pitchFamily="18" charset="0"/>
                <a:sym typeface="+mn-lt"/>
              </a:rPr>
              <a:t>1. ĐỌC</a:t>
            </a:r>
            <a:endParaRPr kumimoji="1" lang="en-US" altLang="zh-CN" sz="4400" b="1" dirty="0">
              <a:solidFill>
                <a:srgbClr val="718CFF"/>
              </a:solidFill>
              <a:latin typeface="Times New Roman" pitchFamily="18" charset="0"/>
              <a:cs typeface="Times New Roman" pitchFamily="18" charset="0"/>
              <a:sym typeface="+mn-lt"/>
            </a:endParaRPr>
          </a:p>
        </p:txBody>
      </p:sp>
      <p:pic>
        <p:nvPicPr>
          <p:cNvPr id="10"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1" name="图片 43">
            <a:extLst>
              <a:ext uri="{FF2B5EF4-FFF2-40B4-BE49-F238E27FC236}">
                <a16:creationId xmlns:a16="http://schemas.microsoft.com/office/drawing/2014/main" id="{25DE414A-BBBD-4579-B168-754A080834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8919" y="288777"/>
            <a:ext cx="1409205" cy="1280160"/>
          </a:xfrm>
          <a:prstGeom prst="rect">
            <a:avLst/>
          </a:prstGeom>
        </p:spPr>
      </p:pic>
      <p:pic>
        <p:nvPicPr>
          <p:cNvPr id="9" name="图片 6">
            <a:extLst>
              <a:ext uri="{FF2B5EF4-FFF2-40B4-BE49-F238E27FC236}">
                <a16:creationId xmlns:a16="http://schemas.microsoft.com/office/drawing/2014/main" id="{5C09F252-F7DB-494D-A868-3AA96ACEFA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86911" y="-64879"/>
            <a:ext cx="8548910" cy="2874548"/>
          </a:xfrm>
          <a:prstGeom prst="rect">
            <a:avLst/>
          </a:prstGeom>
        </p:spPr>
      </p:pic>
      <p:sp>
        <p:nvSpPr>
          <p:cNvPr id="2" name="TextBox 1"/>
          <p:cNvSpPr txBox="1"/>
          <p:nvPr/>
        </p:nvSpPr>
        <p:spPr>
          <a:xfrm>
            <a:off x="2266265" y="1203702"/>
            <a:ext cx="7257115" cy="1015663"/>
          </a:xfrm>
          <a:prstGeom prst="rect">
            <a:avLst/>
          </a:prstGeom>
          <a:noFill/>
        </p:spPr>
        <p:txBody>
          <a:bodyPr wrap="none" rtlCol="0">
            <a:spAutoFit/>
          </a:bodyPr>
          <a:lstStyle/>
          <a:p>
            <a:r>
              <a:rPr lang="en-US" sz="6000" b="1">
                <a:latin typeface="Times New Roman" pitchFamily="18" charset="0"/>
                <a:cs typeface="Times New Roman" pitchFamily="18" charset="0"/>
              </a:rPr>
              <a:t>5</a:t>
            </a:r>
            <a:r>
              <a:rPr lang="vi-VN" sz="6000" b="1">
                <a:latin typeface="Times New Roman" pitchFamily="18" charset="0"/>
                <a:cs typeface="Times New Roman" pitchFamily="18" charset="0"/>
              </a:rPr>
              <a:t>. </a:t>
            </a:r>
            <a:r>
              <a:rPr lang="en-US" sz="6000" b="1">
                <a:latin typeface="Times New Roman" pitchFamily="18" charset="0"/>
                <a:cs typeface="Times New Roman" pitchFamily="18" charset="0"/>
              </a:rPr>
              <a:t>Kết nối - mở rộng:</a:t>
            </a:r>
            <a:r>
              <a:rPr lang="vi-VN" sz="6000" b="1">
                <a:latin typeface="Times New Roman" pitchFamily="18" charset="0"/>
                <a:cs typeface="Times New Roman" pitchFamily="18" charset="0"/>
              </a:rPr>
              <a:t> </a:t>
            </a:r>
            <a:endParaRPr lang="en-US" sz="6000">
              <a:latin typeface="Times New Roman" pitchFamily="18" charset="0"/>
              <a:cs typeface="Times New Roman" pitchFamily="18" charset="0"/>
            </a:endParaRPr>
          </a:p>
        </p:txBody>
      </p:sp>
      <p:pic>
        <p:nvPicPr>
          <p:cNvPr id="8" name="PA_图片 12">
            <a:extLst>
              <a:ext uri="{FF2B5EF4-FFF2-40B4-BE49-F238E27FC236}">
                <a16:creationId xmlns:a16="http://schemas.microsoft.com/office/drawing/2014/main" id="{F00B450D-DBE3-42E8-8AD4-A94E148320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9013" y="3057099"/>
            <a:ext cx="6291617" cy="3800902"/>
          </a:xfrm>
          <a:prstGeom prst="rect">
            <a:avLst/>
          </a:prstGeom>
        </p:spPr>
      </p:pic>
    </p:spTree>
    <p:extLst>
      <p:ext uri="{BB962C8B-B14F-4D97-AF65-F5344CB8AC3E}">
        <p14:creationId xmlns:p14="http://schemas.microsoft.com/office/powerpoint/2010/main" val="334489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3" cstate="print"/>
          <a:stretch>
            <a:fillRect/>
          </a:stretch>
        </p:blipFill>
        <p:spPr>
          <a:xfrm>
            <a:off x="8991600" y="2781852"/>
            <a:ext cx="3200400" cy="32004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54388" r="49054"/>
          <a:stretch>
            <a:fillRect/>
          </a:stretch>
        </p:blipFill>
        <p:spPr>
          <a:xfrm>
            <a:off x="1210963" y="262848"/>
            <a:ext cx="8279026" cy="5791963"/>
          </a:xfrm>
          <a:prstGeom prst="rect">
            <a:avLst/>
          </a:prstGeom>
        </p:spPr>
      </p:pic>
      <p:sp>
        <p:nvSpPr>
          <p:cNvPr id="7" name="Rectangle 6"/>
          <p:cNvSpPr/>
          <p:nvPr/>
        </p:nvSpPr>
        <p:spPr>
          <a:xfrm>
            <a:off x="3175686" y="2090172"/>
            <a:ext cx="4782065" cy="2677656"/>
          </a:xfrm>
          <a:prstGeom prst="rect">
            <a:avLst/>
          </a:prstGeom>
        </p:spPr>
        <p:txBody>
          <a:bodyPr wrap="square">
            <a:spAutoFit/>
          </a:bodyPr>
          <a:lstStyle/>
          <a:p>
            <a:r>
              <a:rPr lang="en-US" sz="2800" i="1" dirty="0" err="1">
                <a:latin typeface="Times New Roman" pitchFamily="18" charset="0"/>
                <a:cs typeface="Times New Roman" pitchFamily="18" charset="0"/>
              </a:rPr>
              <a:t>Đôi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hồi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ức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về</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một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kỉ</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niệm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nhỏ</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bé</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khứ</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lại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khiến</a:t>
            </a:r>
            <a:r>
              <a:rPr lang="en-US" sz="2800" i="1" dirty="0">
                <a:latin typeface="Times New Roman" pitchFamily="18" charset="0"/>
                <a:cs typeface="Times New Roman" pitchFamily="18" charset="0"/>
              </a:rPr>
              <a:t> ta </a:t>
            </a:r>
            <a:r>
              <a:rPr lang="en-US" sz="2800" i="1" dirty="0" err="1">
                <a:latin typeface="Times New Roman" pitchFamily="18" charset="0"/>
                <a:cs typeface="Times New Roman" pitchFamily="18" charset="0"/>
              </a:rPr>
              <a:t>phải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suy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ngẫm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nhiều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về</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cuộc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mình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hiện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tại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tương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lai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Hãy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kể</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lại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kỉ</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niệm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ấy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với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bạn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bè</a:t>
            </a:r>
            <a:r>
              <a:rPr lang="en-US" sz="2800"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8"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3616486" y="6212547"/>
            <a:ext cx="217696" cy="291598"/>
          </a:xfrm>
          <a:prstGeom prst="rect">
            <a:avLst/>
          </a:prstGeom>
        </p:spPr>
      </p:pic>
      <p:pic>
        <p:nvPicPr>
          <p:cNvPr id="9" name="图片 2"/>
          <p:cNvPicPr>
            <a:picLocks noChangeAspect="1"/>
          </p:cNvPicPr>
          <p:nvPr/>
        </p:nvPicPr>
        <p:blipFill>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tretch>
            <a:fillRect/>
          </a:stretch>
        </p:blipFill>
        <p:spPr>
          <a:xfrm>
            <a:off x="1164015" y="3806257"/>
            <a:ext cx="649496" cy="869982"/>
          </a:xfrm>
          <a:prstGeom prst="rect">
            <a:avLst/>
          </a:prstGeom>
        </p:spPr>
      </p:pic>
      <p:pic>
        <p:nvPicPr>
          <p:cNvPr id="10"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77798"/>
            <a:ext cx="2328031" cy="2484691"/>
          </a:xfrm>
          <a:prstGeom prst="rect">
            <a:avLst/>
          </a:prstGeom>
        </p:spPr>
      </p:pic>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2" name="图片 30">
            <a:extLst>
              <a:ext uri="{FF2B5EF4-FFF2-40B4-BE49-F238E27FC236}">
                <a16:creationId xmlns:a16="http://schemas.microsoft.com/office/drawing/2014/main" id="{27990EFA-EBF1-41FE-B701-23F4CB1384C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91600" y="492004"/>
            <a:ext cx="1409205" cy="1280160"/>
          </a:xfrm>
          <a:prstGeom prst="rect">
            <a:avLst/>
          </a:prstGeom>
        </p:spPr>
      </p:pic>
    </p:spTree>
    <p:extLst>
      <p:ext uri="{BB962C8B-B14F-4D97-AF65-F5344CB8AC3E}">
        <p14:creationId xmlns:p14="http://schemas.microsoft.com/office/powerpoint/2010/main" val="421056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6000" fill="hold"/>
                                        <p:tgtEl>
                                          <p:spTgt spid="10"/>
                                        </p:tgtEl>
                                        <p:attrNameLst>
                                          <p:attrName>ppt_x</p:attrName>
                                        </p:attrNameLst>
                                      </p:cBhvr>
                                      <p:tavLst>
                                        <p:tav tm="0">
                                          <p:val>
                                            <p:strVal val="0-#ppt_w/2"/>
                                          </p:val>
                                        </p:tav>
                                        <p:tav tm="100000">
                                          <p:val>
                                            <p:strVal val="#ppt_x"/>
                                          </p:val>
                                        </p:tav>
                                      </p:tavLst>
                                    </p:anim>
                                    <p:anim calcmode="lin" valueType="num">
                                      <p:cBhvr additive="base">
                                        <p:cTn id="8" dur="6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6000" fill="hold"/>
                                        <p:tgtEl>
                                          <p:spTgt spid="9"/>
                                        </p:tgtEl>
                                        <p:attrNameLst>
                                          <p:attrName>ppt_x</p:attrName>
                                        </p:attrNameLst>
                                      </p:cBhvr>
                                      <p:tavLst>
                                        <p:tav tm="0">
                                          <p:val>
                                            <p:strVal val="0-#ppt_w/2"/>
                                          </p:val>
                                        </p:tav>
                                        <p:tav tm="100000">
                                          <p:val>
                                            <p:strVal val="#ppt_x"/>
                                          </p:val>
                                        </p:tav>
                                      </p:tavLst>
                                    </p:anim>
                                    <p:anim calcmode="lin" valueType="num">
                                      <p:cBhvr additive="base">
                                        <p:cTn id="12" dur="6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6000" fill="hold"/>
                                        <p:tgtEl>
                                          <p:spTgt spid="8"/>
                                        </p:tgtEl>
                                        <p:attrNameLst>
                                          <p:attrName>ppt_x</p:attrName>
                                        </p:attrNameLst>
                                      </p:cBhvr>
                                      <p:tavLst>
                                        <p:tav tm="0">
                                          <p:val>
                                            <p:strVal val="0-#ppt_w/2"/>
                                          </p:val>
                                        </p:tav>
                                        <p:tav tm="100000">
                                          <p:val>
                                            <p:strVal val="#ppt_x"/>
                                          </p:val>
                                        </p:tav>
                                      </p:tavLst>
                                    </p:anim>
                                    <p:anim calcmode="lin" valueType="num">
                                      <p:cBhvr additive="base">
                                        <p:cTn id="16" dur="6000" fill="hold"/>
                                        <p:tgtEl>
                                          <p:spTgt spid="8"/>
                                        </p:tgtEl>
                                        <p:attrNameLst>
                                          <p:attrName>ppt_y</p:attrName>
                                        </p:attrNameLst>
                                      </p:cBhvr>
                                      <p:tavLst>
                                        <p:tav tm="0">
                                          <p:val>
                                            <p:strVal val="1+#ppt_h/2"/>
                                          </p:val>
                                        </p:tav>
                                        <p:tav tm="100000">
                                          <p:val>
                                            <p:strVal val="#ppt_y"/>
                                          </p:val>
                                        </p:tav>
                                      </p:tavLst>
                                    </p:anim>
                                  </p:childTnLst>
                                </p:cTn>
                              </p:par>
                              <p:par>
                                <p:cTn id="17" presetID="32" presetClass="emph" presetSubtype="0" fill="hold" nodeType="withEffect">
                                  <p:stCondLst>
                                    <p:cond delay="0"/>
                                  </p:stCondLst>
                                  <p:childTnLst>
                                    <p:animRot by="120000">
                                      <p:cBhvr>
                                        <p:cTn id="18" dur="600" fill="hold">
                                          <p:stCondLst>
                                            <p:cond delay="0"/>
                                          </p:stCondLst>
                                        </p:cTn>
                                        <p:tgtEl>
                                          <p:spTgt spid="10"/>
                                        </p:tgtEl>
                                        <p:attrNameLst>
                                          <p:attrName>r</p:attrName>
                                        </p:attrNameLst>
                                      </p:cBhvr>
                                    </p:animRot>
                                    <p:animRot by="-240000">
                                      <p:cBhvr>
                                        <p:cTn id="19" dur="1200" fill="hold">
                                          <p:stCondLst>
                                            <p:cond delay="1200"/>
                                          </p:stCondLst>
                                        </p:cTn>
                                        <p:tgtEl>
                                          <p:spTgt spid="10"/>
                                        </p:tgtEl>
                                        <p:attrNameLst>
                                          <p:attrName>r</p:attrName>
                                        </p:attrNameLst>
                                      </p:cBhvr>
                                    </p:animRot>
                                    <p:animRot by="240000">
                                      <p:cBhvr>
                                        <p:cTn id="20" dur="1200" fill="hold">
                                          <p:stCondLst>
                                            <p:cond delay="2400"/>
                                          </p:stCondLst>
                                        </p:cTn>
                                        <p:tgtEl>
                                          <p:spTgt spid="10"/>
                                        </p:tgtEl>
                                        <p:attrNameLst>
                                          <p:attrName>r</p:attrName>
                                        </p:attrNameLst>
                                      </p:cBhvr>
                                    </p:animRot>
                                    <p:animRot by="-240000">
                                      <p:cBhvr>
                                        <p:cTn id="21" dur="1200" fill="hold">
                                          <p:stCondLst>
                                            <p:cond delay="3600"/>
                                          </p:stCondLst>
                                        </p:cTn>
                                        <p:tgtEl>
                                          <p:spTgt spid="10"/>
                                        </p:tgtEl>
                                        <p:attrNameLst>
                                          <p:attrName>r</p:attrName>
                                        </p:attrNameLst>
                                      </p:cBhvr>
                                    </p:animRot>
                                    <p:animRot by="120000">
                                      <p:cBhvr>
                                        <p:cTn id="22" dur="1200" fill="hold">
                                          <p:stCondLst>
                                            <p:cond delay="4800"/>
                                          </p:stCondLst>
                                        </p:cTn>
                                        <p:tgtEl>
                                          <p:spTgt spid="10"/>
                                        </p:tgtEl>
                                        <p:attrNameLst>
                                          <p:attrName>r</p:attrName>
                                        </p:attrNameLst>
                                      </p:cBhvr>
                                    </p:animRot>
                                  </p:childTnLst>
                                </p:cTn>
                              </p:par>
                              <p:par>
                                <p:cTn id="23" presetID="32" presetClass="emph" presetSubtype="0" fill="hold" nodeType="withEffect">
                                  <p:stCondLst>
                                    <p:cond delay="0"/>
                                  </p:stCondLst>
                                  <p:childTnLst>
                                    <p:animRot by="120000">
                                      <p:cBhvr>
                                        <p:cTn id="24" dur="600" fill="hold">
                                          <p:stCondLst>
                                            <p:cond delay="0"/>
                                          </p:stCondLst>
                                        </p:cTn>
                                        <p:tgtEl>
                                          <p:spTgt spid="9"/>
                                        </p:tgtEl>
                                        <p:attrNameLst>
                                          <p:attrName>r</p:attrName>
                                        </p:attrNameLst>
                                      </p:cBhvr>
                                    </p:animRot>
                                    <p:animRot by="-240000">
                                      <p:cBhvr>
                                        <p:cTn id="25" dur="1200" fill="hold">
                                          <p:stCondLst>
                                            <p:cond delay="1200"/>
                                          </p:stCondLst>
                                        </p:cTn>
                                        <p:tgtEl>
                                          <p:spTgt spid="9"/>
                                        </p:tgtEl>
                                        <p:attrNameLst>
                                          <p:attrName>r</p:attrName>
                                        </p:attrNameLst>
                                      </p:cBhvr>
                                    </p:animRot>
                                    <p:animRot by="240000">
                                      <p:cBhvr>
                                        <p:cTn id="26" dur="1200" fill="hold">
                                          <p:stCondLst>
                                            <p:cond delay="2400"/>
                                          </p:stCondLst>
                                        </p:cTn>
                                        <p:tgtEl>
                                          <p:spTgt spid="9"/>
                                        </p:tgtEl>
                                        <p:attrNameLst>
                                          <p:attrName>r</p:attrName>
                                        </p:attrNameLst>
                                      </p:cBhvr>
                                    </p:animRot>
                                    <p:animRot by="-240000">
                                      <p:cBhvr>
                                        <p:cTn id="27" dur="1200" fill="hold">
                                          <p:stCondLst>
                                            <p:cond delay="3600"/>
                                          </p:stCondLst>
                                        </p:cTn>
                                        <p:tgtEl>
                                          <p:spTgt spid="9"/>
                                        </p:tgtEl>
                                        <p:attrNameLst>
                                          <p:attrName>r</p:attrName>
                                        </p:attrNameLst>
                                      </p:cBhvr>
                                    </p:animRot>
                                    <p:animRot by="120000">
                                      <p:cBhvr>
                                        <p:cTn id="28" dur="1200" fill="hold">
                                          <p:stCondLst>
                                            <p:cond delay="4800"/>
                                          </p:stCondLst>
                                        </p:cTn>
                                        <p:tgtEl>
                                          <p:spTgt spid="9"/>
                                        </p:tgtEl>
                                        <p:attrNameLst>
                                          <p:attrName>r</p:attrName>
                                        </p:attrNameLst>
                                      </p:cBhvr>
                                    </p:animRot>
                                  </p:childTnLst>
                                </p:cTn>
                              </p:par>
                              <p:par>
                                <p:cTn id="29" presetID="32" presetClass="emph" presetSubtype="0" fill="hold" nodeType="withEffect">
                                  <p:stCondLst>
                                    <p:cond delay="0"/>
                                  </p:stCondLst>
                                  <p:childTnLst>
                                    <p:animRot by="120000">
                                      <p:cBhvr>
                                        <p:cTn id="30" dur="600" fill="hold">
                                          <p:stCondLst>
                                            <p:cond delay="0"/>
                                          </p:stCondLst>
                                        </p:cTn>
                                        <p:tgtEl>
                                          <p:spTgt spid="8"/>
                                        </p:tgtEl>
                                        <p:attrNameLst>
                                          <p:attrName>r</p:attrName>
                                        </p:attrNameLst>
                                      </p:cBhvr>
                                    </p:animRot>
                                    <p:animRot by="-240000">
                                      <p:cBhvr>
                                        <p:cTn id="31" dur="1200" fill="hold">
                                          <p:stCondLst>
                                            <p:cond delay="1200"/>
                                          </p:stCondLst>
                                        </p:cTn>
                                        <p:tgtEl>
                                          <p:spTgt spid="8"/>
                                        </p:tgtEl>
                                        <p:attrNameLst>
                                          <p:attrName>r</p:attrName>
                                        </p:attrNameLst>
                                      </p:cBhvr>
                                    </p:animRot>
                                    <p:animRot by="240000">
                                      <p:cBhvr>
                                        <p:cTn id="32" dur="1200" fill="hold">
                                          <p:stCondLst>
                                            <p:cond delay="2400"/>
                                          </p:stCondLst>
                                        </p:cTn>
                                        <p:tgtEl>
                                          <p:spTgt spid="8"/>
                                        </p:tgtEl>
                                        <p:attrNameLst>
                                          <p:attrName>r</p:attrName>
                                        </p:attrNameLst>
                                      </p:cBhvr>
                                    </p:animRot>
                                    <p:animRot by="-240000">
                                      <p:cBhvr>
                                        <p:cTn id="33" dur="1200" fill="hold">
                                          <p:stCondLst>
                                            <p:cond delay="3600"/>
                                          </p:stCondLst>
                                        </p:cTn>
                                        <p:tgtEl>
                                          <p:spTgt spid="8"/>
                                        </p:tgtEl>
                                        <p:attrNameLst>
                                          <p:attrName>r</p:attrName>
                                        </p:attrNameLst>
                                      </p:cBhvr>
                                    </p:animRot>
                                    <p:animRot by="120000">
                                      <p:cBhvr>
                                        <p:cTn id="34" dur="1200" fill="hold">
                                          <p:stCondLst>
                                            <p:cond delay="4800"/>
                                          </p:stCondLst>
                                        </p:cTn>
                                        <p:tgtEl>
                                          <p:spTgt spid="8"/>
                                        </p:tgtEl>
                                        <p:attrNameLst>
                                          <p:attrName>r</p:attrName>
                                        </p:attrNameLst>
                                      </p:cBhvr>
                                    </p:animRot>
                                  </p:childTnLst>
                                </p:cTn>
                              </p:par>
                            </p:childTnLst>
                          </p:cTn>
                        </p:par>
                        <p:par>
                          <p:cTn id="35" fill="hold">
                            <p:stCondLst>
                              <p:cond delay="6000"/>
                            </p:stCondLst>
                            <p:childTnLst>
                              <p:par>
                                <p:cTn id="36" presetID="47"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11401"/>
            <a:ext cx="12192000" cy="1849568"/>
          </a:xfrm>
          <a:prstGeom prst="rect">
            <a:avLst/>
          </a:prstGeom>
        </p:spPr>
      </p:pic>
      <p:sp>
        <p:nvSpPr>
          <p:cNvPr id="6" name="Pie 5"/>
          <p:cNvSpPr/>
          <p:nvPr/>
        </p:nvSpPr>
        <p:spPr>
          <a:xfrm>
            <a:off x="0" y="883439"/>
            <a:ext cx="5418667" cy="5418667"/>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SG"/>
          </a:p>
        </p:txBody>
      </p:sp>
      <p:sp>
        <p:nvSpPr>
          <p:cNvPr id="8" name="Pie 7"/>
          <p:cNvSpPr/>
          <p:nvPr/>
        </p:nvSpPr>
        <p:spPr>
          <a:xfrm>
            <a:off x="948268" y="2509042"/>
            <a:ext cx="3522130" cy="3522130"/>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SG"/>
          </a:p>
        </p:txBody>
      </p:sp>
      <p:sp>
        <p:nvSpPr>
          <p:cNvPr id="10" name="Pie 9"/>
          <p:cNvSpPr/>
          <p:nvPr/>
        </p:nvSpPr>
        <p:spPr>
          <a:xfrm>
            <a:off x="1896534" y="4134640"/>
            <a:ext cx="1625598" cy="1625598"/>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SG"/>
          </a:p>
        </p:txBody>
      </p:sp>
      <p:sp>
        <p:nvSpPr>
          <p:cNvPr id="11" name="Freeform 10"/>
          <p:cNvSpPr/>
          <p:nvPr/>
        </p:nvSpPr>
        <p:spPr>
          <a:xfrm>
            <a:off x="2709333" y="4735772"/>
            <a:ext cx="9191514" cy="1024465"/>
          </a:xfrm>
          <a:custGeom>
            <a:avLst/>
            <a:gdLst>
              <a:gd name="connsiteX0" fmla="*/ 0 w 9191514"/>
              <a:gd name="connsiteY0" fmla="*/ 0 h 1625598"/>
              <a:gd name="connsiteX1" fmla="*/ 9191514 w 9191514"/>
              <a:gd name="connsiteY1" fmla="*/ 0 h 1625598"/>
              <a:gd name="connsiteX2" fmla="*/ 9191514 w 9191514"/>
              <a:gd name="connsiteY2" fmla="*/ 1625598 h 1625598"/>
              <a:gd name="connsiteX3" fmla="*/ 0 w 9191514"/>
              <a:gd name="connsiteY3" fmla="*/ 1625598 h 1625598"/>
              <a:gd name="connsiteX4" fmla="*/ 0 w 9191514"/>
              <a:gd name="connsiteY4" fmla="*/ 0 h 1625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1514" h="1625598">
                <a:moveTo>
                  <a:pt x="0" y="0"/>
                </a:moveTo>
                <a:lnTo>
                  <a:pt x="9191514" y="0"/>
                </a:lnTo>
                <a:lnTo>
                  <a:pt x="9191514" y="1625598"/>
                </a:lnTo>
                <a:lnTo>
                  <a:pt x="0" y="1625598"/>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820" tIns="83820" rIns="4679577" bIns="83820" numCol="1" spcCol="1270" anchor="ctr" anchorCtr="0">
            <a:noAutofit/>
          </a:bodyPr>
          <a:lstStyle/>
          <a:p>
            <a:pPr lvl="0" algn="ctr" defTabSz="977900">
              <a:lnSpc>
                <a:spcPct val="90000"/>
              </a:lnSpc>
              <a:spcBef>
                <a:spcPct val="0"/>
              </a:spcBef>
              <a:spcAft>
                <a:spcPct val="35000"/>
              </a:spcAft>
            </a:pPr>
            <a:endParaRPr lang="en-US" sz="2200" kern="1200"/>
          </a:p>
        </p:txBody>
      </p:sp>
      <p:sp>
        <p:nvSpPr>
          <p:cNvPr id="12" name="Freeform 11"/>
          <p:cNvSpPr/>
          <p:nvPr/>
        </p:nvSpPr>
        <p:spPr>
          <a:xfrm>
            <a:off x="4708478" y="883439"/>
            <a:ext cx="7192369" cy="2473909"/>
          </a:xfrm>
          <a:custGeom>
            <a:avLst/>
            <a:gdLst>
              <a:gd name="connsiteX0" fmla="*/ 0 w 4595757"/>
              <a:gd name="connsiteY0" fmla="*/ 0 h 1625603"/>
              <a:gd name="connsiteX1" fmla="*/ 4595757 w 4595757"/>
              <a:gd name="connsiteY1" fmla="*/ 0 h 1625603"/>
              <a:gd name="connsiteX2" fmla="*/ 4595757 w 4595757"/>
              <a:gd name="connsiteY2" fmla="*/ 1625603 h 1625603"/>
              <a:gd name="connsiteX3" fmla="*/ 0 w 4595757"/>
              <a:gd name="connsiteY3" fmla="*/ 1625603 h 1625603"/>
              <a:gd name="connsiteX4" fmla="*/ 0 w 4595757"/>
              <a:gd name="connsiteY4" fmla="*/ 0 h 162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5757" h="1625603">
                <a:moveTo>
                  <a:pt x="0" y="0"/>
                </a:moveTo>
                <a:lnTo>
                  <a:pt x="4595757" y="0"/>
                </a:lnTo>
                <a:lnTo>
                  <a:pt x="4595757" y="1625603"/>
                </a:lnTo>
                <a:lnTo>
                  <a:pt x="0" y="1625603"/>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spcFirstLastPara="0" vert="horz" wrap="square" lIns="247650" tIns="247650" rIns="247650" bIns="247650" numCol="1" spcCol="1270" anchor="ctr" anchorCtr="0">
            <a:noAutofit/>
          </a:bodyPr>
          <a:lstStyle/>
          <a:p>
            <a:pPr marL="228600" lvl="1" indent="-228600" algn="l" defTabSz="977900">
              <a:lnSpc>
                <a:spcPct val="90000"/>
              </a:lnSpc>
              <a:spcBef>
                <a:spcPct val="0"/>
              </a:spcBef>
              <a:spcAft>
                <a:spcPct val="15000"/>
              </a:spcAft>
              <a:buChar char="••"/>
            </a:pPr>
            <a:r>
              <a:rPr lang="en-US" sz="2400" kern="1200">
                <a:latin typeface="Times New Roman" pitchFamily="18" charset="0"/>
                <a:cs typeface="Times New Roman" pitchFamily="18" charset="0"/>
              </a:rPr>
              <a:t>Bao trùm lên cảnh chia tay lúc xuân sang là sự tương phản giữa khát khao giao cảm bừng lên lần cuối rồi tắt đi trong thực tế phũ phàng.</a:t>
            </a:r>
          </a:p>
          <a:p>
            <a:pPr marL="228600" lvl="1" indent="-228600" algn="l" defTabSz="977900">
              <a:lnSpc>
                <a:spcPct val="90000"/>
              </a:lnSpc>
              <a:spcBef>
                <a:spcPct val="0"/>
              </a:spcBef>
              <a:spcAft>
                <a:spcPct val="15000"/>
              </a:spcAft>
              <a:buChar char="••"/>
            </a:pPr>
            <a:r>
              <a:rPr lang="en-US" sz="2400" kern="1200">
                <a:latin typeface="Times New Roman" pitchFamily="18" charset="0"/>
                <a:cs typeface="Times New Roman" pitchFamily="18" charset="0"/>
              </a:rPr>
              <a:t>Cả cảnh vật lẫn con người ở đây đều được miêu tả theo khuynh hướng ấn tượng chung như là một điều gì đó thật đẹp, thật ấm áp nhen nhúm lên, rồi tan biến mất.</a:t>
            </a:r>
          </a:p>
        </p:txBody>
      </p:sp>
      <p:sp>
        <p:nvSpPr>
          <p:cNvPr id="13" name="Rectangle 12"/>
          <p:cNvSpPr/>
          <p:nvPr/>
        </p:nvSpPr>
        <p:spPr>
          <a:xfrm>
            <a:off x="2709333" y="4735772"/>
            <a:ext cx="9191514" cy="15663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a:solidFill>
                  <a:schemeClr val="tx1"/>
                </a:solidFill>
                <a:latin typeface="Times New Roman" pitchFamily="18" charset="0"/>
                <a:cs typeface="Times New Roman" pitchFamily="18" charset="0"/>
              </a:rPr>
              <a:t>- Cách ứng xử của bản thân:</a:t>
            </a:r>
            <a:r>
              <a:rPr lang="en-US" sz="2400">
                <a:solidFill>
                  <a:schemeClr val="tx1"/>
                </a:solidFill>
                <a:latin typeface="Times New Roman" pitchFamily="18" charset="0"/>
                <a:cs typeface="Times New Roman" pitchFamily="18" charset="0"/>
              </a:rPr>
              <a:t> Nếu rơi vào hoàn cảnh tương tự, có lẽ tôi sẽ tiến đến và nói lời chia tay với Na-đi-a, thú nhận về tình cảm cũng như trò đùa với nàng, trải lòng để biểu đạt tâm trạng của mình.</a:t>
            </a:r>
          </a:p>
          <a:p>
            <a:pPr algn="ctr"/>
            <a:endParaRPr lang="en-US" sz="2400">
              <a:solidFill>
                <a:schemeClr val="tx1"/>
              </a:solidFill>
              <a:latin typeface="Times New Roman" pitchFamily="18" charset="0"/>
              <a:cs typeface="Times New Roman" pitchFamily="18" charset="0"/>
            </a:endParaRPr>
          </a:p>
        </p:txBody>
      </p:sp>
      <p:sp>
        <p:nvSpPr>
          <p:cNvPr id="14" name="Rectangle 13"/>
          <p:cNvSpPr/>
          <p:nvPr/>
        </p:nvSpPr>
        <p:spPr>
          <a:xfrm>
            <a:off x="2709333" y="3357349"/>
            <a:ext cx="9191514" cy="137842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vi-VN" sz="2400">
                <a:latin typeface="Times New Roman" pitchFamily="18" charset="0"/>
                <a:cs typeface="Times New Roman" pitchFamily="18" charset="0"/>
              </a:rPr>
              <a:t>=&gt; </a:t>
            </a:r>
            <a:r>
              <a:rPr lang="en-US" sz="2400">
                <a:latin typeface="Times New Roman" pitchFamily="18" charset="0"/>
                <a:cs typeface="Times New Roman" pitchFamily="18" charset="0"/>
              </a:rPr>
              <a:t>Trong</a:t>
            </a:r>
            <a:r>
              <a:rPr lang="vi-VN" sz="2400">
                <a:latin typeface="Times New Roman" pitchFamily="18" charset="0"/>
                <a:cs typeface="Times New Roman" pitchFamily="18" charset="0"/>
              </a:rPr>
              <a:t> cuộc đời</a:t>
            </a:r>
            <a:r>
              <a:rPr lang="en-US" sz="2400">
                <a:latin typeface="Times New Roman" pitchFamily="18" charset="0"/>
                <a:cs typeface="Times New Roman" pitchFamily="18" charset="0"/>
              </a:rPr>
              <a:t> dù muốn hay không vẫn sẽ có những cuộc chia ly khiến ta thấy đau buồn.</a:t>
            </a:r>
            <a:r>
              <a:rPr lang="vi-VN" sz="2400">
                <a:latin typeface="Times New Roman" pitchFamily="18" charset="0"/>
                <a:cs typeface="Times New Roman" pitchFamily="18" charset="0"/>
              </a:rPr>
              <a:t> Tuy nhiên, trước khi bắt buộc phải chia ly, ta hãy cố gắng để sau này không phải hối tiếc</a:t>
            </a:r>
            <a:endParaRPr lang="en-US" sz="2400">
              <a:latin typeface="Times New Roman" pitchFamily="18" charset="0"/>
              <a:cs typeface="Times New Roman" pitchFamily="18" charset="0"/>
            </a:endParaRPr>
          </a:p>
          <a:p>
            <a:pPr algn="ctr"/>
            <a:endParaRPr lang="en-US" sz="2400">
              <a:latin typeface="Times New Roman" pitchFamily="18" charset="0"/>
              <a:cs typeface="Times New Roman" pitchFamily="18" charset="0"/>
            </a:endParaRPr>
          </a:p>
        </p:txBody>
      </p:sp>
      <p:sp>
        <p:nvSpPr>
          <p:cNvPr id="15" name="Rectangle 14"/>
          <p:cNvSpPr/>
          <p:nvPr/>
        </p:nvSpPr>
        <p:spPr>
          <a:xfrm>
            <a:off x="2709333" y="883439"/>
            <a:ext cx="1999145" cy="24739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a:latin typeface="Times New Roman" pitchFamily="18" charset="0"/>
                <a:cs typeface="Times New Roman" pitchFamily="18" charset="0"/>
              </a:rPr>
              <a:t>Ấn tượng về cảnh chia tay</a:t>
            </a:r>
            <a:endParaRPr lang="en-US" sz="2400">
              <a:latin typeface="Times New Roman" pitchFamily="18" charset="0"/>
              <a:cs typeface="Times New Roman" pitchFamily="18" charset="0"/>
            </a:endParaRPr>
          </a:p>
          <a:p>
            <a:pPr algn="ctr"/>
            <a:endParaRPr lang="en-US" sz="2400">
              <a:latin typeface="Times New Roman" pitchFamily="18" charset="0"/>
              <a:cs typeface="Times New Roman" pitchFamily="18" charset="0"/>
            </a:endParaRPr>
          </a:p>
        </p:txBody>
      </p:sp>
      <p:sp>
        <p:nvSpPr>
          <p:cNvPr id="17" name="TextBox 16"/>
          <p:cNvSpPr txBox="1"/>
          <p:nvPr/>
        </p:nvSpPr>
        <p:spPr>
          <a:xfrm rot="18776772">
            <a:off x="-193319" y="2247431"/>
            <a:ext cx="3156633" cy="523220"/>
          </a:xfrm>
          <a:prstGeom prst="rect">
            <a:avLst/>
          </a:prstGeom>
          <a:noFill/>
        </p:spPr>
        <p:txBody>
          <a:bodyPr wrap="none" rtlCol="0">
            <a:spAutoFit/>
          </a:bodyPr>
          <a:lstStyle/>
          <a:p>
            <a:r>
              <a:rPr lang="en-US" sz="2800" b="1">
                <a:latin typeface="Times New Roman" pitchFamily="18" charset="0"/>
                <a:cs typeface="Times New Roman" pitchFamily="18" charset="0"/>
              </a:rPr>
              <a:t>Kết nối và mở rộng</a:t>
            </a:r>
          </a:p>
        </p:txBody>
      </p:sp>
      <p:pic>
        <p:nvPicPr>
          <p:cNvPr id="18" name="图片 10">
            <a:extLst>
              <a:ext uri="{FF2B5EF4-FFF2-40B4-BE49-F238E27FC236}">
                <a16:creationId xmlns:a16="http://schemas.microsoft.com/office/drawing/2014/main" id="{8D0ECBA4-8817-DE48-B571-7F40AE7A0E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43393">
            <a:off x="11024679" y="-67230"/>
            <a:ext cx="1210592" cy="1215781"/>
          </a:xfrm>
          <a:prstGeom prst="rect">
            <a:avLst/>
          </a:prstGeom>
        </p:spPr>
      </p:pic>
      <p:pic>
        <p:nvPicPr>
          <p:cNvPr id="19" name="图片 39">
            <a:extLst>
              <a:ext uri="{FF2B5EF4-FFF2-40B4-BE49-F238E27FC236}">
                <a16:creationId xmlns:a16="http://schemas.microsoft.com/office/drawing/2014/main" id="{79967922-C563-4690-9A2C-BD26C68994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228" y="3278299"/>
            <a:ext cx="1532592" cy="144016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016" y="-59841"/>
            <a:ext cx="1907368" cy="1487606"/>
          </a:xfrm>
          <a:prstGeom prst="ellipse">
            <a:avLst/>
          </a:prstGeom>
          <a:ln>
            <a:noFill/>
          </a:ln>
          <a:effectLst>
            <a:softEdge rad="112500"/>
          </a:effectLst>
        </p:spPr>
      </p:pic>
    </p:spTree>
    <p:extLst>
      <p:ext uri="{BB962C8B-B14F-4D97-AF65-F5344CB8AC3E}">
        <p14:creationId xmlns:p14="http://schemas.microsoft.com/office/powerpoint/2010/main" val="328743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5850" y="1583479"/>
            <a:ext cx="7525265" cy="995209"/>
          </a:xfrm>
          <a:prstGeom prst="rect">
            <a:avLst/>
          </a:prstGeom>
          <a:noFill/>
        </p:spPr>
        <p:txBody>
          <a:bodyPr wrap="square" rtlCol="0">
            <a:spAutoFit/>
          </a:bodyPr>
          <a:lstStyle/>
          <a:p>
            <a:endParaRPr lang="en-US" sz="5867" b="1" dirty="0">
              <a:solidFill>
                <a:srgbClr val="C00000"/>
              </a:solidFill>
              <a:latin typeface="Bahnschrift Light" panose="020B0502040204020203" pitchFamily="34" charset="0"/>
            </a:endParaRPr>
          </a:p>
        </p:txBody>
      </p:sp>
      <p:pic>
        <p:nvPicPr>
          <p:cNvPr id="8" name="图片 28">
            <a:extLst>
              <a:ext uri="{FF2B5EF4-FFF2-40B4-BE49-F238E27FC236}">
                <a16:creationId xmlns:a16="http://schemas.microsoft.com/office/drawing/2014/main" id="{CA646AA4-CF01-4C3C-9A96-298CAF30FC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706" y="4073545"/>
            <a:ext cx="12594294" cy="2906376"/>
          </a:xfrm>
          <a:prstGeom prst="rect">
            <a:avLst/>
          </a:prstGeom>
        </p:spPr>
      </p:pic>
      <p:pic>
        <p:nvPicPr>
          <p:cNvPr id="9" name="图片 3">
            <a:extLst>
              <a:ext uri="{FF2B5EF4-FFF2-40B4-BE49-F238E27FC236}">
                <a16:creationId xmlns:a16="http://schemas.microsoft.com/office/drawing/2014/main" id="{A6FCB47A-14CD-4011-B3AF-EF10B8E8C7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96" t="10595" r="7481" b="10516"/>
          <a:stretch/>
        </p:blipFill>
        <p:spPr>
          <a:xfrm>
            <a:off x="1332325" y="366583"/>
            <a:ext cx="8404799" cy="4712043"/>
          </a:xfrm>
          <a:prstGeom prst="rect">
            <a:avLst/>
          </a:prstGeom>
        </p:spPr>
      </p:pic>
      <p:pic>
        <p:nvPicPr>
          <p:cNvPr id="10" name="图片 30">
            <a:extLst>
              <a:ext uri="{FF2B5EF4-FFF2-40B4-BE49-F238E27FC236}">
                <a16:creationId xmlns:a16="http://schemas.microsoft.com/office/drawing/2014/main" id="{27990EFA-EBF1-41FE-B701-23F4CB1384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753" y="800923"/>
            <a:ext cx="1409205" cy="1280160"/>
          </a:xfrm>
          <a:prstGeom prst="rect">
            <a:avLst/>
          </a:prstGeom>
        </p:spPr>
      </p:pic>
      <p:sp>
        <p:nvSpPr>
          <p:cNvPr id="7" name="Rectangle 6"/>
          <p:cNvSpPr/>
          <p:nvPr/>
        </p:nvSpPr>
        <p:spPr>
          <a:xfrm>
            <a:off x="2913797" y="2578688"/>
            <a:ext cx="5988082" cy="1754326"/>
          </a:xfrm>
          <a:prstGeom prst="rect">
            <a:avLst/>
          </a:prstGeom>
        </p:spPr>
        <p:txBody>
          <a:bodyPr wrap="square">
            <a:spAutoFit/>
          </a:bodyPr>
          <a:lstStyle/>
          <a:p>
            <a:pPr algn="ctr"/>
            <a:r>
              <a:rPr lang="en-US" altLang="zh-CN" sz="5400" b="1">
                <a:latin typeface="Times New Roman" panose="02020603050405020304" pitchFamily="18" charset="0"/>
                <a:ea typeface="思源黑体 CN Light" panose="020B0300000000000000" charset="-122"/>
                <a:cs typeface="Times New Roman" panose="02020603050405020304" pitchFamily="18" charset="0"/>
                <a:sym typeface="+mn-ea"/>
              </a:rPr>
              <a:t>III. </a:t>
            </a:r>
          </a:p>
          <a:p>
            <a:pPr algn="ctr"/>
            <a:r>
              <a:rPr lang="en-US" altLang="zh-CN" sz="5400" b="1">
                <a:latin typeface="Times New Roman" panose="02020603050405020304" pitchFamily="18" charset="0"/>
                <a:ea typeface="思源黑体 CN Light" panose="020B0300000000000000" charset="-122"/>
                <a:cs typeface="Times New Roman" panose="02020603050405020304" pitchFamily="18" charset="0"/>
                <a:sym typeface="+mn-ea"/>
              </a:rPr>
              <a:t>Tổng kết</a:t>
            </a:r>
            <a:endParaRPr lang="zh-CN" altLang="en-US" sz="5400" b="1">
              <a:latin typeface="Times New Roman" panose="02020603050405020304" pitchFamily="18" charset="0"/>
              <a:ea typeface="思源黑体 CN Light" panose="020B0300000000000000" charset="-122"/>
              <a:cs typeface="Times New Roman" panose="02020603050405020304" pitchFamily="18" charset="0"/>
              <a:sym typeface="+mn-ea"/>
            </a:endParaRPr>
          </a:p>
        </p:txBody>
      </p:sp>
      <p:pic>
        <p:nvPicPr>
          <p:cNvPr id="12"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4846" y="326149"/>
            <a:ext cx="4253894" cy="5884749"/>
          </a:xfrm>
          <a:prstGeom prst="rect">
            <a:avLst/>
          </a:prstGeom>
        </p:spPr>
      </p:pic>
    </p:spTree>
    <p:extLst>
      <p:ext uri="{BB962C8B-B14F-4D97-AF65-F5344CB8AC3E}">
        <p14:creationId xmlns:p14="http://schemas.microsoft.com/office/powerpoint/2010/main" val="238468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par>
                                <p:cTn id="16" presetID="2" presetClass="entr" presetSubtype="2" decel="10000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1+#ppt_w/2"/>
                                          </p:val>
                                        </p:tav>
                                        <p:tav tm="100000">
                                          <p:val>
                                            <p:strVal val="#ppt_x"/>
                                          </p:val>
                                        </p:tav>
                                      </p:tavLst>
                                    </p:anim>
                                    <p:anim calcmode="lin" valueType="num">
                                      <p:cBhvr additive="base">
                                        <p:cTn id="19" dur="1000" fill="hold"/>
                                        <p:tgtEl>
                                          <p:spTgt spid="12"/>
                                        </p:tgtEl>
                                        <p:attrNameLst>
                                          <p:attrName>ppt_y</p:attrName>
                                        </p:attrNameLst>
                                      </p:cBhvr>
                                      <p:tavLst>
                                        <p:tav tm="0">
                                          <p:val>
                                            <p:strVal val="#ppt_y"/>
                                          </p:val>
                                        </p:tav>
                                        <p:tav tm="100000">
                                          <p:val>
                                            <p:strVal val="#ppt_y"/>
                                          </p:val>
                                        </p:tav>
                                      </p:tavLst>
                                    </p:anim>
                                  </p:childTnLst>
                                </p:cTn>
                              </p:par>
                              <p:par>
                                <p:cTn id="20" presetID="63" presetClass="path" presetSubtype="0" fill="hold" nodeType="withEffect">
                                  <p:stCondLst>
                                    <p:cond delay="1000"/>
                                  </p:stCondLst>
                                  <p:childTnLst>
                                    <p:animMotion origin="layout" path="M -4.58333E-6 -4.44444E-6 L -0.0776 -4.44444E-6 " pathEditMode="relative" rAng="0" ptsTypes="AA">
                                      <p:cBhvr>
                                        <p:cTn id="21" dur="5000" fill="hold"/>
                                        <p:tgtEl>
                                          <p:spTgt spid="12"/>
                                        </p:tgtEl>
                                        <p:attrNameLst>
                                          <p:attrName>ppt_x</p:attrName>
                                          <p:attrName>ppt_y</p:attrName>
                                        </p:attrNameLst>
                                      </p:cBhvr>
                                      <p:rCtr x="-3880" y="0"/>
                                    </p:animMotion>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sp>
        <p:nvSpPr>
          <p:cNvPr id="2" name="Rounded Rectangle 1">
            <a:extLst>
              <a:ext uri="{FF2B5EF4-FFF2-40B4-BE49-F238E27FC236}">
                <a16:creationId xmlns:a16="http://schemas.microsoft.com/office/drawing/2014/main" id="{CA63C8D5-B947-6247-B954-5E69EDAF947C}"/>
              </a:ext>
            </a:extLst>
          </p:cNvPr>
          <p:cNvSpPr/>
          <p:nvPr/>
        </p:nvSpPr>
        <p:spPr>
          <a:xfrm>
            <a:off x="929898" y="968991"/>
            <a:ext cx="9865482" cy="5281684"/>
          </a:xfrm>
          <a:prstGeom prst="roundRect">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30">
            <a:extLst>
              <a:ext uri="{FF2B5EF4-FFF2-40B4-BE49-F238E27FC236}">
                <a16:creationId xmlns:a16="http://schemas.microsoft.com/office/drawing/2014/main" id="{D324B714-FE43-0443-821D-8E37733A06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363811">
            <a:off x="810193" y="198796"/>
            <a:ext cx="905540" cy="1540390"/>
          </a:xfrm>
          <a:prstGeom prst="rect">
            <a:avLst/>
          </a:prstGeom>
        </p:spPr>
      </p:pic>
      <p:pic>
        <p:nvPicPr>
          <p:cNvPr id="4" name="图片 10">
            <a:extLst>
              <a:ext uri="{FF2B5EF4-FFF2-40B4-BE49-F238E27FC236}">
                <a16:creationId xmlns:a16="http://schemas.microsoft.com/office/drawing/2014/main" id="{9FC45061-BFAE-4F4B-94CE-DF623F67DF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959934">
            <a:off x="9862123" y="4495324"/>
            <a:ext cx="1549280" cy="1336847"/>
          </a:xfrm>
          <a:prstGeom prst="rect">
            <a:avLst/>
          </a:prstGeom>
        </p:spPr>
      </p:pic>
      <p:sp>
        <p:nvSpPr>
          <p:cNvPr id="5" name="Rectangle 4"/>
          <p:cNvSpPr/>
          <p:nvPr/>
        </p:nvSpPr>
        <p:spPr>
          <a:xfrm>
            <a:off x="1678675" y="1409230"/>
            <a:ext cx="9116705" cy="4401205"/>
          </a:xfrm>
          <a:prstGeom prst="rect">
            <a:avLst/>
          </a:prstGeom>
        </p:spPr>
        <p:txBody>
          <a:bodyPr wrap="square">
            <a:spAutoFit/>
          </a:bodyPr>
          <a:lstStyle/>
          <a:p>
            <a:r>
              <a:rPr lang="en-US" sz="2800" b="1">
                <a:latin typeface="Times New Roman" pitchFamily="18" charset="0"/>
                <a:cs typeface="Times New Roman" pitchFamily="18" charset="0"/>
              </a:rPr>
              <a:t>1. Nội dung </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Truyện</a:t>
            </a:r>
            <a:r>
              <a:rPr lang="vi-VN" sz="2800">
                <a:latin typeface="Times New Roman" pitchFamily="18" charset="0"/>
                <a:cs typeface="Times New Roman" pitchFamily="18" charset="0"/>
              </a:rPr>
              <a:t> gợi lên những suy tư, trăn trở của của những con người bình thường bị trói buộc bởi tâm lí đời thường và nhen nhóm lên trong lòng nhân vật cũng như người đọc sự trân trọng đối với hạnh phúc</a:t>
            </a:r>
            <a:r>
              <a:rPr lang="en-US" sz="2800">
                <a:latin typeface="Times New Roman" pitchFamily="18" charset="0"/>
                <a:cs typeface="Times New Roman" pitchFamily="18" charset="0"/>
              </a:rPr>
              <a:t>.</a:t>
            </a:r>
          </a:p>
          <a:p>
            <a:r>
              <a:rPr lang="en-US" sz="2800" b="1">
                <a:latin typeface="Times New Roman" pitchFamily="18" charset="0"/>
                <a:cs typeface="Times New Roman" pitchFamily="18" charset="0"/>
              </a:rPr>
              <a:t>2. Nghệ thuật</a:t>
            </a:r>
            <a:endParaRPr lang="en-US" sz="2800">
              <a:latin typeface="Times New Roman" pitchFamily="18" charset="0"/>
              <a:cs typeface="Times New Roman" pitchFamily="18" charset="0"/>
            </a:endParaRPr>
          </a:p>
          <a:p>
            <a:r>
              <a:rPr lang="vi-VN" sz="2800">
                <a:latin typeface="Times New Roman" pitchFamily="18" charset="0"/>
                <a:cs typeface="Times New Roman" pitchFamily="18" charset="0"/>
              </a:rPr>
              <a:t>- Kiểu truyện không có truyện</a:t>
            </a:r>
            <a:r>
              <a:rPr lang="en-US" sz="2800">
                <a:latin typeface="Times New Roman" pitchFamily="18" charset="0"/>
                <a:cs typeface="Times New Roman" pitchFamily="18" charset="0"/>
              </a:rPr>
              <a:t>.</a:t>
            </a:r>
          </a:p>
          <a:p>
            <a:r>
              <a:rPr lang="vi-VN" sz="2800">
                <a:latin typeface="Times New Roman" pitchFamily="18" charset="0"/>
                <a:cs typeface="Times New Roman" pitchFamily="18" charset="0"/>
              </a:rPr>
              <a:t>- Miêu tả tâm lí nhân vật và thiên nhiên đặc sắc</a:t>
            </a:r>
            <a:r>
              <a:rPr lang="en-US" sz="2800">
                <a:latin typeface="Times New Roman" pitchFamily="18" charset="0"/>
                <a:cs typeface="Times New Roman" pitchFamily="18" charset="0"/>
              </a:rPr>
              <a:t>.</a:t>
            </a:r>
          </a:p>
          <a:p>
            <a:r>
              <a:rPr lang="vi-VN" sz="2800">
                <a:latin typeface="Times New Roman" pitchFamily="18" charset="0"/>
                <a:cs typeface="Times New Roman" pitchFamily="18" charset="0"/>
              </a:rPr>
              <a:t>- Sự dịch chuyển điểm nhìn</a:t>
            </a:r>
            <a:r>
              <a:rPr lang="en-US" sz="2800">
                <a:latin typeface="Times New Roman" pitchFamily="18" charset="0"/>
                <a:cs typeface="Times New Roman" pitchFamily="18" charset="0"/>
              </a:rPr>
              <a:t>.</a:t>
            </a:r>
          </a:p>
          <a:p>
            <a:r>
              <a:rPr lang="vi-VN" sz="2800">
                <a:latin typeface="Times New Roman" pitchFamily="18" charset="0"/>
                <a:cs typeface="Times New Roman" pitchFamily="18" charset="0"/>
              </a:rPr>
              <a:t>- Lối văn hàm súc, cô đọng</a:t>
            </a:r>
            <a:r>
              <a:rPr lang="en-US" sz="2800">
                <a:latin typeface="Times New Roman" pitchFamily="18" charset="0"/>
                <a:cs typeface="Times New Roman" pitchFamily="18" charset="0"/>
              </a:rPr>
              <a:t>.</a:t>
            </a:r>
          </a:p>
        </p:txBody>
      </p:sp>
      <p:pic>
        <p:nvPicPr>
          <p:cNvPr id="7" name="图片 3">
            <a:extLst>
              <a:ext uri="{FF2B5EF4-FFF2-40B4-BE49-F238E27FC236}">
                <a16:creationId xmlns:a16="http://schemas.microsoft.com/office/drawing/2014/main" id="{BEA4C0CA-0761-6944-8048-D775CF2852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25917" y="0"/>
            <a:ext cx="2566083" cy="2169995"/>
          </a:xfrm>
          <a:prstGeom prst="rect">
            <a:avLst/>
          </a:prstGeom>
        </p:spPr>
      </p:pic>
    </p:spTree>
    <p:extLst>
      <p:ext uri="{BB962C8B-B14F-4D97-AF65-F5344CB8AC3E}">
        <p14:creationId xmlns:p14="http://schemas.microsoft.com/office/powerpoint/2010/main" val="5707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additive="base">
                                        <p:cTn id="4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additive="base">
                                        <p:cTn id="5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1996226"/>
            <a:ext cx="6896584" cy="3128188"/>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4216894" y="2762029"/>
            <a:ext cx="4596644" cy="1015663"/>
          </a:xfrm>
          <a:prstGeom prst="rect">
            <a:avLst/>
          </a:prstGeom>
          <a:noFill/>
        </p:spPr>
        <p:txBody>
          <a:bodyPr wrap="none" rtlCol="0">
            <a:spAutoFit/>
          </a:bodyPr>
          <a:lstStyle/>
          <a:p>
            <a:pPr algn="ctr"/>
            <a:r>
              <a:rPr lang="en-US" sz="6000" b="1">
                <a:solidFill>
                  <a:srgbClr val="C00000"/>
                </a:solidFill>
                <a:latin typeface="Times New Roman" panose="02020603050405020304" pitchFamily="18" charset="0"/>
                <a:cs typeface="Times New Roman" panose="02020603050405020304" pitchFamily="18" charset="0"/>
              </a:rPr>
              <a:t>LUYỆN TẬP</a:t>
            </a:r>
            <a:endParaRPr lang="en-US" sz="6000" b="1" dirty="0">
              <a:solidFill>
                <a:srgbClr val="C00000"/>
              </a:solidFill>
              <a:latin typeface="Times New Roman" panose="02020603050405020304" pitchFamily="18" charset="0"/>
              <a:cs typeface="Times New Roman" panose="02020603050405020304" pitchFamily="18" charset="0"/>
            </a:endParaRPr>
          </a:p>
        </p:txBody>
      </p:sp>
      <p:pic>
        <p:nvPicPr>
          <p:cNvPr id="5" name="图片 2">
            <a:extLst>
              <a:ext uri="{FF2B5EF4-FFF2-40B4-BE49-F238E27FC236}">
                <a16:creationId xmlns:a16="http://schemas.microsoft.com/office/drawing/2014/main" id="{B8F19346-0B13-4347-9C03-21792A4A8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1" y="4441373"/>
            <a:ext cx="2232248" cy="2466774"/>
          </a:xfrm>
          <a:prstGeom prst="rect">
            <a:avLst/>
          </a:prstGeom>
        </p:spPr>
      </p:pic>
    </p:spTree>
    <p:extLst>
      <p:ext uri="{BB962C8B-B14F-4D97-AF65-F5344CB8AC3E}">
        <p14:creationId xmlns:p14="http://schemas.microsoft.com/office/powerpoint/2010/main" val="282039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Oval 205">
            <a:extLst>
              <a:ext uri="{FF2B5EF4-FFF2-40B4-BE49-F238E27FC236}">
                <a16:creationId xmlns:a16="http://schemas.microsoft.com/office/drawing/2014/main" id="{5A79E3A3-545D-47B4-A813-3D3675D3F758}"/>
              </a:ext>
            </a:extLst>
          </p:cNvPr>
          <p:cNvSpPr/>
          <p:nvPr/>
        </p:nvSpPr>
        <p:spPr>
          <a:xfrm>
            <a:off x="9691473" y="1583970"/>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205" name="Oval 204">
            <a:extLst>
              <a:ext uri="{FF2B5EF4-FFF2-40B4-BE49-F238E27FC236}">
                <a16:creationId xmlns:a16="http://schemas.microsoft.com/office/drawing/2014/main" id="{5A79E3A3-545D-47B4-A813-3D3675D3F758}"/>
              </a:ext>
            </a:extLst>
          </p:cNvPr>
          <p:cNvSpPr/>
          <p:nvPr/>
        </p:nvSpPr>
        <p:spPr>
          <a:xfrm>
            <a:off x="9676546" y="1588905"/>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89" name="Oval 188">
            <a:extLst>
              <a:ext uri="{FF2B5EF4-FFF2-40B4-BE49-F238E27FC236}">
                <a16:creationId xmlns:a16="http://schemas.microsoft.com/office/drawing/2014/main" id="{855507FD-E2F9-4F7C-A3E2-110E4B638A56}"/>
              </a:ext>
            </a:extLst>
          </p:cNvPr>
          <p:cNvSpPr/>
          <p:nvPr/>
        </p:nvSpPr>
        <p:spPr>
          <a:xfrm>
            <a:off x="8515116" y="2117410"/>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84" name="Oval 183">
            <a:extLst>
              <a:ext uri="{FF2B5EF4-FFF2-40B4-BE49-F238E27FC236}">
                <a16:creationId xmlns:a16="http://schemas.microsoft.com/office/drawing/2014/main" id="{65CB912A-8736-4B3E-9B3D-A902B262C099}"/>
              </a:ext>
            </a:extLst>
          </p:cNvPr>
          <p:cNvSpPr/>
          <p:nvPr/>
        </p:nvSpPr>
        <p:spPr>
          <a:xfrm>
            <a:off x="9738766" y="1552460"/>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pic>
        <p:nvPicPr>
          <p:cNvPr id="18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3864"/>
            <a:ext cx="12192000" cy="6858000"/>
          </a:xfrm>
          <a:prstGeom prst="rect">
            <a:avLst/>
          </a:prstGeom>
          <a:noFill/>
        </p:spPr>
      </p:pic>
      <p:sp>
        <p:nvSpPr>
          <p:cNvPr id="2" name="Rectangle 1">
            <a:extLst>
              <a:ext uri="{FF2B5EF4-FFF2-40B4-BE49-F238E27FC236}">
                <a16:creationId xmlns:a16="http://schemas.microsoft.com/office/drawing/2014/main" id="{69276933-1DC4-4B24-9935-12BC414AEB82}"/>
              </a:ext>
            </a:extLst>
          </p:cNvPr>
          <p:cNvSpPr/>
          <p:nvPr/>
        </p:nvSpPr>
        <p:spPr>
          <a:xfrm>
            <a:off x="2431213" y="-156368"/>
            <a:ext cx="6563785" cy="132343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19050">
                  <a:solidFill>
                    <a:prstClr val="black"/>
                  </a:solidFill>
                  <a:prstDash val="sysDash"/>
                </a:ln>
                <a:solidFill>
                  <a:srgbClr val="00B050"/>
                </a:solidFill>
                <a:effectLst>
                  <a:outerShdw blurRad="12700" dist="38100" dir="2700000" algn="tl" rotWithShape="0">
                    <a:prstClr val="white">
                      <a:lumMod val="50000"/>
                    </a:prstClr>
                  </a:outerShdw>
                </a:effectLst>
                <a:uLnTx/>
                <a:uFillTx/>
                <a:latin typeface="Times New Roman" panose="02020603050405020304" pitchFamily="18" charset="0"/>
                <a:ea typeface="Tahoma" panose="020B0604030504040204" pitchFamily="34" charset="0"/>
                <a:cs typeface="Times New Roman" panose="02020603050405020304" pitchFamily="18" charset="0"/>
              </a:rPr>
              <a:t>Trò</a:t>
            </a:r>
            <a:r>
              <a:rPr kumimoji="0" lang="en-US" sz="8000" b="1" i="0" u="none" strike="noStrike" kern="1200" cap="none" spc="0" normalizeH="0" baseline="0" noProof="0" dirty="0">
                <a:ln w="19050">
                  <a:solidFill>
                    <a:prstClr val="black"/>
                  </a:solidFill>
                  <a:prstDash val="sysDash"/>
                </a:ln>
                <a:solidFill>
                  <a:srgbClr val="00B050"/>
                </a:solidFill>
                <a:effectLst>
                  <a:outerShdw blurRad="12700" dist="38100" dir="2700000" algn="tl" rotWithShape="0">
                    <a:prstClr val="white">
                      <a:lumMod val="50000"/>
                    </a:prst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8000" b="1" i="0" u="none" strike="noStrike" kern="1200" cap="none" spc="0" normalizeH="0" baseline="0" noProof="0" dirty="0" err="1">
                <a:ln w="19050">
                  <a:solidFill>
                    <a:prstClr val="black"/>
                  </a:solidFill>
                  <a:prstDash val="sysDash"/>
                </a:ln>
                <a:solidFill>
                  <a:srgbClr val="00B050"/>
                </a:solidFill>
                <a:effectLst>
                  <a:outerShdw blurRad="12700" dist="38100" dir="2700000" algn="tl" rotWithShape="0">
                    <a:prstClr val="white">
                      <a:lumMod val="50000"/>
                    </a:prstClr>
                  </a:outerShdw>
                </a:effectLst>
                <a:uLnTx/>
                <a:uFillTx/>
                <a:latin typeface="Times New Roman" panose="02020603050405020304" pitchFamily="18" charset="0"/>
                <a:ea typeface="Tahoma" panose="020B0604030504040204" pitchFamily="34" charset="0"/>
                <a:cs typeface="Times New Roman" panose="02020603050405020304" pitchFamily="18" charset="0"/>
              </a:rPr>
              <a:t>chơi</a:t>
            </a:r>
            <a:r>
              <a:rPr kumimoji="0" lang="en-US" sz="8000" b="1" i="0" u="none" strike="noStrike" kern="1200" cap="none" spc="0" normalizeH="0" baseline="0" noProof="0" dirty="0">
                <a:ln w="19050">
                  <a:solidFill>
                    <a:prstClr val="black"/>
                  </a:solidFill>
                  <a:prstDash val="sysDash"/>
                </a:ln>
                <a:solidFill>
                  <a:srgbClr val="00B050"/>
                </a:solidFill>
                <a:effectLst>
                  <a:outerShdw blurRad="12700" dist="38100" dir="2700000" algn="tl" rotWithShape="0">
                    <a:prstClr val="white">
                      <a:lumMod val="50000"/>
                    </a:prstClr>
                  </a:outerShdw>
                </a:effectLst>
                <a:uLnTx/>
                <a:uFillTx/>
                <a:latin typeface="Times New Roman" panose="02020603050405020304" pitchFamily="18" charset="0"/>
                <a:ea typeface="Tahoma" panose="020B0604030504040204" pitchFamily="34" charset="0"/>
                <a:cs typeface="Times New Roman" panose="02020603050405020304" pitchFamily="18" charset="0"/>
              </a:rPr>
              <a:t> ô </a:t>
            </a:r>
            <a:r>
              <a:rPr kumimoji="0" lang="en-US" sz="8000" b="1" i="0" u="none" strike="noStrike" kern="1200" cap="none" spc="0" normalizeH="0" baseline="0" noProof="0" dirty="0" err="1">
                <a:ln w="19050">
                  <a:solidFill>
                    <a:prstClr val="black"/>
                  </a:solidFill>
                  <a:prstDash val="sysDash"/>
                </a:ln>
                <a:solidFill>
                  <a:srgbClr val="00B050"/>
                </a:solidFill>
                <a:effectLst>
                  <a:outerShdw blurRad="12700" dist="38100" dir="2700000" algn="tl" rotWithShape="0">
                    <a:prstClr val="white">
                      <a:lumMod val="50000"/>
                    </a:prstClr>
                  </a:outerShdw>
                </a:effectLst>
                <a:uLnTx/>
                <a:uFillTx/>
                <a:latin typeface="Times New Roman" panose="02020603050405020304" pitchFamily="18" charset="0"/>
                <a:ea typeface="Tahoma" panose="020B0604030504040204" pitchFamily="34" charset="0"/>
                <a:cs typeface="Times New Roman" panose="02020603050405020304" pitchFamily="18" charset="0"/>
              </a:rPr>
              <a:t>chữ</a:t>
            </a:r>
            <a:endParaRPr kumimoji="0" lang="vi-VN" sz="8000" b="1" i="0" u="none" strike="noStrike" kern="1200" cap="none" spc="0" normalizeH="0" baseline="0" noProof="0" dirty="0">
              <a:ln w="19050">
                <a:solidFill>
                  <a:prstClr val="black"/>
                </a:solidFill>
                <a:prstDash val="sysDash"/>
              </a:ln>
              <a:solidFill>
                <a:srgbClr val="00B050"/>
              </a:solidFill>
              <a:effectLst>
                <a:outerShdw blurRad="12700" dist="38100" dir="2700000" algn="tl" rotWithShape="0">
                  <a:prstClr val="white">
                    <a:lumMod val="50000"/>
                  </a:prstClr>
                </a:outerShdw>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Oval 15">
            <a:hlinkClick r:id="rId4" action="ppaction://hlinksldjump"/>
            <a:extLst>
              <a:ext uri="{FF2B5EF4-FFF2-40B4-BE49-F238E27FC236}">
                <a16:creationId xmlns:a16="http://schemas.microsoft.com/office/drawing/2014/main" id="{FEBCCBD7-E338-4BAF-B79E-242E7257F4A4}"/>
              </a:ext>
            </a:extLst>
          </p:cNvPr>
          <p:cNvSpPr/>
          <p:nvPr/>
        </p:nvSpPr>
        <p:spPr>
          <a:xfrm>
            <a:off x="253477" y="1555369"/>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sp>
        <p:nvSpPr>
          <p:cNvPr id="17" name="Oval 16">
            <a:hlinkClick r:id="rId5" action="ppaction://hlinksldjump"/>
            <a:extLst>
              <a:ext uri="{FF2B5EF4-FFF2-40B4-BE49-F238E27FC236}">
                <a16:creationId xmlns:a16="http://schemas.microsoft.com/office/drawing/2014/main" id="{5DC7C2BC-D426-44E4-A4CC-B6D8C7DA2CCB}"/>
              </a:ext>
            </a:extLst>
          </p:cNvPr>
          <p:cNvSpPr/>
          <p:nvPr/>
        </p:nvSpPr>
        <p:spPr>
          <a:xfrm>
            <a:off x="253477" y="2083874"/>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2</a:t>
            </a:r>
          </a:p>
        </p:txBody>
      </p:sp>
      <p:sp>
        <p:nvSpPr>
          <p:cNvPr id="18" name="Oval 17">
            <a:hlinkClick r:id="rId6" action="ppaction://hlinksldjump"/>
            <a:extLst>
              <a:ext uri="{FF2B5EF4-FFF2-40B4-BE49-F238E27FC236}">
                <a16:creationId xmlns:a16="http://schemas.microsoft.com/office/drawing/2014/main" id="{4D80A3C0-B061-410B-89D4-F65092A0E600}"/>
              </a:ext>
            </a:extLst>
          </p:cNvPr>
          <p:cNvSpPr/>
          <p:nvPr/>
        </p:nvSpPr>
        <p:spPr>
          <a:xfrm>
            <a:off x="253477" y="2612379"/>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3</a:t>
            </a:r>
          </a:p>
        </p:txBody>
      </p:sp>
      <p:sp>
        <p:nvSpPr>
          <p:cNvPr id="19" name="Oval 18">
            <a:hlinkClick r:id="rId7" action="ppaction://hlinksldjump"/>
            <a:extLst>
              <a:ext uri="{FF2B5EF4-FFF2-40B4-BE49-F238E27FC236}">
                <a16:creationId xmlns:a16="http://schemas.microsoft.com/office/drawing/2014/main" id="{1D33C408-9693-42DB-99CB-FEF34EBF4BFC}"/>
              </a:ext>
            </a:extLst>
          </p:cNvPr>
          <p:cNvSpPr/>
          <p:nvPr/>
        </p:nvSpPr>
        <p:spPr>
          <a:xfrm>
            <a:off x="253477" y="3140884"/>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4</a:t>
            </a:r>
          </a:p>
        </p:txBody>
      </p:sp>
      <p:sp>
        <p:nvSpPr>
          <p:cNvPr id="20" name="Oval 19">
            <a:hlinkClick r:id="rId8" action="ppaction://hlinksldjump"/>
            <a:extLst>
              <a:ext uri="{FF2B5EF4-FFF2-40B4-BE49-F238E27FC236}">
                <a16:creationId xmlns:a16="http://schemas.microsoft.com/office/drawing/2014/main" id="{5AE895F4-F57D-46A4-9086-519181677312}"/>
              </a:ext>
            </a:extLst>
          </p:cNvPr>
          <p:cNvSpPr/>
          <p:nvPr/>
        </p:nvSpPr>
        <p:spPr>
          <a:xfrm>
            <a:off x="253477" y="3648426"/>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5</a:t>
            </a:r>
          </a:p>
        </p:txBody>
      </p:sp>
      <p:sp>
        <p:nvSpPr>
          <p:cNvPr id="21" name="Oval 20">
            <a:hlinkClick r:id="rId9" action="ppaction://hlinksldjump"/>
            <a:extLst>
              <a:ext uri="{FF2B5EF4-FFF2-40B4-BE49-F238E27FC236}">
                <a16:creationId xmlns:a16="http://schemas.microsoft.com/office/drawing/2014/main" id="{66E35C9A-F372-4D98-ACBA-B33717885A62}"/>
              </a:ext>
            </a:extLst>
          </p:cNvPr>
          <p:cNvSpPr/>
          <p:nvPr/>
        </p:nvSpPr>
        <p:spPr>
          <a:xfrm>
            <a:off x="253477" y="4155968"/>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6</a:t>
            </a:r>
          </a:p>
        </p:txBody>
      </p:sp>
      <p:sp>
        <p:nvSpPr>
          <p:cNvPr id="22" name="Oval 21">
            <a:hlinkClick r:id="rId10" action="ppaction://hlinksldjump"/>
            <a:extLst>
              <a:ext uri="{FF2B5EF4-FFF2-40B4-BE49-F238E27FC236}">
                <a16:creationId xmlns:a16="http://schemas.microsoft.com/office/drawing/2014/main" id="{7FA951CF-BC5F-4403-93BE-DCA70DC5F400}"/>
              </a:ext>
            </a:extLst>
          </p:cNvPr>
          <p:cNvSpPr/>
          <p:nvPr/>
        </p:nvSpPr>
        <p:spPr>
          <a:xfrm>
            <a:off x="253477" y="4684473"/>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7</a:t>
            </a:r>
          </a:p>
        </p:txBody>
      </p:sp>
      <p:sp>
        <p:nvSpPr>
          <p:cNvPr id="23" name="Oval 22">
            <a:hlinkClick r:id="rId11" action="ppaction://hlinksldjump"/>
            <a:extLst>
              <a:ext uri="{FF2B5EF4-FFF2-40B4-BE49-F238E27FC236}">
                <a16:creationId xmlns:a16="http://schemas.microsoft.com/office/drawing/2014/main" id="{5BA97172-906A-41ED-A6C3-15EB365BE377}"/>
              </a:ext>
            </a:extLst>
          </p:cNvPr>
          <p:cNvSpPr/>
          <p:nvPr/>
        </p:nvSpPr>
        <p:spPr>
          <a:xfrm>
            <a:off x="253477" y="5212978"/>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8</a:t>
            </a:r>
          </a:p>
        </p:txBody>
      </p:sp>
      <p:sp>
        <p:nvSpPr>
          <p:cNvPr id="25" name="Oval 24">
            <a:extLst>
              <a:ext uri="{FF2B5EF4-FFF2-40B4-BE49-F238E27FC236}">
                <a16:creationId xmlns:a16="http://schemas.microsoft.com/office/drawing/2014/main" id="{7B3F17CA-7F36-4FE2-BE19-A329037DD642}"/>
              </a:ext>
            </a:extLst>
          </p:cNvPr>
          <p:cNvSpPr/>
          <p:nvPr/>
        </p:nvSpPr>
        <p:spPr>
          <a:xfrm>
            <a:off x="941375" y="1555369"/>
            <a:ext cx="604008" cy="528505"/>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sp>
        <p:nvSpPr>
          <p:cNvPr id="26" name="Oval 25">
            <a:extLst>
              <a:ext uri="{FF2B5EF4-FFF2-40B4-BE49-F238E27FC236}">
                <a16:creationId xmlns:a16="http://schemas.microsoft.com/office/drawing/2014/main" id="{F24512E4-9A6E-4898-B16F-512FE5985F50}"/>
              </a:ext>
            </a:extLst>
          </p:cNvPr>
          <p:cNvSpPr/>
          <p:nvPr/>
        </p:nvSpPr>
        <p:spPr>
          <a:xfrm>
            <a:off x="941375" y="2083874"/>
            <a:ext cx="604008" cy="528505"/>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2</a:t>
            </a:r>
          </a:p>
        </p:txBody>
      </p:sp>
      <p:sp>
        <p:nvSpPr>
          <p:cNvPr id="27" name="Oval 26">
            <a:extLst>
              <a:ext uri="{FF2B5EF4-FFF2-40B4-BE49-F238E27FC236}">
                <a16:creationId xmlns:a16="http://schemas.microsoft.com/office/drawing/2014/main" id="{B1B9EC64-5CAF-493B-BC37-18AE4280E9FF}"/>
              </a:ext>
            </a:extLst>
          </p:cNvPr>
          <p:cNvSpPr/>
          <p:nvPr/>
        </p:nvSpPr>
        <p:spPr>
          <a:xfrm>
            <a:off x="941375" y="2612379"/>
            <a:ext cx="604008" cy="528505"/>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3</a:t>
            </a:r>
          </a:p>
        </p:txBody>
      </p:sp>
      <p:sp>
        <p:nvSpPr>
          <p:cNvPr id="28" name="Oval 27">
            <a:extLst>
              <a:ext uri="{FF2B5EF4-FFF2-40B4-BE49-F238E27FC236}">
                <a16:creationId xmlns:a16="http://schemas.microsoft.com/office/drawing/2014/main" id="{880D2DBD-8350-461F-8BF0-012F19005463}"/>
              </a:ext>
            </a:extLst>
          </p:cNvPr>
          <p:cNvSpPr/>
          <p:nvPr/>
        </p:nvSpPr>
        <p:spPr>
          <a:xfrm>
            <a:off x="941375" y="3140884"/>
            <a:ext cx="604008" cy="528505"/>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4</a:t>
            </a:r>
          </a:p>
        </p:txBody>
      </p:sp>
      <p:sp>
        <p:nvSpPr>
          <p:cNvPr id="29" name="Oval 28">
            <a:extLst>
              <a:ext uri="{FF2B5EF4-FFF2-40B4-BE49-F238E27FC236}">
                <a16:creationId xmlns:a16="http://schemas.microsoft.com/office/drawing/2014/main" id="{5BB62D56-8B6A-49A0-9BA6-38FC836D05FF}"/>
              </a:ext>
            </a:extLst>
          </p:cNvPr>
          <p:cNvSpPr/>
          <p:nvPr/>
        </p:nvSpPr>
        <p:spPr>
          <a:xfrm>
            <a:off x="941375" y="3648426"/>
            <a:ext cx="604008" cy="528505"/>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5</a:t>
            </a:r>
          </a:p>
        </p:txBody>
      </p:sp>
      <p:sp>
        <p:nvSpPr>
          <p:cNvPr id="30" name="Oval 29">
            <a:extLst>
              <a:ext uri="{FF2B5EF4-FFF2-40B4-BE49-F238E27FC236}">
                <a16:creationId xmlns:a16="http://schemas.microsoft.com/office/drawing/2014/main" id="{368EDDF2-E3B0-42A5-94CF-052FA22C4253}"/>
              </a:ext>
            </a:extLst>
          </p:cNvPr>
          <p:cNvSpPr/>
          <p:nvPr/>
        </p:nvSpPr>
        <p:spPr>
          <a:xfrm>
            <a:off x="941375" y="4155968"/>
            <a:ext cx="604008" cy="528505"/>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6</a:t>
            </a:r>
          </a:p>
        </p:txBody>
      </p:sp>
      <p:sp>
        <p:nvSpPr>
          <p:cNvPr id="31" name="Oval 30">
            <a:extLst>
              <a:ext uri="{FF2B5EF4-FFF2-40B4-BE49-F238E27FC236}">
                <a16:creationId xmlns:a16="http://schemas.microsoft.com/office/drawing/2014/main" id="{037BB7F7-3DE9-4166-92FB-ADA212E6DA3E}"/>
              </a:ext>
            </a:extLst>
          </p:cNvPr>
          <p:cNvSpPr/>
          <p:nvPr/>
        </p:nvSpPr>
        <p:spPr>
          <a:xfrm>
            <a:off x="941375" y="4684473"/>
            <a:ext cx="604008" cy="528505"/>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7</a:t>
            </a:r>
          </a:p>
        </p:txBody>
      </p:sp>
      <p:sp>
        <p:nvSpPr>
          <p:cNvPr id="32" name="Oval 31">
            <a:extLst>
              <a:ext uri="{FF2B5EF4-FFF2-40B4-BE49-F238E27FC236}">
                <a16:creationId xmlns:a16="http://schemas.microsoft.com/office/drawing/2014/main" id="{CFA29BBB-90EB-4266-9966-419063C16D8A}"/>
              </a:ext>
            </a:extLst>
          </p:cNvPr>
          <p:cNvSpPr/>
          <p:nvPr/>
        </p:nvSpPr>
        <p:spPr>
          <a:xfrm>
            <a:off x="941375" y="5212978"/>
            <a:ext cx="604008" cy="528505"/>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8</a:t>
            </a:r>
          </a:p>
        </p:txBody>
      </p:sp>
      <p:sp>
        <p:nvSpPr>
          <p:cNvPr id="44" name="Oval 43">
            <a:extLst>
              <a:ext uri="{FF2B5EF4-FFF2-40B4-BE49-F238E27FC236}">
                <a16:creationId xmlns:a16="http://schemas.microsoft.com/office/drawing/2014/main" id="{855507FD-E2F9-4F7C-A3E2-110E4B638A56}"/>
              </a:ext>
            </a:extLst>
          </p:cNvPr>
          <p:cNvSpPr/>
          <p:nvPr/>
        </p:nvSpPr>
        <p:spPr>
          <a:xfrm>
            <a:off x="7911108" y="2645935"/>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46" name="Oval 45">
            <a:extLst>
              <a:ext uri="{FF2B5EF4-FFF2-40B4-BE49-F238E27FC236}">
                <a16:creationId xmlns:a16="http://schemas.microsoft.com/office/drawing/2014/main" id="{667F408D-BE4E-4D62-9C5B-54B0429E3EA6}"/>
              </a:ext>
            </a:extLst>
          </p:cNvPr>
          <p:cNvSpPr/>
          <p:nvPr/>
        </p:nvSpPr>
        <p:spPr>
          <a:xfrm>
            <a:off x="9032072" y="3153458"/>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52" name="Oval 51">
            <a:extLst>
              <a:ext uri="{FF2B5EF4-FFF2-40B4-BE49-F238E27FC236}">
                <a16:creationId xmlns:a16="http://schemas.microsoft.com/office/drawing/2014/main" id="{7C2506EB-6283-44B0-AC6F-C99759A29255}"/>
              </a:ext>
            </a:extLst>
          </p:cNvPr>
          <p:cNvSpPr/>
          <p:nvPr/>
        </p:nvSpPr>
        <p:spPr>
          <a:xfrm>
            <a:off x="8467251" y="1583970"/>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53" name="Oval 52">
            <a:extLst>
              <a:ext uri="{FF2B5EF4-FFF2-40B4-BE49-F238E27FC236}">
                <a16:creationId xmlns:a16="http://schemas.microsoft.com/office/drawing/2014/main" id="{C3CBB0B0-5CC2-4A84-B60F-B7187C361B2D}"/>
              </a:ext>
            </a:extLst>
          </p:cNvPr>
          <p:cNvSpPr/>
          <p:nvPr/>
        </p:nvSpPr>
        <p:spPr>
          <a:xfrm>
            <a:off x="4216812" y="2096467"/>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55" name="Oval 54">
            <a:extLst>
              <a:ext uri="{FF2B5EF4-FFF2-40B4-BE49-F238E27FC236}">
                <a16:creationId xmlns:a16="http://schemas.microsoft.com/office/drawing/2014/main" id="{ADB51782-A534-4650-8CB5-D2AD99AE0BCB}"/>
              </a:ext>
            </a:extLst>
          </p:cNvPr>
          <p:cNvSpPr/>
          <p:nvPr/>
        </p:nvSpPr>
        <p:spPr>
          <a:xfrm>
            <a:off x="9636080" y="3153458"/>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61" name="Oval 60">
            <a:extLst>
              <a:ext uri="{FF2B5EF4-FFF2-40B4-BE49-F238E27FC236}">
                <a16:creationId xmlns:a16="http://schemas.microsoft.com/office/drawing/2014/main" id="{5A79E3A3-545D-47B4-A813-3D3675D3F758}"/>
              </a:ext>
            </a:extLst>
          </p:cNvPr>
          <p:cNvSpPr/>
          <p:nvPr/>
        </p:nvSpPr>
        <p:spPr>
          <a:xfrm>
            <a:off x="9071259" y="1583969"/>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62" name="Oval 61">
            <a:extLst>
              <a:ext uri="{FF2B5EF4-FFF2-40B4-BE49-F238E27FC236}">
                <a16:creationId xmlns:a16="http://schemas.microsoft.com/office/drawing/2014/main" id="{EE682DE0-9636-4744-BCFA-35656967CC21}"/>
              </a:ext>
            </a:extLst>
          </p:cNvPr>
          <p:cNvSpPr/>
          <p:nvPr/>
        </p:nvSpPr>
        <p:spPr>
          <a:xfrm>
            <a:off x="4820820" y="2096467"/>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64" name="Oval 63">
            <a:extLst>
              <a:ext uri="{FF2B5EF4-FFF2-40B4-BE49-F238E27FC236}">
                <a16:creationId xmlns:a16="http://schemas.microsoft.com/office/drawing/2014/main" id="{0AEB74A4-6E2E-4C46-BD64-57495B6DCFA6}"/>
              </a:ext>
            </a:extLst>
          </p:cNvPr>
          <p:cNvSpPr/>
          <p:nvPr/>
        </p:nvSpPr>
        <p:spPr>
          <a:xfrm>
            <a:off x="3612804" y="4655120"/>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65" name="Oval 64">
            <a:extLst>
              <a:ext uri="{FF2B5EF4-FFF2-40B4-BE49-F238E27FC236}">
                <a16:creationId xmlns:a16="http://schemas.microsoft.com/office/drawing/2014/main" id="{CBBAADF0-D7A3-462A-A28C-C520A5099F7D}"/>
              </a:ext>
            </a:extLst>
          </p:cNvPr>
          <p:cNvSpPr/>
          <p:nvPr/>
        </p:nvSpPr>
        <p:spPr>
          <a:xfrm>
            <a:off x="9046109" y="3671462"/>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70" name="Oval 69">
            <a:extLst>
              <a:ext uri="{FF2B5EF4-FFF2-40B4-BE49-F238E27FC236}">
                <a16:creationId xmlns:a16="http://schemas.microsoft.com/office/drawing/2014/main" id="{FA41E62B-64CA-4A47-B5D8-6EC8050A9934}"/>
              </a:ext>
            </a:extLst>
          </p:cNvPr>
          <p:cNvSpPr/>
          <p:nvPr/>
        </p:nvSpPr>
        <p:spPr>
          <a:xfrm>
            <a:off x="4228003" y="2658766"/>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71" name="Oval 70">
            <a:extLst>
              <a:ext uri="{FF2B5EF4-FFF2-40B4-BE49-F238E27FC236}">
                <a16:creationId xmlns:a16="http://schemas.microsoft.com/office/drawing/2014/main" id="{6C05BC32-2544-4488-AADE-D016CADC3117}"/>
              </a:ext>
            </a:extLst>
          </p:cNvPr>
          <p:cNvSpPr/>
          <p:nvPr/>
        </p:nvSpPr>
        <p:spPr>
          <a:xfrm>
            <a:off x="5424828" y="2096467"/>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72" name="Oval 71">
            <a:extLst>
              <a:ext uri="{FF2B5EF4-FFF2-40B4-BE49-F238E27FC236}">
                <a16:creationId xmlns:a16="http://schemas.microsoft.com/office/drawing/2014/main" id="{6118D69D-E852-4FAF-90EE-27B38609FA5B}"/>
              </a:ext>
            </a:extLst>
          </p:cNvPr>
          <p:cNvSpPr/>
          <p:nvPr/>
        </p:nvSpPr>
        <p:spPr>
          <a:xfrm>
            <a:off x="5424828" y="2624972"/>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73" name="Oval 72">
            <a:extLst>
              <a:ext uri="{FF2B5EF4-FFF2-40B4-BE49-F238E27FC236}">
                <a16:creationId xmlns:a16="http://schemas.microsoft.com/office/drawing/2014/main" id="{25A2FE07-42C6-4A20-A898-A1C6FF95AEFC}"/>
              </a:ext>
            </a:extLst>
          </p:cNvPr>
          <p:cNvSpPr/>
          <p:nvPr/>
        </p:nvSpPr>
        <p:spPr>
          <a:xfrm>
            <a:off x="2342115" y="2604009"/>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74" name="Oval 73">
            <a:extLst>
              <a:ext uri="{FF2B5EF4-FFF2-40B4-BE49-F238E27FC236}">
                <a16:creationId xmlns:a16="http://schemas.microsoft.com/office/drawing/2014/main" id="{00345164-727B-43A6-BFCB-83F3A674D1C2}"/>
              </a:ext>
            </a:extLst>
          </p:cNvPr>
          <p:cNvSpPr/>
          <p:nvPr/>
        </p:nvSpPr>
        <p:spPr>
          <a:xfrm>
            <a:off x="9650117" y="3671462"/>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75" name="Oval 74">
            <a:extLst>
              <a:ext uri="{FF2B5EF4-FFF2-40B4-BE49-F238E27FC236}">
                <a16:creationId xmlns:a16="http://schemas.microsoft.com/office/drawing/2014/main" id="{C4D24541-94E4-45EE-8647-C32E68257FBC}"/>
              </a:ext>
            </a:extLst>
          </p:cNvPr>
          <p:cNvSpPr/>
          <p:nvPr/>
        </p:nvSpPr>
        <p:spPr>
          <a:xfrm>
            <a:off x="5413580" y="4177546"/>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77" name="Oval 76">
            <a:extLst>
              <a:ext uri="{FF2B5EF4-FFF2-40B4-BE49-F238E27FC236}">
                <a16:creationId xmlns:a16="http://schemas.microsoft.com/office/drawing/2014/main" id="{959A57AD-4B3A-41BB-A7ED-13E5114A7D35}"/>
              </a:ext>
            </a:extLst>
          </p:cNvPr>
          <p:cNvSpPr/>
          <p:nvPr/>
        </p:nvSpPr>
        <p:spPr>
          <a:xfrm>
            <a:off x="5424828" y="5225571"/>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79" name="Oval 78">
            <a:extLst>
              <a:ext uri="{FF2B5EF4-FFF2-40B4-BE49-F238E27FC236}">
                <a16:creationId xmlns:a16="http://schemas.microsoft.com/office/drawing/2014/main" id="{52B270C8-B687-410F-9700-ECD0B5957F24}"/>
              </a:ext>
            </a:extLst>
          </p:cNvPr>
          <p:cNvSpPr/>
          <p:nvPr/>
        </p:nvSpPr>
        <p:spPr>
          <a:xfrm>
            <a:off x="4832011" y="2604008"/>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80" name="Oval 79">
            <a:extLst>
              <a:ext uri="{FF2B5EF4-FFF2-40B4-BE49-F238E27FC236}">
                <a16:creationId xmlns:a16="http://schemas.microsoft.com/office/drawing/2014/main" id="{95A4D679-F4EE-4C93-83C3-0B6E9E6D34FF}"/>
              </a:ext>
            </a:extLst>
          </p:cNvPr>
          <p:cNvSpPr/>
          <p:nvPr/>
        </p:nvSpPr>
        <p:spPr>
          <a:xfrm>
            <a:off x="6028836" y="2096467"/>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81" name="Oval 80">
            <a:extLst>
              <a:ext uri="{FF2B5EF4-FFF2-40B4-BE49-F238E27FC236}">
                <a16:creationId xmlns:a16="http://schemas.microsoft.com/office/drawing/2014/main" id="{D0739BC4-7A66-4193-9A07-ADE1D3A73A34}"/>
              </a:ext>
            </a:extLst>
          </p:cNvPr>
          <p:cNvSpPr/>
          <p:nvPr/>
        </p:nvSpPr>
        <p:spPr>
          <a:xfrm>
            <a:off x="6028836" y="2624972"/>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82" name="Oval 81">
            <a:extLst>
              <a:ext uri="{FF2B5EF4-FFF2-40B4-BE49-F238E27FC236}">
                <a16:creationId xmlns:a16="http://schemas.microsoft.com/office/drawing/2014/main" id="{DAA615DF-A6C6-4945-99C5-035143D68D6A}"/>
              </a:ext>
            </a:extLst>
          </p:cNvPr>
          <p:cNvSpPr/>
          <p:nvPr/>
        </p:nvSpPr>
        <p:spPr>
          <a:xfrm>
            <a:off x="10858133" y="3681982"/>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83" name="Oval 82">
            <a:extLst>
              <a:ext uri="{FF2B5EF4-FFF2-40B4-BE49-F238E27FC236}">
                <a16:creationId xmlns:a16="http://schemas.microsoft.com/office/drawing/2014/main" id="{3F8A0C06-1B8E-43C0-9A12-B25FC18A95A5}"/>
              </a:ext>
            </a:extLst>
          </p:cNvPr>
          <p:cNvSpPr/>
          <p:nvPr/>
        </p:nvSpPr>
        <p:spPr>
          <a:xfrm>
            <a:off x="10254125" y="3671462"/>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84" name="Oval 83">
            <a:extLst>
              <a:ext uri="{FF2B5EF4-FFF2-40B4-BE49-F238E27FC236}">
                <a16:creationId xmlns:a16="http://schemas.microsoft.com/office/drawing/2014/main" id="{D6578841-8CB5-4B76-94A3-015F52B46804}"/>
              </a:ext>
            </a:extLst>
          </p:cNvPr>
          <p:cNvSpPr/>
          <p:nvPr/>
        </p:nvSpPr>
        <p:spPr>
          <a:xfrm>
            <a:off x="6028836" y="4168561"/>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85" name="Oval 84">
            <a:extLst>
              <a:ext uri="{FF2B5EF4-FFF2-40B4-BE49-F238E27FC236}">
                <a16:creationId xmlns:a16="http://schemas.microsoft.com/office/drawing/2014/main" id="{944C6985-0133-41F2-B5FB-DBC5FDF536B7}"/>
              </a:ext>
            </a:extLst>
          </p:cNvPr>
          <p:cNvSpPr/>
          <p:nvPr/>
        </p:nvSpPr>
        <p:spPr>
          <a:xfrm>
            <a:off x="6028836" y="4697066"/>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86" name="Oval 85">
            <a:extLst>
              <a:ext uri="{FF2B5EF4-FFF2-40B4-BE49-F238E27FC236}">
                <a16:creationId xmlns:a16="http://schemas.microsoft.com/office/drawing/2014/main" id="{C64D3832-078C-41B9-ADE0-D91616D4ABF0}"/>
              </a:ext>
            </a:extLst>
          </p:cNvPr>
          <p:cNvSpPr/>
          <p:nvPr/>
        </p:nvSpPr>
        <p:spPr>
          <a:xfrm>
            <a:off x="6028836" y="5225571"/>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89" name="Oval 88">
            <a:extLst>
              <a:ext uri="{FF2B5EF4-FFF2-40B4-BE49-F238E27FC236}">
                <a16:creationId xmlns:a16="http://schemas.microsoft.com/office/drawing/2014/main" id="{134D21AB-31FD-4EBA-A964-2A5DF9CBE5FF}"/>
              </a:ext>
            </a:extLst>
          </p:cNvPr>
          <p:cNvSpPr/>
          <p:nvPr/>
        </p:nvSpPr>
        <p:spPr>
          <a:xfrm>
            <a:off x="6632844" y="2096467"/>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90" name="Oval 89">
            <a:extLst>
              <a:ext uri="{FF2B5EF4-FFF2-40B4-BE49-F238E27FC236}">
                <a16:creationId xmlns:a16="http://schemas.microsoft.com/office/drawing/2014/main" id="{30E3B1FF-BAE7-4536-AA96-2ABF99AD02D3}"/>
              </a:ext>
            </a:extLst>
          </p:cNvPr>
          <p:cNvSpPr/>
          <p:nvPr/>
        </p:nvSpPr>
        <p:spPr>
          <a:xfrm>
            <a:off x="6632844" y="2624972"/>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91" name="Oval 90">
            <a:extLst>
              <a:ext uri="{FF2B5EF4-FFF2-40B4-BE49-F238E27FC236}">
                <a16:creationId xmlns:a16="http://schemas.microsoft.com/office/drawing/2014/main" id="{3BAF5DF6-45AF-466C-946D-8290B8AC8B6D}"/>
              </a:ext>
            </a:extLst>
          </p:cNvPr>
          <p:cNvSpPr/>
          <p:nvPr/>
        </p:nvSpPr>
        <p:spPr>
          <a:xfrm>
            <a:off x="6632844" y="3153477"/>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92" name="Oval 91">
            <a:extLst>
              <a:ext uri="{FF2B5EF4-FFF2-40B4-BE49-F238E27FC236}">
                <a16:creationId xmlns:a16="http://schemas.microsoft.com/office/drawing/2014/main" id="{B6E6B8C2-AE7C-497E-B9D2-7A68BEFF472F}"/>
              </a:ext>
            </a:extLst>
          </p:cNvPr>
          <p:cNvSpPr/>
          <p:nvPr/>
        </p:nvSpPr>
        <p:spPr>
          <a:xfrm>
            <a:off x="4190445" y="4665391"/>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93" name="Oval 92">
            <a:extLst>
              <a:ext uri="{FF2B5EF4-FFF2-40B4-BE49-F238E27FC236}">
                <a16:creationId xmlns:a16="http://schemas.microsoft.com/office/drawing/2014/main" id="{FD977103-B9C3-4030-98B9-C9E427FB72FE}"/>
              </a:ext>
            </a:extLst>
          </p:cNvPr>
          <p:cNvSpPr/>
          <p:nvPr/>
        </p:nvSpPr>
        <p:spPr>
          <a:xfrm>
            <a:off x="6632844" y="4168561"/>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94" name="Oval 93">
            <a:extLst>
              <a:ext uri="{FF2B5EF4-FFF2-40B4-BE49-F238E27FC236}">
                <a16:creationId xmlns:a16="http://schemas.microsoft.com/office/drawing/2014/main" id="{65C9FB0D-64A4-49AC-B0A3-EDBF75A28235}"/>
              </a:ext>
            </a:extLst>
          </p:cNvPr>
          <p:cNvSpPr/>
          <p:nvPr/>
        </p:nvSpPr>
        <p:spPr>
          <a:xfrm>
            <a:off x="6632844" y="4697066"/>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95" name="Oval 94">
            <a:extLst>
              <a:ext uri="{FF2B5EF4-FFF2-40B4-BE49-F238E27FC236}">
                <a16:creationId xmlns:a16="http://schemas.microsoft.com/office/drawing/2014/main" id="{9452AE1C-641F-413E-BF54-D3B10168C6D3}"/>
              </a:ext>
            </a:extLst>
          </p:cNvPr>
          <p:cNvSpPr/>
          <p:nvPr/>
        </p:nvSpPr>
        <p:spPr>
          <a:xfrm>
            <a:off x="6632844" y="5225571"/>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97" name="Oval 96">
            <a:extLst>
              <a:ext uri="{FF2B5EF4-FFF2-40B4-BE49-F238E27FC236}">
                <a16:creationId xmlns:a16="http://schemas.microsoft.com/office/drawing/2014/main" id="{89AB0EEA-A19C-4E8C-B82F-756E3CB3CB23}"/>
              </a:ext>
            </a:extLst>
          </p:cNvPr>
          <p:cNvSpPr/>
          <p:nvPr/>
        </p:nvSpPr>
        <p:spPr>
          <a:xfrm>
            <a:off x="7236852" y="1567962"/>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98" name="Oval 97">
            <a:extLst>
              <a:ext uri="{FF2B5EF4-FFF2-40B4-BE49-F238E27FC236}">
                <a16:creationId xmlns:a16="http://schemas.microsoft.com/office/drawing/2014/main" id="{D8E32155-D288-4AB1-B1A2-11816700631B}"/>
              </a:ext>
            </a:extLst>
          </p:cNvPr>
          <p:cNvSpPr/>
          <p:nvPr/>
        </p:nvSpPr>
        <p:spPr>
          <a:xfrm>
            <a:off x="7236852" y="2096467"/>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99" name="Oval 98">
            <a:extLst>
              <a:ext uri="{FF2B5EF4-FFF2-40B4-BE49-F238E27FC236}">
                <a16:creationId xmlns:a16="http://schemas.microsoft.com/office/drawing/2014/main" id="{230C8612-CD9B-45F7-A00B-D4043BBE8D70}"/>
              </a:ext>
            </a:extLst>
          </p:cNvPr>
          <p:cNvSpPr/>
          <p:nvPr/>
        </p:nvSpPr>
        <p:spPr>
          <a:xfrm>
            <a:off x="3556832" y="2633445"/>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00" name="Oval 99">
            <a:extLst>
              <a:ext uri="{FF2B5EF4-FFF2-40B4-BE49-F238E27FC236}">
                <a16:creationId xmlns:a16="http://schemas.microsoft.com/office/drawing/2014/main" id="{8CB35090-74F0-4EEF-9B70-B1237E31D265}"/>
              </a:ext>
            </a:extLst>
          </p:cNvPr>
          <p:cNvSpPr/>
          <p:nvPr/>
        </p:nvSpPr>
        <p:spPr>
          <a:xfrm>
            <a:off x="7236852" y="3153477"/>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01" name="Oval 100">
            <a:extLst>
              <a:ext uri="{FF2B5EF4-FFF2-40B4-BE49-F238E27FC236}">
                <a16:creationId xmlns:a16="http://schemas.microsoft.com/office/drawing/2014/main" id="{28979797-06C9-494D-9D24-7B353D12A2F4}"/>
              </a:ext>
            </a:extLst>
          </p:cNvPr>
          <p:cNvSpPr/>
          <p:nvPr/>
        </p:nvSpPr>
        <p:spPr>
          <a:xfrm>
            <a:off x="7236852" y="3661019"/>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02" name="Oval 101">
            <a:extLst>
              <a:ext uri="{FF2B5EF4-FFF2-40B4-BE49-F238E27FC236}">
                <a16:creationId xmlns:a16="http://schemas.microsoft.com/office/drawing/2014/main" id="{C153FA01-AD72-4818-9F8F-7D9B7DE481E3}"/>
              </a:ext>
            </a:extLst>
          </p:cNvPr>
          <p:cNvSpPr/>
          <p:nvPr/>
        </p:nvSpPr>
        <p:spPr>
          <a:xfrm>
            <a:off x="7236852" y="4168561"/>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03" name="Oval 102">
            <a:extLst>
              <a:ext uri="{FF2B5EF4-FFF2-40B4-BE49-F238E27FC236}">
                <a16:creationId xmlns:a16="http://schemas.microsoft.com/office/drawing/2014/main" id="{800062F6-65EE-4131-83AE-AE645964B2AE}"/>
              </a:ext>
            </a:extLst>
          </p:cNvPr>
          <p:cNvSpPr/>
          <p:nvPr/>
        </p:nvSpPr>
        <p:spPr>
          <a:xfrm>
            <a:off x="7236852" y="4697066"/>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04" name="Oval 103">
            <a:extLst>
              <a:ext uri="{FF2B5EF4-FFF2-40B4-BE49-F238E27FC236}">
                <a16:creationId xmlns:a16="http://schemas.microsoft.com/office/drawing/2014/main" id="{2ABAC263-D9BB-4019-84DB-E79F488A3194}"/>
              </a:ext>
            </a:extLst>
          </p:cNvPr>
          <p:cNvSpPr/>
          <p:nvPr/>
        </p:nvSpPr>
        <p:spPr>
          <a:xfrm>
            <a:off x="7236852" y="5225571"/>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06" name="Oval 105">
            <a:extLst>
              <a:ext uri="{FF2B5EF4-FFF2-40B4-BE49-F238E27FC236}">
                <a16:creationId xmlns:a16="http://schemas.microsoft.com/office/drawing/2014/main" id="{458FEE08-0D05-4632-9F88-5E2E20439DF8}"/>
              </a:ext>
            </a:extLst>
          </p:cNvPr>
          <p:cNvSpPr/>
          <p:nvPr/>
        </p:nvSpPr>
        <p:spPr>
          <a:xfrm>
            <a:off x="7840860" y="1567962"/>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07" name="Oval 106">
            <a:extLst>
              <a:ext uri="{FF2B5EF4-FFF2-40B4-BE49-F238E27FC236}">
                <a16:creationId xmlns:a16="http://schemas.microsoft.com/office/drawing/2014/main" id="{CC62E39D-ED57-4BBB-8303-E6B5F094C2CA}"/>
              </a:ext>
            </a:extLst>
          </p:cNvPr>
          <p:cNvSpPr/>
          <p:nvPr/>
        </p:nvSpPr>
        <p:spPr>
          <a:xfrm>
            <a:off x="7840860" y="2096467"/>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08" name="Oval 107">
            <a:extLst>
              <a:ext uri="{FF2B5EF4-FFF2-40B4-BE49-F238E27FC236}">
                <a16:creationId xmlns:a16="http://schemas.microsoft.com/office/drawing/2014/main" id="{73FDC558-2C54-4E66-9503-C6C7BEC32B0C}"/>
              </a:ext>
            </a:extLst>
          </p:cNvPr>
          <p:cNvSpPr/>
          <p:nvPr/>
        </p:nvSpPr>
        <p:spPr>
          <a:xfrm>
            <a:off x="2946123" y="2604007"/>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09" name="Oval 108">
            <a:extLst>
              <a:ext uri="{FF2B5EF4-FFF2-40B4-BE49-F238E27FC236}">
                <a16:creationId xmlns:a16="http://schemas.microsoft.com/office/drawing/2014/main" id="{24879E97-E5EB-4887-952A-8A5269D07958}"/>
              </a:ext>
            </a:extLst>
          </p:cNvPr>
          <p:cNvSpPr/>
          <p:nvPr/>
        </p:nvSpPr>
        <p:spPr>
          <a:xfrm>
            <a:off x="7840860" y="3153477"/>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10" name="Oval 109">
            <a:extLst>
              <a:ext uri="{FF2B5EF4-FFF2-40B4-BE49-F238E27FC236}">
                <a16:creationId xmlns:a16="http://schemas.microsoft.com/office/drawing/2014/main" id="{6DFE8160-3C52-4CCF-BE90-A3C9CCBB5546}"/>
              </a:ext>
            </a:extLst>
          </p:cNvPr>
          <p:cNvSpPr/>
          <p:nvPr/>
        </p:nvSpPr>
        <p:spPr>
          <a:xfrm>
            <a:off x="7840860" y="3661019"/>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11" name="Oval 110">
            <a:extLst>
              <a:ext uri="{FF2B5EF4-FFF2-40B4-BE49-F238E27FC236}">
                <a16:creationId xmlns:a16="http://schemas.microsoft.com/office/drawing/2014/main" id="{C635215B-F7F0-4A4B-B81A-8ACC1868CF4B}"/>
              </a:ext>
            </a:extLst>
          </p:cNvPr>
          <p:cNvSpPr/>
          <p:nvPr/>
        </p:nvSpPr>
        <p:spPr>
          <a:xfrm>
            <a:off x="4815947" y="4676102"/>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12" name="Oval 111">
            <a:extLst>
              <a:ext uri="{FF2B5EF4-FFF2-40B4-BE49-F238E27FC236}">
                <a16:creationId xmlns:a16="http://schemas.microsoft.com/office/drawing/2014/main" id="{197D890F-1509-4AB8-9A28-B8B467C42F1F}"/>
              </a:ext>
            </a:extLst>
          </p:cNvPr>
          <p:cNvSpPr/>
          <p:nvPr/>
        </p:nvSpPr>
        <p:spPr>
          <a:xfrm>
            <a:off x="7840860" y="4697066"/>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13" name="Oval 112">
            <a:extLst>
              <a:ext uri="{FF2B5EF4-FFF2-40B4-BE49-F238E27FC236}">
                <a16:creationId xmlns:a16="http://schemas.microsoft.com/office/drawing/2014/main" id="{34CED007-D820-48E3-BC16-ADF1321B2690}"/>
              </a:ext>
            </a:extLst>
          </p:cNvPr>
          <p:cNvSpPr/>
          <p:nvPr/>
        </p:nvSpPr>
        <p:spPr>
          <a:xfrm>
            <a:off x="7840860" y="5225571"/>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17" name="Oval 116">
            <a:extLst>
              <a:ext uri="{FF2B5EF4-FFF2-40B4-BE49-F238E27FC236}">
                <a16:creationId xmlns:a16="http://schemas.microsoft.com/office/drawing/2014/main" id="{65CB912A-8736-4B3E-9B3D-A902B262C099}"/>
              </a:ext>
            </a:extLst>
          </p:cNvPr>
          <p:cNvSpPr/>
          <p:nvPr/>
        </p:nvSpPr>
        <p:spPr>
          <a:xfrm>
            <a:off x="7259235" y="2645935"/>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18" name="Oval 117">
            <a:extLst>
              <a:ext uri="{FF2B5EF4-FFF2-40B4-BE49-F238E27FC236}">
                <a16:creationId xmlns:a16="http://schemas.microsoft.com/office/drawing/2014/main" id="{E8B86952-0132-4F10-82EF-4B2B4A9B3421}"/>
              </a:ext>
            </a:extLst>
          </p:cNvPr>
          <p:cNvSpPr/>
          <p:nvPr/>
        </p:nvSpPr>
        <p:spPr>
          <a:xfrm>
            <a:off x="8444868" y="3153477"/>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19" name="Oval 118">
            <a:extLst>
              <a:ext uri="{FF2B5EF4-FFF2-40B4-BE49-F238E27FC236}">
                <a16:creationId xmlns:a16="http://schemas.microsoft.com/office/drawing/2014/main" id="{E960ED04-D68C-444B-9618-48651A04D3AD}"/>
              </a:ext>
            </a:extLst>
          </p:cNvPr>
          <p:cNvSpPr/>
          <p:nvPr/>
        </p:nvSpPr>
        <p:spPr>
          <a:xfrm>
            <a:off x="8444868" y="3661019"/>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20" name="Oval 119">
            <a:extLst>
              <a:ext uri="{FF2B5EF4-FFF2-40B4-BE49-F238E27FC236}">
                <a16:creationId xmlns:a16="http://schemas.microsoft.com/office/drawing/2014/main" id="{B3101E01-6660-4DD1-B7C3-B50A520537F3}"/>
              </a:ext>
            </a:extLst>
          </p:cNvPr>
          <p:cNvSpPr/>
          <p:nvPr/>
        </p:nvSpPr>
        <p:spPr>
          <a:xfrm>
            <a:off x="5395672" y="4693497"/>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21" name="Oval 120">
            <a:extLst>
              <a:ext uri="{FF2B5EF4-FFF2-40B4-BE49-F238E27FC236}">
                <a16:creationId xmlns:a16="http://schemas.microsoft.com/office/drawing/2014/main" id="{245A3013-DE70-43BB-93D0-BBA15956C619}"/>
              </a:ext>
            </a:extLst>
          </p:cNvPr>
          <p:cNvSpPr/>
          <p:nvPr/>
        </p:nvSpPr>
        <p:spPr>
          <a:xfrm>
            <a:off x="8467251" y="5260622"/>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24" name="Oval 123">
            <a:extLst>
              <a:ext uri="{FF2B5EF4-FFF2-40B4-BE49-F238E27FC236}">
                <a16:creationId xmlns:a16="http://schemas.microsoft.com/office/drawing/2014/main" id="{1CFD1D2F-FE52-427B-AFC8-E1E05CB2D2A3}"/>
              </a:ext>
            </a:extLst>
          </p:cNvPr>
          <p:cNvSpPr/>
          <p:nvPr/>
        </p:nvSpPr>
        <p:spPr>
          <a:xfrm>
            <a:off x="11573955" y="1526017"/>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25" name="Oval 124">
            <a:extLst>
              <a:ext uri="{FF2B5EF4-FFF2-40B4-BE49-F238E27FC236}">
                <a16:creationId xmlns:a16="http://schemas.microsoft.com/office/drawing/2014/main" id="{EE7D59F9-3AD4-481B-9D55-F4048A12DAAE}"/>
              </a:ext>
            </a:extLst>
          </p:cNvPr>
          <p:cNvSpPr/>
          <p:nvPr/>
        </p:nvSpPr>
        <p:spPr>
          <a:xfrm>
            <a:off x="11573955" y="2054522"/>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26" name="Oval 125">
            <a:extLst>
              <a:ext uri="{FF2B5EF4-FFF2-40B4-BE49-F238E27FC236}">
                <a16:creationId xmlns:a16="http://schemas.microsoft.com/office/drawing/2014/main" id="{01CDFB6D-7B2B-4C1F-B743-DF402A4D2E3C}"/>
              </a:ext>
            </a:extLst>
          </p:cNvPr>
          <p:cNvSpPr/>
          <p:nvPr/>
        </p:nvSpPr>
        <p:spPr>
          <a:xfrm>
            <a:off x="11573955" y="2583027"/>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27" name="Oval 126">
            <a:extLst>
              <a:ext uri="{FF2B5EF4-FFF2-40B4-BE49-F238E27FC236}">
                <a16:creationId xmlns:a16="http://schemas.microsoft.com/office/drawing/2014/main" id="{3BB9E0D4-0667-43C1-AF72-458485DF1337}"/>
              </a:ext>
            </a:extLst>
          </p:cNvPr>
          <p:cNvSpPr/>
          <p:nvPr/>
        </p:nvSpPr>
        <p:spPr>
          <a:xfrm>
            <a:off x="11573955" y="3111532"/>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28" name="Oval 127">
            <a:extLst>
              <a:ext uri="{FF2B5EF4-FFF2-40B4-BE49-F238E27FC236}">
                <a16:creationId xmlns:a16="http://schemas.microsoft.com/office/drawing/2014/main" id="{05CB51F6-000E-4C50-9F28-885562245C1B}"/>
              </a:ext>
            </a:extLst>
          </p:cNvPr>
          <p:cNvSpPr/>
          <p:nvPr/>
        </p:nvSpPr>
        <p:spPr>
          <a:xfrm>
            <a:off x="11573955" y="3619074"/>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29" name="Oval 128">
            <a:extLst>
              <a:ext uri="{FF2B5EF4-FFF2-40B4-BE49-F238E27FC236}">
                <a16:creationId xmlns:a16="http://schemas.microsoft.com/office/drawing/2014/main" id="{3CAA1C5B-2A86-4FBF-B642-ED4BBADC1253}"/>
              </a:ext>
            </a:extLst>
          </p:cNvPr>
          <p:cNvSpPr/>
          <p:nvPr/>
        </p:nvSpPr>
        <p:spPr>
          <a:xfrm>
            <a:off x="11573955" y="4126616"/>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30" name="Oval 129">
            <a:extLst>
              <a:ext uri="{FF2B5EF4-FFF2-40B4-BE49-F238E27FC236}">
                <a16:creationId xmlns:a16="http://schemas.microsoft.com/office/drawing/2014/main" id="{6161364D-1D3C-445B-941B-112E182D9640}"/>
              </a:ext>
            </a:extLst>
          </p:cNvPr>
          <p:cNvSpPr/>
          <p:nvPr/>
        </p:nvSpPr>
        <p:spPr>
          <a:xfrm>
            <a:off x="11573955" y="4655121"/>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31" name="Oval 130">
            <a:extLst>
              <a:ext uri="{FF2B5EF4-FFF2-40B4-BE49-F238E27FC236}">
                <a16:creationId xmlns:a16="http://schemas.microsoft.com/office/drawing/2014/main" id="{ABFC8161-FD12-436B-B2FA-E5CA768F7925}"/>
              </a:ext>
            </a:extLst>
          </p:cNvPr>
          <p:cNvSpPr/>
          <p:nvPr/>
        </p:nvSpPr>
        <p:spPr>
          <a:xfrm>
            <a:off x="11573955" y="5183626"/>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33" name="Oval 132">
            <a:extLst>
              <a:ext uri="{FF2B5EF4-FFF2-40B4-BE49-F238E27FC236}">
                <a16:creationId xmlns:a16="http://schemas.microsoft.com/office/drawing/2014/main" id="{15BFEE18-6BB0-46CA-BFA8-52828BBB1D5F}"/>
              </a:ext>
            </a:extLst>
          </p:cNvPr>
          <p:cNvSpPr/>
          <p:nvPr/>
        </p:nvSpPr>
        <p:spPr>
          <a:xfrm>
            <a:off x="8467251" y="1558794"/>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Đ</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4" name="Oval 133">
            <a:extLst>
              <a:ext uri="{FF2B5EF4-FFF2-40B4-BE49-F238E27FC236}">
                <a16:creationId xmlns:a16="http://schemas.microsoft.com/office/drawing/2014/main" id="{D744BA5F-6979-4B8B-9072-34BF405C6375}"/>
              </a:ext>
            </a:extLst>
          </p:cNvPr>
          <p:cNvSpPr/>
          <p:nvPr/>
        </p:nvSpPr>
        <p:spPr>
          <a:xfrm>
            <a:off x="6028836" y="2117430"/>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Y</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5" name="Oval 134">
            <a:extLst>
              <a:ext uri="{FF2B5EF4-FFF2-40B4-BE49-F238E27FC236}">
                <a16:creationId xmlns:a16="http://schemas.microsoft.com/office/drawing/2014/main" id="{010192F9-1142-4A2A-9E37-09A22C953D0D}"/>
              </a:ext>
            </a:extLst>
          </p:cNvPr>
          <p:cNvSpPr/>
          <p:nvPr/>
        </p:nvSpPr>
        <p:spPr>
          <a:xfrm>
            <a:off x="6028836" y="2645935"/>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K</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6" name="Oval 135">
            <a:extLst>
              <a:ext uri="{FF2B5EF4-FFF2-40B4-BE49-F238E27FC236}">
                <a16:creationId xmlns:a16="http://schemas.microsoft.com/office/drawing/2014/main" id="{3E2197F8-8DEC-4491-9ADA-6776E9FD6C4A}"/>
              </a:ext>
            </a:extLst>
          </p:cNvPr>
          <p:cNvSpPr/>
          <p:nvPr/>
        </p:nvSpPr>
        <p:spPr>
          <a:xfrm>
            <a:off x="10863746" y="3702926"/>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T</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7" name="Oval 136">
            <a:extLst>
              <a:ext uri="{FF2B5EF4-FFF2-40B4-BE49-F238E27FC236}">
                <a16:creationId xmlns:a16="http://schemas.microsoft.com/office/drawing/2014/main" id="{14009DF3-C27F-4D0D-AB71-BC8F4D42981E}"/>
              </a:ext>
            </a:extLst>
          </p:cNvPr>
          <p:cNvSpPr/>
          <p:nvPr/>
        </p:nvSpPr>
        <p:spPr>
          <a:xfrm>
            <a:off x="10259738" y="3678180"/>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Ấ</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8" name="Oval 137">
            <a:extLst>
              <a:ext uri="{FF2B5EF4-FFF2-40B4-BE49-F238E27FC236}">
                <a16:creationId xmlns:a16="http://schemas.microsoft.com/office/drawing/2014/main" id="{A362AEF6-4F82-4C20-BB6D-3B1956C4AEEF}"/>
              </a:ext>
            </a:extLst>
          </p:cNvPr>
          <p:cNvSpPr/>
          <p:nvPr/>
        </p:nvSpPr>
        <p:spPr>
          <a:xfrm>
            <a:off x="6028836" y="4189524"/>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H</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9" name="Oval 138">
            <a:extLst>
              <a:ext uri="{FF2B5EF4-FFF2-40B4-BE49-F238E27FC236}">
                <a16:creationId xmlns:a16="http://schemas.microsoft.com/office/drawing/2014/main" id="{D7185F10-D7ED-4AAE-903E-FC33D09FB2A3}"/>
              </a:ext>
            </a:extLst>
          </p:cNvPr>
          <p:cNvSpPr/>
          <p:nvPr/>
        </p:nvSpPr>
        <p:spPr>
          <a:xfrm>
            <a:off x="6028836" y="4718029"/>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U</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0" name="Oval 139">
            <a:extLst>
              <a:ext uri="{FF2B5EF4-FFF2-40B4-BE49-F238E27FC236}">
                <a16:creationId xmlns:a16="http://schemas.microsoft.com/office/drawing/2014/main" id="{C9A7F720-5F8F-4B74-ADAC-D4E8143C5F79}"/>
              </a:ext>
            </a:extLst>
          </p:cNvPr>
          <p:cNvSpPr/>
          <p:nvPr/>
        </p:nvSpPr>
        <p:spPr>
          <a:xfrm>
            <a:off x="6028836" y="5246534"/>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Ù</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2" name="Oval 141">
            <a:extLst>
              <a:ext uri="{FF2B5EF4-FFF2-40B4-BE49-F238E27FC236}">
                <a16:creationId xmlns:a16="http://schemas.microsoft.com/office/drawing/2014/main" id="{43730B3B-578D-4E64-88D3-81594C6167BE}"/>
              </a:ext>
            </a:extLst>
          </p:cNvPr>
          <p:cNvSpPr/>
          <p:nvPr/>
        </p:nvSpPr>
        <p:spPr>
          <a:xfrm>
            <a:off x="11587992" y="1534407"/>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FF0000"/>
                </a:solidFill>
                <a:latin typeface="Times New Roman" panose="02020603050405020304" pitchFamily="18" charset="0"/>
                <a:cs typeface="Times New Roman" panose="02020603050405020304" pitchFamily="18" charset="0"/>
              </a:rPr>
              <a:t>N</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3" name="Oval 142">
            <a:extLst>
              <a:ext uri="{FF2B5EF4-FFF2-40B4-BE49-F238E27FC236}">
                <a16:creationId xmlns:a16="http://schemas.microsoft.com/office/drawing/2014/main" id="{E82C871D-3E5A-4DA8-83F4-E38CB679661A}"/>
              </a:ext>
            </a:extLst>
          </p:cNvPr>
          <p:cNvSpPr/>
          <p:nvPr/>
        </p:nvSpPr>
        <p:spPr>
          <a:xfrm>
            <a:off x="11587992" y="2083875"/>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U</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4" name="Oval 143">
            <a:extLst>
              <a:ext uri="{FF2B5EF4-FFF2-40B4-BE49-F238E27FC236}">
                <a16:creationId xmlns:a16="http://schemas.microsoft.com/office/drawing/2014/main" id="{7020AA11-4713-4991-B5D5-4CA1CA0E3AF3}"/>
              </a:ext>
            </a:extLst>
          </p:cNvPr>
          <p:cNvSpPr/>
          <p:nvPr/>
        </p:nvSpPr>
        <p:spPr>
          <a:xfrm>
            <a:off x="11587992" y="2612380"/>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a:solidFill>
                  <a:srgbClr val="FF0000"/>
                </a:solidFill>
                <a:latin typeface="Times New Roman" panose="02020603050405020304" pitchFamily="18" charset="0"/>
                <a:cs typeface="Times New Roman" panose="02020603050405020304" pitchFamily="18" charset="0"/>
              </a:rPr>
              <a:t>Ố</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5" name="Oval 144">
            <a:extLst>
              <a:ext uri="{FF2B5EF4-FFF2-40B4-BE49-F238E27FC236}">
                <a16:creationId xmlns:a16="http://schemas.microsoft.com/office/drawing/2014/main" id="{20BCB6AD-5E26-4576-8B9C-C1AB7BF39016}"/>
              </a:ext>
            </a:extLst>
          </p:cNvPr>
          <p:cNvSpPr/>
          <p:nvPr/>
        </p:nvSpPr>
        <p:spPr>
          <a:xfrm>
            <a:off x="11587992" y="3140885"/>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I</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6" name="Oval 145">
            <a:extLst>
              <a:ext uri="{FF2B5EF4-FFF2-40B4-BE49-F238E27FC236}">
                <a16:creationId xmlns:a16="http://schemas.microsoft.com/office/drawing/2014/main" id="{4DE92910-71BC-4020-BC1F-FBCD72FC18FD}"/>
              </a:ext>
            </a:extLst>
          </p:cNvPr>
          <p:cNvSpPr/>
          <p:nvPr/>
        </p:nvSpPr>
        <p:spPr>
          <a:xfrm>
            <a:off x="11587992" y="3648427"/>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7" name="Oval 146">
            <a:extLst>
              <a:ext uri="{FF2B5EF4-FFF2-40B4-BE49-F238E27FC236}">
                <a16:creationId xmlns:a16="http://schemas.microsoft.com/office/drawing/2014/main" id="{9C792F0C-8B21-4AD8-9AE9-09DE5945592A}"/>
              </a:ext>
            </a:extLst>
          </p:cNvPr>
          <p:cNvSpPr/>
          <p:nvPr/>
        </p:nvSpPr>
        <p:spPr>
          <a:xfrm>
            <a:off x="11587992" y="4155969"/>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I</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8" name="Oval 147">
            <a:extLst>
              <a:ext uri="{FF2B5EF4-FFF2-40B4-BE49-F238E27FC236}">
                <a16:creationId xmlns:a16="http://schemas.microsoft.com/office/drawing/2014/main" id="{58FF68AB-055E-4885-808C-31B5F097A6CE}"/>
              </a:ext>
            </a:extLst>
          </p:cNvPr>
          <p:cNvSpPr/>
          <p:nvPr/>
        </p:nvSpPr>
        <p:spPr>
          <a:xfrm>
            <a:off x="11587992" y="4684474"/>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a:solidFill>
                  <a:srgbClr val="FF0000"/>
                </a:solidFill>
                <a:latin typeface="Times New Roman" panose="02020603050405020304" pitchFamily="18" charset="0"/>
                <a:cs typeface="Times New Roman" panose="02020603050405020304" pitchFamily="18" charset="0"/>
              </a:rPr>
              <a:t>Ế</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9" name="Oval 148">
            <a:extLst>
              <a:ext uri="{FF2B5EF4-FFF2-40B4-BE49-F238E27FC236}">
                <a16:creationId xmlns:a16="http://schemas.microsoft.com/office/drawing/2014/main" id="{202C42E3-FAF5-427E-A67E-632294E82DCC}"/>
              </a:ext>
            </a:extLst>
          </p:cNvPr>
          <p:cNvSpPr/>
          <p:nvPr/>
        </p:nvSpPr>
        <p:spPr>
          <a:xfrm>
            <a:off x="11587992" y="5212979"/>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FF0000"/>
                </a:solidFill>
                <a:latin typeface="Times New Roman" panose="02020603050405020304" pitchFamily="18" charset="0"/>
                <a:cs typeface="Times New Roman" panose="02020603050405020304" pitchFamily="18" charset="0"/>
              </a:rPr>
              <a:t>C</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51" name="Oval 150">
            <a:extLst>
              <a:ext uri="{FF2B5EF4-FFF2-40B4-BE49-F238E27FC236}">
                <a16:creationId xmlns:a16="http://schemas.microsoft.com/office/drawing/2014/main" id="{ECA80E8D-C735-4B6B-AB8A-DE4D98BD47F0}"/>
              </a:ext>
            </a:extLst>
          </p:cNvPr>
          <p:cNvSpPr/>
          <p:nvPr/>
        </p:nvSpPr>
        <p:spPr>
          <a:xfrm>
            <a:off x="7236852" y="1546999"/>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N</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52" name="Oval 151">
            <a:extLst>
              <a:ext uri="{FF2B5EF4-FFF2-40B4-BE49-F238E27FC236}">
                <a16:creationId xmlns:a16="http://schemas.microsoft.com/office/drawing/2014/main" id="{CA682381-6E97-49E9-8017-42B5AF460C98}"/>
              </a:ext>
            </a:extLst>
          </p:cNvPr>
          <p:cNvSpPr/>
          <p:nvPr/>
        </p:nvSpPr>
        <p:spPr>
          <a:xfrm>
            <a:off x="7236852" y="2075504"/>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FF0000"/>
                </a:solidFill>
                <a:latin typeface="Times New Roman" panose="02020603050405020304" pitchFamily="18" charset="0"/>
                <a:cs typeface="Times New Roman" panose="02020603050405020304" pitchFamily="18" charset="0"/>
              </a:rPr>
              <a:t>U</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54" name="Oval 153">
            <a:extLst>
              <a:ext uri="{FF2B5EF4-FFF2-40B4-BE49-F238E27FC236}">
                <a16:creationId xmlns:a16="http://schemas.microsoft.com/office/drawing/2014/main" id="{8A1EEEEB-C77E-43AF-B6CC-5852BF20ED64}"/>
              </a:ext>
            </a:extLst>
          </p:cNvPr>
          <p:cNvSpPr/>
          <p:nvPr/>
        </p:nvSpPr>
        <p:spPr>
          <a:xfrm>
            <a:off x="7236852" y="3132514"/>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I</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55" name="Oval 154">
            <a:extLst>
              <a:ext uri="{FF2B5EF4-FFF2-40B4-BE49-F238E27FC236}">
                <a16:creationId xmlns:a16="http://schemas.microsoft.com/office/drawing/2014/main" id="{91F1BEC3-E25B-46FD-968C-517FB52350DB}"/>
              </a:ext>
            </a:extLst>
          </p:cNvPr>
          <p:cNvSpPr/>
          <p:nvPr/>
        </p:nvSpPr>
        <p:spPr>
          <a:xfrm>
            <a:off x="7236852" y="3640056"/>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56" name="Oval 155">
            <a:extLst>
              <a:ext uri="{FF2B5EF4-FFF2-40B4-BE49-F238E27FC236}">
                <a16:creationId xmlns:a16="http://schemas.microsoft.com/office/drawing/2014/main" id="{ECB00A09-6AE3-4FB3-BF70-236F4EC3648B}"/>
              </a:ext>
            </a:extLst>
          </p:cNvPr>
          <p:cNvSpPr/>
          <p:nvPr/>
        </p:nvSpPr>
        <p:spPr>
          <a:xfrm>
            <a:off x="7236852" y="4147598"/>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I</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57" name="Oval 156">
            <a:extLst>
              <a:ext uri="{FF2B5EF4-FFF2-40B4-BE49-F238E27FC236}">
                <a16:creationId xmlns:a16="http://schemas.microsoft.com/office/drawing/2014/main" id="{7F2B6572-577F-4DA5-B7A5-5334096D638D}"/>
              </a:ext>
            </a:extLst>
          </p:cNvPr>
          <p:cNvSpPr/>
          <p:nvPr/>
        </p:nvSpPr>
        <p:spPr>
          <a:xfrm>
            <a:off x="7236852" y="4676103"/>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a:solidFill>
                  <a:srgbClr val="FF0000"/>
                </a:solidFill>
                <a:latin typeface="Times New Roman" panose="02020603050405020304" pitchFamily="18" charset="0"/>
                <a:cs typeface="Times New Roman" panose="02020603050405020304" pitchFamily="18" charset="0"/>
              </a:rPr>
              <a:t>Ế</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58" name="Oval 157">
            <a:extLst>
              <a:ext uri="{FF2B5EF4-FFF2-40B4-BE49-F238E27FC236}">
                <a16:creationId xmlns:a16="http://schemas.microsoft.com/office/drawing/2014/main" id="{6BA0E6EB-23DA-458A-B00C-2ECB4FB2315A}"/>
              </a:ext>
            </a:extLst>
          </p:cNvPr>
          <p:cNvSpPr/>
          <p:nvPr/>
        </p:nvSpPr>
        <p:spPr>
          <a:xfrm>
            <a:off x="7236852" y="5204608"/>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C</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0" name="Oval 159">
            <a:extLst>
              <a:ext uri="{FF2B5EF4-FFF2-40B4-BE49-F238E27FC236}">
                <a16:creationId xmlns:a16="http://schemas.microsoft.com/office/drawing/2014/main" id="{56996E21-C32D-44DF-BD6D-C73281D40E5E}"/>
              </a:ext>
            </a:extLst>
          </p:cNvPr>
          <p:cNvSpPr/>
          <p:nvPr/>
        </p:nvSpPr>
        <p:spPr>
          <a:xfrm>
            <a:off x="7849326" y="1565023"/>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A</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1" name="Oval 160">
            <a:extLst>
              <a:ext uri="{FF2B5EF4-FFF2-40B4-BE49-F238E27FC236}">
                <a16:creationId xmlns:a16="http://schemas.microsoft.com/office/drawing/2014/main" id="{CF62B09F-4EAE-434D-8E0A-2380257E7693}"/>
              </a:ext>
            </a:extLst>
          </p:cNvPr>
          <p:cNvSpPr/>
          <p:nvPr/>
        </p:nvSpPr>
        <p:spPr>
          <a:xfrm>
            <a:off x="7863243" y="2096467"/>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E</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2" name="Oval 161">
            <a:extLst>
              <a:ext uri="{FF2B5EF4-FFF2-40B4-BE49-F238E27FC236}">
                <a16:creationId xmlns:a16="http://schemas.microsoft.com/office/drawing/2014/main" id="{2AD8EA62-B7E8-49AD-A6DF-DD0D47E10D3B}"/>
              </a:ext>
            </a:extLst>
          </p:cNvPr>
          <p:cNvSpPr/>
          <p:nvPr/>
        </p:nvSpPr>
        <p:spPr>
          <a:xfrm>
            <a:off x="7234026" y="2645935"/>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Ố</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3" name="Oval 162">
            <a:extLst>
              <a:ext uri="{FF2B5EF4-FFF2-40B4-BE49-F238E27FC236}">
                <a16:creationId xmlns:a16="http://schemas.microsoft.com/office/drawing/2014/main" id="{16A778CC-94EF-43B4-AF35-B8EFF586B87B}"/>
              </a:ext>
            </a:extLst>
          </p:cNvPr>
          <p:cNvSpPr/>
          <p:nvPr/>
        </p:nvSpPr>
        <p:spPr>
          <a:xfrm>
            <a:off x="7863243" y="3153477"/>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V</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4" name="Oval 163">
            <a:extLst>
              <a:ext uri="{FF2B5EF4-FFF2-40B4-BE49-F238E27FC236}">
                <a16:creationId xmlns:a16="http://schemas.microsoft.com/office/drawing/2014/main" id="{3166A29C-7C87-41B1-9058-6B6CEEB0B580}"/>
              </a:ext>
            </a:extLst>
          </p:cNvPr>
          <p:cNvSpPr/>
          <p:nvPr/>
        </p:nvSpPr>
        <p:spPr>
          <a:xfrm>
            <a:off x="7863243" y="3661019"/>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0000"/>
                </a:solidFill>
                <a:latin typeface="Times New Roman" panose="02020603050405020304" pitchFamily="18" charset="0"/>
                <a:cs typeface="Times New Roman" panose="02020603050405020304" pitchFamily="18" charset="0"/>
              </a:rPr>
              <a:t>H</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5" name="Oval 164">
            <a:extLst>
              <a:ext uri="{FF2B5EF4-FFF2-40B4-BE49-F238E27FC236}">
                <a16:creationId xmlns:a16="http://schemas.microsoft.com/office/drawing/2014/main" id="{1A5CB102-A1CE-402A-8092-F0C1D67B199B}"/>
              </a:ext>
            </a:extLst>
          </p:cNvPr>
          <p:cNvSpPr/>
          <p:nvPr/>
        </p:nvSpPr>
        <p:spPr>
          <a:xfrm>
            <a:off x="4794453" y="4665390"/>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T</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6" name="Oval 165">
            <a:extLst>
              <a:ext uri="{FF2B5EF4-FFF2-40B4-BE49-F238E27FC236}">
                <a16:creationId xmlns:a16="http://schemas.microsoft.com/office/drawing/2014/main" id="{AE6E0F20-7B9F-4C79-9452-55354A8F27D2}"/>
              </a:ext>
            </a:extLst>
          </p:cNvPr>
          <p:cNvSpPr/>
          <p:nvPr/>
        </p:nvSpPr>
        <p:spPr>
          <a:xfrm>
            <a:off x="7863243" y="4697066"/>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T</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7" name="Oval 166">
            <a:extLst>
              <a:ext uri="{FF2B5EF4-FFF2-40B4-BE49-F238E27FC236}">
                <a16:creationId xmlns:a16="http://schemas.microsoft.com/office/drawing/2014/main" id="{5EB5468A-56C7-4866-97D9-460509F76700}"/>
              </a:ext>
            </a:extLst>
          </p:cNvPr>
          <p:cNvSpPr/>
          <p:nvPr/>
        </p:nvSpPr>
        <p:spPr>
          <a:xfrm>
            <a:off x="7863243" y="5225571"/>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Ợ</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9" name="Oval 168">
            <a:extLst>
              <a:ext uri="{FF2B5EF4-FFF2-40B4-BE49-F238E27FC236}">
                <a16:creationId xmlns:a16="http://schemas.microsoft.com/office/drawing/2014/main" id="{E3FD7971-2F02-424E-8A02-88F32AEC28D0}"/>
              </a:ext>
            </a:extLst>
          </p:cNvPr>
          <p:cNvSpPr/>
          <p:nvPr/>
        </p:nvSpPr>
        <p:spPr>
          <a:xfrm>
            <a:off x="4228003" y="2651075"/>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N</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0" name="Oval 169">
            <a:extLst>
              <a:ext uri="{FF2B5EF4-FFF2-40B4-BE49-F238E27FC236}">
                <a16:creationId xmlns:a16="http://schemas.microsoft.com/office/drawing/2014/main" id="{B0D1C137-0A3F-43A0-87D6-62D836AE83A1}"/>
              </a:ext>
            </a:extLst>
          </p:cNvPr>
          <p:cNvSpPr/>
          <p:nvPr/>
        </p:nvSpPr>
        <p:spPr>
          <a:xfrm>
            <a:off x="5413637" y="2096448"/>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H</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1" name="Oval 170">
            <a:extLst>
              <a:ext uri="{FF2B5EF4-FFF2-40B4-BE49-F238E27FC236}">
                <a16:creationId xmlns:a16="http://schemas.microsoft.com/office/drawing/2014/main" id="{9A2B8B7E-9DC6-480C-BF13-565C051EDCC3}"/>
              </a:ext>
            </a:extLst>
          </p:cNvPr>
          <p:cNvSpPr/>
          <p:nvPr/>
        </p:nvSpPr>
        <p:spPr>
          <a:xfrm>
            <a:off x="5413637" y="2624953"/>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Ê</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2" name="Oval 171">
            <a:extLst>
              <a:ext uri="{FF2B5EF4-FFF2-40B4-BE49-F238E27FC236}">
                <a16:creationId xmlns:a16="http://schemas.microsoft.com/office/drawing/2014/main" id="{7FD90205-8F30-4A7A-8F49-8246E402FC59}"/>
              </a:ext>
            </a:extLst>
          </p:cNvPr>
          <p:cNvSpPr/>
          <p:nvPr/>
        </p:nvSpPr>
        <p:spPr>
          <a:xfrm>
            <a:off x="4187656" y="4655119"/>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a:solidFill>
                  <a:srgbClr val="000000"/>
                </a:solidFill>
                <a:latin typeface="Times New Roman" panose="02020603050405020304" pitchFamily="18" charset="0"/>
                <a:cs typeface="Times New Roman" panose="02020603050405020304" pitchFamily="18" charset="0"/>
              </a:rPr>
              <a:t>Ợ</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3" name="Oval 172">
            <a:extLst>
              <a:ext uri="{FF2B5EF4-FFF2-40B4-BE49-F238E27FC236}">
                <a16:creationId xmlns:a16="http://schemas.microsoft.com/office/drawing/2014/main" id="{C8760DBE-9AF9-4B97-9E2F-71EC02F69D0D}"/>
              </a:ext>
            </a:extLst>
          </p:cNvPr>
          <p:cNvSpPr/>
          <p:nvPr/>
        </p:nvSpPr>
        <p:spPr>
          <a:xfrm>
            <a:off x="9644539" y="3681943"/>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H</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4" name="Oval 173">
            <a:extLst>
              <a:ext uri="{FF2B5EF4-FFF2-40B4-BE49-F238E27FC236}">
                <a16:creationId xmlns:a16="http://schemas.microsoft.com/office/drawing/2014/main" id="{06B39654-EFE8-42E2-A249-D597066CDABD}"/>
              </a:ext>
            </a:extLst>
          </p:cNvPr>
          <p:cNvSpPr/>
          <p:nvPr/>
        </p:nvSpPr>
        <p:spPr>
          <a:xfrm>
            <a:off x="5410791" y="4168523"/>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Ợ</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6" name="Oval 175">
            <a:extLst>
              <a:ext uri="{FF2B5EF4-FFF2-40B4-BE49-F238E27FC236}">
                <a16:creationId xmlns:a16="http://schemas.microsoft.com/office/drawing/2014/main" id="{C8DA0356-8568-4869-8D25-6EB2F5E3D4E6}"/>
              </a:ext>
            </a:extLst>
          </p:cNvPr>
          <p:cNvSpPr/>
          <p:nvPr/>
        </p:nvSpPr>
        <p:spPr>
          <a:xfrm>
            <a:off x="5413637" y="5225552"/>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Đ</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8" name="Oval 177">
            <a:extLst>
              <a:ext uri="{FF2B5EF4-FFF2-40B4-BE49-F238E27FC236}">
                <a16:creationId xmlns:a16="http://schemas.microsoft.com/office/drawing/2014/main" id="{C3F87111-263A-458B-8B36-6F3ABF600156}"/>
              </a:ext>
            </a:extLst>
          </p:cNvPr>
          <p:cNvSpPr/>
          <p:nvPr/>
        </p:nvSpPr>
        <p:spPr>
          <a:xfrm>
            <a:off x="3556832" y="2603849"/>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Ô</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9" name="Oval 178">
            <a:extLst>
              <a:ext uri="{FF2B5EF4-FFF2-40B4-BE49-F238E27FC236}">
                <a16:creationId xmlns:a16="http://schemas.microsoft.com/office/drawing/2014/main" id="{69184D83-D88A-4318-9427-B23161D8F91E}"/>
              </a:ext>
            </a:extLst>
          </p:cNvPr>
          <p:cNvSpPr/>
          <p:nvPr/>
        </p:nvSpPr>
        <p:spPr>
          <a:xfrm>
            <a:off x="4832011" y="2096448"/>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N</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1" name="Oval 180">
            <a:extLst>
              <a:ext uri="{FF2B5EF4-FFF2-40B4-BE49-F238E27FC236}">
                <a16:creationId xmlns:a16="http://schemas.microsoft.com/office/drawing/2014/main" id="{04668127-5870-42E9-8CD5-69DA10C5ECB8}"/>
              </a:ext>
            </a:extLst>
          </p:cNvPr>
          <p:cNvSpPr/>
          <p:nvPr/>
        </p:nvSpPr>
        <p:spPr>
          <a:xfrm>
            <a:off x="5395672" y="4683393"/>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T</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2" name="Oval 181">
            <a:extLst>
              <a:ext uri="{FF2B5EF4-FFF2-40B4-BE49-F238E27FC236}">
                <a16:creationId xmlns:a16="http://schemas.microsoft.com/office/drawing/2014/main" id="{B3B8CC76-ECF4-4ACF-B8A4-F5856A26D40D}"/>
              </a:ext>
            </a:extLst>
          </p:cNvPr>
          <p:cNvSpPr/>
          <p:nvPr/>
        </p:nvSpPr>
        <p:spPr>
          <a:xfrm>
            <a:off x="9062913" y="3681943"/>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N</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7" name="Oval 186">
            <a:extLst>
              <a:ext uri="{FF2B5EF4-FFF2-40B4-BE49-F238E27FC236}">
                <a16:creationId xmlns:a16="http://schemas.microsoft.com/office/drawing/2014/main" id="{124CF041-5F06-4F59-A5BF-AC37255C4F2B}"/>
              </a:ext>
            </a:extLst>
          </p:cNvPr>
          <p:cNvSpPr/>
          <p:nvPr/>
        </p:nvSpPr>
        <p:spPr>
          <a:xfrm>
            <a:off x="9076520" y="1593845"/>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I</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8" name="Oval 187">
            <a:extLst>
              <a:ext uri="{FF2B5EF4-FFF2-40B4-BE49-F238E27FC236}">
                <a16:creationId xmlns:a16="http://schemas.microsoft.com/office/drawing/2014/main" id="{51455AE6-2FEF-4ABC-8234-F8C4661F1FB0}"/>
              </a:ext>
            </a:extLst>
          </p:cNvPr>
          <p:cNvSpPr/>
          <p:nvPr/>
        </p:nvSpPr>
        <p:spPr>
          <a:xfrm>
            <a:off x="4216812" y="2096448"/>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A</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0" name="Oval 189">
            <a:extLst>
              <a:ext uri="{FF2B5EF4-FFF2-40B4-BE49-F238E27FC236}">
                <a16:creationId xmlns:a16="http://schemas.microsoft.com/office/drawing/2014/main" id="{B29208F0-0775-45DB-BE6E-34507A97F021}"/>
              </a:ext>
            </a:extLst>
          </p:cNvPr>
          <p:cNvSpPr/>
          <p:nvPr/>
        </p:nvSpPr>
        <p:spPr>
          <a:xfrm>
            <a:off x="9048876" y="3142977"/>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N</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9" name="Oval 198">
            <a:extLst>
              <a:ext uri="{FF2B5EF4-FFF2-40B4-BE49-F238E27FC236}">
                <a16:creationId xmlns:a16="http://schemas.microsoft.com/office/drawing/2014/main" id="{4431DED3-13B6-4717-A7F6-8DA14FC7A237}"/>
              </a:ext>
            </a:extLst>
          </p:cNvPr>
          <p:cNvSpPr/>
          <p:nvPr/>
        </p:nvSpPr>
        <p:spPr>
          <a:xfrm>
            <a:off x="9644424" y="3153457"/>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G</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16" name="Oval 215">
            <a:extLst>
              <a:ext uri="{FF2B5EF4-FFF2-40B4-BE49-F238E27FC236}">
                <a16:creationId xmlns:a16="http://schemas.microsoft.com/office/drawing/2014/main" id="{E825F343-BD56-4E0B-978E-A3BDC1564533}"/>
              </a:ext>
            </a:extLst>
          </p:cNvPr>
          <p:cNvSpPr/>
          <p:nvPr/>
        </p:nvSpPr>
        <p:spPr>
          <a:xfrm>
            <a:off x="8532989" y="2104940"/>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M</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17" name="Oval 216">
            <a:extLst>
              <a:ext uri="{FF2B5EF4-FFF2-40B4-BE49-F238E27FC236}">
                <a16:creationId xmlns:a16="http://schemas.microsoft.com/office/drawing/2014/main" id="{EAB2D390-0B4D-4632-ADBD-F1A82BE31035}"/>
              </a:ext>
            </a:extLst>
          </p:cNvPr>
          <p:cNvSpPr/>
          <p:nvPr/>
        </p:nvSpPr>
        <p:spPr>
          <a:xfrm>
            <a:off x="8447694" y="3153458"/>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O</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18" name="Oval 217">
            <a:extLst>
              <a:ext uri="{FF2B5EF4-FFF2-40B4-BE49-F238E27FC236}">
                <a16:creationId xmlns:a16="http://schemas.microsoft.com/office/drawing/2014/main" id="{F5CB5B74-80E6-4428-9623-6DE9BC9D34F6}"/>
              </a:ext>
            </a:extLst>
          </p:cNvPr>
          <p:cNvSpPr/>
          <p:nvPr/>
        </p:nvSpPr>
        <p:spPr>
          <a:xfrm>
            <a:off x="8447694" y="3661000"/>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Ứ</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19" name="Oval 218">
            <a:extLst>
              <a:ext uri="{FF2B5EF4-FFF2-40B4-BE49-F238E27FC236}">
                <a16:creationId xmlns:a16="http://schemas.microsoft.com/office/drawing/2014/main" id="{D1454811-5556-4077-ADC6-1F7DAE89B806}"/>
              </a:ext>
            </a:extLst>
          </p:cNvPr>
          <p:cNvSpPr/>
          <p:nvPr/>
        </p:nvSpPr>
        <p:spPr>
          <a:xfrm>
            <a:off x="2314974" y="2603848"/>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N</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0" name="Oval 219">
            <a:extLst>
              <a:ext uri="{FF2B5EF4-FFF2-40B4-BE49-F238E27FC236}">
                <a16:creationId xmlns:a16="http://schemas.microsoft.com/office/drawing/2014/main" id="{C61EE191-9FD1-46AF-B476-84E8B1FFCDD9}"/>
              </a:ext>
            </a:extLst>
          </p:cNvPr>
          <p:cNvSpPr/>
          <p:nvPr/>
        </p:nvSpPr>
        <p:spPr>
          <a:xfrm>
            <a:off x="8478503" y="5264435"/>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T</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33" name="Oval 232">
            <a:extLst>
              <a:ext uri="{FF2B5EF4-FFF2-40B4-BE49-F238E27FC236}">
                <a16:creationId xmlns:a16="http://schemas.microsoft.com/office/drawing/2014/main" id="{4653185E-8CE4-4C47-A90D-CD8D9586DDFF}"/>
              </a:ext>
            </a:extLst>
          </p:cNvPr>
          <p:cNvSpPr/>
          <p:nvPr/>
        </p:nvSpPr>
        <p:spPr>
          <a:xfrm>
            <a:off x="6630018" y="2117411"/>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Times New Roman" panose="02020603050405020304" pitchFamily="18" charset="0"/>
                <a:cs typeface="Times New Roman" panose="02020603050405020304" pitchFamily="18" charset="0"/>
              </a:rPr>
              <a:t>Ê</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34" name="Oval 233">
            <a:extLst>
              <a:ext uri="{FF2B5EF4-FFF2-40B4-BE49-F238E27FC236}">
                <a16:creationId xmlns:a16="http://schemas.microsoft.com/office/drawing/2014/main" id="{571EA5B6-CD68-40B1-BE48-256E29BBF144}"/>
              </a:ext>
            </a:extLst>
          </p:cNvPr>
          <p:cNvSpPr/>
          <p:nvPr/>
        </p:nvSpPr>
        <p:spPr>
          <a:xfrm>
            <a:off x="6630018" y="2645916"/>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Times New Roman" panose="02020603050405020304" pitchFamily="18" charset="0"/>
                <a:cs typeface="Times New Roman" panose="02020603050405020304" pitchFamily="18" charset="0"/>
              </a:rPr>
              <a:t>H</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35" name="Oval 234">
            <a:extLst>
              <a:ext uri="{FF2B5EF4-FFF2-40B4-BE49-F238E27FC236}">
                <a16:creationId xmlns:a16="http://schemas.microsoft.com/office/drawing/2014/main" id="{0CD9226B-F39E-4ED6-94D7-4A69BE7979B9}"/>
              </a:ext>
            </a:extLst>
          </p:cNvPr>
          <p:cNvSpPr/>
          <p:nvPr/>
        </p:nvSpPr>
        <p:spPr>
          <a:xfrm>
            <a:off x="6630018" y="3174421"/>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Times New Roman" panose="02020603050405020304" pitchFamily="18" charset="0"/>
                <a:cs typeface="Times New Roman" panose="02020603050405020304" pitchFamily="18" charset="0"/>
              </a:rPr>
              <a:t>H</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36" name="Oval 235">
            <a:extLst>
              <a:ext uri="{FF2B5EF4-FFF2-40B4-BE49-F238E27FC236}">
                <a16:creationId xmlns:a16="http://schemas.microsoft.com/office/drawing/2014/main" id="{291A38D7-5150-4140-8003-63D0218A578F}"/>
              </a:ext>
            </a:extLst>
          </p:cNvPr>
          <p:cNvSpPr/>
          <p:nvPr/>
        </p:nvSpPr>
        <p:spPr>
          <a:xfrm>
            <a:off x="3601628" y="4655118"/>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Times New Roman" panose="02020603050405020304" pitchFamily="18" charset="0"/>
                <a:cs typeface="Times New Roman" panose="02020603050405020304" pitchFamily="18" charset="0"/>
              </a:rPr>
              <a:t>Ư</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37" name="Oval 236">
            <a:extLst>
              <a:ext uri="{FF2B5EF4-FFF2-40B4-BE49-F238E27FC236}">
                <a16:creationId xmlns:a16="http://schemas.microsoft.com/office/drawing/2014/main" id="{416088D1-02F3-42CA-8AA5-AC88E73AE355}"/>
              </a:ext>
            </a:extLst>
          </p:cNvPr>
          <p:cNvSpPr/>
          <p:nvPr/>
        </p:nvSpPr>
        <p:spPr>
          <a:xfrm>
            <a:off x="6630018" y="4189505"/>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chemeClr val="tx1"/>
                </a:solidFill>
                <a:latin typeface="Times New Roman" panose="02020603050405020304" pitchFamily="18" charset="0"/>
                <a:cs typeface="Times New Roman" panose="02020603050405020304" pitchFamily="18" charset="0"/>
              </a:rPr>
              <a:t>Ã</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38" name="Oval 237">
            <a:extLst>
              <a:ext uri="{FF2B5EF4-FFF2-40B4-BE49-F238E27FC236}">
                <a16:creationId xmlns:a16="http://schemas.microsoft.com/office/drawing/2014/main" id="{B3897ACD-59F3-42AE-9468-4E60F3664398}"/>
              </a:ext>
            </a:extLst>
          </p:cNvPr>
          <p:cNvSpPr/>
          <p:nvPr/>
        </p:nvSpPr>
        <p:spPr>
          <a:xfrm>
            <a:off x="6630018" y="4718010"/>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Times New Roman" panose="02020603050405020304" pitchFamily="18" charset="0"/>
                <a:cs typeface="Times New Roman" panose="02020603050405020304" pitchFamily="18" charset="0"/>
              </a:rPr>
              <a:t>Y</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39" name="Oval 238">
            <a:extLst>
              <a:ext uri="{FF2B5EF4-FFF2-40B4-BE49-F238E27FC236}">
                <a16:creationId xmlns:a16="http://schemas.microsoft.com/office/drawing/2014/main" id="{4C138A67-210B-4DC1-A1CB-EADD92A7596D}"/>
              </a:ext>
            </a:extLst>
          </p:cNvPr>
          <p:cNvSpPr/>
          <p:nvPr/>
        </p:nvSpPr>
        <p:spPr>
          <a:xfrm>
            <a:off x="6630018" y="5246515"/>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Times New Roman" panose="02020603050405020304" pitchFamily="18" charset="0"/>
                <a:cs typeface="Times New Roman" panose="02020603050405020304" pitchFamily="18" charset="0"/>
              </a:rPr>
              <a:t>A</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41" name="Pentagon 5">
            <a:hlinkClick r:id="rId12" action="ppaction://hlinksldjump"/>
            <a:extLst>
              <a:ext uri="{FF2B5EF4-FFF2-40B4-BE49-F238E27FC236}">
                <a16:creationId xmlns:a16="http://schemas.microsoft.com/office/drawing/2014/main" id="{0389A404-2707-4BC4-BFCC-07129142C514}"/>
              </a:ext>
            </a:extLst>
          </p:cNvPr>
          <p:cNvSpPr/>
          <p:nvPr/>
        </p:nvSpPr>
        <p:spPr>
          <a:xfrm flipH="1">
            <a:off x="8684084" y="6018291"/>
            <a:ext cx="2333932" cy="685800"/>
          </a:xfrm>
          <a:prstGeom prst="homePlate">
            <a:avLst/>
          </a:prstGeom>
          <a:gradFill flip="none" rotWithShape="1">
            <a:gsLst>
              <a:gs pos="0">
                <a:srgbClr val="70AD47">
                  <a:lumMod val="67000"/>
                </a:srgbClr>
              </a:gs>
              <a:gs pos="48000">
                <a:srgbClr val="70AD47">
                  <a:lumMod val="97000"/>
                  <a:lumOff val="3000"/>
                </a:srgbClr>
              </a:gs>
              <a:gs pos="100000">
                <a:srgbClr val="70AD47">
                  <a:lumMod val="60000"/>
                  <a:lumOff val="40000"/>
                </a:srgbClr>
              </a:gs>
            </a:gsLst>
            <a:lin ang="16200000" scaled="1"/>
            <a:tileRect/>
          </a:gradFill>
          <a:ln>
            <a:noFill/>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TIẾP</a:t>
            </a:r>
            <a:endParaRPr kumimoji="0" lang="vi-VN" sz="2700" b="1"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Oval 2">
            <a:extLst>
              <a:ext uri="{FF2B5EF4-FFF2-40B4-BE49-F238E27FC236}">
                <a16:creationId xmlns:a16="http://schemas.microsoft.com/office/drawing/2014/main" id="{370FD22E-6284-0D83-156B-4930B5A8148E}"/>
              </a:ext>
            </a:extLst>
          </p:cNvPr>
          <p:cNvSpPr/>
          <p:nvPr/>
        </p:nvSpPr>
        <p:spPr>
          <a:xfrm>
            <a:off x="4794453" y="4164992"/>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4" name="Oval 3">
            <a:extLst>
              <a:ext uri="{FF2B5EF4-FFF2-40B4-BE49-F238E27FC236}">
                <a16:creationId xmlns:a16="http://schemas.microsoft.com/office/drawing/2014/main" id="{E04B44DE-AC24-B203-2466-CBB41C00601B}"/>
              </a:ext>
            </a:extLst>
          </p:cNvPr>
          <p:cNvSpPr/>
          <p:nvPr/>
        </p:nvSpPr>
        <p:spPr>
          <a:xfrm>
            <a:off x="4791664" y="4155969"/>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S</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3" name="Oval 182">
            <a:extLst>
              <a:ext uri="{FF2B5EF4-FFF2-40B4-BE49-F238E27FC236}">
                <a16:creationId xmlns:a16="http://schemas.microsoft.com/office/drawing/2014/main" id="{124CF041-5F06-4F59-A5BF-AC37255C4F2B}"/>
              </a:ext>
            </a:extLst>
          </p:cNvPr>
          <p:cNvSpPr/>
          <p:nvPr/>
        </p:nvSpPr>
        <p:spPr>
          <a:xfrm>
            <a:off x="2952824" y="2617417"/>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anose="02020603050405020304" pitchFamily="18" charset="0"/>
                <a:cs typeface="Times New Roman" panose="02020603050405020304" pitchFamily="18" charset="0"/>
              </a:rPr>
              <a:t>T</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1" name="Oval 190">
            <a:extLst>
              <a:ext uri="{FF2B5EF4-FFF2-40B4-BE49-F238E27FC236}">
                <a16:creationId xmlns:a16="http://schemas.microsoft.com/office/drawing/2014/main" id="{2AD8EA62-B7E8-49AD-A6DF-DD0D47E10D3B}"/>
              </a:ext>
            </a:extLst>
          </p:cNvPr>
          <p:cNvSpPr/>
          <p:nvPr/>
        </p:nvSpPr>
        <p:spPr>
          <a:xfrm>
            <a:off x="4832011" y="2617417"/>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S</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2" name="Oval 191">
            <a:extLst>
              <a:ext uri="{FF2B5EF4-FFF2-40B4-BE49-F238E27FC236}">
                <a16:creationId xmlns:a16="http://schemas.microsoft.com/office/drawing/2014/main" id="{2AD8EA62-B7E8-49AD-A6DF-DD0D47E10D3B}"/>
              </a:ext>
            </a:extLst>
          </p:cNvPr>
          <p:cNvSpPr/>
          <p:nvPr/>
        </p:nvSpPr>
        <p:spPr>
          <a:xfrm>
            <a:off x="7911108" y="2651075"/>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P</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3" name="Oval 192">
            <a:extLst>
              <a:ext uri="{FF2B5EF4-FFF2-40B4-BE49-F238E27FC236}">
                <a16:creationId xmlns:a16="http://schemas.microsoft.com/office/drawing/2014/main" id="{0AEB74A4-6E2E-4C46-BD64-57495B6DCFA6}"/>
              </a:ext>
            </a:extLst>
          </p:cNvPr>
          <p:cNvSpPr/>
          <p:nvPr/>
        </p:nvSpPr>
        <p:spPr>
          <a:xfrm>
            <a:off x="1711124" y="2572778"/>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96" name="Oval 195">
            <a:extLst>
              <a:ext uri="{FF2B5EF4-FFF2-40B4-BE49-F238E27FC236}">
                <a16:creationId xmlns:a16="http://schemas.microsoft.com/office/drawing/2014/main" id="{0AEB74A4-6E2E-4C46-BD64-57495B6DCFA6}"/>
              </a:ext>
            </a:extLst>
          </p:cNvPr>
          <p:cNvSpPr/>
          <p:nvPr/>
        </p:nvSpPr>
        <p:spPr>
          <a:xfrm>
            <a:off x="2997620" y="4653785"/>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98" name="Oval 197">
            <a:extLst>
              <a:ext uri="{FF2B5EF4-FFF2-40B4-BE49-F238E27FC236}">
                <a16:creationId xmlns:a16="http://schemas.microsoft.com/office/drawing/2014/main" id="{0AEB74A4-6E2E-4C46-BD64-57495B6DCFA6}"/>
              </a:ext>
            </a:extLst>
          </p:cNvPr>
          <p:cNvSpPr/>
          <p:nvPr/>
        </p:nvSpPr>
        <p:spPr>
          <a:xfrm>
            <a:off x="2406873" y="4645129"/>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202" name="Oval 201">
            <a:extLst>
              <a:ext uri="{FF2B5EF4-FFF2-40B4-BE49-F238E27FC236}">
                <a16:creationId xmlns:a16="http://schemas.microsoft.com/office/drawing/2014/main" id="{291A38D7-5150-4140-8003-63D0218A578F}"/>
              </a:ext>
            </a:extLst>
          </p:cNvPr>
          <p:cNvSpPr/>
          <p:nvPr/>
        </p:nvSpPr>
        <p:spPr>
          <a:xfrm>
            <a:off x="2431213" y="4645128"/>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Times New Roman" panose="02020603050405020304" pitchFamily="18" charset="0"/>
                <a:cs typeface="Times New Roman" panose="02020603050405020304" pitchFamily="18" charset="0"/>
              </a:rPr>
              <a:t>T</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03" name="Oval 202">
            <a:extLst>
              <a:ext uri="{FF2B5EF4-FFF2-40B4-BE49-F238E27FC236}">
                <a16:creationId xmlns:a16="http://schemas.microsoft.com/office/drawing/2014/main" id="{291A38D7-5150-4140-8003-63D0218A578F}"/>
              </a:ext>
            </a:extLst>
          </p:cNvPr>
          <p:cNvSpPr/>
          <p:nvPr/>
        </p:nvSpPr>
        <p:spPr>
          <a:xfrm>
            <a:off x="3005539" y="4634907"/>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a:solidFill>
                  <a:schemeClr val="tx1"/>
                </a:solidFill>
                <a:latin typeface="Times New Roman" panose="02020603050405020304" pitchFamily="18" charset="0"/>
                <a:cs typeface="Times New Roman" panose="02020603050405020304" pitchFamily="18" charset="0"/>
              </a:rPr>
              <a:t>R</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00" name="Oval 199">
            <a:extLst>
              <a:ext uri="{FF2B5EF4-FFF2-40B4-BE49-F238E27FC236}">
                <a16:creationId xmlns:a16="http://schemas.microsoft.com/office/drawing/2014/main" id="{291A38D7-5150-4140-8003-63D0218A578F}"/>
              </a:ext>
            </a:extLst>
          </p:cNvPr>
          <p:cNvSpPr/>
          <p:nvPr/>
        </p:nvSpPr>
        <p:spPr>
          <a:xfrm>
            <a:off x="1710966" y="2583027"/>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chemeClr val="tx1"/>
                </a:solidFill>
                <a:latin typeface="Times New Roman" panose="02020603050405020304" pitchFamily="18" charset="0"/>
                <a:cs typeface="Times New Roman" panose="02020603050405020304" pitchFamily="18" charset="0"/>
              </a:rPr>
              <a:t>A</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F59F6B12-823B-F8DB-21D3-BCA1F72260F8}"/>
              </a:ext>
            </a:extLst>
          </p:cNvPr>
          <p:cNvSpPr/>
          <p:nvPr/>
        </p:nvSpPr>
        <p:spPr>
          <a:xfrm>
            <a:off x="9722733" y="1605773"/>
            <a:ext cx="604008" cy="528505"/>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汉仪小麦体简"/>
                <a:cs typeface="+mn-cs"/>
              </a:rPr>
              <a:t>?</a:t>
            </a:r>
          </a:p>
        </p:txBody>
      </p:sp>
      <p:sp>
        <p:nvSpPr>
          <p:cNvPr id="153" name="Oval 152">
            <a:extLst>
              <a:ext uri="{FF2B5EF4-FFF2-40B4-BE49-F238E27FC236}">
                <a16:creationId xmlns:a16="http://schemas.microsoft.com/office/drawing/2014/main" id="{C148BBA3-F1E0-4EA9-B6D0-756C053E18C7}"/>
              </a:ext>
            </a:extLst>
          </p:cNvPr>
          <p:cNvSpPr/>
          <p:nvPr/>
        </p:nvSpPr>
        <p:spPr>
          <a:xfrm>
            <a:off x="9721454" y="1592264"/>
            <a:ext cx="604008" cy="52850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anose="02020603050405020304" pitchFamily="18" charset="0"/>
                <a:cs typeface="Times New Roman" panose="02020603050405020304" pitchFamily="18" charset="0"/>
              </a:rPr>
              <a:t>A</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1941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nodeType="withEffect">
                                  <p:stCondLst>
                                    <p:cond delay="0"/>
                                  </p:stCondLst>
                                  <p:iterate type="lt">
                                    <p:tmPct val="10000"/>
                                  </p:iterate>
                                  <p:childTnLst>
                                    <p:animScale>
                                      <p:cBhvr>
                                        <p:cTn id="6" dur="250" autoRev="1" fill="hold">
                                          <p:stCondLst>
                                            <p:cond delay="0"/>
                                          </p:stCondLst>
                                        </p:cTn>
                                        <p:tgtEl>
                                          <p:spTgt spid="2">
                                            <p:txEl>
                                              <p:pRg st="0" end="0"/>
                                            </p:txEl>
                                          </p:spTgt>
                                        </p:tgtEl>
                                      </p:cBhvr>
                                      <p:to x="80000" y="100000"/>
                                    </p:animScale>
                                    <p:anim by="(#ppt_w*0.10)" calcmode="lin" valueType="num">
                                      <p:cBhvr>
                                        <p:cTn id="7" dur="250" autoRev="1" fill="hold">
                                          <p:stCondLst>
                                            <p:cond delay="0"/>
                                          </p:stCondLst>
                                        </p:cTn>
                                        <p:tgtEl>
                                          <p:spTgt spid="2">
                                            <p:txEl>
                                              <p:pRg st="0" end="0"/>
                                            </p:txEl>
                                          </p:spTgt>
                                        </p:tgtEl>
                                        <p:attrNameLst>
                                          <p:attrName>ppt_x</p:attrName>
                                        </p:attrNameLst>
                                      </p:cBhvr>
                                    </p:anim>
                                    <p:anim by="(-#ppt_w*0.10)" calcmode="lin" valueType="num">
                                      <p:cBhvr>
                                        <p:cTn id="8" dur="250" autoRev="1" fill="hold">
                                          <p:stCondLst>
                                            <p:cond delay="0"/>
                                          </p:stCondLst>
                                        </p:cTn>
                                        <p:tgtEl>
                                          <p:spTgt spid="2">
                                            <p:txEl>
                                              <p:pRg st="0" end="0"/>
                                            </p:txEl>
                                          </p:spTgt>
                                        </p:tgtEl>
                                        <p:attrNameLst>
                                          <p:attrName>ppt_y</p:attrName>
                                        </p:attrNameLst>
                                      </p:cBhvr>
                                    </p:anim>
                                    <p:animRot by="-480000">
                                      <p:cBhvr>
                                        <p:cTn id="9" dur="250" autoRev="1" fill="hold">
                                          <p:stCondLst>
                                            <p:cond delay="0"/>
                                          </p:stCondLst>
                                        </p:cTn>
                                        <p:tgtEl>
                                          <p:spTgt spid="2">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arn(inVertical)">
                                      <p:cBhvr>
                                        <p:cTn id="50" dur="500"/>
                                        <p:tgtEl>
                                          <p:spTgt spid="2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inVertical)">
                                      <p:cBhvr>
                                        <p:cTn id="59" dur="500"/>
                                        <p:tgtEl>
                                          <p:spTgt spid="3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barn(inVertical)">
                                      <p:cBhvr>
                                        <p:cTn id="62" dur="500"/>
                                        <p:tgtEl>
                                          <p:spTgt spid="44"/>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barn(inVertical)">
                                      <p:cBhvr>
                                        <p:cTn id="65" dur="500"/>
                                        <p:tgtEl>
                                          <p:spTgt spid="46"/>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barn(inVertical)">
                                      <p:cBhvr>
                                        <p:cTn id="68" dur="500"/>
                                        <p:tgtEl>
                                          <p:spTgt spid="52"/>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barn(inVertical)">
                                      <p:cBhvr>
                                        <p:cTn id="71" dur="500"/>
                                        <p:tgtEl>
                                          <p:spTgt spid="53"/>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barn(inVertical)">
                                      <p:cBhvr>
                                        <p:cTn id="74" dur="500"/>
                                        <p:tgtEl>
                                          <p:spTgt spid="55"/>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barn(inVertical)">
                                      <p:cBhvr>
                                        <p:cTn id="77" dur="500"/>
                                        <p:tgtEl>
                                          <p:spTgt spid="61"/>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barn(inVertical)">
                                      <p:cBhvr>
                                        <p:cTn id="80" dur="500"/>
                                        <p:tgtEl>
                                          <p:spTgt spid="5"/>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barn(inVertical)">
                                      <p:cBhvr>
                                        <p:cTn id="83" dur="500"/>
                                        <p:tgtEl>
                                          <p:spTgt spid="62"/>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barn(inVertical)">
                                      <p:cBhvr>
                                        <p:cTn id="86" dur="500"/>
                                        <p:tgtEl>
                                          <p:spTgt spid="64"/>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barn(inVertical)">
                                      <p:cBhvr>
                                        <p:cTn id="89" dur="500"/>
                                        <p:tgtEl>
                                          <p:spTgt spid="65"/>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barn(inVertical)">
                                      <p:cBhvr>
                                        <p:cTn id="92" dur="500"/>
                                        <p:tgtEl>
                                          <p:spTgt spid="70"/>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barn(inVertical)">
                                      <p:cBhvr>
                                        <p:cTn id="95" dur="500"/>
                                        <p:tgtEl>
                                          <p:spTgt spid="71"/>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barn(inVertical)">
                                      <p:cBhvr>
                                        <p:cTn id="98" dur="500"/>
                                        <p:tgtEl>
                                          <p:spTgt spid="72"/>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barn(inVertical)">
                                      <p:cBhvr>
                                        <p:cTn id="101" dur="500"/>
                                        <p:tgtEl>
                                          <p:spTgt spid="73"/>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barn(inVertical)">
                                      <p:cBhvr>
                                        <p:cTn id="104" dur="500"/>
                                        <p:tgtEl>
                                          <p:spTgt spid="74"/>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75"/>
                                        </p:tgtEl>
                                        <p:attrNameLst>
                                          <p:attrName>style.visibility</p:attrName>
                                        </p:attrNameLst>
                                      </p:cBhvr>
                                      <p:to>
                                        <p:strVal val="visible"/>
                                      </p:to>
                                    </p:set>
                                    <p:animEffect transition="in" filter="barn(inVertical)">
                                      <p:cBhvr>
                                        <p:cTn id="107" dur="500"/>
                                        <p:tgtEl>
                                          <p:spTgt spid="75"/>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77"/>
                                        </p:tgtEl>
                                        <p:attrNameLst>
                                          <p:attrName>style.visibility</p:attrName>
                                        </p:attrNameLst>
                                      </p:cBhvr>
                                      <p:to>
                                        <p:strVal val="visible"/>
                                      </p:to>
                                    </p:set>
                                    <p:animEffect transition="in" filter="barn(inVertical)">
                                      <p:cBhvr>
                                        <p:cTn id="110" dur="500"/>
                                        <p:tgtEl>
                                          <p:spTgt spid="77"/>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79"/>
                                        </p:tgtEl>
                                        <p:attrNameLst>
                                          <p:attrName>style.visibility</p:attrName>
                                        </p:attrNameLst>
                                      </p:cBhvr>
                                      <p:to>
                                        <p:strVal val="visible"/>
                                      </p:to>
                                    </p:set>
                                    <p:animEffect transition="in" filter="barn(inVertical)">
                                      <p:cBhvr>
                                        <p:cTn id="113" dur="500"/>
                                        <p:tgtEl>
                                          <p:spTgt spid="79"/>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barn(inVertical)">
                                      <p:cBhvr>
                                        <p:cTn id="116" dur="500"/>
                                        <p:tgtEl>
                                          <p:spTgt spid="80"/>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barn(inVertical)">
                                      <p:cBhvr>
                                        <p:cTn id="119" dur="500"/>
                                        <p:tgtEl>
                                          <p:spTgt spid="81"/>
                                        </p:tgtEl>
                                      </p:cBhvr>
                                    </p:animEffect>
                                  </p:childTnLst>
                                </p:cTn>
                              </p:par>
                              <p:par>
                                <p:cTn id="120" presetID="16" presetClass="entr" presetSubtype="21" fill="hold" grpId="0" nodeType="withEffect">
                                  <p:stCondLst>
                                    <p:cond delay="0"/>
                                  </p:stCondLst>
                                  <p:childTnLst>
                                    <p:set>
                                      <p:cBhvr>
                                        <p:cTn id="121" dur="1" fill="hold">
                                          <p:stCondLst>
                                            <p:cond delay="0"/>
                                          </p:stCondLst>
                                        </p:cTn>
                                        <p:tgtEl>
                                          <p:spTgt spid="82"/>
                                        </p:tgtEl>
                                        <p:attrNameLst>
                                          <p:attrName>style.visibility</p:attrName>
                                        </p:attrNameLst>
                                      </p:cBhvr>
                                      <p:to>
                                        <p:strVal val="visible"/>
                                      </p:to>
                                    </p:set>
                                    <p:animEffect transition="in" filter="barn(inVertical)">
                                      <p:cBhvr>
                                        <p:cTn id="122" dur="500"/>
                                        <p:tgtEl>
                                          <p:spTgt spid="82"/>
                                        </p:tgtEl>
                                      </p:cBhvr>
                                    </p:animEffect>
                                  </p:childTnLst>
                                </p:cTn>
                              </p:par>
                              <p:par>
                                <p:cTn id="123" presetID="16" presetClass="entr" presetSubtype="21" fill="hold" grpId="0" nodeType="withEffect">
                                  <p:stCondLst>
                                    <p:cond delay="0"/>
                                  </p:stCondLst>
                                  <p:childTnLst>
                                    <p:set>
                                      <p:cBhvr>
                                        <p:cTn id="124" dur="1" fill="hold">
                                          <p:stCondLst>
                                            <p:cond delay="0"/>
                                          </p:stCondLst>
                                        </p:cTn>
                                        <p:tgtEl>
                                          <p:spTgt spid="83"/>
                                        </p:tgtEl>
                                        <p:attrNameLst>
                                          <p:attrName>style.visibility</p:attrName>
                                        </p:attrNameLst>
                                      </p:cBhvr>
                                      <p:to>
                                        <p:strVal val="visible"/>
                                      </p:to>
                                    </p:set>
                                    <p:animEffect transition="in" filter="barn(inVertical)">
                                      <p:cBhvr>
                                        <p:cTn id="125" dur="500"/>
                                        <p:tgtEl>
                                          <p:spTgt spid="83"/>
                                        </p:tgtEl>
                                      </p:cBhvr>
                                    </p:animEffect>
                                  </p:childTnLst>
                                </p:cTn>
                              </p:par>
                              <p:par>
                                <p:cTn id="126" presetID="16" presetClass="entr" presetSubtype="21" fill="hold" grpId="0" nodeType="with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barn(inVertical)">
                                      <p:cBhvr>
                                        <p:cTn id="128" dur="500"/>
                                        <p:tgtEl>
                                          <p:spTgt spid="84"/>
                                        </p:tgtEl>
                                      </p:cBhvr>
                                    </p:animEffect>
                                  </p:childTnLst>
                                </p:cTn>
                              </p:par>
                              <p:par>
                                <p:cTn id="129" presetID="16" presetClass="entr" presetSubtype="21" fill="hold" grpId="0" nodeType="withEffect">
                                  <p:stCondLst>
                                    <p:cond delay="0"/>
                                  </p:stCondLst>
                                  <p:childTnLst>
                                    <p:set>
                                      <p:cBhvr>
                                        <p:cTn id="130" dur="1" fill="hold">
                                          <p:stCondLst>
                                            <p:cond delay="0"/>
                                          </p:stCondLst>
                                        </p:cTn>
                                        <p:tgtEl>
                                          <p:spTgt spid="85"/>
                                        </p:tgtEl>
                                        <p:attrNameLst>
                                          <p:attrName>style.visibility</p:attrName>
                                        </p:attrNameLst>
                                      </p:cBhvr>
                                      <p:to>
                                        <p:strVal val="visible"/>
                                      </p:to>
                                    </p:set>
                                    <p:animEffect transition="in" filter="barn(inVertical)">
                                      <p:cBhvr>
                                        <p:cTn id="131" dur="500"/>
                                        <p:tgtEl>
                                          <p:spTgt spid="85"/>
                                        </p:tgtEl>
                                      </p:cBhvr>
                                    </p:animEffect>
                                  </p:childTnLst>
                                </p:cTn>
                              </p:par>
                              <p:par>
                                <p:cTn id="132" presetID="16" presetClass="entr" presetSubtype="21" fill="hold" grpId="0" nodeType="withEffect">
                                  <p:stCondLst>
                                    <p:cond delay="0"/>
                                  </p:stCondLst>
                                  <p:childTnLst>
                                    <p:set>
                                      <p:cBhvr>
                                        <p:cTn id="133" dur="1" fill="hold">
                                          <p:stCondLst>
                                            <p:cond delay="0"/>
                                          </p:stCondLst>
                                        </p:cTn>
                                        <p:tgtEl>
                                          <p:spTgt spid="86"/>
                                        </p:tgtEl>
                                        <p:attrNameLst>
                                          <p:attrName>style.visibility</p:attrName>
                                        </p:attrNameLst>
                                      </p:cBhvr>
                                      <p:to>
                                        <p:strVal val="visible"/>
                                      </p:to>
                                    </p:set>
                                    <p:animEffect transition="in" filter="barn(inVertical)">
                                      <p:cBhvr>
                                        <p:cTn id="134" dur="500"/>
                                        <p:tgtEl>
                                          <p:spTgt spid="86"/>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89"/>
                                        </p:tgtEl>
                                        <p:attrNameLst>
                                          <p:attrName>style.visibility</p:attrName>
                                        </p:attrNameLst>
                                      </p:cBhvr>
                                      <p:to>
                                        <p:strVal val="visible"/>
                                      </p:to>
                                    </p:set>
                                    <p:animEffect transition="in" filter="barn(inVertical)">
                                      <p:cBhvr>
                                        <p:cTn id="137" dur="500"/>
                                        <p:tgtEl>
                                          <p:spTgt spid="89"/>
                                        </p:tgtEl>
                                      </p:cBhvr>
                                    </p:animEffect>
                                  </p:childTnLst>
                                </p:cTn>
                              </p:par>
                              <p:par>
                                <p:cTn id="138" presetID="16" presetClass="entr" presetSubtype="21" fill="hold" grpId="0" nodeType="with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barn(inVertical)">
                                      <p:cBhvr>
                                        <p:cTn id="140" dur="500"/>
                                        <p:tgtEl>
                                          <p:spTgt spid="90"/>
                                        </p:tgtEl>
                                      </p:cBhvr>
                                    </p:animEffect>
                                  </p:childTnLst>
                                </p:cTn>
                              </p:par>
                              <p:par>
                                <p:cTn id="141" presetID="16" presetClass="entr" presetSubtype="21" fill="hold" grpId="0" nodeType="with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barn(inVertical)">
                                      <p:cBhvr>
                                        <p:cTn id="143" dur="500"/>
                                        <p:tgtEl>
                                          <p:spTgt spid="91"/>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92"/>
                                        </p:tgtEl>
                                        <p:attrNameLst>
                                          <p:attrName>style.visibility</p:attrName>
                                        </p:attrNameLst>
                                      </p:cBhvr>
                                      <p:to>
                                        <p:strVal val="visible"/>
                                      </p:to>
                                    </p:set>
                                    <p:animEffect transition="in" filter="barn(inVertical)">
                                      <p:cBhvr>
                                        <p:cTn id="146" dur="500"/>
                                        <p:tgtEl>
                                          <p:spTgt spid="92"/>
                                        </p:tgtEl>
                                      </p:cBhvr>
                                    </p:animEffect>
                                  </p:childTnLst>
                                </p:cTn>
                              </p:par>
                              <p:par>
                                <p:cTn id="147" presetID="16" presetClass="entr" presetSubtype="21" fill="hold" grpId="0" nodeType="withEffect">
                                  <p:stCondLst>
                                    <p:cond delay="0"/>
                                  </p:stCondLst>
                                  <p:childTnLst>
                                    <p:set>
                                      <p:cBhvr>
                                        <p:cTn id="148" dur="1" fill="hold">
                                          <p:stCondLst>
                                            <p:cond delay="0"/>
                                          </p:stCondLst>
                                        </p:cTn>
                                        <p:tgtEl>
                                          <p:spTgt spid="93"/>
                                        </p:tgtEl>
                                        <p:attrNameLst>
                                          <p:attrName>style.visibility</p:attrName>
                                        </p:attrNameLst>
                                      </p:cBhvr>
                                      <p:to>
                                        <p:strVal val="visible"/>
                                      </p:to>
                                    </p:set>
                                    <p:animEffect transition="in" filter="barn(inVertical)">
                                      <p:cBhvr>
                                        <p:cTn id="149" dur="500"/>
                                        <p:tgtEl>
                                          <p:spTgt spid="93"/>
                                        </p:tgtEl>
                                      </p:cBhvr>
                                    </p:animEffect>
                                  </p:childTnLst>
                                </p:cTn>
                              </p:par>
                              <p:par>
                                <p:cTn id="150" presetID="16" presetClass="entr" presetSubtype="21" fill="hold" grpId="0" nodeType="withEffect">
                                  <p:stCondLst>
                                    <p:cond delay="0"/>
                                  </p:stCondLst>
                                  <p:childTnLst>
                                    <p:set>
                                      <p:cBhvr>
                                        <p:cTn id="151" dur="1" fill="hold">
                                          <p:stCondLst>
                                            <p:cond delay="0"/>
                                          </p:stCondLst>
                                        </p:cTn>
                                        <p:tgtEl>
                                          <p:spTgt spid="94"/>
                                        </p:tgtEl>
                                        <p:attrNameLst>
                                          <p:attrName>style.visibility</p:attrName>
                                        </p:attrNameLst>
                                      </p:cBhvr>
                                      <p:to>
                                        <p:strVal val="visible"/>
                                      </p:to>
                                    </p:set>
                                    <p:animEffect transition="in" filter="barn(inVertical)">
                                      <p:cBhvr>
                                        <p:cTn id="152" dur="500"/>
                                        <p:tgtEl>
                                          <p:spTgt spid="94"/>
                                        </p:tgtEl>
                                      </p:cBhvr>
                                    </p:animEffect>
                                  </p:childTnLst>
                                </p:cTn>
                              </p:par>
                              <p:par>
                                <p:cTn id="153" presetID="16" presetClass="entr" presetSubtype="21" fill="hold" grpId="0" nodeType="withEffect">
                                  <p:stCondLst>
                                    <p:cond delay="0"/>
                                  </p:stCondLst>
                                  <p:childTnLst>
                                    <p:set>
                                      <p:cBhvr>
                                        <p:cTn id="154" dur="1" fill="hold">
                                          <p:stCondLst>
                                            <p:cond delay="0"/>
                                          </p:stCondLst>
                                        </p:cTn>
                                        <p:tgtEl>
                                          <p:spTgt spid="95"/>
                                        </p:tgtEl>
                                        <p:attrNameLst>
                                          <p:attrName>style.visibility</p:attrName>
                                        </p:attrNameLst>
                                      </p:cBhvr>
                                      <p:to>
                                        <p:strVal val="visible"/>
                                      </p:to>
                                    </p:set>
                                    <p:animEffect transition="in" filter="barn(inVertical)">
                                      <p:cBhvr>
                                        <p:cTn id="155" dur="500"/>
                                        <p:tgtEl>
                                          <p:spTgt spid="95"/>
                                        </p:tgtEl>
                                      </p:cBhvr>
                                    </p:animEffect>
                                  </p:childTnLst>
                                </p:cTn>
                              </p:par>
                              <p:par>
                                <p:cTn id="156" presetID="16" presetClass="entr" presetSubtype="21"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Effect transition="in" filter="barn(inVertical)">
                                      <p:cBhvr>
                                        <p:cTn id="158" dur="500"/>
                                        <p:tgtEl>
                                          <p:spTgt spid="97"/>
                                        </p:tgtEl>
                                      </p:cBhvr>
                                    </p:animEffect>
                                  </p:childTnLst>
                                </p:cTn>
                              </p:par>
                              <p:par>
                                <p:cTn id="159" presetID="16" presetClass="entr" presetSubtype="21" fill="hold" grpId="0" nodeType="withEffect">
                                  <p:stCondLst>
                                    <p:cond delay="0"/>
                                  </p:stCondLst>
                                  <p:childTnLst>
                                    <p:set>
                                      <p:cBhvr>
                                        <p:cTn id="160" dur="1" fill="hold">
                                          <p:stCondLst>
                                            <p:cond delay="0"/>
                                          </p:stCondLst>
                                        </p:cTn>
                                        <p:tgtEl>
                                          <p:spTgt spid="98"/>
                                        </p:tgtEl>
                                        <p:attrNameLst>
                                          <p:attrName>style.visibility</p:attrName>
                                        </p:attrNameLst>
                                      </p:cBhvr>
                                      <p:to>
                                        <p:strVal val="visible"/>
                                      </p:to>
                                    </p:set>
                                    <p:animEffect transition="in" filter="barn(inVertical)">
                                      <p:cBhvr>
                                        <p:cTn id="161" dur="500"/>
                                        <p:tgtEl>
                                          <p:spTgt spid="98"/>
                                        </p:tgtEl>
                                      </p:cBhvr>
                                    </p:animEffect>
                                  </p:childTnLst>
                                </p:cTn>
                              </p:par>
                              <p:par>
                                <p:cTn id="162" presetID="16" presetClass="entr" presetSubtype="21" fill="hold" grpId="0" nodeType="withEffect">
                                  <p:stCondLst>
                                    <p:cond delay="0"/>
                                  </p:stCondLst>
                                  <p:childTnLst>
                                    <p:set>
                                      <p:cBhvr>
                                        <p:cTn id="163" dur="1" fill="hold">
                                          <p:stCondLst>
                                            <p:cond delay="0"/>
                                          </p:stCondLst>
                                        </p:cTn>
                                        <p:tgtEl>
                                          <p:spTgt spid="99"/>
                                        </p:tgtEl>
                                        <p:attrNameLst>
                                          <p:attrName>style.visibility</p:attrName>
                                        </p:attrNameLst>
                                      </p:cBhvr>
                                      <p:to>
                                        <p:strVal val="visible"/>
                                      </p:to>
                                    </p:set>
                                    <p:animEffect transition="in" filter="barn(inVertical)">
                                      <p:cBhvr>
                                        <p:cTn id="164" dur="500"/>
                                        <p:tgtEl>
                                          <p:spTgt spid="99"/>
                                        </p:tgtEl>
                                      </p:cBhvr>
                                    </p:animEffect>
                                  </p:childTnLst>
                                </p:cTn>
                              </p:par>
                              <p:par>
                                <p:cTn id="165" presetID="16" presetClass="entr" presetSubtype="21" fill="hold" grpId="0" nodeType="withEffect">
                                  <p:stCondLst>
                                    <p:cond delay="0"/>
                                  </p:stCondLst>
                                  <p:childTnLst>
                                    <p:set>
                                      <p:cBhvr>
                                        <p:cTn id="166" dur="1" fill="hold">
                                          <p:stCondLst>
                                            <p:cond delay="0"/>
                                          </p:stCondLst>
                                        </p:cTn>
                                        <p:tgtEl>
                                          <p:spTgt spid="100"/>
                                        </p:tgtEl>
                                        <p:attrNameLst>
                                          <p:attrName>style.visibility</p:attrName>
                                        </p:attrNameLst>
                                      </p:cBhvr>
                                      <p:to>
                                        <p:strVal val="visible"/>
                                      </p:to>
                                    </p:set>
                                    <p:animEffect transition="in" filter="barn(inVertical)">
                                      <p:cBhvr>
                                        <p:cTn id="167" dur="500"/>
                                        <p:tgtEl>
                                          <p:spTgt spid="100"/>
                                        </p:tgtEl>
                                      </p:cBhvr>
                                    </p:animEffect>
                                  </p:childTnLst>
                                </p:cTn>
                              </p:par>
                              <p:par>
                                <p:cTn id="168" presetID="16" presetClass="entr" presetSubtype="21" fill="hold" grpId="0" nodeType="withEffect">
                                  <p:stCondLst>
                                    <p:cond delay="0"/>
                                  </p:stCondLst>
                                  <p:childTnLst>
                                    <p:set>
                                      <p:cBhvr>
                                        <p:cTn id="169" dur="1" fill="hold">
                                          <p:stCondLst>
                                            <p:cond delay="0"/>
                                          </p:stCondLst>
                                        </p:cTn>
                                        <p:tgtEl>
                                          <p:spTgt spid="101"/>
                                        </p:tgtEl>
                                        <p:attrNameLst>
                                          <p:attrName>style.visibility</p:attrName>
                                        </p:attrNameLst>
                                      </p:cBhvr>
                                      <p:to>
                                        <p:strVal val="visible"/>
                                      </p:to>
                                    </p:set>
                                    <p:animEffect transition="in" filter="barn(inVertical)">
                                      <p:cBhvr>
                                        <p:cTn id="170" dur="500"/>
                                        <p:tgtEl>
                                          <p:spTgt spid="101"/>
                                        </p:tgtEl>
                                      </p:cBhvr>
                                    </p:animEffect>
                                  </p:childTnLst>
                                </p:cTn>
                              </p:par>
                              <p:par>
                                <p:cTn id="171" presetID="16" presetClass="entr" presetSubtype="21" fill="hold" grpId="0" nodeType="withEffect">
                                  <p:stCondLst>
                                    <p:cond delay="0"/>
                                  </p:stCondLst>
                                  <p:childTnLst>
                                    <p:set>
                                      <p:cBhvr>
                                        <p:cTn id="172" dur="1" fill="hold">
                                          <p:stCondLst>
                                            <p:cond delay="0"/>
                                          </p:stCondLst>
                                        </p:cTn>
                                        <p:tgtEl>
                                          <p:spTgt spid="102"/>
                                        </p:tgtEl>
                                        <p:attrNameLst>
                                          <p:attrName>style.visibility</p:attrName>
                                        </p:attrNameLst>
                                      </p:cBhvr>
                                      <p:to>
                                        <p:strVal val="visible"/>
                                      </p:to>
                                    </p:set>
                                    <p:animEffect transition="in" filter="barn(inVertical)">
                                      <p:cBhvr>
                                        <p:cTn id="173" dur="500"/>
                                        <p:tgtEl>
                                          <p:spTgt spid="102"/>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103"/>
                                        </p:tgtEl>
                                        <p:attrNameLst>
                                          <p:attrName>style.visibility</p:attrName>
                                        </p:attrNameLst>
                                      </p:cBhvr>
                                      <p:to>
                                        <p:strVal val="visible"/>
                                      </p:to>
                                    </p:set>
                                    <p:animEffect transition="in" filter="barn(inVertical)">
                                      <p:cBhvr>
                                        <p:cTn id="176" dur="500"/>
                                        <p:tgtEl>
                                          <p:spTgt spid="103"/>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104"/>
                                        </p:tgtEl>
                                        <p:attrNameLst>
                                          <p:attrName>style.visibility</p:attrName>
                                        </p:attrNameLst>
                                      </p:cBhvr>
                                      <p:to>
                                        <p:strVal val="visible"/>
                                      </p:to>
                                    </p:set>
                                    <p:animEffect transition="in" filter="barn(inVertical)">
                                      <p:cBhvr>
                                        <p:cTn id="179" dur="500"/>
                                        <p:tgtEl>
                                          <p:spTgt spid="104"/>
                                        </p:tgtEl>
                                      </p:cBhvr>
                                    </p:animEffect>
                                  </p:childTnLst>
                                </p:cTn>
                              </p:par>
                              <p:par>
                                <p:cTn id="180" presetID="16" presetClass="entr" presetSubtype="21" fill="hold" grpId="0" nodeType="withEffect">
                                  <p:stCondLst>
                                    <p:cond delay="0"/>
                                  </p:stCondLst>
                                  <p:childTnLst>
                                    <p:set>
                                      <p:cBhvr>
                                        <p:cTn id="181" dur="1" fill="hold">
                                          <p:stCondLst>
                                            <p:cond delay="0"/>
                                          </p:stCondLst>
                                        </p:cTn>
                                        <p:tgtEl>
                                          <p:spTgt spid="106"/>
                                        </p:tgtEl>
                                        <p:attrNameLst>
                                          <p:attrName>style.visibility</p:attrName>
                                        </p:attrNameLst>
                                      </p:cBhvr>
                                      <p:to>
                                        <p:strVal val="visible"/>
                                      </p:to>
                                    </p:set>
                                    <p:animEffect transition="in" filter="barn(inVertical)">
                                      <p:cBhvr>
                                        <p:cTn id="182" dur="500"/>
                                        <p:tgtEl>
                                          <p:spTgt spid="106"/>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107"/>
                                        </p:tgtEl>
                                        <p:attrNameLst>
                                          <p:attrName>style.visibility</p:attrName>
                                        </p:attrNameLst>
                                      </p:cBhvr>
                                      <p:to>
                                        <p:strVal val="visible"/>
                                      </p:to>
                                    </p:set>
                                    <p:animEffect transition="in" filter="barn(inVertical)">
                                      <p:cBhvr>
                                        <p:cTn id="185" dur="500"/>
                                        <p:tgtEl>
                                          <p:spTgt spid="107"/>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108"/>
                                        </p:tgtEl>
                                        <p:attrNameLst>
                                          <p:attrName>style.visibility</p:attrName>
                                        </p:attrNameLst>
                                      </p:cBhvr>
                                      <p:to>
                                        <p:strVal val="visible"/>
                                      </p:to>
                                    </p:set>
                                    <p:animEffect transition="in" filter="barn(inVertical)">
                                      <p:cBhvr>
                                        <p:cTn id="188" dur="500"/>
                                        <p:tgtEl>
                                          <p:spTgt spid="108"/>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109"/>
                                        </p:tgtEl>
                                        <p:attrNameLst>
                                          <p:attrName>style.visibility</p:attrName>
                                        </p:attrNameLst>
                                      </p:cBhvr>
                                      <p:to>
                                        <p:strVal val="visible"/>
                                      </p:to>
                                    </p:set>
                                    <p:animEffect transition="in" filter="barn(inVertical)">
                                      <p:cBhvr>
                                        <p:cTn id="191" dur="500"/>
                                        <p:tgtEl>
                                          <p:spTgt spid="109"/>
                                        </p:tgtEl>
                                      </p:cBhvr>
                                    </p:animEffect>
                                  </p:childTnLst>
                                </p:cTn>
                              </p:par>
                              <p:par>
                                <p:cTn id="192" presetID="16" presetClass="entr" presetSubtype="21" fill="hold" grpId="0" nodeType="withEffect">
                                  <p:stCondLst>
                                    <p:cond delay="0"/>
                                  </p:stCondLst>
                                  <p:childTnLst>
                                    <p:set>
                                      <p:cBhvr>
                                        <p:cTn id="193" dur="1" fill="hold">
                                          <p:stCondLst>
                                            <p:cond delay="0"/>
                                          </p:stCondLst>
                                        </p:cTn>
                                        <p:tgtEl>
                                          <p:spTgt spid="110"/>
                                        </p:tgtEl>
                                        <p:attrNameLst>
                                          <p:attrName>style.visibility</p:attrName>
                                        </p:attrNameLst>
                                      </p:cBhvr>
                                      <p:to>
                                        <p:strVal val="visible"/>
                                      </p:to>
                                    </p:set>
                                    <p:animEffect transition="in" filter="barn(inVertical)">
                                      <p:cBhvr>
                                        <p:cTn id="194" dur="500"/>
                                        <p:tgtEl>
                                          <p:spTgt spid="110"/>
                                        </p:tgtEl>
                                      </p:cBhvr>
                                    </p:animEffect>
                                  </p:childTnLst>
                                </p:cTn>
                              </p:par>
                              <p:par>
                                <p:cTn id="195" presetID="16" presetClass="entr" presetSubtype="21" fill="hold" grpId="0" nodeType="withEffect">
                                  <p:stCondLst>
                                    <p:cond delay="0"/>
                                  </p:stCondLst>
                                  <p:childTnLst>
                                    <p:set>
                                      <p:cBhvr>
                                        <p:cTn id="196" dur="1" fill="hold">
                                          <p:stCondLst>
                                            <p:cond delay="0"/>
                                          </p:stCondLst>
                                        </p:cTn>
                                        <p:tgtEl>
                                          <p:spTgt spid="111"/>
                                        </p:tgtEl>
                                        <p:attrNameLst>
                                          <p:attrName>style.visibility</p:attrName>
                                        </p:attrNameLst>
                                      </p:cBhvr>
                                      <p:to>
                                        <p:strVal val="visible"/>
                                      </p:to>
                                    </p:set>
                                    <p:animEffect transition="in" filter="barn(inVertical)">
                                      <p:cBhvr>
                                        <p:cTn id="197" dur="500"/>
                                        <p:tgtEl>
                                          <p:spTgt spid="111"/>
                                        </p:tgtEl>
                                      </p:cBhvr>
                                    </p:animEffect>
                                  </p:childTnLst>
                                </p:cTn>
                              </p:par>
                              <p:par>
                                <p:cTn id="198" presetID="16" presetClass="entr" presetSubtype="21" fill="hold" grpId="0" nodeType="withEffect">
                                  <p:stCondLst>
                                    <p:cond delay="0"/>
                                  </p:stCondLst>
                                  <p:childTnLst>
                                    <p:set>
                                      <p:cBhvr>
                                        <p:cTn id="199" dur="1" fill="hold">
                                          <p:stCondLst>
                                            <p:cond delay="0"/>
                                          </p:stCondLst>
                                        </p:cTn>
                                        <p:tgtEl>
                                          <p:spTgt spid="112"/>
                                        </p:tgtEl>
                                        <p:attrNameLst>
                                          <p:attrName>style.visibility</p:attrName>
                                        </p:attrNameLst>
                                      </p:cBhvr>
                                      <p:to>
                                        <p:strVal val="visible"/>
                                      </p:to>
                                    </p:set>
                                    <p:animEffect transition="in" filter="barn(inVertical)">
                                      <p:cBhvr>
                                        <p:cTn id="200" dur="500"/>
                                        <p:tgtEl>
                                          <p:spTgt spid="112"/>
                                        </p:tgtEl>
                                      </p:cBhvr>
                                    </p:animEffect>
                                  </p:childTnLst>
                                </p:cTn>
                              </p:par>
                              <p:par>
                                <p:cTn id="201" presetID="16" presetClass="entr" presetSubtype="21" fill="hold" grpId="0" nodeType="withEffect">
                                  <p:stCondLst>
                                    <p:cond delay="0"/>
                                  </p:stCondLst>
                                  <p:childTnLst>
                                    <p:set>
                                      <p:cBhvr>
                                        <p:cTn id="202" dur="1" fill="hold">
                                          <p:stCondLst>
                                            <p:cond delay="0"/>
                                          </p:stCondLst>
                                        </p:cTn>
                                        <p:tgtEl>
                                          <p:spTgt spid="113"/>
                                        </p:tgtEl>
                                        <p:attrNameLst>
                                          <p:attrName>style.visibility</p:attrName>
                                        </p:attrNameLst>
                                      </p:cBhvr>
                                      <p:to>
                                        <p:strVal val="visible"/>
                                      </p:to>
                                    </p:set>
                                    <p:animEffect transition="in" filter="barn(inVertical)">
                                      <p:cBhvr>
                                        <p:cTn id="203" dur="500"/>
                                        <p:tgtEl>
                                          <p:spTgt spid="113"/>
                                        </p:tgtEl>
                                      </p:cBhvr>
                                    </p:animEffect>
                                  </p:childTnLst>
                                </p:cTn>
                              </p:par>
                              <p:par>
                                <p:cTn id="204" presetID="16" presetClass="entr" presetSubtype="21" fill="hold" grpId="0" nodeType="withEffect">
                                  <p:stCondLst>
                                    <p:cond delay="0"/>
                                  </p:stCondLst>
                                  <p:childTnLst>
                                    <p:set>
                                      <p:cBhvr>
                                        <p:cTn id="205" dur="1" fill="hold">
                                          <p:stCondLst>
                                            <p:cond delay="0"/>
                                          </p:stCondLst>
                                        </p:cTn>
                                        <p:tgtEl>
                                          <p:spTgt spid="117"/>
                                        </p:tgtEl>
                                        <p:attrNameLst>
                                          <p:attrName>style.visibility</p:attrName>
                                        </p:attrNameLst>
                                      </p:cBhvr>
                                      <p:to>
                                        <p:strVal val="visible"/>
                                      </p:to>
                                    </p:set>
                                    <p:animEffect transition="in" filter="barn(inVertical)">
                                      <p:cBhvr>
                                        <p:cTn id="206" dur="500"/>
                                        <p:tgtEl>
                                          <p:spTgt spid="117"/>
                                        </p:tgtEl>
                                      </p:cBhvr>
                                    </p:animEffect>
                                  </p:childTnLst>
                                </p:cTn>
                              </p:par>
                              <p:par>
                                <p:cTn id="207" presetID="16" presetClass="entr" presetSubtype="21" fill="hold" grpId="0" nodeType="with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barn(inVertical)">
                                      <p:cBhvr>
                                        <p:cTn id="209" dur="500"/>
                                        <p:tgtEl>
                                          <p:spTgt spid="118"/>
                                        </p:tgtEl>
                                      </p:cBhvr>
                                    </p:animEffect>
                                  </p:childTnLst>
                                </p:cTn>
                              </p:par>
                              <p:par>
                                <p:cTn id="210" presetID="16" presetClass="entr" presetSubtype="21" fill="hold" grpId="0" nodeType="withEffect">
                                  <p:stCondLst>
                                    <p:cond delay="0"/>
                                  </p:stCondLst>
                                  <p:childTnLst>
                                    <p:set>
                                      <p:cBhvr>
                                        <p:cTn id="211" dur="1" fill="hold">
                                          <p:stCondLst>
                                            <p:cond delay="0"/>
                                          </p:stCondLst>
                                        </p:cTn>
                                        <p:tgtEl>
                                          <p:spTgt spid="119"/>
                                        </p:tgtEl>
                                        <p:attrNameLst>
                                          <p:attrName>style.visibility</p:attrName>
                                        </p:attrNameLst>
                                      </p:cBhvr>
                                      <p:to>
                                        <p:strVal val="visible"/>
                                      </p:to>
                                    </p:set>
                                    <p:animEffect transition="in" filter="barn(inVertical)">
                                      <p:cBhvr>
                                        <p:cTn id="212" dur="500"/>
                                        <p:tgtEl>
                                          <p:spTgt spid="119"/>
                                        </p:tgtEl>
                                      </p:cBhvr>
                                    </p:animEffect>
                                  </p:childTnLst>
                                </p:cTn>
                              </p:par>
                              <p:par>
                                <p:cTn id="213" presetID="16" presetClass="entr" presetSubtype="21" fill="hold" grpId="0" nodeType="withEffect">
                                  <p:stCondLst>
                                    <p:cond delay="0"/>
                                  </p:stCondLst>
                                  <p:childTnLst>
                                    <p:set>
                                      <p:cBhvr>
                                        <p:cTn id="214" dur="1" fill="hold">
                                          <p:stCondLst>
                                            <p:cond delay="0"/>
                                          </p:stCondLst>
                                        </p:cTn>
                                        <p:tgtEl>
                                          <p:spTgt spid="120"/>
                                        </p:tgtEl>
                                        <p:attrNameLst>
                                          <p:attrName>style.visibility</p:attrName>
                                        </p:attrNameLst>
                                      </p:cBhvr>
                                      <p:to>
                                        <p:strVal val="visible"/>
                                      </p:to>
                                    </p:set>
                                    <p:animEffect transition="in" filter="barn(inVertical)">
                                      <p:cBhvr>
                                        <p:cTn id="215" dur="500"/>
                                        <p:tgtEl>
                                          <p:spTgt spid="120"/>
                                        </p:tgtEl>
                                      </p:cBhvr>
                                    </p:animEffect>
                                  </p:childTnLst>
                                </p:cTn>
                              </p:par>
                              <p:par>
                                <p:cTn id="216" presetID="16" presetClass="entr" presetSubtype="21" fill="hold" grpId="0" nodeType="withEffect">
                                  <p:stCondLst>
                                    <p:cond delay="0"/>
                                  </p:stCondLst>
                                  <p:childTnLst>
                                    <p:set>
                                      <p:cBhvr>
                                        <p:cTn id="217" dur="1" fill="hold">
                                          <p:stCondLst>
                                            <p:cond delay="0"/>
                                          </p:stCondLst>
                                        </p:cTn>
                                        <p:tgtEl>
                                          <p:spTgt spid="121"/>
                                        </p:tgtEl>
                                        <p:attrNameLst>
                                          <p:attrName>style.visibility</p:attrName>
                                        </p:attrNameLst>
                                      </p:cBhvr>
                                      <p:to>
                                        <p:strVal val="visible"/>
                                      </p:to>
                                    </p:set>
                                    <p:animEffect transition="in" filter="barn(inVertical)">
                                      <p:cBhvr>
                                        <p:cTn id="218" dur="500"/>
                                        <p:tgtEl>
                                          <p:spTgt spid="121"/>
                                        </p:tgtEl>
                                      </p:cBhvr>
                                    </p:animEffect>
                                  </p:childTnLst>
                                </p:cTn>
                              </p:par>
                              <p:par>
                                <p:cTn id="219" presetID="16" presetClass="entr" presetSubtype="21" fill="hold" grpId="0" nodeType="withEffect">
                                  <p:stCondLst>
                                    <p:cond delay="0"/>
                                  </p:stCondLst>
                                  <p:childTnLst>
                                    <p:set>
                                      <p:cBhvr>
                                        <p:cTn id="220" dur="1" fill="hold">
                                          <p:stCondLst>
                                            <p:cond delay="0"/>
                                          </p:stCondLst>
                                        </p:cTn>
                                        <p:tgtEl>
                                          <p:spTgt spid="184"/>
                                        </p:tgtEl>
                                        <p:attrNameLst>
                                          <p:attrName>style.visibility</p:attrName>
                                        </p:attrNameLst>
                                      </p:cBhvr>
                                      <p:to>
                                        <p:strVal val="visible"/>
                                      </p:to>
                                    </p:set>
                                    <p:animEffect transition="in" filter="barn(inVertical)">
                                      <p:cBhvr>
                                        <p:cTn id="221" dur="500"/>
                                        <p:tgtEl>
                                          <p:spTgt spid="184"/>
                                        </p:tgtEl>
                                      </p:cBhvr>
                                    </p:animEffect>
                                  </p:childTnLst>
                                </p:cTn>
                              </p:par>
                              <p:par>
                                <p:cTn id="222" presetID="16" presetClass="entr" presetSubtype="21" fill="hold" grpId="0" nodeType="withEffect">
                                  <p:stCondLst>
                                    <p:cond delay="0"/>
                                  </p:stCondLst>
                                  <p:childTnLst>
                                    <p:set>
                                      <p:cBhvr>
                                        <p:cTn id="223" dur="1" fill="hold">
                                          <p:stCondLst>
                                            <p:cond delay="0"/>
                                          </p:stCondLst>
                                        </p:cTn>
                                        <p:tgtEl>
                                          <p:spTgt spid="189"/>
                                        </p:tgtEl>
                                        <p:attrNameLst>
                                          <p:attrName>style.visibility</p:attrName>
                                        </p:attrNameLst>
                                      </p:cBhvr>
                                      <p:to>
                                        <p:strVal val="visible"/>
                                      </p:to>
                                    </p:set>
                                    <p:animEffect transition="in" filter="barn(inVertical)">
                                      <p:cBhvr>
                                        <p:cTn id="224" dur="500"/>
                                        <p:tgtEl>
                                          <p:spTgt spid="189"/>
                                        </p:tgtEl>
                                      </p:cBhvr>
                                    </p:animEffect>
                                  </p:childTnLst>
                                </p:cTn>
                              </p:par>
                              <p:par>
                                <p:cTn id="225" presetID="16" presetClass="entr" presetSubtype="21" fill="hold" grpId="0" nodeType="withEffect">
                                  <p:stCondLst>
                                    <p:cond delay="0"/>
                                  </p:stCondLst>
                                  <p:childTnLst>
                                    <p:set>
                                      <p:cBhvr>
                                        <p:cTn id="226" dur="1" fill="hold">
                                          <p:stCondLst>
                                            <p:cond delay="0"/>
                                          </p:stCondLst>
                                        </p:cTn>
                                        <p:tgtEl>
                                          <p:spTgt spid="193"/>
                                        </p:tgtEl>
                                        <p:attrNameLst>
                                          <p:attrName>style.visibility</p:attrName>
                                        </p:attrNameLst>
                                      </p:cBhvr>
                                      <p:to>
                                        <p:strVal val="visible"/>
                                      </p:to>
                                    </p:set>
                                    <p:animEffect transition="in" filter="barn(inVertical)">
                                      <p:cBhvr>
                                        <p:cTn id="227" dur="500"/>
                                        <p:tgtEl>
                                          <p:spTgt spid="193"/>
                                        </p:tgtEl>
                                      </p:cBhvr>
                                    </p:animEffect>
                                  </p:childTnLst>
                                </p:cTn>
                              </p:par>
                              <p:par>
                                <p:cTn id="228" presetID="16" presetClass="entr" presetSubtype="21" fill="hold" grpId="0" nodeType="withEffect">
                                  <p:stCondLst>
                                    <p:cond delay="0"/>
                                  </p:stCondLst>
                                  <p:childTnLst>
                                    <p:set>
                                      <p:cBhvr>
                                        <p:cTn id="229" dur="1" fill="hold">
                                          <p:stCondLst>
                                            <p:cond delay="0"/>
                                          </p:stCondLst>
                                        </p:cTn>
                                        <p:tgtEl>
                                          <p:spTgt spid="196"/>
                                        </p:tgtEl>
                                        <p:attrNameLst>
                                          <p:attrName>style.visibility</p:attrName>
                                        </p:attrNameLst>
                                      </p:cBhvr>
                                      <p:to>
                                        <p:strVal val="visible"/>
                                      </p:to>
                                    </p:set>
                                    <p:animEffect transition="in" filter="barn(inVertical)">
                                      <p:cBhvr>
                                        <p:cTn id="230" dur="500"/>
                                        <p:tgtEl>
                                          <p:spTgt spid="196"/>
                                        </p:tgtEl>
                                      </p:cBhvr>
                                    </p:animEffect>
                                  </p:childTnLst>
                                </p:cTn>
                              </p:par>
                              <p:par>
                                <p:cTn id="231" presetID="16" presetClass="entr" presetSubtype="21" fill="hold" grpId="0" nodeType="with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barn(inVertical)">
                                      <p:cBhvr>
                                        <p:cTn id="233" dur="500"/>
                                        <p:tgtEl>
                                          <p:spTgt spid="198"/>
                                        </p:tgtEl>
                                      </p:cBhvr>
                                    </p:animEffect>
                                  </p:childTnLst>
                                </p:cTn>
                              </p:par>
                              <p:par>
                                <p:cTn id="234" presetID="16" presetClass="entr" presetSubtype="21" fill="hold" grpId="0" nodeType="withEffect">
                                  <p:stCondLst>
                                    <p:cond delay="0"/>
                                  </p:stCondLst>
                                  <p:childTnLst>
                                    <p:set>
                                      <p:cBhvr>
                                        <p:cTn id="235" dur="1" fill="hold">
                                          <p:stCondLst>
                                            <p:cond delay="0"/>
                                          </p:stCondLst>
                                        </p:cTn>
                                        <p:tgtEl>
                                          <p:spTgt spid="205"/>
                                        </p:tgtEl>
                                        <p:attrNameLst>
                                          <p:attrName>style.visibility</p:attrName>
                                        </p:attrNameLst>
                                      </p:cBhvr>
                                      <p:to>
                                        <p:strVal val="visible"/>
                                      </p:to>
                                    </p:set>
                                    <p:animEffect transition="in" filter="barn(inVertical)">
                                      <p:cBhvr>
                                        <p:cTn id="236" dur="500"/>
                                        <p:tgtEl>
                                          <p:spTgt spid="205"/>
                                        </p:tgtEl>
                                      </p:cBhvr>
                                    </p:animEffect>
                                  </p:childTnLst>
                                </p:cTn>
                              </p:par>
                              <p:par>
                                <p:cTn id="237" presetID="16" presetClass="entr" presetSubtype="21" fill="hold" nodeType="withEffect">
                                  <p:stCondLst>
                                    <p:cond delay="0"/>
                                  </p:stCondLst>
                                  <p:childTnLst>
                                    <p:set>
                                      <p:cBhvr>
                                        <p:cTn id="238" dur="1" fill="hold">
                                          <p:stCondLst>
                                            <p:cond delay="0"/>
                                          </p:stCondLst>
                                        </p:cTn>
                                        <p:tgtEl>
                                          <p:spTgt spid="180"/>
                                        </p:tgtEl>
                                        <p:attrNameLst>
                                          <p:attrName>style.visibility</p:attrName>
                                        </p:attrNameLst>
                                      </p:cBhvr>
                                      <p:to>
                                        <p:strVal val="visible"/>
                                      </p:to>
                                    </p:set>
                                    <p:animEffect transition="in" filter="barn(inVertical)">
                                      <p:cBhvr>
                                        <p:cTn id="239" dur="500"/>
                                        <p:tgtEl>
                                          <p:spTgt spid="180"/>
                                        </p:tgtEl>
                                      </p:cBhvr>
                                    </p:animEffect>
                                  </p:childTnLst>
                                </p:cTn>
                              </p:par>
                              <p:par>
                                <p:cTn id="240" presetID="16" presetClass="entr" presetSubtype="21" fill="hold" grpId="0" nodeType="withEffect">
                                  <p:stCondLst>
                                    <p:cond delay="0"/>
                                  </p:stCondLst>
                                  <p:childTnLst>
                                    <p:set>
                                      <p:cBhvr>
                                        <p:cTn id="241" dur="1" fill="hold">
                                          <p:stCondLst>
                                            <p:cond delay="0"/>
                                          </p:stCondLst>
                                        </p:cTn>
                                        <p:tgtEl>
                                          <p:spTgt spid="206"/>
                                        </p:tgtEl>
                                        <p:attrNameLst>
                                          <p:attrName>style.visibility</p:attrName>
                                        </p:attrNameLst>
                                      </p:cBhvr>
                                      <p:to>
                                        <p:strVal val="visible"/>
                                      </p:to>
                                    </p:set>
                                    <p:animEffect transition="in" filter="barn(inVertical)">
                                      <p:cBhvr>
                                        <p:cTn id="242"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3" restart="whenNotActive" fill="hold" evtFilter="cancelBubble" nodeType="interactiveSeq">
                <p:stCondLst>
                  <p:cond evt="onClick" delay="0">
                    <p:tgtEl>
                      <p:spTgt spid="25"/>
                    </p:tgtEl>
                  </p:cond>
                </p:stCondLst>
                <p:endSync evt="end" delay="0">
                  <p:rtn val="all"/>
                </p:endSync>
                <p:childTnLst>
                  <p:par>
                    <p:cTn id="244" fill="hold">
                      <p:stCondLst>
                        <p:cond delay="0"/>
                      </p:stCondLst>
                      <p:childTnLst>
                        <p:par>
                          <p:cTn id="245" fill="hold">
                            <p:stCondLst>
                              <p:cond delay="0"/>
                            </p:stCondLst>
                            <p:childTnLst>
                              <p:par>
                                <p:cTn id="246" presetID="42" presetClass="entr" presetSubtype="0" fill="hold" grpId="0" nodeType="withEffect">
                                  <p:stCondLst>
                                    <p:cond delay="0"/>
                                  </p:stCondLst>
                                  <p:childTnLst>
                                    <p:set>
                                      <p:cBhvr>
                                        <p:cTn id="247" dur="1" fill="hold">
                                          <p:stCondLst>
                                            <p:cond delay="0"/>
                                          </p:stCondLst>
                                        </p:cTn>
                                        <p:tgtEl>
                                          <p:spTgt spid="151"/>
                                        </p:tgtEl>
                                        <p:attrNameLst>
                                          <p:attrName>style.visibility</p:attrName>
                                        </p:attrNameLst>
                                      </p:cBhvr>
                                      <p:to>
                                        <p:strVal val="visible"/>
                                      </p:to>
                                    </p:set>
                                    <p:animEffect transition="in" filter="fade">
                                      <p:cBhvr>
                                        <p:cTn id="248" dur="1000"/>
                                        <p:tgtEl>
                                          <p:spTgt spid="151"/>
                                        </p:tgtEl>
                                      </p:cBhvr>
                                    </p:animEffect>
                                    <p:anim calcmode="lin" valueType="num">
                                      <p:cBhvr>
                                        <p:cTn id="249" dur="1000" fill="hold"/>
                                        <p:tgtEl>
                                          <p:spTgt spid="151"/>
                                        </p:tgtEl>
                                        <p:attrNameLst>
                                          <p:attrName>ppt_x</p:attrName>
                                        </p:attrNameLst>
                                      </p:cBhvr>
                                      <p:tavLst>
                                        <p:tav tm="0">
                                          <p:val>
                                            <p:strVal val="#ppt_x"/>
                                          </p:val>
                                        </p:tav>
                                        <p:tav tm="100000">
                                          <p:val>
                                            <p:strVal val="#ppt_x"/>
                                          </p:val>
                                        </p:tav>
                                      </p:tavLst>
                                    </p:anim>
                                    <p:anim calcmode="lin" valueType="num">
                                      <p:cBhvr>
                                        <p:cTn id="250" dur="1000" fill="hold"/>
                                        <p:tgtEl>
                                          <p:spTgt spid="151"/>
                                        </p:tgtEl>
                                        <p:attrNameLst>
                                          <p:attrName>ppt_y</p:attrName>
                                        </p:attrNameLst>
                                      </p:cBhvr>
                                      <p:tavLst>
                                        <p:tav tm="0">
                                          <p:val>
                                            <p:strVal val="#ppt_y+.1"/>
                                          </p:val>
                                        </p:tav>
                                        <p:tav tm="100000">
                                          <p:val>
                                            <p:strVal val="#ppt_y"/>
                                          </p:val>
                                        </p:tav>
                                      </p:tavLst>
                                    </p:anim>
                                  </p:childTnLst>
                                </p:cTn>
                              </p:par>
                              <p:par>
                                <p:cTn id="251" presetID="42" presetClass="entr" presetSubtype="0" fill="hold" grpId="0" nodeType="withEffect">
                                  <p:stCondLst>
                                    <p:cond delay="0"/>
                                  </p:stCondLst>
                                  <p:childTnLst>
                                    <p:set>
                                      <p:cBhvr>
                                        <p:cTn id="252" dur="1" fill="hold">
                                          <p:stCondLst>
                                            <p:cond delay="0"/>
                                          </p:stCondLst>
                                        </p:cTn>
                                        <p:tgtEl>
                                          <p:spTgt spid="160"/>
                                        </p:tgtEl>
                                        <p:attrNameLst>
                                          <p:attrName>style.visibility</p:attrName>
                                        </p:attrNameLst>
                                      </p:cBhvr>
                                      <p:to>
                                        <p:strVal val="visible"/>
                                      </p:to>
                                    </p:set>
                                    <p:animEffect transition="in" filter="fade">
                                      <p:cBhvr>
                                        <p:cTn id="253" dur="1000"/>
                                        <p:tgtEl>
                                          <p:spTgt spid="160"/>
                                        </p:tgtEl>
                                      </p:cBhvr>
                                    </p:animEffect>
                                    <p:anim calcmode="lin" valueType="num">
                                      <p:cBhvr>
                                        <p:cTn id="254" dur="1000" fill="hold"/>
                                        <p:tgtEl>
                                          <p:spTgt spid="160"/>
                                        </p:tgtEl>
                                        <p:attrNameLst>
                                          <p:attrName>ppt_x</p:attrName>
                                        </p:attrNameLst>
                                      </p:cBhvr>
                                      <p:tavLst>
                                        <p:tav tm="0">
                                          <p:val>
                                            <p:strVal val="#ppt_x"/>
                                          </p:val>
                                        </p:tav>
                                        <p:tav tm="100000">
                                          <p:val>
                                            <p:strVal val="#ppt_x"/>
                                          </p:val>
                                        </p:tav>
                                      </p:tavLst>
                                    </p:anim>
                                    <p:anim calcmode="lin" valueType="num">
                                      <p:cBhvr>
                                        <p:cTn id="255" dur="1000" fill="hold"/>
                                        <p:tgtEl>
                                          <p:spTgt spid="160"/>
                                        </p:tgtEl>
                                        <p:attrNameLst>
                                          <p:attrName>ppt_y</p:attrName>
                                        </p:attrNameLst>
                                      </p:cBhvr>
                                      <p:tavLst>
                                        <p:tav tm="0">
                                          <p:val>
                                            <p:strVal val="#ppt_y+.1"/>
                                          </p:val>
                                        </p:tav>
                                        <p:tav tm="100000">
                                          <p:val>
                                            <p:strVal val="#ppt_y"/>
                                          </p:val>
                                        </p:tav>
                                      </p:tavLst>
                                    </p:anim>
                                  </p:childTnLst>
                                </p:cTn>
                              </p:par>
                              <p:par>
                                <p:cTn id="256" presetID="42" presetClass="entr" presetSubtype="0" fill="hold" grpId="0" nodeType="withEffect">
                                  <p:stCondLst>
                                    <p:cond delay="0"/>
                                  </p:stCondLst>
                                  <p:childTnLst>
                                    <p:set>
                                      <p:cBhvr>
                                        <p:cTn id="257" dur="1" fill="hold">
                                          <p:stCondLst>
                                            <p:cond delay="0"/>
                                          </p:stCondLst>
                                        </p:cTn>
                                        <p:tgtEl>
                                          <p:spTgt spid="133"/>
                                        </p:tgtEl>
                                        <p:attrNameLst>
                                          <p:attrName>style.visibility</p:attrName>
                                        </p:attrNameLst>
                                      </p:cBhvr>
                                      <p:to>
                                        <p:strVal val="visible"/>
                                      </p:to>
                                    </p:set>
                                    <p:animEffect transition="in" filter="fade">
                                      <p:cBhvr>
                                        <p:cTn id="258" dur="1000"/>
                                        <p:tgtEl>
                                          <p:spTgt spid="133"/>
                                        </p:tgtEl>
                                      </p:cBhvr>
                                    </p:animEffect>
                                    <p:anim calcmode="lin" valueType="num">
                                      <p:cBhvr>
                                        <p:cTn id="259" dur="1000" fill="hold"/>
                                        <p:tgtEl>
                                          <p:spTgt spid="133"/>
                                        </p:tgtEl>
                                        <p:attrNameLst>
                                          <p:attrName>ppt_x</p:attrName>
                                        </p:attrNameLst>
                                      </p:cBhvr>
                                      <p:tavLst>
                                        <p:tav tm="0">
                                          <p:val>
                                            <p:strVal val="#ppt_x"/>
                                          </p:val>
                                        </p:tav>
                                        <p:tav tm="100000">
                                          <p:val>
                                            <p:strVal val="#ppt_x"/>
                                          </p:val>
                                        </p:tav>
                                      </p:tavLst>
                                    </p:anim>
                                    <p:anim calcmode="lin" valueType="num">
                                      <p:cBhvr>
                                        <p:cTn id="260" dur="1000" fill="hold"/>
                                        <p:tgtEl>
                                          <p:spTgt spid="13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187"/>
                                        </p:tgtEl>
                                        <p:attrNameLst>
                                          <p:attrName>style.visibility</p:attrName>
                                        </p:attrNameLst>
                                      </p:cBhvr>
                                      <p:to>
                                        <p:strVal val="visible"/>
                                      </p:to>
                                    </p:set>
                                    <p:animEffect transition="in" filter="fade">
                                      <p:cBhvr>
                                        <p:cTn id="263" dur="1000"/>
                                        <p:tgtEl>
                                          <p:spTgt spid="187"/>
                                        </p:tgtEl>
                                      </p:cBhvr>
                                    </p:animEffect>
                                    <p:anim calcmode="lin" valueType="num">
                                      <p:cBhvr>
                                        <p:cTn id="264" dur="1000" fill="hold"/>
                                        <p:tgtEl>
                                          <p:spTgt spid="187"/>
                                        </p:tgtEl>
                                        <p:attrNameLst>
                                          <p:attrName>ppt_x</p:attrName>
                                        </p:attrNameLst>
                                      </p:cBhvr>
                                      <p:tavLst>
                                        <p:tav tm="0">
                                          <p:val>
                                            <p:strVal val="#ppt_x"/>
                                          </p:val>
                                        </p:tav>
                                        <p:tav tm="100000">
                                          <p:val>
                                            <p:strVal val="#ppt_x"/>
                                          </p:val>
                                        </p:tav>
                                      </p:tavLst>
                                    </p:anim>
                                    <p:anim calcmode="lin" valueType="num">
                                      <p:cBhvr>
                                        <p:cTn id="265" dur="1000" fill="hold"/>
                                        <p:tgtEl>
                                          <p:spTgt spid="187"/>
                                        </p:tgtEl>
                                        <p:attrNameLst>
                                          <p:attrName>ppt_y</p:attrName>
                                        </p:attrNameLst>
                                      </p:cBhvr>
                                      <p:tavLst>
                                        <p:tav tm="0">
                                          <p:val>
                                            <p:strVal val="#ppt_y+.1"/>
                                          </p:val>
                                        </p:tav>
                                        <p:tav tm="100000">
                                          <p:val>
                                            <p:strVal val="#ppt_y"/>
                                          </p:val>
                                        </p:tav>
                                      </p:tavLst>
                                    </p:anim>
                                  </p:childTnLst>
                                </p:cTn>
                              </p:par>
                              <p:par>
                                <p:cTn id="266" presetID="42" presetClass="entr" presetSubtype="0" fill="hold" grpId="0" nodeType="withEffect">
                                  <p:stCondLst>
                                    <p:cond delay="0"/>
                                  </p:stCondLst>
                                  <p:childTnLst>
                                    <p:set>
                                      <p:cBhvr>
                                        <p:cTn id="267" dur="1" fill="hold">
                                          <p:stCondLst>
                                            <p:cond delay="0"/>
                                          </p:stCondLst>
                                        </p:cTn>
                                        <p:tgtEl>
                                          <p:spTgt spid="153"/>
                                        </p:tgtEl>
                                        <p:attrNameLst>
                                          <p:attrName>style.visibility</p:attrName>
                                        </p:attrNameLst>
                                      </p:cBhvr>
                                      <p:to>
                                        <p:strVal val="visible"/>
                                      </p:to>
                                    </p:set>
                                    <p:animEffect transition="in" filter="fade">
                                      <p:cBhvr>
                                        <p:cTn id="268" dur="1000"/>
                                        <p:tgtEl>
                                          <p:spTgt spid="153"/>
                                        </p:tgtEl>
                                      </p:cBhvr>
                                    </p:animEffect>
                                    <p:anim calcmode="lin" valueType="num">
                                      <p:cBhvr>
                                        <p:cTn id="269" dur="1000" fill="hold"/>
                                        <p:tgtEl>
                                          <p:spTgt spid="153"/>
                                        </p:tgtEl>
                                        <p:attrNameLst>
                                          <p:attrName>ppt_x</p:attrName>
                                        </p:attrNameLst>
                                      </p:cBhvr>
                                      <p:tavLst>
                                        <p:tav tm="0">
                                          <p:val>
                                            <p:strVal val="#ppt_x"/>
                                          </p:val>
                                        </p:tav>
                                        <p:tav tm="100000">
                                          <p:val>
                                            <p:strVal val="#ppt_x"/>
                                          </p:val>
                                        </p:tav>
                                      </p:tavLst>
                                    </p:anim>
                                    <p:anim calcmode="lin" valueType="num">
                                      <p:cBhvr>
                                        <p:cTn id="270" dur="1000" fill="hold"/>
                                        <p:tgtEl>
                                          <p:spTgt spid="153"/>
                                        </p:tgtEl>
                                        <p:attrNameLst>
                                          <p:attrName>ppt_y</p:attrName>
                                        </p:attrNameLst>
                                      </p:cBhvr>
                                      <p:tavLst>
                                        <p:tav tm="0">
                                          <p:val>
                                            <p:strVal val="#ppt_y+.1"/>
                                          </p:val>
                                        </p:tav>
                                        <p:tav tm="100000">
                                          <p:val>
                                            <p:strVal val="#ppt_y"/>
                                          </p:val>
                                        </p:tav>
                                      </p:tavLst>
                                    </p:anim>
                                  </p:childTnLst>
                                </p:cTn>
                              </p:par>
                              <p:par>
                                <p:cTn id="271" presetID="16" presetClass="entr" presetSubtype="21" fill="hold" grpId="0" nodeType="withEffect">
                                  <p:stCondLst>
                                    <p:cond delay="0"/>
                                  </p:stCondLst>
                                  <p:childTnLst>
                                    <p:set>
                                      <p:cBhvr>
                                        <p:cTn id="272" dur="1" fill="hold">
                                          <p:stCondLst>
                                            <p:cond delay="0"/>
                                          </p:stCondLst>
                                        </p:cTn>
                                        <p:tgtEl>
                                          <p:spTgt spid="142"/>
                                        </p:tgtEl>
                                        <p:attrNameLst>
                                          <p:attrName>style.visibility</p:attrName>
                                        </p:attrNameLst>
                                      </p:cBhvr>
                                      <p:to>
                                        <p:strVal val="visible"/>
                                      </p:to>
                                    </p:set>
                                    <p:animEffect transition="in" filter="barn(inVertical)">
                                      <p:cBhvr>
                                        <p:cTn id="273" dur="500"/>
                                        <p:tgtEl>
                                          <p:spTgt spid="142"/>
                                        </p:tgtEl>
                                      </p:cBhvr>
                                    </p:animEffect>
                                  </p:childTnLst>
                                  <p:subTnLst>
                                    <p:audio>
                                      <p:cMediaNode>
                                        <p:cTn display="0" masterRel="sameClick">
                                          <p:stCondLst>
                                            <p:cond evt="begin" delay="0">
                                              <p:tn val="27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5"/>
                  </p:tgtEl>
                </p:cond>
              </p:nextCondLst>
            </p:seq>
            <p:seq concurrent="1" nextAc="seek">
              <p:cTn id="274" restart="whenNotActive" fill="hold" evtFilter="cancelBubble" nodeType="interactiveSeq">
                <p:stCondLst>
                  <p:cond evt="onClick" delay="0">
                    <p:tgtEl>
                      <p:spTgt spid="26"/>
                    </p:tgtEl>
                  </p:cond>
                </p:stCondLst>
                <p:endSync evt="end" delay="0">
                  <p:rtn val="all"/>
                </p:endSync>
                <p:childTnLst>
                  <p:par>
                    <p:cTn id="275" fill="hold">
                      <p:stCondLst>
                        <p:cond delay="0"/>
                      </p:stCondLst>
                      <p:childTnLst>
                        <p:par>
                          <p:cTn id="276" fill="hold">
                            <p:stCondLst>
                              <p:cond delay="0"/>
                            </p:stCondLst>
                            <p:childTnLst>
                              <p:par>
                                <p:cTn id="277" presetID="16" presetClass="entr" presetSubtype="21" fill="hold" grpId="0" nodeType="clickEffect">
                                  <p:stCondLst>
                                    <p:cond delay="0"/>
                                  </p:stCondLst>
                                  <p:childTnLst>
                                    <p:set>
                                      <p:cBhvr>
                                        <p:cTn id="278" dur="1" fill="hold">
                                          <p:stCondLst>
                                            <p:cond delay="0"/>
                                          </p:stCondLst>
                                        </p:cTn>
                                        <p:tgtEl>
                                          <p:spTgt spid="179"/>
                                        </p:tgtEl>
                                        <p:attrNameLst>
                                          <p:attrName>style.visibility</p:attrName>
                                        </p:attrNameLst>
                                      </p:cBhvr>
                                      <p:to>
                                        <p:strVal val="visible"/>
                                      </p:to>
                                    </p:set>
                                    <p:animEffect transition="in" filter="barn(inVertical)">
                                      <p:cBhvr>
                                        <p:cTn id="279" dur="500"/>
                                        <p:tgtEl>
                                          <p:spTgt spid="179"/>
                                        </p:tgtEl>
                                      </p:cBhvr>
                                    </p:animEffect>
                                  </p:childTnLst>
                                  <p:subTnLst>
                                    <p:audio>
                                      <p:cMediaNode>
                                        <p:cTn display="0" masterRel="sameClick">
                                          <p:stCondLst>
                                            <p:cond evt="begin" delay="0">
                                              <p:tn val="277"/>
                                            </p:cond>
                                          </p:stCondLst>
                                          <p:endCondLst>
                                            <p:cond evt="onStopAudio" delay="0">
                                              <p:tgtEl>
                                                <p:sldTgt/>
                                              </p:tgtEl>
                                            </p:cond>
                                          </p:endCondLst>
                                        </p:cTn>
                                        <p:tgtEl>
                                          <p:sndTgt r:embed="rId2" name="chimes.wav"/>
                                        </p:tgtEl>
                                      </p:cMediaNode>
                                    </p:audio>
                                  </p:subTnLst>
                                </p:cTn>
                              </p:par>
                              <p:par>
                                <p:cTn id="280" presetID="16" presetClass="entr" presetSubtype="21" fill="hold" grpId="0" nodeType="withEffect">
                                  <p:stCondLst>
                                    <p:cond delay="0"/>
                                  </p:stCondLst>
                                  <p:childTnLst>
                                    <p:set>
                                      <p:cBhvr>
                                        <p:cTn id="281" dur="1" fill="hold">
                                          <p:stCondLst>
                                            <p:cond delay="0"/>
                                          </p:stCondLst>
                                        </p:cTn>
                                        <p:tgtEl>
                                          <p:spTgt spid="188"/>
                                        </p:tgtEl>
                                        <p:attrNameLst>
                                          <p:attrName>style.visibility</p:attrName>
                                        </p:attrNameLst>
                                      </p:cBhvr>
                                      <p:to>
                                        <p:strVal val="visible"/>
                                      </p:to>
                                    </p:set>
                                    <p:animEffect transition="in" filter="barn(inVertical)">
                                      <p:cBhvr>
                                        <p:cTn id="282" dur="500"/>
                                        <p:tgtEl>
                                          <p:spTgt spid="188"/>
                                        </p:tgtEl>
                                      </p:cBhvr>
                                    </p:animEffect>
                                  </p:childTnLst>
                                  <p:subTnLst>
                                    <p:audio>
                                      <p:cMediaNode>
                                        <p:cTn display="0" masterRel="sameClick">
                                          <p:stCondLst>
                                            <p:cond evt="begin" delay="0">
                                              <p:tn val="280"/>
                                            </p:cond>
                                          </p:stCondLst>
                                          <p:endCondLst>
                                            <p:cond evt="onStopAudio" delay="0">
                                              <p:tgtEl>
                                                <p:sldTgt/>
                                              </p:tgtEl>
                                            </p:cond>
                                          </p:endCondLst>
                                        </p:cTn>
                                        <p:tgtEl>
                                          <p:sndTgt r:embed="rId2" name="chimes.wav"/>
                                        </p:tgtEl>
                                      </p:cMediaNode>
                                    </p:audio>
                                  </p:subTnLst>
                                </p:cTn>
                              </p:par>
                              <p:par>
                                <p:cTn id="283" presetID="16" presetClass="entr" presetSubtype="21" fill="hold" grpId="0" nodeType="withEffect">
                                  <p:stCondLst>
                                    <p:cond delay="0"/>
                                  </p:stCondLst>
                                  <p:childTnLst>
                                    <p:set>
                                      <p:cBhvr>
                                        <p:cTn id="284" dur="1" fill="hold">
                                          <p:stCondLst>
                                            <p:cond delay="0"/>
                                          </p:stCondLst>
                                        </p:cTn>
                                        <p:tgtEl>
                                          <p:spTgt spid="170"/>
                                        </p:tgtEl>
                                        <p:attrNameLst>
                                          <p:attrName>style.visibility</p:attrName>
                                        </p:attrNameLst>
                                      </p:cBhvr>
                                      <p:to>
                                        <p:strVal val="visible"/>
                                      </p:to>
                                    </p:set>
                                    <p:animEffect transition="in" filter="barn(inVertical)">
                                      <p:cBhvr>
                                        <p:cTn id="285" dur="500"/>
                                        <p:tgtEl>
                                          <p:spTgt spid="170"/>
                                        </p:tgtEl>
                                      </p:cBhvr>
                                    </p:animEffect>
                                  </p:childTnLst>
                                  <p:subTnLst>
                                    <p:audio>
                                      <p:cMediaNode>
                                        <p:cTn display="0" masterRel="sameClick">
                                          <p:stCondLst>
                                            <p:cond evt="begin" delay="0">
                                              <p:tn val="283"/>
                                            </p:cond>
                                          </p:stCondLst>
                                          <p:endCondLst>
                                            <p:cond evt="onStopAudio" delay="0">
                                              <p:tgtEl>
                                                <p:sldTgt/>
                                              </p:tgtEl>
                                            </p:cond>
                                          </p:endCondLst>
                                        </p:cTn>
                                        <p:tgtEl>
                                          <p:sndTgt r:embed="rId2" name="chimes.wav"/>
                                        </p:tgtEl>
                                      </p:cMediaNode>
                                    </p:audio>
                                  </p:subTnLst>
                                </p:cTn>
                              </p:par>
                              <p:par>
                                <p:cTn id="286" presetID="16" presetClass="entr" presetSubtype="21" fill="hold" grpId="0" nodeType="withEffect">
                                  <p:stCondLst>
                                    <p:cond delay="0"/>
                                  </p:stCondLst>
                                  <p:childTnLst>
                                    <p:set>
                                      <p:cBhvr>
                                        <p:cTn id="287" dur="1" fill="hold">
                                          <p:stCondLst>
                                            <p:cond delay="0"/>
                                          </p:stCondLst>
                                        </p:cTn>
                                        <p:tgtEl>
                                          <p:spTgt spid="134"/>
                                        </p:tgtEl>
                                        <p:attrNameLst>
                                          <p:attrName>style.visibility</p:attrName>
                                        </p:attrNameLst>
                                      </p:cBhvr>
                                      <p:to>
                                        <p:strVal val="visible"/>
                                      </p:to>
                                    </p:set>
                                    <p:animEffect transition="in" filter="barn(inVertical)">
                                      <p:cBhvr>
                                        <p:cTn id="288" dur="500"/>
                                        <p:tgtEl>
                                          <p:spTgt spid="134"/>
                                        </p:tgtEl>
                                      </p:cBhvr>
                                    </p:animEffect>
                                  </p:childTnLst>
                                  <p:subTnLst>
                                    <p:audio>
                                      <p:cMediaNode>
                                        <p:cTn display="0" masterRel="sameClick">
                                          <p:stCondLst>
                                            <p:cond evt="begin" delay="0">
                                              <p:tn val="286"/>
                                            </p:cond>
                                          </p:stCondLst>
                                          <p:endCondLst>
                                            <p:cond evt="onStopAudio" delay="0">
                                              <p:tgtEl>
                                                <p:sldTgt/>
                                              </p:tgtEl>
                                            </p:cond>
                                          </p:endCondLst>
                                        </p:cTn>
                                        <p:tgtEl>
                                          <p:sndTgt r:embed="rId2" name="chimes.wav"/>
                                        </p:tgtEl>
                                      </p:cMediaNode>
                                    </p:audio>
                                  </p:subTnLst>
                                </p:cTn>
                              </p:par>
                              <p:par>
                                <p:cTn id="289" presetID="16" presetClass="entr" presetSubtype="21" fill="hold" grpId="0" nodeType="withEffect">
                                  <p:stCondLst>
                                    <p:cond delay="0"/>
                                  </p:stCondLst>
                                  <p:childTnLst>
                                    <p:set>
                                      <p:cBhvr>
                                        <p:cTn id="290" dur="1" fill="hold">
                                          <p:stCondLst>
                                            <p:cond delay="0"/>
                                          </p:stCondLst>
                                        </p:cTn>
                                        <p:tgtEl>
                                          <p:spTgt spid="233"/>
                                        </p:tgtEl>
                                        <p:attrNameLst>
                                          <p:attrName>style.visibility</p:attrName>
                                        </p:attrNameLst>
                                      </p:cBhvr>
                                      <p:to>
                                        <p:strVal val="visible"/>
                                      </p:to>
                                    </p:set>
                                    <p:animEffect transition="in" filter="barn(inVertical)">
                                      <p:cBhvr>
                                        <p:cTn id="291" dur="500"/>
                                        <p:tgtEl>
                                          <p:spTgt spid="233"/>
                                        </p:tgtEl>
                                      </p:cBhvr>
                                    </p:animEffect>
                                  </p:childTnLst>
                                  <p:subTnLst>
                                    <p:audio>
                                      <p:cMediaNode>
                                        <p:cTn display="0" masterRel="sameClick">
                                          <p:stCondLst>
                                            <p:cond evt="begin" delay="0">
                                              <p:tn val="289"/>
                                            </p:cond>
                                          </p:stCondLst>
                                          <p:endCondLst>
                                            <p:cond evt="onStopAudio" delay="0">
                                              <p:tgtEl>
                                                <p:sldTgt/>
                                              </p:tgtEl>
                                            </p:cond>
                                          </p:endCondLst>
                                        </p:cTn>
                                        <p:tgtEl>
                                          <p:sndTgt r:embed="rId2" name="chimes.wav"/>
                                        </p:tgtEl>
                                      </p:cMediaNode>
                                    </p:audio>
                                  </p:subTnLst>
                                </p:cTn>
                              </p:par>
                              <p:par>
                                <p:cTn id="292" presetID="16" presetClass="entr" presetSubtype="21" fill="hold" grpId="0" nodeType="withEffect">
                                  <p:stCondLst>
                                    <p:cond delay="0"/>
                                  </p:stCondLst>
                                  <p:childTnLst>
                                    <p:set>
                                      <p:cBhvr>
                                        <p:cTn id="293" dur="1" fill="hold">
                                          <p:stCondLst>
                                            <p:cond delay="0"/>
                                          </p:stCondLst>
                                        </p:cTn>
                                        <p:tgtEl>
                                          <p:spTgt spid="152"/>
                                        </p:tgtEl>
                                        <p:attrNameLst>
                                          <p:attrName>style.visibility</p:attrName>
                                        </p:attrNameLst>
                                      </p:cBhvr>
                                      <p:to>
                                        <p:strVal val="visible"/>
                                      </p:to>
                                    </p:set>
                                    <p:animEffect transition="in" filter="barn(inVertical)">
                                      <p:cBhvr>
                                        <p:cTn id="294" dur="500"/>
                                        <p:tgtEl>
                                          <p:spTgt spid="152"/>
                                        </p:tgtEl>
                                      </p:cBhvr>
                                    </p:animEffect>
                                  </p:childTnLst>
                                  <p:subTnLst>
                                    <p:audio>
                                      <p:cMediaNode>
                                        <p:cTn display="0" masterRel="sameClick">
                                          <p:stCondLst>
                                            <p:cond evt="begin" delay="0">
                                              <p:tn val="292"/>
                                            </p:cond>
                                          </p:stCondLst>
                                          <p:endCondLst>
                                            <p:cond evt="onStopAudio" delay="0">
                                              <p:tgtEl>
                                                <p:sldTgt/>
                                              </p:tgtEl>
                                            </p:cond>
                                          </p:endCondLst>
                                        </p:cTn>
                                        <p:tgtEl>
                                          <p:sndTgt r:embed="rId2" name="chimes.wav"/>
                                        </p:tgtEl>
                                      </p:cMediaNode>
                                    </p:audio>
                                  </p:subTnLst>
                                </p:cTn>
                              </p:par>
                              <p:par>
                                <p:cTn id="295" presetID="16" presetClass="entr" presetSubtype="21" fill="hold" grpId="0" nodeType="withEffect">
                                  <p:stCondLst>
                                    <p:cond delay="0"/>
                                  </p:stCondLst>
                                  <p:childTnLst>
                                    <p:set>
                                      <p:cBhvr>
                                        <p:cTn id="296" dur="1" fill="hold">
                                          <p:stCondLst>
                                            <p:cond delay="0"/>
                                          </p:stCondLst>
                                        </p:cTn>
                                        <p:tgtEl>
                                          <p:spTgt spid="161"/>
                                        </p:tgtEl>
                                        <p:attrNameLst>
                                          <p:attrName>style.visibility</p:attrName>
                                        </p:attrNameLst>
                                      </p:cBhvr>
                                      <p:to>
                                        <p:strVal val="visible"/>
                                      </p:to>
                                    </p:set>
                                    <p:animEffect transition="in" filter="barn(inVertical)">
                                      <p:cBhvr>
                                        <p:cTn id="297" dur="500"/>
                                        <p:tgtEl>
                                          <p:spTgt spid="161"/>
                                        </p:tgtEl>
                                      </p:cBhvr>
                                    </p:animEffect>
                                  </p:childTnLst>
                                  <p:subTnLst>
                                    <p:audio>
                                      <p:cMediaNode>
                                        <p:cTn display="0" masterRel="sameClick">
                                          <p:stCondLst>
                                            <p:cond evt="begin" delay="0">
                                              <p:tn val="295"/>
                                            </p:cond>
                                          </p:stCondLst>
                                          <p:endCondLst>
                                            <p:cond evt="onStopAudio" delay="0">
                                              <p:tgtEl>
                                                <p:sldTgt/>
                                              </p:tgtEl>
                                            </p:cond>
                                          </p:endCondLst>
                                        </p:cTn>
                                        <p:tgtEl>
                                          <p:sndTgt r:embed="rId2" name="chimes.wav"/>
                                        </p:tgtEl>
                                      </p:cMediaNode>
                                    </p:audio>
                                  </p:subTnLst>
                                </p:cTn>
                              </p:par>
                              <p:par>
                                <p:cTn id="298" presetID="16" presetClass="entr" presetSubtype="21" fill="hold" grpId="0" nodeType="withEffect">
                                  <p:stCondLst>
                                    <p:cond delay="0"/>
                                  </p:stCondLst>
                                  <p:childTnLst>
                                    <p:set>
                                      <p:cBhvr>
                                        <p:cTn id="299" dur="1" fill="hold">
                                          <p:stCondLst>
                                            <p:cond delay="0"/>
                                          </p:stCondLst>
                                        </p:cTn>
                                        <p:tgtEl>
                                          <p:spTgt spid="143"/>
                                        </p:tgtEl>
                                        <p:attrNameLst>
                                          <p:attrName>style.visibility</p:attrName>
                                        </p:attrNameLst>
                                      </p:cBhvr>
                                      <p:to>
                                        <p:strVal val="visible"/>
                                      </p:to>
                                    </p:set>
                                    <p:animEffect transition="in" filter="barn(inVertical)">
                                      <p:cBhvr>
                                        <p:cTn id="300" dur="500"/>
                                        <p:tgtEl>
                                          <p:spTgt spid="143"/>
                                        </p:tgtEl>
                                      </p:cBhvr>
                                    </p:animEffect>
                                  </p:childTnLst>
                                  <p:subTnLst>
                                    <p:audio>
                                      <p:cMediaNode>
                                        <p:cTn display="0" masterRel="sameClick">
                                          <p:stCondLst>
                                            <p:cond evt="begin" delay="0">
                                              <p:tn val="298"/>
                                            </p:cond>
                                          </p:stCondLst>
                                          <p:endCondLst>
                                            <p:cond evt="onStopAudio" delay="0">
                                              <p:tgtEl>
                                                <p:sldTgt/>
                                              </p:tgtEl>
                                            </p:cond>
                                          </p:endCondLst>
                                        </p:cTn>
                                        <p:tgtEl>
                                          <p:sndTgt r:embed="rId2" name="chimes.wav"/>
                                        </p:tgtEl>
                                      </p:cMediaNode>
                                    </p:audio>
                                  </p:subTnLst>
                                </p:cTn>
                              </p:par>
                              <p:par>
                                <p:cTn id="301" presetID="16" presetClass="entr" presetSubtype="21" fill="hold" grpId="0" nodeType="withEffect">
                                  <p:stCondLst>
                                    <p:cond delay="0"/>
                                  </p:stCondLst>
                                  <p:childTnLst>
                                    <p:set>
                                      <p:cBhvr>
                                        <p:cTn id="302" dur="1" fill="hold">
                                          <p:stCondLst>
                                            <p:cond delay="0"/>
                                          </p:stCondLst>
                                        </p:cTn>
                                        <p:tgtEl>
                                          <p:spTgt spid="216"/>
                                        </p:tgtEl>
                                        <p:attrNameLst>
                                          <p:attrName>style.visibility</p:attrName>
                                        </p:attrNameLst>
                                      </p:cBhvr>
                                      <p:to>
                                        <p:strVal val="visible"/>
                                      </p:to>
                                    </p:set>
                                    <p:animEffect transition="in" filter="barn(inVertical)">
                                      <p:cBhvr>
                                        <p:cTn id="303" dur="500"/>
                                        <p:tgtEl>
                                          <p:spTgt spid="216"/>
                                        </p:tgtEl>
                                      </p:cBhvr>
                                    </p:animEffect>
                                  </p:childTnLst>
                                  <p:subTnLst>
                                    <p:audio>
                                      <p:cMediaNode>
                                        <p:cTn display="0" masterRel="sameClick">
                                          <p:stCondLst>
                                            <p:cond evt="begin" delay="0">
                                              <p:tn val="30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6"/>
                  </p:tgtEl>
                </p:cond>
              </p:nextCondLst>
            </p:seq>
            <p:seq concurrent="1" nextAc="seek">
              <p:cTn id="304" restart="whenNotActive" fill="hold" evtFilter="cancelBubble" nodeType="interactiveSeq">
                <p:stCondLst>
                  <p:cond evt="onClick" delay="0">
                    <p:tgtEl>
                      <p:spTgt spid="27"/>
                    </p:tgtEl>
                  </p:cond>
                </p:stCondLst>
                <p:endSync evt="end" delay="0">
                  <p:rtn val="all"/>
                </p:endSync>
                <p:childTnLst>
                  <p:par>
                    <p:cTn id="305" fill="hold">
                      <p:stCondLst>
                        <p:cond delay="0"/>
                      </p:stCondLst>
                      <p:childTnLst>
                        <p:par>
                          <p:cTn id="306" fill="hold">
                            <p:stCondLst>
                              <p:cond delay="0"/>
                            </p:stCondLst>
                            <p:childTnLst>
                              <p:par>
                                <p:cTn id="307" presetID="16" presetClass="entr" presetSubtype="21" fill="hold" grpId="0" nodeType="withEffect">
                                  <p:stCondLst>
                                    <p:cond delay="0"/>
                                  </p:stCondLst>
                                  <p:childTnLst>
                                    <p:set>
                                      <p:cBhvr>
                                        <p:cTn id="308" dur="1" fill="hold">
                                          <p:stCondLst>
                                            <p:cond delay="0"/>
                                          </p:stCondLst>
                                        </p:cTn>
                                        <p:tgtEl>
                                          <p:spTgt spid="144"/>
                                        </p:tgtEl>
                                        <p:attrNameLst>
                                          <p:attrName>style.visibility</p:attrName>
                                        </p:attrNameLst>
                                      </p:cBhvr>
                                      <p:to>
                                        <p:strVal val="visible"/>
                                      </p:to>
                                    </p:set>
                                    <p:animEffect transition="in" filter="barn(inVertical)">
                                      <p:cBhvr>
                                        <p:cTn id="309" dur="500"/>
                                        <p:tgtEl>
                                          <p:spTgt spid="144"/>
                                        </p:tgtEl>
                                      </p:cBhvr>
                                    </p:animEffect>
                                  </p:childTnLst>
                                  <p:subTnLst>
                                    <p:audio>
                                      <p:cMediaNode>
                                        <p:cTn display="0" masterRel="sameClick">
                                          <p:stCondLst>
                                            <p:cond evt="begin" delay="0">
                                              <p:tn val="307"/>
                                            </p:cond>
                                          </p:stCondLst>
                                          <p:endCondLst>
                                            <p:cond evt="onStopAudio" delay="0">
                                              <p:tgtEl>
                                                <p:sldTgt/>
                                              </p:tgtEl>
                                            </p:cond>
                                          </p:endCondLst>
                                        </p:cTn>
                                        <p:tgtEl>
                                          <p:sndTgt r:embed="rId2" name="chimes.wav"/>
                                        </p:tgtEl>
                                      </p:cMediaNode>
                                    </p:audio>
                                  </p:subTnLst>
                                </p:cTn>
                              </p:par>
                            </p:childTnLst>
                          </p:cTn>
                        </p:par>
                      </p:childTnLst>
                    </p:cTn>
                  </p:par>
                  <p:par>
                    <p:cTn id="310" fill="hold">
                      <p:stCondLst>
                        <p:cond delay="indefinite"/>
                      </p:stCondLst>
                      <p:childTnLst>
                        <p:par>
                          <p:cTn id="311" fill="hold">
                            <p:stCondLst>
                              <p:cond delay="0"/>
                            </p:stCondLst>
                            <p:childTnLst>
                              <p:par>
                                <p:cTn id="312" presetID="16" presetClass="entr" presetSubtype="21" fill="hold" grpId="0" nodeType="clickEffect">
                                  <p:stCondLst>
                                    <p:cond delay="0"/>
                                  </p:stCondLst>
                                  <p:childTnLst>
                                    <p:set>
                                      <p:cBhvr>
                                        <p:cTn id="313" dur="1" fill="hold">
                                          <p:stCondLst>
                                            <p:cond delay="0"/>
                                          </p:stCondLst>
                                        </p:cTn>
                                        <p:tgtEl>
                                          <p:spTgt spid="183"/>
                                        </p:tgtEl>
                                        <p:attrNameLst>
                                          <p:attrName>style.visibility</p:attrName>
                                        </p:attrNameLst>
                                      </p:cBhvr>
                                      <p:to>
                                        <p:strVal val="visible"/>
                                      </p:to>
                                    </p:set>
                                    <p:animEffect transition="in" filter="barn(inVertical)">
                                      <p:cBhvr>
                                        <p:cTn id="314" dur="500"/>
                                        <p:tgtEl>
                                          <p:spTgt spid="183"/>
                                        </p:tgtEl>
                                      </p:cBhvr>
                                    </p:animEffect>
                                  </p:childTnLst>
                                </p:cTn>
                              </p:par>
                              <p:par>
                                <p:cTn id="315" presetID="16" presetClass="entr" presetSubtype="21" fill="hold" grpId="0" nodeType="withEffect">
                                  <p:stCondLst>
                                    <p:cond delay="0"/>
                                  </p:stCondLst>
                                  <p:childTnLst>
                                    <p:set>
                                      <p:cBhvr>
                                        <p:cTn id="316" dur="1" fill="hold">
                                          <p:stCondLst>
                                            <p:cond delay="0"/>
                                          </p:stCondLst>
                                        </p:cTn>
                                        <p:tgtEl>
                                          <p:spTgt spid="191"/>
                                        </p:tgtEl>
                                        <p:attrNameLst>
                                          <p:attrName>style.visibility</p:attrName>
                                        </p:attrNameLst>
                                      </p:cBhvr>
                                      <p:to>
                                        <p:strVal val="visible"/>
                                      </p:to>
                                    </p:set>
                                    <p:animEffect transition="in" filter="barn(inVertical)">
                                      <p:cBhvr>
                                        <p:cTn id="317" dur="500"/>
                                        <p:tgtEl>
                                          <p:spTgt spid="191"/>
                                        </p:tgtEl>
                                      </p:cBhvr>
                                    </p:animEffect>
                                  </p:childTnLst>
                                </p:cTn>
                              </p:par>
                              <p:par>
                                <p:cTn id="318" presetID="16" presetClass="entr" presetSubtype="21" fill="hold" grpId="0" nodeType="withEffect">
                                  <p:stCondLst>
                                    <p:cond delay="0"/>
                                  </p:stCondLst>
                                  <p:childTnLst>
                                    <p:set>
                                      <p:cBhvr>
                                        <p:cTn id="319" dur="1" fill="hold">
                                          <p:stCondLst>
                                            <p:cond delay="0"/>
                                          </p:stCondLst>
                                        </p:cTn>
                                        <p:tgtEl>
                                          <p:spTgt spid="192"/>
                                        </p:tgtEl>
                                        <p:attrNameLst>
                                          <p:attrName>style.visibility</p:attrName>
                                        </p:attrNameLst>
                                      </p:cBhvr>
                                      <p:to>
                                        <p:strVal val="visible"/>
                                      </p:to>
                                    </p:set>
                                    <p:animEffect transition="in" filter="barn(inVertical)">
                                      <p:cBhvr>
                                        <p:cTn id="320" dur="500"/>
                                        <p:tgtEl>
                                          <p:spTgt spid="192"/>
                                        </p:tgtEl>
                                      </p:cBhvr>
                                    </p:animEffect>
                                  </p:childTnLst>
                                </p:cTn>
                              </p:par>
                              <p:par>
                                <p:cTn id="321" presetID="16" presetClass="entr" presetSubtype="21" fill="hold" grpId="0" nodeType="withEffect">
                                  <p:stCondLst>
                                    <p:cond delay="0"/>
                                  </p:stCondLst>
                                  <p:childTnLst>
                                    <p:set>
                                      <p:cBhvr>
                                        <p:cTn id="322" dur="1" fill="hold">
                                          <p:stCondLst>
                                            <p:cond delay="0"/>
                                          </p:stCondLst>
                                        </p:cTn>
                                        <p:tgtEl>
                                          <p:spTgt spid="200"/>
                                        </p:tgtEl>
                                        <p:attrNameLst>
                                          <p:attrName>style.visibility</p:attrName>
                                        </p:attrNameLst>
                                      </p:cBhvr>
                                      <p:to>
                                        <p:strVal val="visible"/>
                                      </p:to>
                                    </p:set>
                                    <p:animEffect transition="in" filter="barn(inVertical)">
                                      <p:cBhvr>
                                        <p:cTn id="323" dur="500"/>
                                        <p:tgtEl>
                                          <p:spTgt spid="200"/>
                                        </p:tgtEl>
                                      </p:cBhvr>
                                    </p:animEffect>
                                  </p:childTnLst>
                                </p:cTn>
                              </p:par>
                              <p:par>
                                <p:cTn id="324" presetID="16" presetClass="entr" presetSubtype="21" fill="hold" grpId="0" nodeType="withEffect">
                                  <p:stCondLst>
                                    <p:cond delay="0"/>
                                  </p:stCondLst>
                                  <p:childTnLst>
                                    <p:set>
                                      <p:cBhvr>
                                        <p:cTn id="325" dur="1" fill="hold">
                                          <p:stCondLst>
                                            <p:cond delay="0"/>
                                          </p:stCondLst>
                                        </p:cTn>
                                        <p:tgtEl>
                                          <p:spTgt spid="169"/>
                                        </p:tgtEl>
                                        <p:attrNameLst>
                                          <p:attrName>style.visibility</p:attrName>
                                        </p:attrNameLst>
                                      </p:cBhvr>
                                      <p:to>
                                        <p:strVal val="visible"/>
                                      </p:to>
                                    </p:set>
                                    <p:animEffect transition="in" filter="barn(inVertical)">
                                      <p:cBhvr>
                                        <p:cTn id="326" dur="500"/>
                                        <p:tgtEl>
                                          <p:spTgt spid="169"/>
                                        </p:tgtEl>
                                      </p:cBhvr>
                                    </p:animEffect>
                                  </p:childTnLst>
                                </p:cTn>
                              </p:par>
                              <p:par>
                                <p:cTn id="327" presetID="16" presetClass="entr" presetSubtype="21" fill="hold" grpId="0" nodeType="withEffect">
                                  <p:stCondLst>
                                    <p:cond delay="0"/>
                                  </p:stCondLst>
                                  <p:childTnLst>
                                    <p:set>
                                      <p:cBhvr>
                                        <p:cTn id="328" dur="1" fill="hold">
                                          <p:stCondLst>
                                            <p:cond delay="0"/>
                                          </p:stCondLst>
                                        </p:cTn>
                                        <p:tgtEl>
                                          <p:spTgt spid="178"/>
                                        </p:tgtEl>
                                        <p:attrNameLst>
                                          <p:attrName>style.visibility</p:attrName>
                                        </p:attrNameLst>
                                      </p:cBhvr>
                                      <p:to>
                                        <p:strVal val="visible"/>
                                      </p:to>
                                    </p:set>
                                    <p:animEffect transition="in" filter="barn(inVertical)">
                                      <p:cBhvr>
                                        <p:cTn id="329" dur="500"/>
                                        <p:tgtEl>
                                          <p:spTgt spid="178"/>
                                        </p:tgtEl>
                                      </p:cBhvr>
                                    </p:animEffect>
                                  </p:childTnLst>
                                </p:cTn>
                              </p:par>
                              <p:par>
                                <p:cTn id="330" presetID="16" presetClass="entr" presetSubtype="21" fill="hold" grpId="0" nodeType="withEffect">
                                  <p:stCondLst>
                                    <p:cond delay="0"/>
                                  </p:stCondLst>
                                  <p:childTnLst>
                                    <p:set>
                                      <p:cBhvr>
                                        <p:cTn id="331" dur="1" fill="hold">
                                          <p:stCondLst>
                                            <p:cond delay="0"/>
                                          </p:stCondLst>
                                        </p:cTn>
                                        <p:tgtEl>
                                          <p:spTgt spid="171"/>
                                        </p:tgtEl>
                                        <p:attrNameLst>
                                          <p:attrName>style.visibility</p:attrName>
                                        </p:attrNameLst>
                                      </p:cBhvr>
                                      <p:to>
                                        <p:strVal val="visible"/>
                                      </p:to>
                                    </p:set>
                                    <p:animEffect transition="in" filter="barn(inVertical)">
                                      <p:cBhvr>
                                        <p:cTn id="332" dur="500"/>
                                        <p:tgtEl>
                                          <p:spTgt spid="171"/>
                                        </p:tgtEl>
                                      </p:cBhvr>
                                    </p:animEffect>
                                  </p:childTnLst>
                                </p:cTn>
                              </p:par>
                              <p:par>
                                <p:cTn id="333" presetID="16" presetClass="entr" presetSubtype="21" fill="hold" grpId="0" nodeType="withEffect">
                                  <p:stCondLst>
                                    <p:cond delay="0"/>
                                  </p:stCondLst>
                                  <p:childTnLst>
                                    <p:set>
                                      <p:cBhvr>
                                        <p:cTn id="334" dur="1" fill="hold">
                                          <p:stCondLst>
                                            <p:cond delay="0"/>
                                          </p:stCondLst>
                                        </p:cTn>
                                        <p:tgtEl>
                                          <p:spTgt spid="135"/>
                                        </p:tgtEl>
                                        <p:attrNameLst>
                                          <p:attrName>style.visibility</p:attrName>
                                        </p:attrNameLst>
                                      </p:cBhvr>
                                      <p:to>
                                        <p:strVal val="visible"/>
                                      </p:to>
                                    </p:set>
                                    <p:animEffect transition="in" filter="barn(inVertical)">
                                      <p:cBhvr>
                                        <p:cTn id="335" dur="500"/>
                                        <p:tgtEl>
                                          <p:spTgt spid="135"/>
                                        </p:tgtEl>
                                      </p:cBhvr>
                                    </p:animEffect>
                                  </p:childTnLst>
                                </p:cTn>
                              </p:par>
                              <p:par>
                                <p:cTn id="336" presetID="16" presetClass="entr" presetSubtype="21" fill="hold" grpId="0" nodeType="withEffect">
                                  <p:stCondLst>
                                    <p:cond delay="0"/>
                                  </p:stCondLst>
                                  <p:childTnLst>
                                    <p:set>
                                      <p:cBhvr>
                                        <p:cTn id="337" dur="1" fill="hold">
                                          <p:stCondLst>
                                            <p:cond delay="0"/>
                                          </p:stCondLst>
                                        </p:cTn>
                                        <p:tgtEl>
                                          <p:spTgt spid="234"/>
                                        </p:tgtEl>
                                        <p:attrNameLst>
                                          <p:attrName>style.visibility</p:attrName>
                                        </p:attrNameLst>
                                      </p:cBhvr>
                                      <p:to>
                                        <p:strVal val="visible"/>
                                      </p:to>
                                    </p:set>
                                    <p:animEffect transition="in" filter="barn(inVertical)">
                                      <p:cBhvr>
                                        <p:cTn id="338" dur="500"/>
                                        <p:tgtEl>
                                          <p:spTgt spid="234"/>
                                        </p:tgtEl>
                                      </p:cBhvr>
                                    </p:animEffect>
                                  </p:childTnLst>
                                </p:cTn>
                              </p:par>
                              <p:par>
                                <p:cTn id="339" presetID="16" presetClass="entr" presetSubtype="21" fill="hold" grpId="0" nodeType="withEffect">
                                  <p:stCondLst>
                                    <p:cond delay="0"/>
                                  </p:stCondLst>
                                  <p:childTnLst>
                                    <p:set>
                                      <p:cBhvr>
                                        <p:cTn id="340" dur="1" fill="hold">
                                          <p:stCondLst>
                                            <p:cond delay="0"/>
                                          </p:stCondLst>
                                        </p:cTn>
                                        <p:tgtEl>
                                          <p:spTgt spid="162"/>
                                        </p:tgtEl>
                                        <p:attrNameLst>
                                          <p:attrName>style.visibility</p:attrName>
                                        </p:attrNameLst>
                                      </p:cBhvr>
                                      <p:to>
                                        <p:strVal val="visible"/>
                                      </p:to>
                                    </p:set>
                                    <p:animEffect transition="in" filter="barn(inVertical)">
                                      <p:cBhvr>
                                        <p:cTn id="341" dur="500"/>
                                        <p:tgtEl>
                                          <p:spTgt spid="162"/>
                                        </p:tgtEl>
                                      </p:cBhvr>
                                    </p:animEffect>
                                  </p:childTnLst>
                                </p:cTn>
                              </p:par>
                              <p:par>
                                <p:cTn id="342" presetID="16" presetClass="entr" presetSubtype="21" fill="hold" grpId="0" nodeType="withEffect">
                                  <p:stCondLst>
                                    <p:cond delay="0"/>
                                  </p:stCondLst>
                                  <p:childTnLst>
                                    <p:set>
                                      <p:cBhvr>
                                        <p:cTn id="343" dur="1" fill="hold">
                                          <p:stCondLst>
                                            <p:cond delay="0"/>
                                          </p:stCondLst>
                                        </p:cTn>
                                        <p:tgtEl>
                                          <p:spTgt spid="219"/>
                                        </p:tgtEl>
                                        <p:attrNameLst>
                                          <p:attrName>style.visibility</p:attrName>
                                        </p:attrNameLst>
                                      </p:cBhvr>
                                      <p:to>
                                        <p:strVal val="visible"/>
                                      </p:to>
                                    </p:set>
                                    <p:animEffect transition="in" filter="barn(inVertical)">
                                      <p:cBhvr>
                                        <p:cTn id="344" dur="500"/>
                                        <p:tgtEl>
                                          <p:spTgt spid="219"/>
                                        </p:tgtEl>
                                      </p:cBhvr>
                                    </p:animEffect>
                                  </p:childTnLst>
                                </p:cTn>
                              </p:par>
                            </p:childTnLst>
                          </p:cTn>
                        </p:par>
                      </p:childTnLst>
                    </p:cTn>
                  </p:par>
                </p:childTnLst>
              </p:cTn>
              <p:nextCondLst>
                <p:cond evt="onClick" delay="0">
                  <p:tgtEl>
                    <p:spTgt spid="27"/>
                  </p:tgtEl>
                </p:cond>
              </p:nextCondLst>
            </p:seq>
            <p:seq concurrent="1" nextAc="seek">
              <p:cTn id="345" restart="whenNotActive" fill="hold" evtFilter="cancelBubble" nodeType="interactiveSeq">
                <p:stCondLst>
                  <p:cond evt="onClick" delay="0">
                    <p:tgtEl>
                      <p:spTgt spid="28"/>
                    </p:tgtEl>
                  </p:cond>
                </p:stCondLst>
                <p:endSync evt="end" delay="0">
                  <p:rtn val="all"/>
                </p:endSync>
                <p:childTnLst>
                  <p:par>
                    <p:cTn id="346" fill="hold">
                      <p:stCondLst>
                        <p:cond delay="0"/>
                      </p:stCondLst>
                      <p:childTnLst>
                        <p:par>
                          <p:cTn id="347" fill="hold">
                            <p:stCondLst>
                              <p:cond delay="0"/>
                            </p:stCondLst>
                            <p:childTnLst>
                              <p:par>
                                <p:cTn id="348" presetID="16" presetClass="entr" presetSubtype="21" fill="hold" grpId="0" nodeType="withEffect">
                                  <p:stCondLst>
                                    <p:cond delay="0"/>
                                  </p:stCondLst>
                                  <p:childTnLst>
                                    <p:set>
                                      <p:cBhvr>
                                        <p:cTn id="349" dur="1" fill="hold">
                                          <p:stCondLst>
                                            <p:cond delay="0"/>
                                          </p:stCondLst>
                                        </p:cTn>
                                        <p:tgtEl>
                                          <p:spTgt spid="235"/>
                                        </p:tgtEl>
                                        <p:attrNameLst>
                                          <p:attrName>style.visibility</p:attrName>
                                        </p:attrNameLst>
                                      </p:cBhvr>
                                      <p:to>
                                        <p:strVal val="visible"/>
                                      </p:to>
                                    </p:set>
                                    <p:animEffect transition="in" filter="barn(inVertical)">
                                      <p:cBhvr>
                                        <p:cTn id="350" dur="500"/>
                                        <p:tgtEl>
                                          <p:spTgt spid="235"/>
                                        </p:tgtEl>
                                      </p:cBhvr>
                                    </p:animEffect>
                                  </p:childTnLst>
                                  <p:subTnLst>
                                    <p:audio>
                                      <p:cMediaNode>
                                        <p:cTn display="0" masterRel="sameClick">
                                          <p:stCondLst>
                                            <p:cond evt="begin" delay="0">
                                              <p:tn val="348"/>
                                            </p:cond>
                                          </p:stCondLst>
                                          <p:endCondLst>
                                            <p:cond evt="onStopAudio" delay="0">
                                              <p:tgtEl>
                                                <p:sldTgt/>
                                              </p:tgtEl>
                                            </p:cond>
                                          </p:endCondLst>
                                        </p:cTn>
                                        <p:tgtEl>
                                          <p:sndTgt r:embed="rId2" name="chimes.wav"/>
                                        </p:tgtEl>
                                      </p:cMediaNode>
                                    </p:audio>
                                  </p:subTnLst>
                                </p:cTn>
                              </p:par>
                              <p:par>
                                <p:cTn id="351" presetID="16" presetClass="entr" presetSubtype="21" fill="hold" grpId="0" nodeType="withEffect">
                                  <p:stCondLst>
                                    <p:cond delay="0"/>
                                  </p:stCondLst>
                                  <p:childTnLst>
                                    <p:set>
                                      <p:cBhvr>
                                        <p:cTn id="352" dur="1" fill="hold">
                                          <p:stCondLst>
                                            <p:cond delay="0"/>
                                          </p:stCondLst>
                                        </p:cTn>
                                        <p:tgtEl>
                                          <p:spTgt spid="154"/>
                                        </p:tgtEl>
                                        <p:attrNameLst>
                                          <p:attrName>style.visibility</p:attrName>
                                        </p:attrNameLst>
                                      </p:cBhvr>
                                      <p:to>
                                        <p:strVal val="visible"/>
                                      </p:to>
                                    </p:set>
                                    <p:animEffect transition="in" filter="barn(inVertical)">
                                      <p:cBhvr>
                                        <p:cTn id="353" dur="500"/>
                                        <p:tgtEl>
                                          <p:spTgt spid="154"/>
                                        </p:tgtEl>
                                      </p:cBhvr>
                                    </p:animEffect>
                                  </p:childTnLst>
                                  <p:subTnLst>
                                    <p:audio>
                                      <p:cMediaNode>
                                        <p:cTn display="0" masterRel="sameClick">
                                          <p:stCondLst>
                                            <p:cond evt="begin" delay="0">
                                              <p:tn val="351"/>
                                            </p:cond>
                                          </p:stCondLst>
                                          <p:endCondLst>
                                            <p:cond evt="onStopAudio" delay="0">
                                              <p:tgtEl>
                                                <p:sldTgt/>
                                              </p:tgtEl>
                                            </p:cond>
                                          </p:endCondLst>
                                        </p:cTn>
                                        <p:tgtEl>
                                          <p:sndTgt r:embed="rId2" name="chimes.wav"/>
                                        </p:tgtEl>
                                      </p:cMediaNode>
                                    </p:audio>
                                  </p:subTnLst>
                                </p:cTn>
                              </p:par>
                              <p:par>
                                <p:cTn id="354" presetID="16" presetClass="entr" presetSubtype="21" fill="hold" grpId="0" nodeType="withEffect">
                                  <p:stCondLst>
                                    <p:cond delay="0"/>
                                  </p:stCondLst>
                                  <p:childTnLst>
                                    <p:set>
                                      <p:cBhvr>
                                        <p:cTn id="355" dur="1" fill="hold">
                                          <p:stCondLst>
                                            <p:cond delay="0"/>
                                          </p:stCondLst>
                                        </p:cTn>
                                        <p:tgtEl>
                                          <p:spTgt spid="163"/>
                                        </p:tgtEl>
                                        <p:attrNameLst>
                                          <p:attrName>style.visibility</p:attrName>
                                        </p:attrNameLst>
                                      </p:cBhvr>
                                      <p:to>
                                        <p:strVal val="visible"/>
                                      </p:to>
                                    </p:set>
                                    <p:animEffect transition="in" filter="barn(inVertical)">
                                      <p:cBhvr>
                                        <p:cTn id="356" dur="500"/>
                                        <p:tgtEl>
                                          <p:spTgt spid="163"/>
                                        </p:tgtEl>
                                      </p:cBhvr>
                                    </p:animEffect>
                                  </p:childTnLst>
                                  <p:subTnLst>
                                    <p:audio>
                                      <p:cMediaNode>
                                        <p:cTn display="0" masterRel="sameClick">
                                          <p:stCondLst>
                                            <p:cond evt="begin" delay="0">
                                              <p:tn val="354"/>
                                            </p:cond>
                                          </p:stCondLst>
                                          <p:endCondLst>
                                            <p:cond evt="onStopAudio" delay="0">
                                              <p:tgtEl>
                                                <p:sldTgt/>
                                              </p:tgtEl>
                                            </p:cond>
                                          </p:endCondLst>
                                        </p:cTn>
                                        <p:tgtEl>
                                          <p:sndTgt r:embed="rId2" name="chimes.wav"/>
                                        </p:tgtEl>
                                      </p:cMediaNode>
                                    </p:audio>
                                  </p:subTnLst>
                                </p:cTn>
                              </p:par>
                              <p:par>
                                <p:cTn id="357" presetID="16" presetClass="entr" presetSubtype="21" fill="hold" grpId="0" nodeType="withEffect">
                                  <p:stCondLst>
                                    <p:cond delay="0"/>
                                  </p:stCondLst>
                                  <p:childTnLst>
                                    <p:set>
                                      <p:cBhvr>
                                        <p:cTn id="358" dur="1" fill="hold">
                                          <p:stCondLst>
                                            <p:cond delay="0"/>
                                          </p:stCondLst>
                                        </p:cTn>
                                        <p:tgtEl>
                                          <p:spTgt spid="217"/>
                                        </p:tgtEl>
                                        <p:attrNameLst>
                                          <p:attrName>style.visibility</p:attrName>
                                        </p:attrNameLst>
                                      </p:cBhvr>
                                      <p:to>
                                        <p:strVal val="visible"/>
                                      </p:to>
                                    </p:set>
                                    <p:animEffect transition="in" filter="barn(inVertical)">
                                      <p:cBhvr>
                                        <p:cTn id="359" dur="500"/>
                                        <p:tgtEl>
                                          <p:spTgt spid="217"/>
                                        </p:tgtEl>
                                      </p:cBhvr>
                                    </p:animEffect>
                                  </p:childTnLst>
                                  <p:subTnLst>
                                    <p:audio>
                                      <p:cMediaNode>
                                        <p:cTn display="0" masterRel="sameClick">
                                          <p:stCondLst>
                                            <p:cond evt="begin" delay="0">
                                              <p:tn val="357"/>
                                            </p:cond>
                                          </p:stCondLst>
                                          <p:endCondLst>
                                            <p:cond evt="onStopAudio" delay="0">
                                              <p:tgtEl>
                                                <p:sldTgt/>
                                              </p:tgtEl>
                                            </p:cond>
                                          </p:endCondLst>
                                        </p:cTn>
                                        <p:tgtEl>
                                          <p:sndTgt r:embed="rId2" name="chimes.wav"/>
                                        </p:tgtEl>
                                      </p:cMediaNode>
                                    </p:audio>
                                  </p:subTnLst>
                                </p:cTn>
                              </p:par>
                              <p:par>
                                <p:cTn id="360" presetID="16" presetClass="entr" presetSubtype="21" fill="hold" grpId="0" nodeType="withEffect">
                                  <p:stCondLst>
                                    <p:cond delay="0"/>
                                  </p:stCondLst>
                                  <p:childTnLst>
                                    <p:set>
                                      <p:cBhvr>
                                        <p:cTn id="361" dur="1" fill="hold">
                                          <p:stCondLst>
                                            <p:cond delay="0"/>
                                          </p:stCondLst>
                                        </p:cTn>
                                        <p:tgtEl>
                                          <p:spTgt spid="190"/>
                                        </p:tgtEl>
                                        <p:attrNameLst>
                                          <p:attrName>style.visibility</p:attrName>
                                        </p:attrNameLst>
                                      </p:cBhvr>
                                      <p:to>
                                        <p:strVal val="visible"/>
                                      </p:to>
                                    </p:set>
                                    <p:animEffect transition="in" filter="barn(inVertical)">
                                      <p:cBhvr>
                                        <p:cTn id="362" dur="500"/>
                                        <p:tgtEl>
                                          <p:spTgt spid="190"/>
                                        </p:tgtEl>
                                      </p:cBhvr>
                                    </p:animEffect>
                                  </p:childTnLst>
                                  <p:subTnLst>
                                    <p:audio>
                                      <p:cMediaNode>
                                        <p:cTn display="0" masterRel="sameClick">
                                          <p:stCondLst>
                                            <p:cond evt="begin" delay="0">
                                              <p:tn val="360"/>
                                            </p:cond>
                                          </p:stCondLst>
                                          <p:endCondLst>
                                            <p:cond evt="onStopAudio" delay="0">
                                              <p:tgtEl>
                                                <p:sldTgt/>
                                              </p:tgtEl>
                                            </p:cond>
                                          </p:endCondLst>
                                        </p:cTn>
                                        <p:tgtEl>
                                          <p:sndTgt r:embed="rId2" name="chimes.wav"/>
                                        </p:tgtEl>
                                      </p:cMediaNode>
                                    </p:audio>
                                  </p:subTnLst>
                                </p:cTn>
                              </p:par>
                              <p:par>
                                <p:cTn id="363" presetID="16" presetClass="entr" presetSubtype="21" fill="hold" grpId="0" nodeType="withEffect">
                                  <p:stCondLst>
                                    <p:cond delay="0"/>
                                  </p:stCondLst>
                                  <p:childTnLst>
                                    <p:set>
                                      <p:cBhvr>
                                        <p:cTn id="364" dur="1" fill="hold">
                                          <p:stCondLst>
                                            <p:cond delay="0"/>
                                          </p:stCondLst>
                                        </p:cTn>
                                        <p:tgtEl>
                                          <p:spTgt spid="199"/>
                                        </p:tgtEl>
                                        <p:attrNameLst>
                                          <p:attrName>style.visibility</p:attrName>
                                        </p:attrNameLst>
                                      </p:cBhvr>
                                      <p:to>
                                        <p:strVal val="visible"/>
                                      </p:to>
                                    </p:set>
                                    <p:animEffect transition="in" filter="barn(inVertical)">
                                      <p:cBhvr>
                                        <p:cTn id="365" dur="500"/>
                                        <p:tgtEl>
                                          <p:spTgt spid="199"/>
                                        </p:tgtEl>
                                      </p:cBhvr>
                                    </p:animEffect>
                                  </p:childTnLst>
                                  <p:subTnLst>
                                    <p:audio>
                                      <p:cMediaNode>
                                        <p:cTn display="0" masterRel="sameClick">
                                          <p:stCondLst>
                                            <p:cond evt="begin" delay="0">
                                              <p:tn val="363"/>
                                            </p:cond>
                                          </p:stCondLst>
                                          <p:endCondLst>
                                            <p:cond evt="onStopAudio" delay="0">
                                              <p:tgtEl>
                                                <p:sldTgt/>
                                              </p:tgtEl>
                                            </p:cond>
                                          </p:endCondLst>
                                        </p:cTn>
                                        <p:tgtEl>
                                          <p:sndTgt r:embed="rId2" name="chimes.wav"/>
                                        </p:tgtEl>
                                      </p:cMediaNode>
                                    </p:audio>
                                  </p:subTnLst>
                                </p:cTn>
                              </p:par>
                              <p:par>
                                <p:cTn id="366" presetID="16" presetClass="entr" presetSubtype="21" fill="hold" grpId="0" nodeType="withEffect">
                                  <p:stCondLst>
                                    <p:cond delay="0"/>
                                  </p:stCondLst>
                                  <p:childTnLst>
                                    <p:set>
                                      <p:cBhvr>
                                        <p:cTn id="367" dur="1" fill="hold">
                                          <p:stCondLst>
                                            <p:cond delay="0"/>
                                          </p:stCondLst>
                                        </p:cTn>
                                        <p:tgtEl>
                                          <p:spTgt spid="145"/>
                                        </p:tgtEl>
                                        <p:attrNameLst>
                                          <p:attrName>style.visibility</p:attrName>
                                        </p:attrNameLst>
                                      </p:cBhvr>
                                      <p:to>
                                        <p:strVal val="visible"/>
                                      </p:to>
                                    </p:set>
                                    <p:animEffect transition="in" filter="barn(inVertical)">
                                      <p:cBhvr>
                                        <p:cTn id="368" dur="500"/>
                                        <p:tgtEl>
                                          <p:spTgt spid="145"/>
                                        </p:tgtEl>
                                      </p:cBhvr>
                                    </p:animEffect>
                                  </p:childTnLst>
                                  <p:subTnLst>
                                    <p:audio>
                                      <p:cMediaNode>
                                        <p:cTn display="0" masterRel="sameClick">
                                          <p:stCondLst>
                                            <p:cond evt="begin" delay="0">
                                              <p:tn val="36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8"/>
                  </p:tgtEl>
                </p:cond>
              </p:nextCondLst>
            </p:seq>
            <p:seq concurrent="1" nextAc="seek">
              <p:cTn id="369" restart="whenNotActive" fill="hold" evtFilter="cancelBubble" nodeType="interactiveSeq">
                <p:stCondLst>
                  <p:cond evt="onClick" delay="0">
                    <p:tgtEl>
                      <p:spTgt spid="31"/>
                    </p:tgtEl>
                  </p:cond>
                </p:stCondLst>
                <p:endSync evt="end" delay="0">
                  <p:rtn val="all"/>
                </p:endSync>
                <p:childTnLst>
                  <p:par>
                    <p:cTn id="370" fill="hold">
                      <p:stCondLst>
                        <p:cond delay="0"/>
                      </p:stCondLst>
                      <p:childTnLst>
                        <p:par>
                          <p:cTn id="371" fill="hold">
                            <p:stCondLst>
                              <p:cond delay="0"/>
                            </p:stCondLst>
                            <p:childTnLst>
                              <p:par>
                                <p:cTn id="372" presetID="42" presetClass="entr" presetSubtype="0" fill="hold" grpId="0" nodeType="clickEffect">
                                  <p:stCondLst>
                                    <p:cond delay="0"/>
                                  </p:stCondLst>
                                  <p:childTnLst>
                                    <p:set>
                                      <p:cBhvr>
                                        <p:cTn id="373" dur="1" fill="hold">
                                          <p:stCondLst>
                                            <p:cond delay="0"/>
                                          </p:stCondLst>
                                        </p:cTn>
                                        <p:tgtEl>
                                          <p:spTgt spid="202"/>
                                        </p:tgtEl>
                                        <p:attrNameLst>
                                          <p:attrName>style.visibility</p:attrName>
                                        </p:attrNameLst>
                                      </p:cBhvr>
                                      <p:to>
                                        <p:strVal val="visible"/>
                                      </p:to>
                                    </p:set>
                                    <p:animEffect transition="in" filter="fade">
                                      <p:cBhvr>
                                        <p:cTn id="374" dur="1000"/>
                                        <p:tgtEl>
                                          <p:spTgt spid="202"/>
                                        </p:tgtEl>
                                      </p:cBhvr>
                                    </p:animEffect>
                                    <p:anim calcmode="lin" valueType="num">
                                      <p:cBhvr>
                                        <p:cTn id="375" dur="1000" fill="hold"/>
                                        <p:tgtEl>
                                          <p:spTgt spid="202"/>
                                        </p:tgtEl>
                                        <p:attrNameLst>
                                          <p:attrName>ppt_x</p:attrName>
                                        </p:attrNameLst>
                                      </p:cBhvr>
                                      <p:tavLst>
                                        <p:tav tm="0">
                                          <p:val>
                                            <p:strVal val="#ppt_x"/>
                                          </p:val>
                                        </p:tav>
                                        <p:tav tm="100000">
                                          <p:val>
                                            <p:strVal val="#ppt_x"/>
                                          </p:val>
                                        </p:tav>
                                      </p:tavLst>
                                    </p:anim>
                                    <p:anim calcmode="lin" valueType="num">
                                      <p:cBhvr>
                                        <p:cTn id="376" dur="1000" fill="hold"/>
                                        <p:tgtEl>
                                          <p:spTgt spid="202"/>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03"/>
                                        </p:tgtEl>
                                        <p:attrNameLst>
                                          <p:attrName>style.visibility</p:attrName>
                                        </p:attrNameLst>
                                      </p:cBhvr>
                                      <p:to>
                                        <p:strVal val="visible"/>
                                      </p:to>
                                    </p:set>
                                    <p:animEffect transition="in" filter="fade">
                                      <p:cBhvr>
                                        <p:cTn id="379" dur="1000"/>
                                        <p:tgtEl>
                                          <p:spTgt spid="203"/>
                                        </p:tgtEl>
                                      </p:cBhvr>
                                    </p:animEffect>
                                    <p:anim calcmode="lin" valueType="num">
                                      <p:cBhvr>
                                        <p:cTn id="380" dur="1000" fill="hold"/>
                                        <p:tgtEl>
                                          <p:spTgt spid="203"/>
                                        </p:tgtEl>
                                        <p:attrNameLst>
                                          <p:attrName>ppt_x</p:attrName>
                                        </p:attrNameLst>
                                      </p:cBhvr>
                                      <p:tavLst>
                                        <p:tav tm="0">
                                          <p:val>
                                            <p:strVal val="#ppt_x"/>
                                          </p:val>
                                        </p:tav>
                                        <p:tav tm="100000">
                                          <p:val>
                                            <p:strVal val="#ppt_x"/>
                                          </p:val>
                                        </p:tav>
                                      </p:tavLst>
                                    </p:anim>
                                    <p:anim calcmode="lin" valueType="num">
                                      <p:cBhvr>
                                        <p:cTn id="381" dur="1000" fill="hold"/>
                                        <p:tgtEl>
                                          <p:spTgt spid="203"/>
                                        </p:tgtEl>
                                        <p:attrNameLst>
                                          <p:attrName>ppt_y</p:attrName>
                                        </p:attrNameLst>
                                      </p:cBhvr>
                                      <p:tavLst>
                                        <p:tav tm="0">
                                          <p:val>
                                            <p:strVal val="#ppt_y+.1"/>
                                          </p:val>
                                        </p:tav>
                                        <p:tav tm="100000">
                                          <p:val>
                                            <p:strVal val="#ppt_y"/>
                                          </p:val>
                                        </p:tav>
                                      </p:tavLst>
                                    </p:anim>
                                  </p:childTnLst>
                                </p:cTn>
                              </p:par>
                              <p:par>
                                <p:cTn id="382" presetID="42" presetClass="entr" presetSubtype="0" fill="hold" grpId="0" nodeType="withEffect">
                                  <p:stCondLst>
                                    <p:cond delay="0"/>
                                  </p:stCondLst>
                                  <p:childTnLst>
                                    <p:set>
                                      <p:cBhvr>
                                        <p:cTn id="383" dur="1" fill="hold">
                                          <p:stCondLst>
                                            <p:cond delay="0"/>
                                          </p:stCondLst>
                                        </p:cTn>
                                        <p:tgtEl>
                                          <p:spTgt spid="236"/>
                                        </p:tgtEl>
                                        <p:attrNameLst>
                                          <p:attrName>style.visibility</p:attrName>
                                        </p:attrNameLst>
                                      </p:cBhvr>
                                      <p:to>
                                        <p:strVal val="visible"/>
                                      </p:to>
                                    </p:set>
                                    <p:animEffect transition="in" filter="fade">
                                      <p:cBhvr>
                                        <p:cTn id="384" dur="1000"/>
                                        <p:tgtEl>
                                          <p:spTgt spid="236"/>
                                        </p:tgtEl>
                                      </p:cBhvr>
                                    </p:animEffect>
                                    <p:anim calcmode="lin" valueType="num">
                                      <p:cBhvr>
                                        <p:cTn id="385" dur="1000" fill="hold"/>
                                        <p:tgtEl>
                                          <p:spTgt spid="236"/>
                                        </p:tgtEl>
                                        <p:attrNameLst>
                                          <p:attrName>ppt_x</p:attrName>
                                        </p:attrNameLst>
                                      </p:cBhvr>
                                      <p:tavLst>
                                        <p:tav tm="0">
                                          <p:val>
                                            <p:strVal val="#ppt_x"/>
                                          </p:val>
                                        </p:tav>
                                        <p:tav tm="100000">
                                          <p:val>
                                            <p:strVal val="#ppt_x"/>
                                          </p:val>
                                        </p:tav>
                                      </p:tavLst>
                                    </p:anim>
                                    <p:anim calcmode="lin" valueType="num">
                                      <p:cBhvr>
                                        <p:cTn id="386" dur="1000" fill="hold"/>
                                        <p:tgtEl>
                                          <p:spTgt spid="236"/>
                                        </p:tgtEl>
                                        <p:attrNameLst>
                                          <p:attrName>ppt_y</p:attrName>
                                        </p:attrNameLst>
                                      </p:cBhvr>
                                      <p:tavLst>
                                        <p:tav tm="0">
                                          <p:val>
                                            <p:strVal val="#ppt_y+.1"/>
                                          </p:val>
                                        </p:tav>
                                        <p:tav tm="100000">
                                          <p:val>
                                            <p:strVal val="#ppt_y"/>
                                          </p:val>
                                        </p:tav>
                                      </p:tavLst>
                                    </p:anim>
                                  </p:childTnLst>
                                </p:cTn>
                              </p:par>
                              <p:par>
                                <p:cTn id="387" presetID="42" presetClass="entr" presetSubtype="0" fill="hold" grpId="0" nodeType="withEffect">
                                  <p:stCondLst>
                                    <p:cond delay="0"/>
                                  </p:stCondLst>
                                  <p:childTnLst>
                                    <p:set>
                                      <p:cBhvr>
                                        <p:cTn id="388" dur="1" fill="hold">
                                          <p:stCondLst>
                                            <p:cond delay="0"/>
                                          </p:stCondLst>
                                        </p:cTn>
                                        <p:tgtEl>
                                          <p:spTgt spid="172"/>
                                        </p:tgtEl>
                                        <p:attrNameLst>
                                          <p:attrName>style.visibility</p:attrName>
                                        </p:attrNameLst>
                                      </p:cBhvr>
                                      <p:to>
                                        <p:strVal val="visible"/>
                                      </p:to>
                                    </p:set>
                                    <p:animEffect transition="in" filter="fade">
                                      <p:cBhvr>
                                        <p:cTn id="389" dur="1000"/>
                                        <p:tgtEl>
                                          <p:spTgt spid="172"/>
                                        </p:tgtEl>
                                      </p:cBhvr>
                                    </p:animEffect>
                                    <p:anim calcmode="lin" valueType="num">
                                      <p:cBhvr>
                                        <p:cTn id="390" dur="1000" fill="hold"/>
                                        <p:tgtEl>
                                          <p:spTgt spid="172"/>
                                        </p:tgtEl>
                                        <p:attrNameLst>
                                          <p:attrName>ppt_x</p:attrName>
                                        </p:attrNameLst>
                                      </p:cBhvr>
                                      <p:tavLst>
                                        <p:tav tm="0">
                                          <p:val>
                                            <p:strVal val="#ppt_x"/>
                                          </p:val>
                                        </p:tav>
                                        <p:tav tm="100000">
                                          <p:val>
                                            <p:strVal val="#ppt_x"/>
                                          </p:val>
                                        </p:tav>
                                      </p:tavLst>
                                    </p:anim>
                                    <p:anim calcmode="lin" valueType="num">
                                      <p:cBhvr>
                                        <p:cTn id="391" dur="1000" fill="hold"/>
                                        <p:tgtEl>
                                          <p:spTgt spid="172"/>
                                        </p:tgtEl>
                                        <p:attrNameLst>
                                          <p:attrName>ppt_y</p:attrName>
                                        </p:attrNameLst>
                                      </p:cBhvr>
                                      <p:tavLst>
                                        <p:tav tm="0">
                                          <p:val>
                                            <p:strVal val="#ppt_y+.1"/>
                                          </p:val>
                                        </p:tav>
                                        <p:tav tm="100000">
                                          <p:val>
                                            <p:strVal val="#ppt_y"/>
                                          </p:val>
                                        </p:tav>
                                      </p:tavLst>
                                    </p:anim>
                                  </p:childTnLst>
                                </p:cTn>
                              </p:par>
                              <p:par>
                                <p:cTn id="392" presetID="42" presetClass="entr" presetSubtype="0" fill="hold" grpId="0" nodeType="withEffect">
                                  <p:stCondLst>
                                    <p:cond delay="0"/>
                                  </p:stCondLst>
                                  <p:childTnLst>
                                    <p:set>
                                      <p:cBhvr>
                                        <p:cTn id="393" dur="1" fill="hold">
                                          <p:stCondLst>
                                            <p:cond delay="0"/>
                                          </p:stCondLst>
                                        </p:cTn>
                                        <p:tgtEl>
                                          <p:spTgt spid="181"/>
                                        </p:tgtEl>
                                        <p:attrNameLst>
                                          <p:attrName>style.visibility</p:attrName>
                                        </p:attrNameLst>
                                      </p:cBhvr>
                                      <p:to>
                                        <p:strVal val="visible"/>
                                      </p:to>
                                    </p:set>
                                    <p:animEffect transition="in" filter="fade">
                                      <p:cBhvr>
                                        <p:cTn id="394" dur="1000"/>
                                        <p:tgtEl>
                                          <p:spTgt spid="181"/>
                                        </p:tgtEl>
                                      </p:cBhvr>
                                    </p:animEffect>
                                    <p:anim calcmode="lin" valueType="num">
                                      <p:cBhvr>
                                        <p:cTn id="395" dur="1000" fill="hold"/>
                                        <p:tgtEl>
                                          <p:spTgt spid="181"/>
                                        </p:tgtEl>
                                        <p:attrNameLst>
                                          <p:attrName>ppt_x</p:attrName>
                                        </p:attrNameLst>
                                      </p:cBhvr>
                                      <p:tavLst>
                                        <p:tav tm="0">
                                          <p:val>
                                            <p:strVal val="#ppt_x"/>
                                          </p:val>
                                        </p:tav>
                                        <p:tav tm="100000">
                                          <p:val>
                                            <p:strVal val="#ppt_x"/>
                                          </p:val>
                                        </p:tav>
                                      </p:tavLst>
                                    </p:anim>
                                    <p:anim calcmode="lin" valueType="num">
                                      <p:cBhvr>
                                        <p:cTn id="396" dur="1000" fill="hold"/>
                                        <p:tgtEl>
                                          <p:spTgt spid="181"/>
                                        </p:tgtEl>
                                        <p:attrNameLst>
                                          <p:attrName>ppt_y</p:attrName>
                                        </p:attrNameLst>
                                      </p:cBhvr>
                                      <p:tavLst>
                                        <p:tav tm="0">
                                          <p:val>
                                            <p:strVal val="#ppt_y+.1"/>
                                          </p:val>
                                        </p:tav>
                                        <p:tav tm="100000">
                                          <p:val>
                                            <p:strVal val="#ppt_y"/>
                                          </p:val>
                                        </p:tav>
                                      </p:tavLst>
                                    </p:anim>
                                  </p:childTnLst>
                                </p:cTn>
                              </p:par>
                              <p:par>
                                <p:cTn id="397" presetID="42" presetClass="entr" presetSubtype="0" fill="hold" grpId="0" nodeType="withEffect">
                                  <p:stCondLst>
                                    <p:cond delay="0"/>
                                  </p:stCondLst>
                                  <p:childTnLst>
                                    <p:set>
                                      <p:cBhvr>
                                        <p:cTn id="398" dur="1" fill="hold">
                                          <p:stCondLst>
                                            <p:cond delay="0"/>
                                          </p:stCondLst>
                                        </p:cTn>
                                        <p:tgtEl>
                                          <p:spTgt spid="139"/>
                                        </p:tgtEl>
                                        <p:attrNameLst>
                                          <p:attrName>style.visibility</p:attrName>
                                        </p:attrNameLst>
                                      </p:cBhvr>
                                      <p:to>
                                        <p:strVal val="visible"/>
                                      </p:to>
                                    </p:set>
                                    <p:animEffect transition="in" filter="fade">
                                      <p:cBhvr>
                                        <p:cTn id="399" dur="1000"/>
                                        <p:tgtEl>
                                          <p:spTgt spid="139"/>
                                        </p:tgtEl>
                                      </p:cBhvr>
                                    </p:animEffect>
                                    <p:anim calcmode="lin" valueType="num">
                                      <p:cBhvr>
                                        <p:cTn id="400" dur="1000" fill="hold"/>
                                        <p:tgtEl>
                                          <p:spTgt spid="139"/>
                                        </p:tgtEl>
                                        <p:attrNameLst>
                                          <p:attrName>ppt_x</p:attrName>
                                        </p:attrNameLst>
                                      </p:cBhvr>
                                      <p:tavLst>
                                        <p:tav tm="0">
                                          <p:val>
                                            <p:strVal val="#ppt_x"/>
                                          </p:val>
                                        </p:tav>
                                        <p:tav tm="100000">
                                          <p:val>
                                            <p:strVal val="#ppt_x"/>
                                          </p:val>
                                        </p:tav>
                                      </p:tavLst>
                                    </p:anim>
                                    <p:anim calcmode="lin" valueType="num">
                                      <p:cBhvr>
                                        <p:cTn id="401" dur="1000" fill="hold"/>
                                        <p:tgtEl>
                                          <p:spTgt spid="139"/>
                                        </p:tgtEl>
                                        <p:attrNameLst>
                                          <p:attrName>ppt_y</p:attrName>
                                        </p:attrNameLst>
                                      </p:cBhvr>
                                      <p:tavLst>
                                        <p:tav tm="0">
                                          <p:val>
                                            <p:strVal val="#ppt_y+.1"/>
                                          </p:val>
                                        </p:tav>
                                        <p:tav tm="100000">
                                          <p:val>
                                            <p:strVal val="#ppt_y"/>
                                          </p:val>
                                        </p:tav>
                                      </p:tavLst>
                                    </p:anim>
                                  </p:childTnLst>
                                </p:cTn>
                              </p:par>
                              <p:par>
                                <p:cTn id="402" presetID="42" presetClass="entr" presetSubtype="0" fill="hold" grpId="0" nodeType="withEffect">
                                  <p:stCondLst>
                                    <p:cond delay="0"/>
                                  </p:stCondLst>
                                  <p:childTnLst>
                                    <p:set>
                                      <p:cBhvr>
                                        <p:cTn id="403" dur="1" fill="hold">
                                          <p:stCondLst>
                                            <p:cond delay="0"/>
                                          </p:stCondLst>
                                        </p:cTn>
                                        <p:tgtEl>
                                          <p:spTgt spid="238"/>
                                        </p:tgtEl>
                                        <p:attrNameLst>
                                          <p:attrName>style.visibility</p:attrName>
                                        </p:attrNameLst>
                                      </p:cBhvr>
                                      <p:to>
                                        <p:strVal val="visible"/>
                                      </p:to>
                                    </p:set>
                                    <p:animEffect transition="in" filter="fade">
                                      <p:cBhvr>
                                        <p:cTn id="404" dur="1000"/>
                                        <p:tgtEl>
                                          <p:spTgt spid="238"/>
                                        </p:tgtEl>
                                      </p:cBhvr>
                                    </p:animEffect>
                                    <p:anim calcmode="lin" valueType="num">
                                      <p:cBhvr>
                                        <p:cTn id="405" dur="1000" fill="hold"/>
                                        <p:tgtEl>
                                          <p:spTgt spid="238"/>
                                        </p:tgtEl>
                                        <p:attrNameLst>
                                          <p:attrName>ppt_x</p:attrName>
                                        </p:attrNameLst>
                                      </p:cBhvr>
                                      <p:tavLst>
                                        <p:tav tm="0">
                                          <p:val>
                                            <p:strVal val="#ppt_x"/>
                                          </p:val>
                                        </p:tav>
                                        <p:tav tm="100000">
                                          <p:val>
                                            <p:strVal val="#ppt_x"/>
                                          </p:val>
                                        </p:tav>
                                      </p:tavLst>
                                    </p:anim>
                                    <p:anim calcmode="lin" valueType="num">
                                      <p:cBhvr>
                                        <p:cTn id="406" dur="1000" fill="hold"/>
                                        <p:tgtEl>
                                          <p:spTgt spid="238"/>
                                        </p:tgtEl>
                                        <p:attrNameLst>
                                          <p:attrName>ppt_y</p:attrName>
                                        </p:attrNameLst>
                                      </p:cBhvr>
                                      <p:tavLst>
                                        <p:tav tm="0">
                                          <p:val>
                                            <p:strVal val="#ppt_y+.1"/>
                                          </p:val>
                                        </p:tav>
                                        <p:tav tm="100000">
                                          <p:val>
                                            <p:strVal val="#ppt_y"/>
                                          </p:val>
                                        </p:tav>
                                      </p:tavLst>
                                    </p:anim>
                                  </p:childTnLst>
                                </p:cTn>
                              </p:par>
                              <p:par>
                                <p:cTn id="407" presetID="42" presetClass="entr" presetSubtype="0" fill="hold" grpId="0" nodeType="withEffect">
                                  <p:stCondLst>
                                    <p:cond delay="0"/>
                                  </p:stCondLst>
                                  <p:childTnLst>
                                    <p:set>
                                      <p:cBhvr>
                                        <p:cTn id="408" dur="1" fill="hold">
                                          <p:stCondLst>
                                            <p:cond delay="0"/>
                                          </p:stCondLst>
                                        </p:cTn>
                                        <p:tgtEl>
                                          <p:spTgt spid="157"/>
                                        </p:tgtEl>
                                        <p:attrNameLst>
                                          <p:attrName>style.visibility</p:attrName>
                                        </p:attrNameLst>
                                      </p:cBhvr>
                                      <p:to>
                                        <p:strVal val="visible"/>
                                      </p:to>
                                    </p:set>
                                    <p:animEffect transition="in" filter="fade">
                                      <p:cBhvr>
                                        <p:cTn id="409" dur="1000"/>
                                        <p:tgtEl>
                                          <p:spTgt spid="157"/>
                                        </p:tgtEl>
                                      </p:cBhvr>
                                    </p:animEffect>
                                    <p:anim calcmode="lin" valueType="num">
                                      <p:cBhvr>
                                        <p:cTn id="410" dur="1000" fill="hold"/>
                                        <p:tgtEl>
                                          <p:spTgt spid="157"/>
                                        </p:tgtEl>
                                        <p:attrNameLst>
                                          <p:attrName>ppt_x</p:attrName>
                                        </p:attrNameLst>
                                      </p:cBhvr>
                                      <p:tavLst>
                                        <p:tav tm="0">
                                          <p:val>
                                            <p:strVal val="#ppt_x"/>
                                          </p:val>
                                        </p:tav>
                                        <p:tav tm="100000">
                                          <p:val>
                                            <p:strVal val="#ppt_x"/>
                                          </p:val>
                                        </p:tav>
                                      </p:tavLst>
                                    </p:anim>
                                    <p:anim calcmode="lin" valueType="num">
                                      <p:cBhvr>
                                        <p:cTn id="411" dur="1000" fill="hold"/>
                                        <p:tgtEl>
                                          <p:spTgt spid="157"/>
                                        </p:tgtEl>
                                        <p:attrNameLst>
                                          <p:attrName>ppt_y</p:attrName>
                                        </p:attrNameLst>
                                      </p:cBhvr>
                                      <p:tavLst>
                                        <p:tav tm="0">
                                          <p:val>
                                            <p:strVal val="#ppt_y+.1"/>
                                          </p:val>
                                        </p:tav>
                                        <p:tav tm="100000">
                                          <p:val>
                                            <p:strVal val="#ppt_y"/>
                                          </p:val>
                                        </p:tav>
                                      </p:tavLst>
                                    </p:anim>
                                  </p:childTnLst>
                                </p:cTn>
                              </p:par>
                              <p:par>
                                <p:cTn id="412" presetID="42" presetClass="entr" presetSubtype="0" fill="hold" grpId="0" nodeType="withEffect">
                                  <p:stCondLst>
                                    <p:cond delay="0"/>
                                  </p:stCondLst>
                                  <p:childTnLst>
                                    <p:set>
                                      <p:cBhvr>
                                        <p:cTn id="413" dur="1" fill="hold">
                                          <p:stCondLst>
                                            <p:cond delay="0"/>
                                          </p:stCondLst>
                                        </p:cTn>
                                        <p:tgtEl>
                                          <p:spTgt spid="166"/>
                                        </p:tgtEl>
                                        <p:attrNameLst>
                                          <p:attrName>style.visibility</p:attrName>
                                        </p:attrNameLst>
                                      </p:cBhvr>
                                      <p:to>
                                        <p:strVal val="visible"/>
                                      </p:to>
                                    </p:set>
                                    <p:animEffect transition="in" filter="fade">
                                      <p:cBhvr>
                                        <p:cTn id="414" dur="1000"/>
                                        <p:tgtEl>
                                          <p:spTgt spid="166"/>
                                        </p:tgtEl>
                                      </p:cBhvr>
                                    </p:animEffect>
                                    <p:anim calcmode="lin" valueType="num">
                                      <p:cBhvr>
                                        <p:cTn id="415" dur="1000" fill="hold"/>
                                        <p:tgtEl>
                                          <p:spTgt spid="166"/>
                                        </p:tgtEl>
                                        <p:attrNameLst>
                                          <p:attrName>ppt_x</p:attrName>
                                        </p:attrNameLst>
                                      </p:cBhvr>
                                      <p:tavLst>
                                        <p:tav tm="0">
                                          <p:val>
                                            <p:strVal val="#ppt_x"/>
                                          </p:val>
                                        </p:tav>
                                        <p:tav tm="100000">
                                          <p:val>
                                            <p:strVal val="#ppt_x"/>
                                          </p:val>
                                        </p:tav>
                                      </p:tavLst>
                                    </p:anim>
                                    <p:anim calcmode="lin" valueType="num">
                                      <p:cBhvr>
                                        <p:cTn id="416" dur="1000" fill="hold"/>
                                        <p:tgtEl>
                                          <p:spTgt spid="166"/>
                                        </p:tgtEl>
                                        <p:attrNameLst>
                                          <p:attrName>ppt_y</p:attrName>
                                        </p:attrNameLst>
                                      </p:cBhvr>
                                      <p:tavLst>
                                        <p:tav tm="0">
                                          <p:val>
                                            <p:strVal val="#ppt_y+.1"/>
                                          </p:val>
                                        </p:tav>
                                        <p:tav tm="100000">
                                          <p:val>
                                            <p:strVal val="#ppt_y"/>
                                          </p:val>
                                        </p:tav>
                                      </p:tavLst>
                                    </p:anim>
                                  </p:childTnLst>
                                </p:cTn>
                              </p:par>
                              <p:par>
                                <p:cTn id="417" presetID="42" presetClass="entr" presetSubtype="0" fill="hold" grpId="0" nodeType="withEffect">
                                  <p:stCondLst>
                                    <p:cond delay="0"/>
                                  </p:stCondLst>
                                  <p:childTnLst>
                                    <p:set>
                                      <p:cBhvr>
                                        <p:cTn id="418" dur="1" fill="hold">
                                          <p:stCondLst>
                                            <p:cond delay="0"/>
                                          </p:stCondLst>
                                        </p:cTn>
                                        <p:tgtEl>
                                          <p:spTgt spid="165"/>
                                        </p:tgtEl>
                                        <p:attrNameLst>
                                          <p:attrName>style.visibility</p:attrName>
                                        </p:attrNameLst>
                                      </p:cBhvr>
                                      <p:to>
                                        <p:strVal val="visible"/>
                                      </p:to>
                                    </p:set>
                                    <p:animEffect transition="in" filter="fade">
                                      <p:cBhvr>
                                        <p:cTn id="419" dur="1000"/>
                                        <p:tgtEl>
                                          <p:spTgt spid="165"/>
                                        </p:tgtEl>
                                      </p:cBhvr>
                                    </p:animEffect>
                                    <p:anim calcmode="lin" valueType="num">
                                      <p:cBhvr>
                                        <p:cTn id="420" dur="1000" fill="hold"/>
                                        <p:tgtEl>
                                          <p:spTgt spid="165"/>
                                        </p:tgtEl>
                                        <p:attrNameLst>
                                          <p:attrName>ppt_x</p:attrName>
                                        </p:attrNameLst>
                                      </p:cBhvr>
                                      <p:tavLst>
                                        <p:tav tm="0">
                                          <p:val>
                                            <p:strVal val="#ppt_x"/>
                                          </p:val>
                                        </p:tav>
                                        <p:tav tm="100000">
                                          <p:val>
                                            <p:strVal val="#ppt_x"/>
                                          </p:val>
                                        </p:tav>
                                      </p:tavLst>
                                    </p:anim>
                                    <p:anim calcmode="lin" valueType="num">
                                      <p:cBhvr>
                                        <p:cTn id="421" dur="1000" fill="hold"/>
                                        <p:tgtEl>
                                          <p:spTgt spid="165"/>
                                        </p:tgtEl>
                                        <p:attrNameLst>
                                          <p:attrName>ppt_y</p:attrName>
                                        </p:attrNameLst>
                                      </p:cBhvr>
                                      <p:tavLst>
                                        <p:tav tm="0">
                                          <p:val>
                                            <p:strVal val="#ppt_y+.1"/>
                                          </p:val>
                                        </p:tav>
                                        <p:tav tm="100000">
                                          <p:val>
                                            <p:strVal val="#ppt_y"/>
                                          </p:val>
                                        </p:tav>
                                      </p:tavLst>
                                    </p:anim>
                                  </p:childTnLst>
                                </p:cTn>
                              </p:par>
                              <p:par>
                                <p:cTn id="422" presetID="42" presetClass="entr" presetSubtype="0" fill="hold" grpId="0" nodeType="withEffect">
                                  <p:stCondLst>
                                    <p:cond delay="0"/>
                                  </p:stCondLst>
                                  <p:childTnLst>
                                    <p:set>
                                      <p:cBhvr>
                                        <p:cTn id="423" dur="1" fill="hold">
                                          <p:stCondLst>
                                            <p:cond delay="0"/>
                                          </p:stCondLst>
                                        </p:cTn>
                                        <p:tgtEl>
                                          <p:spTgt spid="148"/>
                                        </p:tgtEl>
                                        <p:attrNameLst>
                                          <p:attrName>style.visibility</p:attrName>
                                        </p:attrNameLst>
                                      </p:cBhvr>
                                      <p:to>
                                        <p:strVal val="visible"/>
                                      </p:to>
                                    </p:set>
                                    <p:animEffect transition="in" filter="fade">
                                      <p:cBhvr>
                                        <p:cTn id="424" dur="1000"/>
                                        <p:tgtEl>
                                          <p:spTgt spid="148"/>
                                        </p:tgtEl>
                                      </p:cBhvr>
                                    </p:animEffect>
                                    <p:anim calcmode="lin" valueType="num">
                                      <p:cBhvr>
                                        <p:cTn id="425" dur="1000" fill="hold"/>
                                        <p:tgtEl>
                                          <p:spTgt spid="148"/>
                                        </p:tgtEl>
                                        <p:attrNameLst>
                                          <p:attrName>ppt_x</p:attrName>
                                        </p:attrNameLst>
                                      </p:cBhvr>
                                      <p:tavLst>
                                        <p:tav tm="0">
                                          <p:val>
                                            <p:strVal val="#ppt_x"/>
                                          </p:val>
                                        </p:tav>
                                        <p:tav tm="100000">
                                          <p:val>
                                            <p:strVal val="#ppt_x"/>
                                          </p:val>
                                        </p:tav>
                                      </p:tavLst>
                                    </p:anim>
                                    <p:anim calcmode="lin" valueType="num">
                                      <p:cBhvr>
                                        <p:cTn id="426"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1"/>
                  </p:tgtEl>
                </p:cond>
              </p:nextCondLst>
            </p:seq>
            <p:seq concurrent="1" nextAc="seek">
              <p:cTn id="427" restart="whenNotActive" fill="hold" evtFilter="cancelBubble" nodeType="interactiveSeq">
                <p:stCondLst>
                  <p:cond evt="onClick" delay="0">
                    <p:tgtEl>
                      <p:spTgt spid="30"/>
                    </p:tgtEl>
                  </p:cond>
                </p:stCondLst>
                <p:endSync evt="end" delay="0">
                  <p:rtn val="all"/>
                </p:endSync>
                <p:childTnLst>
                  <p:par>
                    <p:cTn id="428" fill="hold">
                      <p:stCondLst>
                        <p:cond delay="0"/>
                      </p:stCondLst>
                      <p:childTnLst>
                        <p:par>
                          <p:cTn id="429" fill="hold">
                            <p:stCondLst>
                              <p:cond delay="0"/>
                            </p:stCondLst>
                            <p:childTnLst>
                              <p:par>
                                <p:cTn id="430" presetID="16" presetClass="entr" presetSubtype="21" fill="hold" grpId="0" nodeType="clickEffect">
                                  <p:stCondLst>
                                    <p:cond delay="0"/>
                                  </p:stCondLst>
                                  <p:childTnLst>
                                    <p:set>
                                      <p:cBhvr>
                                        <p:cTn id="431" dur="1" fill="hold">
                                          <p:stCondLst>
                                            <p:cond delay="0"/>
                                          </p:stCondLst>
                                        </p:cTn>
                                        <p:tgtEl>
                                          <p:spTgt spid="3"/>
                                        </p:tgtEl>
                                        <p:attrNameLst>
                                          <p:attrName>style.visibility</p:attrName>
                                        </p:attrNameLst>
                                      </p:cBhvr>
                                      <p:to>
                                        <p:strVal val="visible"/>
                                      </p:to>
                                    </p:set>
                                    <p:animEffect transition="in" filter="barn(inVertical)">
                                      <p:cBhvr>
                                        <p:cTn id="432" dur="500"/>
                                        <p:tgtEl>
                                          <p:spTgt spid="3"/>
                                        </p:tgtEl>
                                      </p:cBhvr>
                                    </p:animEffect>
                                  </p:childTnLst>
                                </p:cTn>
                              </p:par>
                              <p:par>
                                <p:cTn id="433" presetID="16" presetClass="entr" presetSubtype="21" fill="hold" grpId="0" nodeType="withEffect">
                                  <p:stCondLst>
                                    <p:cond delay="0"/>
                                  </p:stCondLst>
                                  <p:childTnLst>
                                    <p:set>
                                      <p:cBhvr>
                                        <p:cTn id="434" dur="1" fill="hold">
                                          <p:stCondLst>
                                            <p:cond delay="0"/>
                                          </p:stCondLst>
                                        </p:cTn>
                                        <p:tgtEl>
                                          <p:spTgt spid="4"/>
                                        </p:tgtEl>
                                        <p:attrNameLst>
                                          <p:attrName>style.visibility</p:attrName>
                                        </p:attrNameLst>
                                      </p:cBhvr>
                                      <p:to>
                                        <p:strVal val="visible"/>
                                      </p:to>
                                    </p:set>
                                    <p:animEffect transition="in" filter="barn(inVertical)">
                                      <p:cBhvr>
                                        <p:cTn id="435" dur="500"/>
                                        <p:tgtEl>
                                          <p:spTgt spid="4"/>
                                        </p:tgtEl>
                                      </p:cBhvr>
                                    </p:animEffect>
                                  </p:childTnLst>
                                  <p:subTnLst>
                                    <p:audio>
                                      <p:cMediaNode>
                                        <p:cTn display="0" masterRel="sameClick">
                                          <p:stCondLst>
                                            <p:cond evt="begin" delay="0">
                                              <p:tn val="433"/>
                                            </p:cond>
                                          </p:stCondLst>
                                          <p:endCondLst>
                                            <p:cond evt="onStopAudio" delay="0">
                                              <p:tgtEl>
                                                <p:sldTgt/>
                                              </p:tgtEl>
                                            </p:cond>
                                          </p:endCondLst>
                                        </p:cTn>
                                        <p:tgtEl>
                                          <p:sndTgt r:embed="rId2" name="chimes.wav"/>
                                        </p:tgtEl>
                                      </p:cMediaNode>
                                    </p:audio>
                                  </p:subTnLst>
                                </p:cTn>
                              </p:par>
                              <p:par>
                                <p:cTn id="436" presetID="16" presetClass="entr" presetSubtype="21" fill="hold" grpId="0" nodeType="withEffect">
                                  <p:stCondLst>
                                    <p:cond delay="0"/>
                                  </p:stCondLst>
                                  <p:childTnLst>
                                    <p:set>
                                      <p:cBhvr>
                                        <p:cTn id="437" dur="1" fill="hold">
                                          <p:stCondLst>
                                            <p:cond delay="0"/>
                                          </p:stCondLst>
                                        </p:cTn>
                                        <p:tgtEl>
                                          <p:spTgt spid="174"/>
                                        </p:tgtEl>
                                        <p:attrNameLst>
                                          <p:attrName>style.visibility</p:attrName>
                                        </p:attrNameLst>
                                      </p:cBhvr>
                                      <p:to>
                                        <p:strVal val="visible"/>
                                      </p:to>
                                    </p:set>
                                    <p:animEffect transition="in" filter="barn(inVertical)">
                                      <p:cBhvr>
                                        <p:cTn id="438" dur="500"/>
                                        <p:tgtEl>
                                          <p:spTgt spid="174"/>
                                        </p:tgtEl>
                                      </p:cBhvr>
                                    </p:animEffect>
                                  </p:childTnLst>
                                  <p:subTnLst>
                                    <p:audio>
                                      <p:cMediaNode>
                                        <p:cTn display="0" masterRel="sameClick">
                                          <p:stCondLst>
                                            <p:cond evt="begin" delay="0">
                                              <p:tn val="436"/>
                                            </p:cond>
                                          </p:stCondLst>
                                          <p:endCondLst>
                                            <p:cond evt="onStopAudio" delay="0">
                                              <p:tgtEl>
                                                <p:sldTgt/>
                                              </p:tgtEl>
                                            </p:cond>
                                          </p:endCondLst>
                                        </p:cTn>
                                        <p:tgtEl>
                                          <p:sndTgt r:embed="rId2" name="chimes.wav"/>
                                        </p:tgtEl>
                                      </p:cMediaNode>
                                    </p:audio>
                                  </p:subTnLst>
                                </p:cTn>
                              </p:par>
                              <p:par>
                                <p:cTn id="439" presetID="16" presetClass="entr" presetSubtype="21" fill="hold" grpId="0" nodeType="withEffect">
                                  <p:stCondLst>
                                    <p:cond delay="0"/>
                                  </p:stCondLst>
                                  <p:childTnLst>
                                    <p:set>
                                      <p:cBhvr>
                                        <p:cTn id="440" dur="1" fill="hold">
                                          <p:stCondLst>
                                            <p:cond delay="0"/>
                                          </p:stCondLst>
                                        </p:cTn>
                                        <p:tgtEl>
                                          <p:spTgt spid="138"/>
                                        </p:tgtEl>
                                        <p:attrNameLst>
                                          <p:attrName>style.visibility</p:attrName>
                                        </p:attrNameLst>
                                      </p:cBhvr>
                                      <p:to>
                                        <p:strVal val="visible"/>
                                      </p:to>
                                    </p:set>
                                    <p:animEffect transition="in" filter="barn(inVertical)">
                                      <p:cBhvr>
                                        <p:cTn id="441" dur="500"/>
                                        <p:tgtEl>
                                          <p:spTgt spid="138"/>
                                        </p:tgtEl>
                                      </p:cBhvr>
                                    </p:animEffect>
                                  </p:childTnLst>
                                  <p:subTnLst>
                                    <p:audio>
                                      <p:cMediaNode>
                                        <p:cTn display="0" masterRel="sameClick">
                                          <p:stCondLst>
                                            <p:cond evt="begin" delay="0">
                                              <p:tn val="439"/>
                                            </p:cond>
                                          </p:stCondLst>
                                          <p:endCondLst>
                                            <p:cond evt="onStopAudio" delay="0">
                                              <p:tgtEl>
                                                <p:sldTgt/>
                                              </p:tgtEl>
                                            </p:cond>
                                          </p:endCondLst>
                                        </p:cTn>
                                        <p:tgtEl>
                                          <p:sndTgt r:embed="rId2" name="chimes.wav"/>
                                        </p:tgtEl>
                                      </p:cMediaNode>
                                    </p:audio>
                                  </p:subTnLst>
                                </p:cTn>
                              </p:par>
                              <p:par>
                                <p:cTn id="442" presetID="16" presetClass="entr" presetSubtype="21" fill="hold" grpId="0" nodeType="withEffect">
                                  <p:stCondLst>
                                    <p:cond delay="0"/>
                                  </p:stCondLst>
                                  <p:childTnLst>
                                    <p:set>
                                      <p:cBhvr>
                                        <p:cTn id="443" dur="1" fill="hold">
                                          <p:stCondLst>
                                            <p:cond delay="0"/>
                                          </p:stCondLst>
                                        </p:cTn>
                                        <p:tgtEl>
                                          <p:spTgt spid="237"/>
                                        </p:tgtEl>
                                        <p:attrNameLst>
                                          <p:attrName>style.visibility</p:attrName>
                                        </p:attrNameLst>
                                      </p:cBhvr>
                                      <p:to>
                                        <p:strVal val="visible"/>
                                      </p:to>
                                    </p:set>
                                    <p:animEffect transition="in" filter="barn(inVertical)">
                                      <p:cBhvr>
                                        <p:cTn id="444" dur="500"/>
                                        <p:tgtEl>
                                          <p:spTgt spid="237"/>
                                        </p:tgtEl>
                                      </p:cBhvr>
                                    </p:animEffect>
                                  </p:childTnLst>
                                  <p:subTnLst>
                                    <p:audio>
                                      <p:cMediaNode>
                                        <p:cTn display="0" masterRel="sameClick">
                                          <p:stCondLst>
                                            <p:cond evt="begin" delay="0">
                                              <p:tn val="442"/>
                                            </p:cond>
                                          </p:stCondLst>
                                          <p:endCondLst>
                                            <p:cond evt="onStopAudio" delay="0">
                                              <p:tgtEl>
                                                <p:sldTgt/>
                                              </p:tgtEl>
                                            </p:cond>
                                          </p:endCondLst>
                                        </p:cTn>
                                        <p:tgtEl>
                                          <p:sndTgt r:embed="rId2" name="chimes.wav"/>
                                        </p:tgtEl>
                                      </p:cMediaNode>
                                    </p:audio>
                                  </p:subTnLst>
                                </p:cTn>
                              </p:par>
                              <p:par>
                                <p:cTn id="445" presetID="16" presetClass="entr" presetSubtype="21" fill="hold" grpId="0" nodeType="withEffect">
                                  <p:stCondLst>
                                    <p:cond delay="0"/>
                                  </p:stCondLst>
                                  <p:childTnLst>
                                    <p:set>
                                      <p:cBhvr>
                                        <p:cTn id="446" dur="1" fill="hold">
                                          <p:stCondLst>
                                            <p:cond delay="0"/>
                                          </p:stCondLst>
                                        </p:cTn>
                                        <p:tgtEl>
                                          <p:spTgt spid="156"/>
                                        </p:tgtEl>
                                        <p:attrNameLst>
                                          <p:attrName>style.visibility</p:attrName>
                                        </p:attrNameLst>
                                      </p:cBhvr>
                                      <p:to>
                                        <p:strVal val="visible"/>
                                      </p:to>
                                    </p:set>
                                    <p:animEffect transition="in" filter="barn(inVertical)">
                                      <p:cBhvr>
                                        <p:cTn id="447" dur="500"/>
                                        <p:tgtEl>
                                          <p:spTgt spid="156"/>
                                        </p:tgtEl>
                                      </p:cBhvr>
                                    </p:animEffect>
                                  </p:childTnLst>
                                  <p:subTnLst>
                                    <p:audio>
                                      <p:cMediaNode>
                                        <p:cTn display="0" masterRel="sameClick">
                                          <p:stCondLst>
                                            <p:cond evt="begin" delay="0">
                                              <p:tn val="445"/>
                                            </p:cond>
                                          </p:stCondLst>
                                          <p:endCondLst>
                                            <p:cond evt="onStopAudio" delay="0">
                                              <p:tgtEl>
                                                <p:sldTgt/>
                                              </p:tgtEl>
                                            </p:cond>
                                          </p:endCondLst>
                                        </p:cTn>
                                        <p:tgtEl>
                                          <p:sndTgt r:embed="rId2" name="chimes.wav"/>
                                        </p:tgtEl>
                                      </p:cMediaNode>
                                    </p:audio>
                                  </p:subTnLst>
                                </p:cTn>
                              </p:par>
                              <p:par>
                                <p:cTn id="448" presetID="16" presetClass="entr" presetSubtype="21" fill="hold" grpId="0" nodeType="withEffect">
                                  <p:stCondLst>
                                    <p:cond delay="0"/>
                                  </p:stCondLst>
                                  <p:childTnLst>
                                    <p:set>
                                      <p:cBhvr>
                                        <p:cTn id="449" dur="1" fill="hold">
                                          <p:stCondLst>
                                            <p:cond delay="0"/>
                                          </p:stCondLst>
                                        </p:cTn>
                                        <p:tgtEl>
                                          <p:spTgt spid="147"/>
                                        </p:tgtEl>
                                        <p:attrNameLst>
                                          <p:attrName>style.visibility</p:attrName>
                                        </p:attrNameLst>
                                      </p:cBhvr>
                                      <p:to>
                                        <p:strVal val="visible"/>
                                      </p:to>
                                    </p:set>
                                    <p:animEffect transition="in" filter="barn(inVertical)">
                                      <p:cBhvr>
                                        <p:cTn id="450" dur="500"/>
                                        <p:tgtEl>
                                          <p:spTgt spid="147"/>
                                        </p:tgtEl>
                                      </p:cBhvr>
                                    </p:animEffect>
                                  </p:childTnLst>
                                  <p:subTnLst>
                                    <p:audio>
                                      <p:cMediaNode>
                                        <p:cTn display="0" masterRel="sameClick">
                                          <p:stCondLst>
                                            <p:cond evt="begin" delay="0">
                                              <p:tn val="44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0"/>
                  </p:tgtEl>
                </p:cond>
              </p:nextCondLst>
            </p:seq>
            <p:seq concurrent="1" nextAc="seek">
              <p:cTn id="451" restart="whenNotActive" fill="hold" evtFilter="cancelBubble" nodeType="interactiveSeq">
                <p:stCondLst>
                  <p:cond evt="onClick" delay="0">
                    <p:tgtEl>
                      <p:spTgt spid="32"/>
                    </p:tgtEl>
                  </p:cond>
                </p:stCondLst>
                <p:endSync evt="end" delay="0">
                  <p:rtn val="all"/>
                </p:endSync>
                <p:childTnLst>
                  <p:par>
                    <p:cTn id="452" fill="hold">
                      <p:stCondLst>
                        <p:cond delay="0"/>
                      </p:stCondLst>
                      <p:childTnLst>
                        <p:par>
                          <p:cTn id="453" fill="hold">
                            <p:stCondLst>
                              <p:cond delay="0"/>
                            </p:stCondLst>
                            <p:childTnLst>
                              <p:par>
                                <p:cTn id="454" presetID="16" presetClass="entr" presetSubtype="21" fill="hold" grpId="0" nodeType="withEffect">
                                  <p:stCondLst>
                                    <p:cond delay="0"/>
                                  </p:stCondLst>
                                  <p:childTnLst>
                                    <p:set>
                                      <p:cBhvr>
                                        <p:cTn id="455" dur="1" fill="hold">
                                          <p:stCondLst>
                                            <p:cond delay="0"/>
                                          </p:stCondLst>
                                        </p:cTn>
                                        <p:tgtEl>
                                          <p:spTgt spid="149"/>
                                        </p:tgtEl>
                                        <p:attrNameLst>
                                          <p:attrName>style.visibility</p:attrName>
                                        </p:attrNameLst>
                                      </p:cBhvr>
                                      <p:to>
                                        <p:strVal val="visible"/>
                                      </p:to>
                                    </p:set>
                                    <p:animEffect transition="in" filter="barn(inVertical)">
                                      <p:cBhvr>
                                        <p:cTn id="456" dur="500"/>
                                        <p:tgtEl>
                                          <p:spTgt spid="149"/>
                                        </p:tgtEl>
                                      </p:cBhvr>
                                    </p:animEffect>
                                  </p:childTnLst>
                                  <p:subTnLst>
                                    <p:audio>
                                      <p:cMediaNode>
                                        <p:cTn display="0" masterRel="sameClick">
                                          <p:stCondLst>
                                            <p:cond evt="begin" delay="0">
                                              <p:tn val="454"/>
                                            </p:cond>
                                          </p:stCondLst>
                                          <p:endCondLst>
                                            <p:cond evt="onStopAudio" delay="0">
                                              <p:tgtEl>
                                                <p:sldTgt/>
                                              </p:tgtEl>
                                            </p:cond>
                                          </p:endCondLst>
                                        </p:cTn>
                                        <p:tgtEl>
                                          <p:sndTgt r:embed="rId2" name="chimes.wav"/>
                                        </p:tgtEl>
                                      </p:cMediaNode>
                                    </p:audio>
                                  </p:subTnLst>
                                </p:cTn>
                              </p:par>
                            </p:childTnLst>
                          </p:cTn>
                        </p:par>
                      </p:childTnLst>
                    </p:cTn>
                  </p:par>
                  <p:par>
                    <p:cTn id="457" fill="hold">
                      <p:stCondLst>
                        <p:cond delay="indefinite"/>
                      </p:stCondLst>
                      <p:childTnLst>
                        <p:par>
                          <p:cTn id="458" fill="hold">
                            <p:stCondLst>
                              <p:cond delay="0"/>
                            </p:stCondLst>
                            <p:childTnLst>
                              <p:par>
                                <p:cTn id="459" presetID="42" presetClass="entr" presetSubtype="0" fill="hold" grpId="0" nodeType="clickEffect">
                                  <p:stCondLst>
                                    <p:cond delay="0"/>
                                  </p:stCondLst>
                                  <p:childTnLst>
                                    <p:set>
                                      <p:cBhvr>
                                        <p:cTn id="460" dur="1" fill="hold">
                                          <p:stCondLst>
                                            <p:cond delay="0"/>
                                          </p:stCondLst>
                                        </p:cTn>
                                        <p:tgtEl>
                                          <p:spTgt spid="220"/>
                                        </p:tgtEl>
                                        <p:attrNameLst>
                                          <p:attrName>style.visibility</p:attrName>
                                        </p:attrNameLst>
                                      </p:cBhvr>
                                      <p:to>
                                        <p:strVal val="visible"/>
                                      </p:to>
                                    </p:set>
                                    <p:animEffect transition="in" filter="fade">
                                      <p:cBhvr>
                                        <p:cTn id="461" dur="1000"/>
                                        <p:tgtEl>
                                          <p:spTgt spid="220"/>
                                        </p:tgtEl>
                                      </p:cBhvr>
                                    </p:animEffect>
                                    <p:anim calcmode="lin" valueType="num">
                                      <p:cBhvr>
                                        <p:cTn id="462" dur="1000" fill="hold"/>
                                        <p:tgtEl>
                                          <p:spTgt spid="220"/>
                                        </p:tgtEl>
                                        <p:attrNameLst>
                                          <p:attrName>ppt_x</p:attrName>
                                        </p:attrNameLst>
                                      </p:cBhvr>
                                      <p:tavLst>
                                        <p:tav tm="0">
                                          <p:val>
                                            <p:strVal val="#ppt_x"/>
                                          </p:val>
                                        </p:tav>
                                        <p:tav tm="100000">
                                          <p:val>
                                            <p:strVal val="#ppt_x"/>
                                          </p:val>
                                        </p:tav>
                                      </p:tavLst>
                                    </p:anim>
                                    <p:anim calcmode="lin" valueType="num">
                                      <p:cBhvr>
                                        <p:cTn id="463" dur="1000" fill="hold"/>
                                        <p:tgtEl>
                                          <p:spTgt spid="220"/>
                                        </p:tgtEl>
                                        <p:attrNameLst>
                                          <p:attrName>ppt_y</p:attrName>
                                        </p:attrNameLst>
                                      </p:cBhvr>
                                      <p:tavLst>
                                        <p:tav tm="0">
                                          <p:val>
                                            <p:strVal val="#ppt_y+.1"/>
                                          </p:val>
                                        </p:tav>
                                        <p:tav tm="100000">
                                          <p:val>
                                            <p:strVal val="#ppt_y"/>
                                          </p:val>
                                        </p:tav>
                                      </p:tavLst>
                                    </p:anim>
                                  </p:childTnLst>
                                </p:cTn>
                              </p:par>
                              <p:par>
                                <p:cTn id="464" presetID="42" presetClass="entr" presetSubtype="0" fill="hold" grpId="0" nodeType="withEffect">
                                  <p:stCondLst>
                                    <p:cond delay="0"/>
                                  </p:stCondLst>
                                  <p:childTnLst>
                                    <p:set>
                                      <p:cBhvr>
                                        <p:cTn id="465" dur="1" fill="hold">
                                          <p:stCondLst>
                                            <p:cond delay="0"/>
                                          </p:stCondLst>
                                        </p:cTn>
                                        <p:tgtEl>
                                          <p:spTgt spid="176"/>
                                        </p:tgtEl>
                                        <p:attrNameLst>
                                          <p:attrName>style.visibility</p:attrName>
                                        </p:attrNameLst>
                                      </p:cBhvr>
                                      <p:to>
                                        <p:strVal val="visible"/>
                                      </p:to>
                                    </p:set>
                                    <p:animEffect transition="in" filter="fade">
                                      <p:cBhvr>
                                        <p:cTn id="466" dur="1000"/>
                                        <p:tgtEl>
                                          <p:spTgt spid="176"/>
                                        </p:tgtEl>
                                      </p:cBhvr>
                                    </p:animEffect>
                                    <p:anim calcmode="lin" valueType="num">
                                      <p:cBhvr>
                                        <p:cTn id="467" dur="1000" fill="hold"/>
                                        <p:tgtEl>
                                          <p:spTgt spid="176"/>
                                        </p:tgtEl>
                                        <p:attrNameLst>
                                          <p:attrName>ppt_x</p:attrName>
                                        </p:attrNameLst>
                                      </p:cBhvr>
                                      <p:tavLst>
                                        <p:tav tm="0">
                                          <p:val>
                                            <p:strVal val="#ppt_x"/>
                                          </p:val>
                                        </p:tav>
                                        <p:tav tm="100000">
                                          <p:val>
                                            <p:strVal val="#ppt_x"/>
                                          </p:val>
                                        </p:tav>
                                      </p:tavLst>
                                    </p:anim>
                                    <p:anim calcmode="lin" valueType="num">
                                      <p:cBhvr>
                                        <p:cTn id="468" dur="1000" fill="hold"/>
                                        <p:tgtEl>
                                          <p:spTgt spid="176"/>
                                        </p:tgtEl>
                                        <p:attrNameLst>
                                          <p:attrName>ppt_y</p:attrName>
                                        </p:attrNameLst>
                                      </p:cBhvr>
                                      <p:tavLst>
                                        <p:tav tm="0">
                                          <p:val>
                                            <p:strVal val="#ppt_y+.1"/>
                                          </p:val>
                                        </p:tav>
                                        <p:tav tm="100000">
                                          <p:val>
                                            <p:strVal val="#ppt_y"/>
                                          </p:val>
                                        </p:tav>
                                      </p:tavLst>
                                    </p:anim>
                                  </p:childTnLst>
                                </p:cTn>
                              </p:par>
                              <p:par>
                                <p:cTn id="469" presetID="42" presetClass="entr" presetSubtype="0" fill="hold" grpId="0" nodeType="withEffect">
                                  <p:stCondLst>
                                    <p:cond delay="0"/>
                                  </p:stCondLst>
                                  <p:childTnLst>
                                    <p:set>
                                      <p:cBhvr>
                                        <p:cTn id="470" dur="1" fill="hold">
                                          <p:stCondLst>
                                            <p:cond delay="0"/>
                                          </p:stCondLst>
                                        </p:cTn>
                                        <p:tgtEl>
                                          <p:spTgt spid="140"/>
                                        </p:tgtEl>
                                        <p:attrNameLst>
                                          <p:attrName>style.visibility</p:attrName>
                                        </p:attrNameLst>
                                      </p:cBhvr>
                                      <p:to>
                                        <p:strVal val="visible"/>
                                      </p:to>
                                    </p:set>
                                    <p:animEffect transition="in" filter="fade">
                                      <p:cBhvr>
                                        <p:cTn id="471" dur="1000"/>
                                        <p:tgtEl>
                                          <p:spTgt spid="140"/>
                                        </p:tgtEl>
                                      </p:cBhvr>
                                    </p:animEffect>
                                    <p:anim calcmode="lin" valueType="num">
                                      <p:cBhvr>
                                        <p:cTn id="472" dur="1000" fill="hold"/>
                                        <p:tgtEl>
                                          <p:spTgt spid="140"/>
                                        </p:tgtEl>
                                        <p:attrNameLst>
                                          <p:attrName>ppt_x</p:attrName>
                                        </p:attrNameLst>
                                      </p:cBhvr>
                                      <p:tavLst>
                                        <p:tav tm="0">
                                          <p:val>
                                            <p:strVal val="#ppt_x"/>
                                          </p:val>
                                        </p:tav>
                                        <p:tav tm="100000">
                                          <p:val>
                                            <p:strVal val="#ppt_x"/>
                                          </p:val>
                                        </p:tav>
                                      </p:tavLst>
                                    </p:anim>
                                    <p:anim calcmode="lin" valueType="num">
                                      <p:cBhvr>
                                        <p:cTn id="473" dur="1000" fill="hold"/>
                                        <p:tgtEl>
                                          <p:spTgt spid="140"/>
                                        </p:tgtEl>
                                        <p:attrNameLst>
                                          <p:attrName>ppt_y</p:attrName>
                                        </p:attrNameLst>
                                      </p:cBhvr>
                                      <p:tavLst>
                                        <p:tav tm="0">
                                          <p:val>
                                            <p:strVal val="#ppt_y+.1"/>
                                          </p:val>
                                        </p:tav>
                                        <p:tav tm="100000">
                                          <p:val>
                                            <p:strVal val="#ppt_y"/>
                                          </p:val>
                                        </p:tav>
                                      </p:tavLst>
                                    </p:anim>
                                  </p:childTnLst>
                                </p:cTn>
                              </p:par>
                              <p:par>
                                <p:cTn id="474" presetID="42" presetClass="entr" presetSubtype="0" fill="hold" grpId="0" nodeType="withEffect">
                                  <p:stCondLst>
                                    <p:cond delay="0"/>
                                  </p:stCondLst>
                                  <p:childTnLst>
                                    <p:set>
                                      <p:cBhvr>
                                        <p:cTn id="475" dur="1" fill="hold">
                                          <p:stCondLst>
                                            <p:cond delay="0"/>
                                          </p:stCondLst>
                                        </p:cTn>
                                        <p:tgtEl>
                                          <p:spTgt spid="239"/>
                                        </p:tgtEl>
                                        <p:attrNameLst>
                                          <p:attrName>style.visibility</p:attrName>
                                        </p:attrNameLst>
                                      </p:cBhvr>
                                      <p:to>
                                        <p:strVal val="visible"/>
                                      </p:to>
                                    </p:set>
                                    <p:animEffect transition="in" filter="fade">
                                      <p:cBhvr>
                                        <p:cTn id="476" dur="1000"/>
                                        <p:tgtEl>
                                          <p:spTgt spid="239"/>
                                        </p:tgtEl>
                                      </p:cBhvr>
                                    </p:animEffect>
                                    <p:anim calcmode="lin" valueType="num">
                                      <p:cBhvr>
                                        <p:cTn id="477" dur="1000" fill="hold"/>
                                        <p:tgtEl>
                                          <p:spTgt spid="239"/>
                                        </p:tgtEl>
                                        <p:attrNameLst>
                                          <p:attrName>ppt_x</p:attrName>
                                        </p:attrNameLst>
                                      </p:cBhvr>
                                      <p:tavLst>
                                        <p:tav tm="0">
                                          <p:val>
                                            <p:strVal val="#ppt_x"/>
                                          </p:val>
                                        </p:tav>
                                        <p:tav tm="100000">
                                          <p:val>
                                            <p:strVal val="#ppt_x"/>
                                          </p:val>
                                        </p:tav>
                                      </p:tavLst>
                                    </p:anim>
                                    <p:anim calcmode="lin" valueType="num">
                                      <p:cBhvr>
                                        <p:cTn id="478" dur="1000" fill="hold"/>
                                        <p:tgtEl>
                                          <p:spTgt spid="239"/>
                                        </p:tgtEl>
                                        <p:attrNameLst>
                                          <p:attrName>ppt_y</p:attrName>
                                        </p:attrNameLst>
                                      </p:cBhvr>
                                      <p:tavLst>
                                        <p:tav tm="0">
                                          <p:val>
                                            <p:strVal val="#ppt_y+.1"/>
                                          </p:val>
                                        </p:tav>
                                        <p:tav tm="100000">
                                          <p:val>
                                            <p:strVal val="#ppt_y"/>
                                          </p:val>
                                        </p:tav>
                                      </p:tavLst>
                                    </p:anim>
                                  </p:childTnLst>
                                </p:cTn>
                              </p:par>
                              <p:par>
                                <p:cTn id="479" presetID="42" presetClass="entr" presetSubtype="0" fill="hold" grpId="0" nodeType="withEffect">
                                  <p:stCondLst>
                                    <p:cond delay="0"/>
                                  </p:stCondLst>
                                  <p:childTnLst>
                                    <p:set>
                                      <p:cBhvr>
                                        <p:cTn id="480" dur="1" fill="hold">
                                          <p:stCondLst>
                                            <p:cond delay="0"/>
                                          </p:stCondLst>
                                        </p:cTn>
                                        <p:tgtEl>
                                          <p:spTgt spid="158"/>
                                        </p:tgtEl>
                                        <p:attrNameLst>
                                          <p:attrName>style.visibility</p:attrName>
                                        </p:attrNameLst>
                                      </p:cBhvr>
                                      <p:to>
                                        <p:strVal val="visible"/>
                                      </p:to>
                                    </p:set>
                                    <p:animEffect transition="in" filter="fade">
                                      <p:cBhvr>
                                        <p:cTn id="481" dur="1000"/>
                                        <p:tgtEl>
                                          <p:spTgt spid="158"/>
                                        </p:tgtEl>
                                      </p:cBhvr>
                                    </p:animEffect>
                                    <p:anim calcmode="lin" valueType="num">
                                      <p:cBhvr>
                                        <p:cTn id="482" dur="1000" fill="hold"/>
                                        <p:tgtEl>
                                          <p:spTgt spid="158"/>
                                        </p:tgtEl>
                                        <p:attrNameLst>
                                          <p:attrName>ppt_x</p:attrName>
                                        </p:attrNameLst>
                                      </p:cBhvr>
                                      <p:tavLst>
                                        <p:tav tm="0">
                                          <p:val>
                                            <p:strVal val="#ppt_x"/>
                                          </p:val>
                                        </p:tav>
                                        <p:tav tm="100000">
                                          <p:val>
                                            <p:strVal val="#ppt_x"/>
                                          </p:val>
                                        </p:tav>
                                      </p:tavLst>
                                    </p:anim>
                                    <p:anim calcmode="lin" valueType="num">
                                      <p:cBhvr>
                                        <p:cTn id="483" dur="1000" fill="hold"/>
                                        <p:tgtEl>
                                          <p:spTgt spid="158"/>
                                        </p:tgtEl>
                                        <p:attrNameLst>
                                          <p:attrName>ppt_y</p:attrName>
                                        </p:attrNameLst>
                                      </p:cBhvr>
                                      <p:tavLst>
                                        <p:tav tm="0">
                                          <p:val>
                                            <p:strVal val="#ppt_y+.1"/>
                                          </p:val>
                                        </p:tav>
                                        <p:tav tm="100000">
                                          <p:val>
                                            <p:strVal val="#ppt_y"/>
                                          </p:val>
                                        </p:tav>
                                      </p:tavLst>
                                    </p:anim>
                                  </p:childTnLst>
                                </p:cTn>
                              </p:par>
                              <p:par>
                                <p:cTn id="484" presetID="42" presetClass="entr" presetSubtype="0" fill="hold" grpId="0" nodeType="withEffect">
                                  <p:stCondLst>
                                    <p:cond delay="0"/>
                                  </p:stCondLst>
                                  <p:childTnLst>
                                    <p:set>
                                      <p:cBhvr>
                                        <p:cTn id="485" dur="1" fill="hold">
                                          <p:stCondLst>
                                            <p:cond delay="0"/>
                                          </p:stCondLst>
                                        </p:cTn>
                                        <p:tgtEl>
                                          <p:spTgt spid="167"/>
                                        </p:tgtEl>
                                        <p:attrNameLst>
                                          <p:attrName>style.visibility</p:attrName>
                                        </p:attrNameLst>
                                      </p:cBhvr>
                                      <p:to>
                                        <p:strVal val="visible"/>
                                      </p:to>
                                    </p:set>
                                    <p:animEffect transition="in" filter="fade">
                                      <p:cBhvr>
                                        <p:cTn id="486" dur="1000"/>
                                        <p:tgtEl>
                                          <p:spTgt spid="167"/>
                                        </p:tgtEl>
                                      </p:cBhvr>
                                    </p:animEffect>
                                    <p:anim calcmode="lin" valueType="num">
                                      <p:cBhvr>
                                        <p:cTn id="487" dur="1000" fill="hold"/>
                                        <p:tgtEl>
                                          <p:spTgt spid="167"/>
                                        </p:tgtEl>
                                        <p:attrNameLst>
                                          <p:attrName>ppt_x</p:attrName>
                                        </p:attrNameLst>
                                      </p:cBhvr>
                                      <p:tavLst>
                                        <p:tav tm="0">
                                          <p:val>
                                            <p:strVal val="#ppt_x"/>
                                          </p:val>
                                        </p:tav>
                                        <p:tav tm="100000">
                                          <p:val>
                                            <p:strVal val="#ppt_x"/>
                                          </p:val>
                                        </p:tav>
                                      </p:tavLst>
                                    </p:anim>
                                    <p:anim calcmode="lin" valueType="num">
                                      <p:cBhvr>
                                        <p:cTn id="488" dur="1000" fill="hold"/>
                                        <p:tgtEl>
                                          <p:spTgt spid="16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2"/>
                  </p:tgtEl>
                </p:cond>
              </p:nextCondLst>
            </p:seq>
            <p:seq concurrent="1" nextAc="seek">
              <p:cTn id="489" restart="whenNotActive" fill="hold" evtFilter="cancelBubble" nodeType="interactiveSeq">
                <p:stCondLst>
                  <p:cond evt="onClick" delay="0">
                    <p:tgtEl>
                      <p:spTgt spid="29"/>
                    </p:tgtEl>
                  </p:cond>
                </p:stCondLst>
                <p:endSync evt="end" delay="0">
                  <p:rtn val="all"/>
                </p:endSync>
                <p:childTnLst>
                  <p:par>
                    <p:cTn id="490" fill="hold">
                      <p:stCondLst>
                        <p:cond delay="0"/>
                      </p:stCondLst>
                      <p:childTnLst>
                        <p:par>
                          <p:cTn id="491" fill="hold">
                            <p:stCondLst>
                              <p:cond delay="0"/>
                            </p:stCondLst>
                            <p:childTnLst>
                              <p:par>
                                <p:cTn id="492" presetID="2" presetClass="entr" presetSubtype="4" fill="hold" grpId="0" nodeType="clickEffect">
                                  <p:stCondLst>
                                    <p:cond delay="0"/>
                                  </p:stCondLst>
                                  <p:childTnLst>
                                    <p:set>
                                      <p:cBhvr>
                                        <p:cTn id="493" dur="1" fill="hold">
                                          <p:stCondLst>
                                            <p:cond delay="0"/>
                                          </p:stCondLst>
                                        </p:cTn>
                                        <p:tgtEl>
                                          <p:spTgt spid="164"/>
                                        </p:tgtEl>
                                        <p:attrNameLst>
                                          <p:attrName>style.visibility</p:attrName>
                                        </p:attrNameLst>
                                      </p:cBhvr>
                                      <p:to>
                                        <p:strVal val="visible"/>
                                      </p:to>
                                    </p:set>
                                    <p:anim calcmode="lin" valueType="num">
                                      <p:cBhvr additive="base">
                                        <p:cTn id="494" dur="500" fill="hold"/>
                                        <p:tgtEl>
                                          <p:spTgt spid="164"/>
                                        </p:tgtEl>
                                        <p:attrNameLst>
                                          <p:attrName>ppt_x</p:attrName>
                                        </p:attrNameLst>
                                      </p:cBhvr>
                                      <p:tavLst>
                                        <p:tav tm="0">
                                          <p:val>
                                            <p:strVal val="#ppt_x"/>
                                          </p:val>
                                        </p:tav>
                                        <p:tav tm="100000">
                                          <p:val>
                                            <p:strVal val="#ppt_x"/>
                                          </p:val>
                                        </p:tav>
                                      </p:tavLst>
                                    </p:anim>
                                    <p:anim calcmode="lin" valueType="num">
                                      <p:cBhvr additive="base">
                                        <p:cTn id="495" dur="500" fill="hold"/>
                                        <p:tgtEl>
                                          <p:spTgt spid="164"/>
                                        </p:tgtEl>
                                        <p:attrNameLst>
                                          <p:attrName>ppt_y</p:attrName>
                                        </p:attrNameLst>
                                      </p:cBhvr>
                                      <p:tavLst>
                                        <p:tav tm="0">
                                          <p:val>
                                            <p:strVal val="1+#ppt_h/2"/>
                                          </p:val>
                                        </p:tav>
                                        <p:tav tm="100000">
                                          <p:val>
                                            <p:strVal val="#ppt_y"/>
                                          </p:val>
                                        </p:tav>
                                      </p:tavLst>
                                    </p:anim>
                                  </p:childTnLst>
                                </p:cTn>
                              </p:par>
                              <p:par>
                                <p:cTn id="496" presetID="2" presetClass="entr" presetSubtype="4" fill="hold" grpId="0" nodeType="withEffect">
                                  <p:stCondLst>
                                    <p:cond delay="0"/>
                                  </p:stCondLst>
                                  <p:childTnLst>
                                    <p:set>
                                      <p:cBhvr>
                                        <p:cTn id="497" dur="1" fill="hold">
                                          <p:stCondLst>
                                            <p:cond delay="0"/>
                                          </p:stCondLst>
                                        </p:cTn>
                                        <p:tgtEl>
                                          <p:spTgt spid="155"/>
                                        </p:tgtEl>
                                        <p:attrNameLst>
                                          <p:attrName>style.visibility</p:attrName>
                                        </p:attrNameLst>
                                      </p:cBhvr>
                                      <p:to>
                                        <p:strVal val="visible"/>
                                      </p:to>
                                    </p:set>
                                    <p:anim calcmode="lin" valueType="num">
                                      <p:cBhvr additive="base">
                                        <p:cTn id="498" dur="500" fill="hold"/>
                                        <p:tgtEl>
                                          <p:spTgt spid="155"/>
                                        </p:tgtEl>
                                        <p:attrNameLst>
                                          <p:attrName>ppt_x</p:attrName>
                                        </p:attrNameLst>
                                      </p:cBhvr>
                                      <p:tavLst>
                                        <p:tav tm="0">
                                          <p:val>
                                            <p:strVal val="#ppt_x"/>
                                          </p:val>
                                        </p:tav>
                                        <p:tav tm="100000">
                                          <p:val>
                                            <p:strVal val="#ppt_x"/>
                                          </p:val>
                                        </p:tav>
                                      </p:tavLst>
                                    </p:anim>
                                    <p:anim calcmode="lin" valueType="num">
                                      <p:cBhvr additive="base">
                                        <p:cTn id="499" dur="500" fill="hold"/>
                                        <p:tgtEl>
                                          <p:spTgt spid="155"/>
                                        </p:tgtEl>
                                        <p:attrNameLst>
                                          <p:attrName>ppt_y</p:attrName>
                                        </p:attrNameLst>
                                      </p:cBhvr>
                                      <p:tavLst>
                                        <p:tav tm="0">
                                          <p:val>
                                            <p:strVal val="1+#ppt_h/2"/>
                                          </p:val>
                                        </p:tav>
                                        <p:tav tm="100000">
                                          <p:val>
                                            <p:strVal val="#ppt_y"/>
                                          </p:val>
                                        </p:tav>
                                      </p:tavLst>
                                    </p:anim>
                                  </p:childTnLst>
                                </p:cTn>
                              </p:par>
                              <p:par>
                                <p:cTn id="500" presetID="2" presetClass="entr" presetSubtype="4" fill="hold" grpId="0" nodeType="withEffect">
                                  <p:stCondLst>
                                    <p:cond delay="0"/>
                                  </p:stCondLst>
                                  <p:childTnLst>
                                    <p:set>
                                      <p:cBhvr>
                                        <p:cTn id="501" dur="1" fill="hold">
                                          <p:stCondLst>
                                            <p:cond delay="0"/>
                                          </p:stCondLst>
                                        </p:cTn>
                                        <p:tgtEl>
                                          <p:spTgt spid="218"/>
                                        </p:tgtEl>
                                        <p:attrNameLst>
                                          <p:attrName>style.visibility</p:attrName>
                                        </p:attrNameLst>
                                      </p:cBhvr>
                                      <p:to>
                                        <p:strVal val="visible"/>
                                      </p:to>
                                    </p:set>
                                    <p:anim calcmode="lin" valueType="num">
                                      <p:cBhvr additive="base">
                                        <p:cTn id="502" dur="500" fill="hold"/>
                                        <p:tgtEl>
                                          <p:spTgt spid="218"/>
                                        </p:tgtEl>
                                        <p:attrNameLst>
                                          <p:attrName>ppt_x</p:attrName>
                                        </p:attrNameLst>
                                      </p:cBhvr>
                                      <p:tavLst>
                                        <p:tav tm="0">
                                          <p:val>
                                            <p:strVal val="#ppt_x"/>
                                          </p:val>
                                        </p:tav>
                                        <p:tav tm="100000">
                                          <p:val>
                                            <p:strVal val="#ppt_x"/>
                                          </p:val>
                                        </p:tav>
                                      </p:tavLst>
                                    </p:anim>
                                    <p:anim calcmode="lin" valueType="num">
                                      <p:cBhvr additive="base">
                                        <p:cTn id="503" dur="500" fill="hold"/>
                                        <p:tgtEl>
                                          <p:spTgt spid="218"/>
                                        </p:tgtEl>
                                        <p:attrNameLst>
                                          <p:attrName>ppt_y</p:attrName>
                                        </p:attrNameLst>
                                      </p:cBhvr>
                                      <p:tavLst>
                                        <p:tav tm="0">
                                          <p:val>
                                            <p:strVal val="1+#ppt_h/2"/>
                                          </p:val>
                                        </p:tav>
                                        <p:tav tm="100000">
                                          <p:val>
                                            <p:strVal val="#ppt_y"/>
                                          </p:val>
                                        </p:tav>
                                      </p:tavLst>
                                    </p:anim>
                                  </p:childTnLst>
                                </p:cTn>
                              </p:par>
                              <p:par>
                                <p:cTn id="504" presetID="2" presetClass="entr" presetSubtype="4" fill="hold" grpId="0" nodeType="withEffect">
                                  <p:stCondLst>
                                    <p:cond delay="0"/>
                                  </p:stCondLst>
                                  <p:childTnLst>
                                    <p:set>
                                      <p:cBhvr>
                                        <p:cTn id="505" dur="1" fill="hold">
                                          <p:stCondLst>
                                            <p:cond delay="0"/>
                                          </p:stCondLst>
                                        </p:cTn>
                                        <p:tgtEl>
                                          <p:spTgt spid="182"/>
                                        </p:tgtEl>
                                        <p:attrNameLst>
                                          <p:attrName>style.visibility</p:attrName>
                                        </p:attrNameLst>
                                      </p:cBhvr>
                                      <p:to>
                                        <p:strVal val="visible"/>
                                      </p:to>
                                    </p:set>
                                    <p:anim calcmode="lin" valueType="num">
                                      <p:cBhvr additive="base">
                                        <p:cTn id="506" dur="500" fill="hold"/>
                                        <p:tgtEl>
                                          <p:spTgt spid="182"/>
                                        </p:tgtEl>
                                        <p:attrNameLst>
                                          <p:attrName>ppt_x</p:attrName>
                                        </p:attrNameLst>
                                      </p:cBhvr>
                                      <p:tavLst>
                                        <p:tav tm="0">
                                          <p:val>
                                            <p:strVal val="#ppt_x"/>
                                          </p:val>
                                        </p:tav>
                                        <p:tav tm="100000">
                                          <p:val>
                                            <p:strVal val="#ppt_x"/>
                                          </p:val>
                                        </p:tav>
                                      </p:tavLst>
                                    </p:anim>
                                    <p:anim calcmode="lin" valueType="num">
                                      <p:cBhvr additive="base">
                                        <p:cTn id="507" dur="500" fill="hold"/>
                                        <p:tgtEl>
                                          <p:spTgt spid="182"/>
                                        </p:tgtEl>
                                        <p:attrNameLst>
                                          <p:attrName>ppt_y</p:attrName>
                                        </p:attrNameLst>
                                      </p:cBhvr>
                                      <p:tavLst>
                                        <p:tav tm="0">
                                          <p:val>
                                            <p:strVal val="1+#ppt_h/2"/>
                                          </p:val>
                                        </p:tav>
                                        <p:tav tm="100000">
                                          <p:val>
                                            <p:strVal val="#ppt_y"/>
                                          </p:val>
                                        </p:tav>
                                      </p:tavLst>
                                    </p:anim>
                                  </p:childTnLst>
                                </p:cTn>
                              </p:par>
                              <p:par>
                                <p:cTn id="508" presetID="2" presetClass="entr" presetSubtype="4" fill="hold" grpId="0" nodeType="withEffect">
                                  <p:stCondLst>
                                    <p:cond delay="0"/>
                                  </p:stCondLst>
                                  <p:childTnLst>
                                    <p:set>
                                      <p:cBhvr>
                                        <p:cTn id="509" dur="1" fill="hold">
                                          <p:stCondLst>
                                            <p:cond delay="0"/>
                                          </p:stCondLst>
                                        </p:cTn>
                                        <p:tgtEl>
                                          <p:spTgt spid="173"/>
                                        </p:tgtEl>
                                        <p:attrNameLst>
                                          <p:attrName>style.visibility</p:attrName>
                                        </p:attrNameLst>
                                      </p:cBhvr>
                                      <p:to>
                                        <p:strVal val="visible"/>
                                      </p:to>
                                    </p:set>
                                    <p:anim calcmode="lin" valueType="num">
                                      <p:cBhvr additive="base">
                                        <p:cTn id="510" dur="500" fill="hold"/>
                                        <p:tgtEl>
                                          <p:spTgt spid="173"/>
                                        </p:tgtEl>
                                        <p:attrNameLst>
                                          <p:attrName>ppt_x</p:attrName>
                                        </p:attrNameLst>
                                      </p:cBhvr>
                                      <p:tavLst>
                                        <p:tav tm="0">
                                          <p:val>
                                            <p:strVal val="#ppt_x"/>
                                          </p:val>
                                        </p:tav>
                                        <p:tav tm="100000">
                                          <p:val>
                                            <p:strVal val="#ppt_x"/>
                                          </p:val>
                                        </p:tav>
                                      </p:tavLst>
                                    </p:anim>
                                    <p:anim calcmode="lin" valueType="num">
                                      <p:cBhvr additive="base">
                                        <p:cTn id="511" dur="500" fill="hold"/>
                                        <p:tgtEl>
                                          <p:spTgt spid="173"/>
                                        </p:tgtEl>
                                        <p:attrNameLst>
                                          <p:attrName>ppt_y</p:attrName>
                                        </p:attrNameLst>
                                      </p:cBhvr>
                                      <p:tavLst>
                                        <p:tav tm="0">
                                          <p:val>
                                            <p:strVal val="1+#ppt_h/2"/>
                                          </p:val>
                                        </p:tav>
                                        <p:tav tm="100000">
                                          <p:val>
                                            <p:strVal val="#ppt_y"/>
                                          </p:val>
                                        </p:tav>
                                      </p:tavLst>
                                    </p:anim>
                                  </p:childTnLst>
                                </p:cTn>
                              </p:par>
                              <p:par>
                                <p:cTn id="512" presetID="2" presetClass="entr" presetSubtype="4" fill="hold" grpId="0" nodeType="withEffect">
                                  <p:stCondLst>
                                    <p:cond delay="0"/>
                                  </p:stCondLst>
                                  <p:childTnLst>
                                    <p:set>
                                      <p:cBhvr>
                                        <p:cTn id="513" dur="1" fill="hold">
                                          <p:stCondLst>
                                            <p:cond delay="0"/>
                                          </p:stCondLst>
                                        </p:cTn>
                                        <p:tgtEl>
                                          <p:spTgt spid="137"/>
                                        </p:tgtEl>
                                        <p:attrNameLst>
                                          <p:attrName>style.visibility</p:attrName>
                                        </p:attrNameLst>
                                      </p:cBhvr>
                                      <p:to>
                                        <p:strVal val="visible"/>
                                      </p:to>
                                    </p:set>
                                    <p:anim calcmode="lin" valueType="num">
                                      <p:cBhvr additive="base">
                                        <p:cTn id="514" dur="500" fill="hold"/>
                                        <p:tgtEl>
                                          <p:spTgt spid="137"/>
                                        </p:tgtEl>
                                        <p:attrNameLst>
                                          <p:attrName>ppt_x</p:attrName>
                                        </p:attrNameLst>
                                      </p:cBhvr>
                                      <p:tavLst>
                                        <p:tav tm="0">
                                          <p:val>
                                            <p:strVal val="#ppt_x"/>
                                          </p:val>
                                        </p:tav>
                                        <p:tav tm="100000">
                                          <p:val>
                                            <p:strVal val="#ppt_x"/>
                                          </p:val>
                                        </p:tav>
                                      </p:tavLst>
                                    </p:anim>
                                    <p:anim calcmode="lin" valueType="num">
                                      <p:cBhvr additive="base">
                                        <p:cTn id="515" dur="500" fill="hold"/>
                                        <p:tgtEl>
                                          <p:spTgt spid="137"/>
                                        </p:tgtEl>
                                        <p:attrNameLst>
                                          <p:attrName>ppt_y</p:attrName>
                                        </p:attrNameLst>
                                      </p:cBhvr>
                                      <p:tavLst>
                                        <p:tav tm="0">
                                          <p:val>
                                            <p:strVal val="1+#ppt_h/2"/>
                                          </p:val>
                                        </p:tav>
                                        <p:tav tm="100000">
                                          <p:val>
                                            <p:strVal val="#ppt_y"/>
                                          </p:val>
                                        </p:tav>
                                      </p:tavLst>
                                    </p:anim>
                                  </p:childTnLst>
                                </p:cTn>
                              </p:par>
                              <p:par>
                                <p:cTn id="516" presetID="2" presetClass="entr" presetSubtype="4"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 calcmode="lin" valueType="num">
                                      <p:cBhvr additive="base">
                                        <p:cTn id="518" dur="500" fill="hold"/>
                                        <p:tgtEl>
                                          <p:spTgt spid="146"/>
                                        </p:tgtEl>
                                        <p:attrNameLst>
                                          <p:attrName>ppt_x</p:attrName>
                                        </p:attrNameLst>
                                      </p:cBhvr>
                                      <p:tavLst>
                                        <p:tav tm="0">
                                          <p:val>
                                            <p:strVal val="#ppt_x"/>
                                          </p:val>
                                        </p:tav>
                                        <p:tav tm="100000">
                                          <p:val>
                                            <p:strVal val="#ppt_x"/>
                                          </p:val>
                                        </p:tav>
                                      </p:tavLst>
                                    </p:anim>
                                    <p:anim calcmode="lin" valueType="num">
                                      <p:cBhvr additive="base">
                                        <p:cTn id="519" dur="500" fill="hold"/>
                                        <p:tgtEl>
                                          <p:spTgt spid="146"/>
                                        </p:tgtEl>
                                        <p:attrNameLst>
                                          <p:attrName>ppt_y</p:attrName>
                                        </p:attrNameLst>
                                      </p:cBhvr>
                                      <p:tavLst>
                                        <p:tav tm="0">
                                          <p:val>
                                            <p:strVal val="1+#ppt_h/2"/>
                                          </p:val>
                                        </p:tav>
                                        <p:tav tm="100000">
                                          <p:val>
                                            <p:strVal val="#ppt_y"/>
                                          </p:val>
                                        </p:tav>
                                      </p:tavLst>
                                    </p:anim>
                                  </p:childTnLst>
                                </p:cTn>
                              </p:par>
                              <p:par>
                                <p:cTn id="520" presetID="2" presetClass="entr" presetSubtype="4" fill="hold" grpId="0" nodeType="withEffect">
                                  <p:stCondLst>
                                    <p:cond delay="0"/>
                                  </p:stCondLst>
                                  <p:childTnLst>
                                    <p:set>
                                      <p:cBhvr>
                                        <p:cTn id="521" dur="1" fill="hold">
                                          <p:stCondLst>
                                            <p:cond delay="0"/>
                                          </p:stCondLst>
                                        </p:cTn>
                                        <p:tgtEl>
                                          <p:spTgt spid="136"/>
                                        </p:tgtEl>
                                        <p:attrNameLst>
                                          <p:attrName>style.visibility</p:attrName>
                                        </p:attrNameLst>
                                      </p:cBhvr>
                                      <p:to>
                                        <p:strVal val="visible"/>
                                      </p:to>
                                    </p:set>
                                    <p:anim calcmode="lin" valueType="num">
                                      <p:cBhvr additive="base">
                                        <p:cTn id="522" dur="500" fill="hold"/>
                                        <p:tgtEl>
                                          <p:spTgt spid="136"/>
                                        </p:tgtEl>
                                        <p:attrNameLst>
                                          <p:attrName>ppt_x</p:attrName>
                                        </p:attrNameLst>
                                      </p:cBhvr>
                                      <p:tavLst>
                                        <p:tav tm="0">
                                          <p:val>
                                            <p:strVal val="#ppt_x"/>
                                          </p:val>
                                        </p:tav>
                                        <p:tav tm="100000">
                                          <p:val>
                                            <p:strVal val="#ppt_x"/>
                                          </p:val>
                                        </p:tav>
                                      </p:tavLst>
                                    </p:anim>
                                    <p:anim calcmode="lin" valueType="num">
                                      <p:cBhvr additive="base">
                                        <p:cTn id="523"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9"/>
                  </p:tgtEl>
                </p:cond>
              </p:nextCondLst>
            </p:seq>
          </p:childTnLst>
        </p:cTn>
      </p:par>
    </p:tnLst>
    <p:bldLst>
      <p:bldP spid="206" grpId="0" animBg="1"/>
      <p:bldP spid="205" grpId="0" animBg="1"/>
      <p:bldP spid="189" grpId="0" animBg="1"/>
      <p:bldP spid="184" grpId="0" animBg="1"/>
      <p:bldP spid="16" grpId="0" animBg="1"/>
      <p:bldP spid="17" grpId="0" animBg="1"/>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P spid="29" grpId="0" animBg="1"/>
      <p:bldP spid="30" grpId="0" animBg="1"/>
      <p:bldP spid="31" grpId="0" animBg="1"/>
      <p:bldP spid="32" grpId="0" animBg="1"/>
      <p:bldP spid="44" grpId="0" animBg="1"/>
      <p:bldP spid="46" grpId="0" animBg="1"/>
      <p:bldP spid="52" grpId="0" animBg="1"/>
      <p:bldP spid="53" grpId="0" animBg="1"/>
      <p:bldP spid="55" grpId="0" animBg="1"/>
      <p:bldP spid="61" grpId="0" animBg="1"/>
      <p:bldP spid="62" grpId="0" animBg="1"/>
      <p:bldP spid="64" grpId="0" animBg="1"/>
      <p:bldP spid="65" grpId="0" animBg="1"/>
      <p:bldP spid="70" grpId="0" animBg="1"/>
      <p:bldP spid="71" grpId="0" animBg="1"/>
      <p:bldP spid="72" grpId="0" animBg="1"/>
      <p:bldP spid="73" grpId="0" animBg="1"/>
      <p:bldP spid="74" grpId="0" animBg="1"/>
      <p:bldP spid="75" grpId="0" animBg="1"/>
      <p:bldP spid="77" grpId="0" animBg="1"/>
      <p:bldP spid="79" grpId="0" animBg="1"/>
      <p:bldP spid="80" grpId="0" animBg="1"/>
      <p:bldP spid="81" grpId="0" animBg="1"/>
      <p:bldP spid="82" grpId="0" animBg="1"/>
      <p:bldP spid="83" grpId="0" animBg="1"/>
      <p:bldP spid="84" grpId="0" animBg="1"/>
      <p:bldP spid="85" grpId="0" animBg="1"/>
      <p:bldP spid="86" grpId="0" animBg="1"/>
      <p:bldP spid="89" grpId="0" animBg="1"/>
      <p:bldP spid="90" grpId="0" animBg="1"/>
      <p:bldP spid="91" grpId="0" animBg="1"/>
      <p:bldP spid="92" grpId="0" animBg="1"/>
      <p:bldP spid="93" grpId="0" animBg="1"/>
      <p:bldP spid="94" grpId="0" animBg="1"/>
      <p:bldP spid="95" grpId="0" animBg="1"/>
      <p:bldP spid="97" grpId="0" animBg="1"/>
      <p:bldP spid="98" grpId="0" animBg="1"/>
      <p:bldP spid="99" grpId="0" animBg="1"/>
      <p:bldP spid="100" grpId="0" animBg="1"/>
      <p:bldP spid="101" grpId="0" animBg="1"/>
      <p:bldP spid="102" grpId="0" animBg="1"/>
      <p:bldP spid="103" grpId="0" animBg="1"/>
      <p:bldP spid="104"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33" grpId="0" animBg="1"/>
      <p:bldP spid="134" grpId="0" animBg="1"/>
      <p:bldP spid="135" grpId="0" animBg="1"/>
      <p:bldP spid="136" grpId="0" animBg="1"/>
      <p:bldP spid="137" grpId="0" animBg="1"/>
      <p:bldP spid="138" grpId="0" animBg="1"/>
      <p:bldP spid="139" grpId="0" animBg="1"/>
      <p:bldP spid="140" grpId="0" animBg="1"/>
      <p:bldP spid="142" grpId="0" animBg="1"/>
      <p:bldP spid="143" grpId="0" animBg="1"/>
      <p:bldP spid="144" grpId="0" animBg="1"/>
      <p:bldP spid="145" grpId="0" animBg="1"/>
      <p:bldP spid="146" grpId="0" animBg="1"/>
      <p:bldP spid="147" grpId="0" animBg="1"/>
      <p:bldP spid="148" grpId="0" animBg="1"/>
      <p:bldP spid="149" grpId="0" animBg="1"/>
      <p:bldP spid="151" grpId="0" animBg="1"/>
      <p:bldP spid="152" grpId="0" animBg="1"/>
      <p:bldP spid="154" grpId="0" animBg="1"/>
      <p:bldP spid="155" grpId="0" animBg="1"/>
      <p:bldP spid="156" grpId="0" animBg="1"/>
      <p:bldP spid="157" grpId="0" animBg="1"/>
      <p:bldP spid="158" grpId="0" animBg="1"/>
      <p:bldP spid="160" grpId="0" animBg="1"/>
      <p:bldP spid="161" grpId="0" animBg="1"/>
      <p:bldP spid="162" grpId="0" animBg="1"/>
      <p:bldP spid="163" grpId="0" animBg="1"/>
      <p:bldP spid="164" grpId="0" animBg="1"/>
      <p:bldP spid="165" grpId="0" animBg="1"/>
      <p:bldP spid="166" grpId="0" animBg="1"/>
      <p:bldP spid="167" grpId="0" animBg="1"/>
      <p:bldP spid="169" grpId="0" animBg="1"/>
      <p:bldP spid="170" grpId="0" animBg="1"/>
      <p:bldP spid="171" grpId="0" animBg="1"/>
      <p:bldP spid="172" grpId="0" animBg="1"/>
      <p:bldP spid="173" grpId="0" animBg="1"/>
      <p:bldP spid="174" grpId="0" animBg="1"/>
      <p:bldP spid="176" grpId="0" animBg="1"/>
      <p:bldP spid="178" grpId="0" animBg="1"/>
      <p:bldP spid="179" grpId="0" animBg="1"/>
      <p:bldP spid="181" grpId="0" animBg="1"/>
      <p:bldP spid="182" grpId="0" animBg="1"/>
      <p:bldP spid="187" grpId="0" animBg="1"/>
      <p:bldP spid="188" grpId="0" animBg="1"/>
      <p:bldP spid="190" grpId="0" animBg="1"/>
      <p:bldP spid="199" grpId="0" animBg="1"/>
      <p:bldP spid="216" grpId="0" animBg="1"/>
      <p:bldP spid="217" grpId="0" animBg="1"/>
      <p:bldP spid="218" grpId="0" animBg="1"/>
      <p:bldP spid="219" grpId="0" animBg="1"/>
      <p:bldP spid="220" grpId="0" animBg="1"/>
      <p:bldP spid="233" grpId="0" animBg="1"/>
      <p:bldP spid="234" grpId="0" animBg="1"/>
      <p:bldP spid="235" grpId="0" animBg="1"/>
      <p:bldP spid="236" grpId="0" animBg="1"/>
      <p:bldP spid="237" grpId="0" animBg="1"/>
      <p:bldP spid="238" grpId="0" animBg="1"/>
      <p:bldP spid="239" grpId="0" animBg="1"/>
      <p:bldP spid="3" grpId="0" animBg="1"/>
      <p:bldP spid="4" grpId="0" animBg="1"/>
      <p:bldP spid="183" grpId="0" animBg="1"/>
      <p:bldP spid="191" grpId="0" animBg="1"/>
      <p:bldP spid="192" grpId="0" animBg="1"/>
      <p:bldP spid="193" grpId="0" animBg="1"/>
      <p:bldP spid="196" grpId="0" animBg="1"/>
      <p:bldP spid="198" grpId="0" animBg="1"/>
      <p:bldP spid="202" grpId="0" animBg="1"/>
      <p:bldP spid="203" grpId="0" animBg="1"/>
      <p:bldP spid="200" grpId="0" animBg="1"/>
      <p:bldP spid="5" grpId="0" animBg="1"/>
      <p:bldP spid="15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6" name="Picture 5">
            <a:extLst>
              <a:ext uri="{FF2B5EF4-FFF2-40B4-BE49-F238E27FC236}">
                <a16:creationId xmlns:a16="http://schemas.microsoft.com/office/drawing/2014/main" id="{9B8C2127-48E0-684B-B00C-F4DBCD2F51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36909" y="3327643"/>
            <a:ext cx="3425037" cy="4044553"/>
          </a:xfrm>
          <a:prstGeom prst="rect">
            <a:avLst/>
          </a:prstGeom>
        </p:spPr>
      </p:pic>
      <p:pic>
        <p:nvPicPr>
          <p:cNvPr id="7" name="Picture 6">
            <a:extLst>
              <a:ext uri="{FF2B5EF4-FFF2-40B4-BE49-F238E27FC236}">
                <a16:creationId xmlns:a16="http://schemas.microsoft.com/office/drawing/2014/main" id="{9285B3B5-04D4-1F4B-B5C9-6EABB99D46DA}"/>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34000" b="45929" l="57429" r="92357">
                        <a14:foregroundMark x1="59857" y1="34714" x2="57500" y2="36929"/>
                        <a14:foregroundMark x1="91857" y1="42714" x2="89214" y2="44929"/>
                        <a14:foregroundMark x1="92000" y1="42571" x2="92357" y2="42429"/>
                      </a14:backgroundRemoval>
                    </a14:imgEffect>
                  </a14:imgLayer>
                </a14:imgProps>
              </a:ext>
              <a:ext uri="{28A0092B-C50C-407E-A947-70E740481C1C}">
                <a14:useLocalDpi xmlns:a14="http://schemas.microsoft.com/office/drawing/2010/main" val="0"/>
              </a:ext>
            </a:extLst>
          </a:blip>
          <a:srcRect l="55576" t="32604" r="5418" b="52522"/>
          <a:stretch/>
        </p:blipFill>
        <p:spPr>
          <a:xfrm>
            <a:off x="2033516" y="395786"/>
            <a:ext cx="8663003" cy="3325514"/>
          </a:xfrm>
          <a:prstGeom prst="rect">
            <a:avLst/>
          </a:prstGeom>
        </p:spPr>
      </p:pic>
      <p:sp>
        <p:nvSpPr>
          <p:cNvPr id="8" name="Rectangle 7"/>
          <p:cNvSpPr/>
          <p:nvPr/>
        </p:nvSpPr>
        <p:spPr>
          <a:xfrm>
            <a:off x="3044062" y="1516842"/>
            <a:ext cx="6641910" cy="1569660"/>
          </a:xfrm>
          <a:prstGeom prst="rect">
            <a:avLst/>
          </a:prstGeom>
        </p:spPr>
        <p:txBody>
          <a:bodyPr wrap="square">
            <a:spAutoFit/>
          </a:bodyPr>
          <a:lstStyle/>
          <a:p>
            <a:r>
              <a:rPr lang="vi-VN" sz="3200" b="1" i="1" dirty="0">
                <a:latin typeface="Times New Roman" pitchFamily="18" charset="0"/>
                <a:cs typeface="Times New Roman" pitchFamily="18" charset="0"/>
              </a:rPr>
              <a:t>Hàng ngang 1: Tên nhân vật chính trong truyện “Một </a:t>
            </a:r>
            <a:r>
              <a:rPr lang="en-US" sz="3200" b="1" i="1" dirty="0" err="1">
                <a:latin typeface="Times New Roman" pitchFamily="18" charset="0"/>
                <a:cs typeface="Times New Roman" pitchFamily="18" charset="0"/>
              </a:rPr>
              <a:t>chuyện</a:t>
            </a:r>
            <a:r>
              <a:rPr lang="vi-VN" sz="3200" b="1" i="1" dirty="0">
                <a:latin typeface="Times New Roman" pitchFamily="18" charset="0"/>
                <a:cs typeface="Times New Roman" pitchFamily="18" charset="0"/>
              </a:rPr>
              <a:t> đùa nho nhỏ”?</a:t>
            </a:r>
            <a:endParaRPr lang="en-US" sz="3200" b="1" dirty="0">
              <a:latin typeface="Times New Roman" pitchFamily="18" charset="0"/>
              <a:cs typeface="Times New Roman" pitchFamily="18" charset="0"/>
            </a:endParaRPr>
          </a:p>
        </p:txBody>
      </p:sp>
      <p:sp>
        <p:nvSpPr>
          <p:cNvPr id="9" name="Right Arrow 8">
            <a:hlinkClick r:id="rId7" action="ppaction://hlinksldjump"/>
          </p:cNvPr>
          <p:cNvSpPr/>
          <p:nvPr/>
        </p:nvSpPr>
        <p:spPr>
          <a:xfrm>
            <a:off x="1815151" y="4421874"/>
            <a:ext cx="2483893" cy="185609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a:latin typeface="Times New Roman" pitchFamily="18" charset="0"/>
                <a:cs typeface="Times New Roman" pitchFamily="18" charset="0"/>
              </a:rPr>
              <a:t>QUAY VỀ</a:t>
            </a:r>
          </a:p>
        </p:txBody>
      </p:sp>
    </p:spTree>
    <p:extLst>
      <p:ext uri="{BB962C8B-B14F-4D97-AF65-F5344CB8AC3E}">
        <p14:creationId xmlns:p14="http://schemas.microsoft.com/office/powerpoint/2010/main" val="272869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6" name="Picture 5">
            <a:extLst>
              <a:ext uri="{FF2B5EF4-FFF2-40B4-BE49-F238E27FC236}">
                <a16:creationId xmlns:a16="http://schemas.microsoft.com/office/drawing/2014/main" id="{9B8C2127-48E0-684B-B00C-F4DBCD2F51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36909" y="3327643"/>
            <a:ext cx="3425037" cy="4044553"/>
          </a:xfrm>
          <a:prstGeom prst="rect">
            <a:avLst/>
          </a:prstGeom>
        </p:spPr>
      </p:pic>
      <p:pic>
        <p:nvPicPr>
          <p:cNvPr id="7" name="Picture 6">
            <a:extLst>
              <a:ext uri="{FF2B5EF4-FFF2-40B4-BE49-F238E27FC236}">
                <a16:creationId xmlns:a16="http://schemas.microsoft.com/office/drawing/2014/main" id="{9285B3B5-04D4-1F4B-B5C9-6EABB99D46DA}"/>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34000" b="45929" l="57429" r="92357">
                        <a14:foregroundMark x1="59857" y1="34714" x2="57500" y2="36929"/>
                        <a14:foregroundMark x1="91857" y1="42714" x2="89214" y2="44929"/>
                        <a14:foregroundMark x1="92000" y1="42571" x2="92357" y2="42429"/>
                      </a14:backgroundRemoval>
                    </a14:imgEffect>
                  </a14:imgLayer>
                </a14:imgProps>
              </a:ext>
              <a:ext uri="{28A0092B-C50C-407E-A947-70E740481C1C}">
                <a14:useLocalDpi xmlns:a14="http://schemas.microsoft.com/office/drawing/2010/main" val="0"/>
              </a:ext>
            </a:extLst>
          </a:blip>
          <a:srcRect l="55576" t="32604" r="5418" b="52522"/>
          <a:stretch/>
        </p:blipFill>
        <p:spPr>
          <a:xfrm>
            <a:off x="2033516" y="395786"/>
            <a:ext cx="8663003" cy="3325514"/>
          </a:xfrm>
          <a:prstGeom prst="rect">
            <a:avLst/>
          </a:prstGeom>
        </p:spPr>
      </p:pic>
      <p:sp>
        <p:nvSpPr>
          <p:cNvPr id="8" name="Rectangle 7"/>
          <p:cNvSpPr/>
          <p:nvPr/>
        </p:nvSpPr>
        <p:spPr>
          <a:xfrm>
            <a:off x="3057097" y="1273713"/>
            <a:ext cx="6641910" cy="1569660"/>
          </a:xfrm>
          <a:prstGeom prst="rect">
            <a:avLst/>
          </a:prstGeom>
        </p:spPr>
        <p:txBody>
          <a:bodyPr wrap="square">
            <a:spAutoFit/>
          </a:bodyPr>
          <a:lstStyle/>
          <a:p>
            <a:r>
              <a:rPr lang="vi-VN" sz="3200" b="1" i="1" dirty="0">
                <a:latin typeface="Times New Roman" pitchFamily="18" charset="0"/>
                <a:cs typeface="Times New Roman" pitchFamily="18" charset="0"/>
              </a:rPr>
              <a:t>Hàng ngang</a:t>
            </a:r>
            <a:r>
              <a:rPr lang="en-US" sz="3200" b="1" i="1" dirty="0">
                <a:latin typeface="Times New Roman" pitchFamily="18" charset="0"/>
                <a:cs typeface="Times New Roman" pitchFamily="18" charset="0"/>
              </a:rPr>
              <a:t> 2</a:t>
            </a:r>
            <a:r>
              <a:rPr lang="vi-VN" sz="3200" b="1" i="1" dirty="0">
                <a:latin typeface="Times New Roman" pitchFamily="18" charset="0"/>
                <a:cs typeface="Times New Roman" pitchFamily="18" charset="0"/>
              </a:rPr>
              <a:t>: Câu nói gây ám ảnh, băn khoăn cho nhân vật chính trong truyện “Một </a:t>
            </a:r>
            <a:r>
              <a:rPr lang="en-US" sz="3200" b="1" i="1" dirty="0" err="1">
                <a:latin typeface="Times New Roman" pitchFamily="18" charset="0"/>
                <a:cs typeface="Times New Roman" pitchFamily="18" charset="0"/>
              </a:rPr>
              <a:t>chuyện</a:t>
            </a:r>
            <a:r>
              <a:rPr lang="vi-VN" sz="3200" b="1" i="1" dirty="0">
                <a:latin typeface="Times New Roman" pitchFamily="18" charset="0"/>
                <a:cs typeface="Times New Roman" pitchFamily="18" charset="0"/>
              </a:rPr>
              <a:t> đùa nho nhỏ”?</a:t>
            </a:r>
            <a:endParaRPr lang="en-US" sz="3200" b="1" dirty="0">
              <a:latin typeface="Times New Roman" pitchFamily="18" charset="0"/>
              <a:cs typeface="Times New Roman" pitchFamily="18" charset="0"/>
            </a:endParaRPr>
          </a:p>
        </p:txBody>
      </p:sp>
      <p:sp>
        <p:nvSpPr>
          <p:cNvPr id="9" name="Right Arrow 8">
            <a:hlinkClick r:id="rId7" action="ppaction://hlinksldjump"/>
          </p:cNvPr>
          <p:cNvSpPr/>
          <p:nvPr/>
        </p:nvSpPr>
        <p:spPr>
          <a:xfrm>
            <a:off x="1815151" y="4421874"/>
            <a:ext cx="2483893" cy="185609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a:latin typeface="Times New Roman" pitchFamily="18" charset="0"/>
                <a:cs typeface="Times New Roman" pitchFamily="18" charset="0"/>
              </a:rPr>
              <a:t>QUAY VỀ</a:t>
            </a:r>
          </a:p>
        </p:txBody>
      </p:sp>
    </p:spTree>
    <p:extLst>
      <p:ext uri="{BB962C8B-B14F-4D97-AF65-F5344CB8AC3E}">
        <p14:creationId xmlns:p14="http://schemas.microsoft.com/office/powerpoint/2010/main" val="21919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6" name="Picture 5">
            <a:extLst>
              <a:ext uri="{FF2B5EF4-FFF2-40B4-BE49-F238E27FC236}">
                <a16:creationId xmlns:a16="http://schemas.microsoft.com/office/drawing/2014/main" id="{9B8C2127-48E0-684B-B00C-F4DBCD2F51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36909" y="3327643"/>
            <a:ext cx="3425037" cy="4044553"/>
          </a:xfrm>
          <a:prstGeom prst="rect">
            <a:avLst/>
          </a:prstGeom>
        </p:spPr>
      </p:pic>
      <p:pic>
        <p:nvPicPr>
          <p:cNvPr id="7" name="Picture 6">
            <a:extLst>
              <a:ext uri="{FF2B5EF4-FFF2-40B4-BE49-F238E27FC236}">
                <a16:creationId xmlns:a16="http://schemas.microsoft.com/office/drawing/2014/main" id="{9285B3B5-04D4-1F4B-B5C9-6EABB99D46DA}"/>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34000" b="45929" l="57429" r="92357">
                        <a14:foregroundMark x1="59857" y1="34714" x2="57500" y2="36929"/>
                        <a14:foregroundMark x1="91857" y1="42714" x2="89214" y2="44929"/>
                        <a14:foregroundMark x1="92000" y1="42571" x2="92357" y2="42429"/>
                      </a14:backgroundRemoval>
                    </a14:imgEffect>
                  </a14:imgLayer>
                </a14:imgProps>
              </a:ext>
              <a:ext uri="{28A0092B-C50C-407E-A947-70E740481C1C}">
                <a14:useLocalDpi xmlns:a14="http://schemas.microsoft.com/office/drawing/2010/main" val="0"/>
              </a:ext>
            </a:extLst>
          </a:blip>
          <a:srcRect l="55576" t="32604" r="5418" b="52522"/>
          <a:stretch/>
        </p:blipFill>
        <p:spPr>
          <a:xfrm>
            <a:off x="2033516" y="395786"/>
            <a:ext cx="8663003" cy="3325514"/>
          </a:xfrm>
          <a:prstGeom prst="rect">
            <a:avLst/>
          </a:prstGeom>
        </p:spPr>
      </p:pic>
      <p:sp>
        <p:nvSpPr>
          <p:cNvPr id="8" name="Rectangle 7"/>
          <p:cNvSpPr/>
          <p:nvPr/>
        </p:nvSpPr>
        <p:spPr>
          <a:xfrm>
            <a:off x="3057097" y="1519934"/>
            <a:ext cx="6641910" cy="1077218"/>
          </a:xfrm>
          <a:prstGeom prst="rect">
            <a:avLst/>
          </a:prstGeom>
        </p:spPr>
        <p:txBody>
          <a:bodyPr wrap="square">
            <a:spAutoFit/>
          </a:bodyPr>
          <a:lstStyle/>
          <a:p>
            <a:r>
              <a:rPr lang="vi-VN" sz="3200" b="1" i="1" dirty="0">
                <a:latin typeface="Times New Roman" pitchFamily="18" charset="0"/>
                <a:cs typeface="Times New Roman" pitchFamily="18" charset="0"/>
              </a:rPr>
              <a:t>Hàng ngang 3: Tên tác giả của truyện “Một </a:t>
            </a:r>
            <a:r>
              <a:rPr lang="en-US" sz="3200" b="1" i="1" dirty="0" err="1">
                <a:latin typeface="Times New Roman" pitchFamily="18" charset="0"/>
                <a:cs typeface="Times New Roman" pitchFamily="18" charset="0"/>
              </a:rPr>
              <a:t>chuyện</a:t>
            </a:r>
            <a:r>
              <a:rPr lang="vi-VN" sz="3200" b="1" i="1" dirty="0">
                <a:latin typeface="Times New Roman" pitchFamily="18" charset="0"/>
                <a:cs typeface="Times New Roman" pitchFamily="18" charset="0"/>
              </a:rPr>
              <a:t> đùa nho nhỏ”?</a:t>
            </a:r>
            <a:endParaRPr lang="en-US" sz="3200" b="1" dirty="0">
              <a:latin typeface="Times New Roman" pitchFamily="18" charset="0"/>
              <a:cs typeface="Times New Roman" pitchFamily="18" charset="0"/>
            </a:endParaRPr>
          </a:p>
        </p:txBody>
      </p:sp>
      <p:sp>
        <p:nvSpPr>
          <p:cNvPr id="9" name="Right Arrow 8">
            <a:hlinkClick r:id="rId7" action="ppaction://hlinksldjump"/>
          </p:cNvPr>
          <p:cNvSpPr/>
          <p:nvPr/>
        </p:nvSpPr>
        <p:spPr>
          <a:xfrm>
            <a:off x="1815151" y="4421874"/>
            <a:ext cx="2483893" cy="185609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a:latin typeface="Times New Roman" pitchFamily="18" charset="0"/>
                <a:cs typeface="Times New Roman" pitchFamily="18" charset="0"/>
              </a:rPr>
              <a:t>QUAY VỀ</a:t>
            </a:r>
          </a:p>
        </p:txBody>
      </p:sp>
    </p:spTree>
    <p:extLst>
      <p:ext uri="{BB962C8B-B14F-4D97-AF65-F5344CB8AC3E}">
        <p14:creationId xmlns:p14="http://schemas.microsoft.com/office/powerpoint/2010/main" val="23107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6" name="Picture 5">
            <a:extLst>
              <a:ext uri="{FF2B5EF4-FFF2-40B4-BE49-F238E27FC236}">
                <a16:creationId xmlns:a16="http://schemas.microsoft.com/office/drawing/2014/main" id="{9B8C2127-48E0-684B-B00C-F4DBCD2F51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36909" y="3327643"/>
            <a:ext cx="3425037" cy="4044553"/>
          </a:xfrm>
          <a:prstGeom prst="rect">
            <a:avLst/>
          </a:prstGeom>
        </p:spPr>
      </p:pic>
      <p:pic>
        <p:nvPicPr>
          <p:cNvPr id="7" name="Picture 6">
            <a:extLst>
              <a:ext uri="{FF2B5EF4-FFF2-40B4-BE49-F238E27FC236}">
                <a16:creationId xmlns:a16="http://schemas.microsoft.com/office/drawing/2014/main" id="{9285B3B5-04D4-1F4B-B5C9-6EABB99D46DA}"/>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34000" b="45929" l="57429" r="92357">
                        <a14:foregroundMark x1="59857" y1="34714" x2="57500" y2="36929"/>
                        <a14:foregroundMark x1="91857" y1="42714" x2="89214" y2="44929"/>
                        <a14:foregroundMark x1="92000" y1="42571" x2="92357" y2="42429"/>
                      </a14:backgroundRemoval>
                    </a14:imgEffect>
                  </a14:imgLayer>
                </a14:imgProps>
              </a:ext>
              <a:ext uri="{28A0092B-C50C-407E-A947-70E740481C1C}">
                <a14:useLocalDpi xmlns:a14="http://schemas.microsoft.com/office/drawing/2010/main" val="0"/>
              </a:ext>
            </a:extLst>
          </a:blip>
          <a:srcRect l="55576" t="32604" r="5418" b="52522"/>
          <a:stretch/>
        </p:blipFill>
        <p:spPr>
          <a:xfrm>
            <a:off x="2255188" y="307110"/>
            <a:ext cx="8663003" cy="3325514"/>
          </a:xfrm>
          <a:prstGeom prst="rect">
            <a:avLst/>
          </a:prstGeom>
        </p:spPr>
      </p:pic>
      <p:sp>
        <p:nvSpPr>
          <p:cNvPr id="8" name="Rectangle 7"/>
          <p:cNvSpPr/>
          <p:nvPr/>
        </p:nvSpPr>
        <p:spPr>
          <a:xfrm>
            <a:off x="3057096" y="1273713"/>
            <a:ext cx="7306103" cy="1569660"/>
          </a:xfrm>
          <a:prstGeom prst="rect">
            <a:avLst/>
          </a:prstGeom>
        </p:spPr>
        <p:txBody>
          <a:bodyPr wrap="square">
            <a:spAutoFit/>
          </a:bodyPr>
          <a:lstStyle/>
          <a:p>
            <a:r>
              <a:rPr lang="vi-VN" sz="3200" b="1" i="1" dirty="0">
                <a:latin typeface="Times New Roman" pitchFamily="18" charset="0"/>
                <a:cs typeface="Times New Roman" pitchFamily="18" charset="0"/>
              </a:rPr>
              <a:t>Hàng ngang 4: Ý nghĩa cái tên của nhân vật chính trong truyện “Một </a:t>
            </a:r>
            <a:r>
              <a:rPr lang="en-US" sz="3200" b="1" i="1" dirty="0" err="1">
                <a:latin typeface="Times New Roman" pitchFamily="18" charset="0"/>
                <a:cs typeface="Times New Roman" pitchFamily="18" charset="0"/>
              </a:rPr>
              <a:t>chuyện</a:t>
            </a:r>
            <a:r>
              <a:rPr lang="vi-VN" sz="3200" b="1" i="1" dirty="0">
                <a:latin typeface="Times New Roman" pitchFamily="18" charset="0"/>
                <a:cs typeface="Times New Roman" pitchFamily="18" charset="0"/>
              </a:rPr>
              <a:t> đùa nho nhỏ”?</a:t>
            </a:r>
            <a:endParaRPr lang="en-US" sz="3200" b="1" dirty="0">
              <a:latin typeface="Times New Roman" pitchFamily="18" charset="0"/>
              <a:cs typeface="Times New Roman" pitchFamily="18" charset="0"/>
            </a:endParaRPr>
          </a:p>
        </p:txBody>
      </p:sp>
      <p:sp>
        <p:nvSpPr>
          <p:cNvPr id="9" name="Right Arrow 8">
            <a:hlinkClick r:id="rId7" action="ppaction://hlinksldjump"/>
          </p:cNvPr>
          <p:cNvSpPr/>
          <p:nvPr/>
        </p:nvSpPr>
        <p:spPr>
          <a:xfrm>
            <a:off x="1815151" y="4421874"/>
            <a:ext cx="2483893" cy="185609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a:latin typeface="Times New Roman" pitchFamily="18" charset="0"/>
                <a:cs typeface="Times New Roman" pitchFamily="18" charset="0"/>
              </a:rPr>
              <a:t>QUAY VỀ</a:t>
            </a:r>
          </a:p>
        </p:txBody>
      </p:sp>
    </p:spTree>
    <p:extLst>
      <p:ext uri="{BB962C8B-B14F-4D97-AF65-F5344CB8AC3E}">
        <p14:creationId xmlns:p14="http://schemas.microsoft.com/office/powerpoint/2010/main" val="23107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6" name="Picture 5">
            <a:extLst>
              <a:ext uri="{FF2B5EF4-FFF2-40B4-BE49-F238E27FC236}">
                <a16:creationId xmlns:a16="http://schemas.microsoft.com/office/drawing/2014/main" id="{9B8C2127-48E0-684B-B00C-F4DBCD2F51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36909" y="3327643"/>
            <a:ext cx="3425037" cy="4044553"/>
          </a:xfrm>
          <a:prstGeom prst="rect">
            <a:avLst/>
          </a:prstGeom>
        </p:spPr>
      </p:pic>
      <p:pic>
        <p:nvPicPr>
          <p:cNvPr id="7" name="Picture 6">
            <a:extLst>
              <a:ext uri="{FF2B5EF4-FFF2-40B4-BE49-F238E27FC236}">
                <a16:creationId xmlns:a16="http://schemas.microsoft.com/office/drawing/2014/main" id="{9285B3B5-04D4-1F4B-B5C9-6EABB99D46DA}"/>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34000" b="45929" l="57429" r="92357">
                        <a14:foregroundMark x1="59857" y1="34714" x2="57500" y2="36929"/>
                        <a14:foregroundMark x1="91857" y1="42714" x2="89214" y2="44929"/>
                        <a14:foregroundMark x1="92000" y1="42571" x2="92357" y2="42429"/>
                      </a14:backgroundRemoval>
                    </a14:imgEffect>
                  </a14:imgLayer>
                </a14:imgProps>
              </a:ext>
              <a:ext uri="{28A0092B-C50C-407E-A947-70E740481C1C}">
                <a14:useLocalDpi xmlns:a14="http://schemas.microsoft.com/office/drawing/2010/main" val="0"/>
              </a:ext>
            </a:extLst>
          </a:blip>
          <a:srcRect l="55576" t="32604" r="5418" b="52522"/>
          <a:stretch/>
        </p:blipFill>
        <p:spPr>
          <a:xfrm>
            <a:off x="2033516" y="395786"/>
            <a:ext cx="8663003" cy="3325514"/>
          </a:xfrm>
          <a:prstGeom prst="rect">
            <a:avLst/>
          </a:prstGeom>
        </p:spPr>
      </p:pic>
      <p:sp>
        <p:nvSpPr>
          <p:cNvPr id="8" name="Rectangle 7"/>
          <p:cNvSpPr/>
          <p:nvPr/>
        </p:nvSpPr>
        <p:spPr>
          <a:xfrm>
            <a:off x="3057097" y="1273713"/>
            <a:ext cx="6641910" cy="1569660"/>
          </a:xfrm>
          <a:prstGeom prst="rect">
            <a:avLst/>
          </a:prstGeom>
        </p:spPr>
        <p:txBody>
          <a:bodyPr wrap="square">
            <a:spAutoFit/>
          </a:bodyPr>
          <a:lstStyle/>
          <a:p>
            <a:r>
              <a:rPr lang="vi-VN" sz="3200" b="1" i="1">
                <a:latin typeface="Times New Roman" pitchFamily="18" charset="0"/>
                <a:cs typeface="Times New Roman" pitchFamily="18" charset="0"/>
              </a:rPr>
              <a:t>Hàng ngang 5: Truyện “Một chuyện đùa nho nhỏ” được kể theo ngôi thứ mấy?</a:t>
            </a:r>
            <a:endParaRPr lang="en-US" sz="3200" b="1">
              <a:latin typeface="Times New Roman" pitchFamily="18" charset="0"/>
              <a:cs typeface="Times New Roman" pitchFamily="18" charset="0"/>
            </a:endParaRPr>
          </a:p>
        </p:txBody>
      </p:sp>
      <p:sp>
        <p:nvSpPr>
          <p:cNvPr id="9" name="Right Arrow 8">
            <a:hlinkClick r:id="rId7" action="ppaction://hlinksldjump"/>
          </p:cNvPr>
          <p:cNvSpPr/>
          <p:nvPr/>
        </p:nvSpPr>
        <p:spPr>
          <a:xfrm>
            <a:off x="1815151" y="4421874"/>
            <a:ext cx="2483893" cy="185609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a:latin typeface="Times New Roman" pitchFamily="18" charset="0"/>
                <a:cs typeface="Times New Roman" pitchFamily="18" charset="0"/>
              </a:rPr>
              <a:t>QUAY VỀ</a:t>
            </a:r>
          </a:p>
        </p:txBody>
      </p:sp>
    </p:spTree>
    <p:extLst>
      <p:ext uri="{BB962C8B-B14F-4D97-AF65-F5344CB8AC3E}">
        <p14:creationId xmlns:p14="http://schemas.microsoft.com/office/powerpoint/2010/main" val="23107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1996226"/>
            <a:ext cx="6896584" cy="3128188"/>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3371146" y="2639200"/>
            <a:ext cx="6288132" cy="1898084"/>
          </a:xfrm>
          <a:prstGeom prst="rect">
            <a:avLst/>
          </a:prstGeom>
          <a:noFill/>
        </p:spPr>
        <p:txBody>
          <a:bodyPr wrap="none" rtlCol="0">
            <a:spAutoFit/>
          </a:bodyPr>
          <a:lstStyle/>
          <a:p>
            <a:pPr algn="ctr"/>
            <a:r>
              <a:rPr lang="en-US" sz="5867" b="1" dirty="0">
                <a:solidFill>
                  <a:srgbClr val="C00000"/>
                </a:solidFill>
                <a:latin typeface="Times New Roman" panose="02020603050405020304" pitchFamily="18" charset="0"/>
                <a:cs typeface="Times New Roman" panose="02020603050405020304" pitchFamily="18" charset="0"/>
              </a:rPr>
              <a:t>HÌNH THÀNH </a:t>
            </a:r>
          </a:p>
          <a:p>
            <a:r>
              <a:rPr lang="en-US" sz="5867" b="1" dirty="0">
                <a:solidFill>
                  <a:srgbClr val="C00000"/>
                </a:solidFill>
                <a:latin typeface="Times New Roman" panose="02020603050405020304" pitchFamily="18" charset="0"/>
                <a:cs typeface="Times New Roman" panose="02020603050405020304" pitchFamily="18" charset="0"/>
              </a:rPr>
              <a:t>KIẾN THỨC MỚI</a:t>
            </a:r>
          </a:p>
        </p:txBody>
      </p:sp>
      <p:pic>
        <p:nvPicPr>
          <p:cNvPr id="5" name="图片 2">
            <a:extLst>
              <a:ext uri="{FF2B5EF4-FFF2-40B4-BE49-F238E27FC236}">
                <a16:creationId xmlns:a16="http://schemas.microsoft.com/office/drawing/2014/main" id="{B8F19346-0B13-4347-9C03-21792A4A8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1" y="4391226"/>
            <a:ext cx="2232248" cy="2466774"/>
          </a:xfrm>
          <a:prstGeom prst="rect">
            <a:avLst/>
          </a:prstGeom>
        </p:spPr>
      </p:pic>
    </p:spTree>
    <p:extLst>
      <p:ext uri="{BB962C8B-B14F-4D97-AF65-F5344CB8AC3E}">
        <p14:creationId xmlns:p14="http://schemas.microsoft.com/office/powerpoint/2010/main" val="60520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6" name="Picture 5">
            <a:extLst>
              <a:ext uri="{FF2B5EF4-FFF2-40B4-BE49-F238E27FC236}">
                <a16:creationId xmlns:a16="http://schemas.microsoft.com/office/drawing/2014/main" id="{9B8C2127-48E0-684B-B00C-F4DBCD2F51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36909" y="3327643"/>
            <a:ext cx="3425037" cy="4044553"/>
          </a:xfrm>
          <a:prstGeom prst="rect">
            <a:avLst/>
          </a:prstGeom>
        </p:spPr>
      </p:pic>
      <p:pic>
        <p:nvPicPr>
          <p:cNvPr id="7" name="Picture 6">
            <a:extLst>
              <a:ext uri="{FF2B5EF4-FFF2-40B4-BE49-F238E27FC236}">
                <a16:creationId xmlns:a16="http://schemas.microsoft.com/office/drawing/2014/main" id="{9285B3B5-04D4-1F4B-B5C9-6EABB99D46DA}"/>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34000" b="45929" l="57429" r="92357">
                        <a14:foregroundMark x1="59857" y1="34714" x2="57500" y2="36929"/>
                        <a14:foregroundMark x1="91857" y1="42714" x2="89214" y2="44929"/>
                        <a14:foregroundMark x1="92000" y1="42571" x2="92357" y2="42429"/>
                      </a14:backgroundRemoval>
                    </a14:imgEffect>
                  </a14:imgLayer>
                </a14:imgProps>
              </a:ext>
              <a:ext uri="{28A0092B-C50C-407E-A947-70E740481C1C}">
                <a14:useLocalDpi xmlns:a14="http://schemas.microsoft.com/office/drawing/2010/main" val="0"/>
              </a:ext>
            </a:extLst>
          </a:blip>
          <a:srcRect l="55576" t="32604" r="5418" b="52522"/>
          <a:stretch/>
        </p:blipFill>
        <p:spPr>
          <a:xfrm>
            <a:off x="2033516" y="395786"/>
            <a:ext cx="8663003" cy="3325514"/>
          </a:xfrm>
          <a:prstGeom prst="rect">
            <a:avLst/>
          </a:prstGeom>
        </p:spPr>
      </p:pic>
      <p:sp>
        <p:nvSpPr>
          <p:cNvPr id="8" name="Rectangle 7"/>
          <p:cNvSpPr/>
          <p:nvPr/>
        </p:nvSpPr>
        <p:spPr>
          <a:xfrm>
            <a:off x="3057097" y="1273713"/>
            <a:ext cx="6641910" cy="1569660"/>
          </a:xfrm>
          <a:prstGeom prst="rect">
            <a:avLst/>
          </a:prstGeom>
        </p:spPr>
        <p:txBody>
          <a:bodyPr wrap="square">
            <a:spAutoFit/>
          </a:bodyPr>
          <a:lstStyle/>
          <a:p>
            <a:r>
              <a:rPr lang="vi-VN" sz="3200" b="1" i="1">
                <a:latin typeface="Times New Roman" pitchFamily="18" charset="0"/>
                <a:cs typeface="Times New Roman" pitchFamily="18" charset="0"/>
              </a:rPr>
              <a:t>Hàng ngang 6: Khi được nhân vật “tôi” rủ đi trượt tuyết, cô gái trong truyện có tâm trạng gì?</a:t>
            </a:r>
            <a:endParaRPr lang="en-US" sz="3200" b="1">
              <a:latin typeface="Times New Roman" pitchFamily="18" charset="0"/>
              <a:cs typeface="Times New Roman" pitchFamily="18" charset="0"/>
            </a:endParaRPr>
          </a:p>
        </p:txBody>
      </p:sp>
      <p:sp>
        <p:nvSpPr>
          <p:cNvPr id="9" name="Right Arrow 8">
            <a:hlinkClick r:id="rId7" action="ppaction://hlinksldjump"/>
          </p:cNvPr>
          <p:cNvSpPr/>
          <p:nvPr/>
        </p:nvSpPr>
        <p:spPr>
          <a:xfrm>
            <a:off x="1815151" y="4421874"/>
            <a:ext cx="2483893" cy="185609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a:latin typeface="Times New Roman" pitchFamily="18" charset="0"/>
                <a:cs typeface="Times New Roman" pitchFamily="18" charset="0"/>
              </a:rPr>
              <a:t>QUAY VỀ</a:t>
            </a:r>
          </a:p>
        </p:txBody>
      </p:sp>
    </p:spTree>
    <p:extLst>
      <p:ext uri="{BB962C8B-B14F-4D97-AF65-F5344CB8AC3E}">
        <p14:creationId xmlns:p14="http://schemas.microsoft.com/office/powerpoint/2010/main" val="23107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6" name="Picture 5">
            <a:extLst>
              <a:ext uri="{FF2B5EF4-FFF2-40B4-BE49-F238E27FC236}">
                <a16:creationId xmlns:a16="http://schemas.microsoft.com/office/drawing/2014/main" id="{9B8C2127-48E0-684B-B00C-F4DBCD2F51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36909" y="3327643"/>
            <a:ext cx="3425037" cy="4044553"/>
          </a:xfrm>
          <a:prstGeom prst="rect">
            <a:avLst/>
          </a:prstGeom>
        </p:spPr>
      </p:pic>
      <p:pic>
        <p:nvPicPr>
          <p:cNvPr id="7" name="Picture 6">
            <a:extLst>
              <a:ext uri="{FF2B5EF4-FFF2-40B4-BE49-F238E27FC236}">
                <a16:creationId xmlns:a16="http://schemas.microsoft.com/office/drawing/2014/main" id="{9285B3B5-04D4-1F4B-B5C9-6EABB99D46DA}"/>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34000" b="45929" l="57429" r="92357">
                        <a14:foregroundMark x1="59857" y1="34714" x2="57500" y2="36929"/>
                        <a14:foregroundMark x1="91857" y1="42714" x2="89214" y2="44929"/>
                        <a14:foregroundMark x1="92000" y1="42571" x2="92357" y2="42429"/>
                      </a14:backgroundRemoval>
                    </a14:imgEffect>
                  </a14:imgLayer>
                </a14:imgProps>
              </a:ext>
              <a:ext uri="{28A0092B-C50C-407E-A947-70E740481C1C}">
                <a14:useLocalDpi xmlns:a14="http://schemas.microsoft.com/office/drawing/2010/main" val="0"/>
              </a:ext>
            </a:extLst>
          </a:blip>
          <a:srcRect l="55576" t="32604" r="5418" b="52522"/>
          <a:stretch/>
        </p:blipFill>
        <p:spPr>
          <a:xfrm>
            <a:off x="2033516" y="395786"/>
            <a:ext cx="8663003" cy="3325514"/>
          </a:xfrm>
          <a:prstGeom prst="rect">
            <a:avLst/>
          </a:prstGeom>
        </p:spPr>
      </p:pic>
      <p:sp>
        <p:nvSpPr>
          <p:cNvPr id="8" name="Rectangle 7"/>
          <p:cNvSpPr/>
          <p:nvPr/>
        </p:nvSpPr>
        <p:spPr>
          <a:xfrm>
            <a:off x="3057097" y="1273713"/>
            <a:ext cx="6641910" cy="1569660"/>
          </a:xfrm>
          <a:prstGeom prst="rect">
            <a:avLst/>
          </a:prstGeom>
        </p:spPr>
        <p:txBody>
          <a:bodyPr wrap="square">
            <a:spAutoFit/>
          </a:bodyPr>
          <a:lstStyle/>
          <a:p>
            <a:r>
              <a:rPr lang="vi-VN" sz="3200" b="1" i="1">
                <a:latin typeface="Times New Roman" pitchFamily="18" charset="0"/>
                <a:cs typeface="Times New Roman" pitchFamily="18" charset="0"/>
              </a:rPr>
              <a:t>Hàng ngang 7: Điền từ còn thiếu vào câu văn “Nếu hôm nay anh có đi..., đến rủ tôi cùng đi nhé! ”</a:t>
            </a:r>
            <a:endParaRPr lang="en-US" sz="3200" b="1">
              <a:latin typeface="Times New Roman" pitchFamily="18" charset="0"/>
              <a:cs typeface="Times New Roman" pitchFamily="18" charset="0"/>
            </a:endParaRPr>
          </a:p>
        </p:txBody>
      </p:sp>
      <p:sp>
        <p:nvSpPr>
          <p:cNvPr id="9" name="Right Arrow 8">
            <a:hlinkClick r:id="rId7" action="ppaction://hlinksldjump"/>
          </p:cNvPr>
          <p:cNvSpPr/>
          <p:nvPr/>
        </p:nvSpPr>
        <p:spPr>
          <a:xfrm>
            <a:off x="1815151" y="4421874"/>
            <a:ext cx="2483893" cy="185609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a:latin typeface="Times New Roman" pitchFamily="18" charset="0"/>
                <a:cs typeface="Times New Roman" pitchFamily="18" charset="0"/>
              </a:rPr>
              <a:t>QUAY VỀ</a:t>
            </a:r>
          </a:p>
        </p:txBody>
      </p:sp>
    </p:spTree>
    <p:extLst>
      <p:ext uri="{BB962C8B-B14F-4D97-AF65-F5344CB8AC3E}">
        <p14:creationId xmlns:p14="http://schemas.microsoft.com/office/powerpoint/2010/main" val="23107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6" name="Picture 5">
            <a:extLst>
              <a:ext uri="{FF2B5EF4-FFF2-40B4-BE49-F238E27FC236}">
                <a16:creationId xmlns:a16="http://schemas.microsoft.com/office/drawing/2014/main" id="{9B8C2127-48E0-684B-B00C-F4DBCD2F51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36909" y="3327643"/>
            <a:ext cx="3425037" cy="4044553"/>
          </a:xfrm>
          <a:prstGeom prst="rect">
            <a:avLst/>
          </a:prstGeom>
        </p:spPr>
      </p:pic>
      <p:pic>
        <p:nvPicPr>
          <p:cNvPr id="7" name="Picture 6">
            <a:extLst>
              <a:ext uri="{FF2B5EF4-FFF2-40B4-BE49-F238E27FC236}">
                <a16:creationId xmlns:a16="http://schemas.microsoft.com/office/drawing/2014/main" id="{9285B3B5-04D4-1F4B-B5C9-6EABB99D46DA}"/>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34000" b="45929" l="57429" r="92357">
                        <a14:foregroundMark x1="59857" y1="34714" x2="57500" y2="36929"/>
                        <a14:foregroundMark x1="91857" y1="42714" x2="89214" y2="44929"/>
                        <a14:foregroundMark x1="92000" y1="42571" x2="92357" y2="42429"/>
                      </a14:backgroundRemoval>
                    </a14:imgEffect>
                  </a14:imgLayer>
                </a14:imgProps>
              </a:ext>
              <a:ext uri="{28A0092B-C50C-407E-A947-70E740481C1C}">
                <a14:useLocalDpi xmlns:a14="http://schemas.microsoft.com/office/drawing/2010/main" val="0"/>
              </a:ext>
            </a:extLst>
          </a:blip>
          <a:srcRect l="55576" t="32604" r="5418" b="52522"/>
          <a:stretch/>
        </p:blipFill>
        <p:spPr>
          <a:xfrm>
            <a:off x="2033516" y="395786"/>
            <a:ext cx="8663003" cy="3325514"/>
          </a:xfrm>
          <a:prstGeom prst="rect">
            <a:avLst/>
          </a:prstGeom>
        </p:spPr>
      </p:pic>
      <p:sp>
        <p:nvSpPr>
          <p:cNvPr id="8" name="Rectangle 7"/>
          <p:cNvSpPr/>
          <p:nvPr/>
        </p:nvSpPr>
        <p:spPr>
          <a:xfrm>
            <a:off x="3044062" y="1123587"/>
            <a:ext cx="6641910" cy="2062103"/>
          </a:xfrm>
          <a:prstGeom prst="rect">
            <a:avLst/>
          </a:prstGeom>
        </p:spPr>
        <p:txBody>
          <a:bodyPr wrap="square">
            <a:spAutoFit/>
          </a:bodyPr>
          <a:lstStyle/>
          <a:p>
            <a:r>
              <a:rPr lang="vi-VN" sz="3200" b="1" i="1">
                <a:latin typeface="Times New Roman" pitchFamily="18" charset="0"/>
                <a:cs typeface="Times New Roman" pitchFamily="18" charset="0"/>
              </a:rPr>
              <a:t>Hàng ngang 8: Câu văn “Ôi, gương mặt đáng yêu của nàng mới ngộ nghĩnh làm sao!” thể hiện thái độ gì của nhân vật “tôi”?</a:t>
            </a:r>
            <a:endParaRPr lang="en-US" sz="3200" b="1">
              <a:latin typeface="Times New Roman" pitchFamily="18" charset="0"/>
              <a:cs typeface="Times New Roman" pitchFamily="18" charset="0"/>
            </a:endParaRPr>
          </a:p>
        </p:txBody>
      </p:sp>
      <p:sp>
        <p:nvSpPr>
          <p:cNvPr id="9" name="Right Arrow 8">
            <a:hlinkClick r:id="rId7" action="ppaction://hlinksldjump"/>
          </p:cNvPr>
          <p:cNvSpPr/>
          <p:nvPr/>
        </p:nvSpPr>
        <p:spPr>
          <a:xfrm>
            <a:off x="1815151" y="4421874"/>
            <a:ext cx="2483893" cy="185609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a:latin typeface="Times New Roman" pitchFamily="18" charset="0"/>
                <a:cs typeface="Times New Roman" pitchFamily="18" charset="0"/>
              </a:rPr>
              <a:t>QUAY VỀ</a:t>
            </a:r>
          </a:p>
        </p:txBody>
      </p:sp>
    </p:spTree>
    <p:extLst>
      <p:ext uri="{BB962C8B-B14F-4D97-AF65-F5344CB8AC3E}">
        <p14:creationId xmlns:p14="http://schemas.microsoft.com/office/powerpoint/2010/main" val="23107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1996226"/>
            <a:ext cx="6896584" cy="3128188"/>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4406306" y="2639200"/>
            <a:ext cx="4217822" cy="995209"/>
          </a:xfrm>
          <a:prstGeom prst="rect">
            <a:avLst/>
          </a:prstGeom>
          <a:noFill/>
        </p:spPr>
        <p:txBody>
          <a:bodyPr wrap="none" rtlCol="0">
            <a:spAutoFit/>
          </a:bodyPr>
          <a:lstStyle/>
          <a:p>
            <a:pPr algn="ctr"/>
            <a:r>
              <a:rPr lang="en-US" sz="5867" b="1">
                <a:solidFill>
                  <a:srgbClr val="C00000"/>
                </a:solidFill>
                <a:latin typeface="Times New Roman" panose="02020603050405020304" pitchFamily="18" charset="0"/>
                <a:cs typeface="Times New Roman" panose="02020603050405020304" pitchFamily="18" charset="0"/>
              </a:rPr>
              <a:t>VẬN DỤNG</a:t>
            </a:r>
            <a:endParaRPr lang="en-US" sz="5867"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509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5E8050-F128-A544-90B0-3CE126B56924}"/>
              </a:ext>
            </a:extLst>
          </p:cNvPr>
          <p:cNvSpPr/>
          <p:nvPr/>
        </p:nvSpPr>
        <p:spPr>
          <a:xfrm>
            <a:off x="1489472" y="2175656"/>
            <a:ext cx="5498182" cy="2062103"/>
          </a:xfrm>
          <a:prstGeom prst="rect">
            <a:avLst/>
          </a:prstGeom>
        </p:spPr>
        <p:txBody>
          <a:bodyPr wrap="square">
            <a:spAutoFit/>
          </a:bodyPr>
          <a:lstStyle/>
          <a:p>
            <a:r>
              <a:rPr lang="en-US" sz="3200" b="1" i="1">
                <a:solidFill>
                  <a:srgbClr val="FF0000"/>
                </a:solidFill>
                <a:latin typeface="Times New Roman" pitchFamily="18" charset="0"/>
                <a:cs typeface="Times New Roman" pitchFamily="18" charset="0"/>
              </a:rPr>
              <a:t>Viết đoạn văn (khoảng 150 chữ) phân tích hình ảnh “hàng rào” trong truyện ngắn Một chuyện đùa nho nhỏ.</a:t>
            </a:r>
            <a:endParaRPr lang="en-US" sz="3200" b="1">
              <a:solidFill>
                <a:srgbClr val="FF0000"/>
              </a:solidFill>
              <a:latin typeface="Times New Roman" pitchFamily="18" charset="0"/>
              <a:cs typeface="Times New Roman" pitchFamily="18" charset="0"/>
            </a:endParaRPr>
          </a:p>
        </p:txBody>
      </p:sp>
      <p:pic>
        <p:nvPicPr>
          <p:cNvPr id="4" name="图片 30">
            <a:extLst>
              <a:ext uri="{FF2B5EF4-FFF2-40B4-BE49-F238E27FC236}">
                <a16:creationId xmlns:a16="http://schemas.microsoft.com/office/drawing/2014/main" id="{27990EFA-EBF1-41FE-B701-23F4CB1384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276" y="593276"/>
            <a:ext cx="1409205" cy="1280160"/>
          </a:xfrm>
          <a:prstGeom prst="rect">
            <a:avLst/>
          </a:prstGeom>
        </p:spPr>
      </p:pic>
    </p:spTree>
    <p:extLst>
      <p:ext uri="{BB962C8B-B14F-4D97-AF65-F5344CB8AC3E}">
        <p14:creationId xmlns:p14="http://schemas.microsoft.com/office/powerpoint/2010/main" val="3533877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1" name="图片 43">
            <a:extLst>
              <a:ext uri="{FF2B5EF4-FFF2-40B4-BE49-F238E27FC236}">
                <a16:creationId xmlns:a16="http://schemas.microsoft.com/office/drawing/2014/main" id="{25DE414A-BBBD-4579-B168-754A080834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8919" y="288777"/>
            <a:ext cx="1409205" cy="1280160"/>
          </a:xfrm>
          <a:prstGeom prst="rect">
            <a:avLst/>
          </a:prstGeom>
        </p:spPr>
      </p:pic>
      <p:sp>
        <p:nvSpPr>
          <p:cNvPr id="3" name="Rectangle 2"/>
          <p:cNvSpPr/>
          <p:nvPr/>
        </p:nvSpPr>
        <p:spPr>
          <a:xfrm>
            <a:off x="441278" y="179595"/>
            <a:ext cx="11340452" cy="6524863"/>
          </a:xfrm>
          <a:prstGeom prst="rect">
            <a:avLst/>
          </a:prstGeom>
        </p:spPr>
        <p:txBody>
          <a:bodyPr wrap="square">
            <a:spAutoFit/>
          </a:bodyPr>
          <a:lstStyle/>
          <a:p>
            <a:r>
              <a:rPr lang="en-US" sz="2200" b="1">
                <a:latin typeface="Times New Roman" pitchFamily="18" charset="0"/>
                <a:cs typeface="Times New Roman" pitchFamily="18" charset="0"/>
              </a:rPr>
              <a:t>Gợi</a:t>
            </a:r>
            <a:r>
              <a:rPr lang="vi-VN" sz="2200" b="1">
                <a:latin typeface="Times New Roman" pitchFamily="18" charset="0"/>
                <a:cs typeface="Times New Roman" pitchFamily="18" charset="0"/>
              </a:rPr>
              <a:t> ý</a:t>
            </a:r>
            <a:r>
              <a:rPr lang="en-US" sz="2200" b="1">
                <a:latin typeface="Times New Roman" pitchFamily="18" charset="0"/>
                <a:cs typeface="Times New Roman" pitchFamily="18" charset="0"/>
              </a:rPr>
              <a:t>:  </a:t>
            </a:r>
          </a:p>
          <a:p>
            <a:r>
              <a:rPr lang="vi-VN" sz="2200">
                <a:latin typeface="Times New Roman" pitchFamily="18" charset="0"/>
                <a:cs typeface="Times New Roman" pitchFamily="18" charset="0"/>
              </a:rPr>
              <a:t>      </a:t>
            </a:r>
            <a:r>
              <a:rPr lang="en-US" sz="2200">
                <a:latin typeface="Times New Roman" pitchFamily="18" charset="0"/>
                <a:cs typeface="Times New Roman" pitchFamily="18" charset="0"/>
              </a:rPr>
              <a:t>An-tôn Sê-khốp là một trong những nhà văn lớn nhất của văn học Nga, những tác phẩm truyện ngắn của ông là những “truyện không có chuyện” và truyện ngắn </a:t>
            </a:r>
            <a:r>
              <a:rPr lang="en-US" sz="2200" i="1">
                <a:latin typeface="Times New Roman" pitchFamily="18" charset="0"/>
                <a:cs typeface="Times New Roman" pitchFamily="18" charset="0"/>
              </a:rPr>
              <a:t>Một chuyện đùa nho nhỏ</a:t>
            </a:r>
            <a:r>
              <a:rPr lang="en-US" sz="2200">
                <a:latin typeface="Times New Roman" pitchFamily="18" charset="0"/>
                <a:cs typeface="Times New Roman" pitchFamily="18" charset="0"/>
              </a:rPr>
              <a:t> cũng vậy, là một câu chuyện kể về một trò đùa của tác giả với câu nói “Na-đi-a, anh yêu em!” như một cách để tác giả bày tỏ tình cảm của mình đến nàng Na-đi-a. Hình ảnh “hàng rào” trong câu chuyện là một mấu chốt quan trọng, là một hình ảnh biểu tượng ngăn cách tâm hồn hai nhân vật. Sau khi bày ra trò đùa nói câu “Na-đi-a, anh yêu em!” mỗi khi đi trượt tuyết, nhân vật “tôi” trước khi phải đi Pê-téc-bua đã đứng nhìn Na-đi-a qua khe hở của hàng rào cao có đinh nhọn, anh chàng đã bày ra trò đùa nho nhỏ ấy như một cách để anh bày tỏ tình cảm của mình đến nàng Na-đi-a, câu nói theo gió bay đến với nàng Na-đi-a thế nhưng chính nhân vật “tôi” cũng bị thiệt thòi bởi trò đùa đó. Hình ảnh “hàng rào” ngăn cách khu vườn nhà nhân vật “tôi” với sân nhà nơi Na-đi-a đang đứng nhìn trời với tâm trạng u sầu như một hình ảnh ẩn dụ về bức tường ngăn cách hai nhân vật. Hai con người, hai tâm hồn dù ở cùng một không gian địa lý nhưng lại không chạm được đến nhau, bị ngăn cách bởi một hàng rào mỏng manh. Cũng qua hàng rào ấy mà nhân vật “tôi” đã nhờ gió gửi đến nàng Na-đi-a câu nói “anh yêu em” như một câu nói chào tạm biệt nàng vậy. Người đọc có thể cảm nhận được khi nhân vật “tôi” đứng nhìn Na-đi-a qua hàng rào đã có một tâm trạng đau buồn, khiến ta thấy thương cảm cho số phận hai nhân vật ấy. Hình ảnh “hàng rào” tuy chỉ là một chi tiết nhỏ bé nhưng nó có ý nghĩa rất lớn trong câu chuyện như một mắt xích để người đọc thấy được sự chuyển biến tâm trạng của hai nhân vật sau trò đùa ấy.</a:t>
            </a:r>
          </a:p>
        </p:txBody>
      </p:sp>
    </p:spTree>
    <p:extLst>
      <p:ext uri="{BB962C8B-B14F-4D97-AF65-F5344CB8AC3E}">
        <p14:creationId xmlns:p14="http://schemas.microsoft.com/office/powerpoint/2010/main" val="12357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4" name="TextBox 33"/>
          <p:cNvSpPr txBox="1"/>
          <p:nvPr/>
        </p:nvSpPr>
        <p:spPr>
          <a:xfrm>
            <a:off x="3507361" y="2484764"/>
            <a:ext cx="5197257" cy="1569660"/>
          </a:xfrm>
          <a:prstGeom prst="rect">
            <a:avLst/>
          </a:prstGeom>
          <a:noFill/>
        </p:spPr>
        <p:txBody>
          <a:bodyPr wrap="none" rtlCol="0">
            <a:spAutoFit/>
          </a:bodyPr>
          <a:lstStyle/>
          <a:p>
            <a:pPr algn="l"/>
            <a:r>
              <a:rPr lang="en-US" altLang="zh-CN" sz="9600" spc="-200" dirty="0">
                <a:ln w="9525">
                  <a:noFill/>
                </a:ln>
                <a:solidFill>
                  <a:schemeClr val="accent3"/>
                </a:solidFill>
                <a:effectLst>
                  <a:outerShdw blurRad="50800" dist="38100" dir="5400000" algn="t" rotWithShape="0">
                    <a:schemeClr val="bg1">
                      <a:alpha val="69000"/>
                    </a:schemeClr>
                  </a:outerShdw>
                </a:effectLst>
                <a:latin typeface="VNI-Vivi" panose="020B7200000000000000" pitchFamily="34" charset="0"/>
                <a:ea typeface="方正卡通简体" pitchFamily="65" charset="-122"/>
              </a:rPr>
              <a:t>Thank you</a:t>
            </a:r>
            <a:endParaRPr lang="zh-CN" altLang="en-US" sz="9600" spc="-200" dirty="0">
              <a:ln w="9525">
                <a:noFill/>
              </a:ln>
              <a:solidFill>
                <a:schemeClr val="accent3"/>
              </a:solidFill>
              <a:effectLst>
                <a:outerShdw blurRad="50800" dist="38100" dir="5400000" algn="t" rotWithShape="0">
                  <a:schemeClr val="bg1">
                    <a:alpha val="69000"/>
                  </a:schemeClr>
                </a:outerShdw>
              </a:effectLst>
              <a:latin typeface="VNI-Vivi" panose="020B7200000000000000" pitchFamily="34" charset="0"/>
              <a:ea typeface="方正卡通简体" pitchFamily="65" charset="-122"/>
            </a:endParaRPr>
          </a:p>
        </p:txBody>
      </p:sp>
      <p:sp>
        <p:nvSpPr>
          <p:cNvPr id="2" name="圆角矩形 1"/>
          <p:cNvSpPr/>
          <p:nvPr/>
        </p:nvSpPr>
        <p:spPr>
          <a:xfrm>
            <a:off x="2811585" y="2276872"/>
            <a:ext cx="6786473" cy="201622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五角星 18"/>
          <p:cNvSpPr/>
          <p:nvPr/>
        </p:nvSpPr>
        <p:spPr>
          <a:xfrm rot="19903756">
            <a:off x="1221323" y="3522706"/>
            <a:ext cx="1056364" cy="105636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五角星 22"/>
          <p:cNvSpPr/>
          <p:nvPr/>
        </p:nvSpPr>
        <p:spPr>
          <a:xfrm rot="21380687">
            <a:off x="1626749" y="5303210"/>
            <a:ext cx="611191"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五角星 35"/>
          <p:cNvSpPr/>
          <p:nvPr/>
        </p:nvSpPr>
        <p:spPr>
          <a:xfrm rot="19938392">
            <a:off x="3519585" y="5220540"/>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五角星 36"/>
          <p:cNvSpPr/>
          <p:nvPr/>
        </p:nvSpPr>
        <p:spPr>
          <a:xfrm rot="19938392">
            <a:off x="2633829" y="4753272"/>
            <a:ext cx="486379"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五角星 37"/>
          <p:cNvSpPr/>
          <p:nvPr/>
        </p:nvSpPr>
        <p:spPr>
          <a:xfrm rot="19967404">
            <a:off x="9635518" y="4420957"/>
            <a:ext cx="611191"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五角星 38"/>
          <p:cNvSpPr/>
          <p:nvPr/>
        </p:nvSpPr>
        <p:spPr>
          <a:xfrm>
            <a:off x="8457663" y="4938074"/>
            <a:ext cx="337916" cy="337916"/>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五角星 39"/>
          <p:cNvSpPr/>
          <p:nvPr/>
        </p:nvSpPr>
        <p:spPr>
          <a:xfrm>
            <a:off x="10830306" y="4934179"/>
            <a:ext cx="248460" cy="248460"/>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五角星 40"/>
          <p:cNvSpPr/>
          <p:nvPr/>
        </p:nvSpPr>
        <p:spPr>
          <a:xfrm>
            <a:off x="11514898" y="5258636"/>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五角星 41"/>
          <p:cNvSpPr/>
          <p:nvPr/>
        </p:nvSpPr>
        <p:spPr>
          <a:xfrm rot="19922997">
            <a:off x="11089270" y="4424706"/>
            <a:ext cx="191732"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2182" y="2533853"/>
            <a:ext cx="1113169" cy="118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5358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par>
                                    <p:cTn id="15" presetID="23" presetClass="entr" presetSubtype="36" fill="hold" grpId="0" nodeType="with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p:cTn id="17" dur="750" fill="hold"/>
                                            <p:tgtEl>
                                              <p:spTgt spid="34"/>
                                            </p:tgtEl>
                                            <p:attrNameLst>
                                              <p:attrName>ppt_w</p:attrName>
                                            </p:attrNameLst>
                                          </p:cBhvr>
                                          <p:tavLst>
                                            <p:tav tm="0">
                                              <p:val>
                                                <p:strVal val="(6*min(max(#ppt_w*#ppt_h,.3),1)-7.4)/-.7*#ppt_w"/>
                                              </p:val>
                                            </p:tav>
                                            <p:tav tm="100000">
                                              <p:val>
                                                <p:strVal val="#ppt_w"/>
                                              </p:val>
                                            </p:tav>
                                          </p:tavLst>
                                        </p:anim>
                                        <p:anim calcmode="lin" valueType="num">
                                          <p:cBhvr>
                                            <p:cTn id="18" dur="750" fill="hold"/>
                                            <p:tgtEl>
                                              <p:spTgt spid="34"/>
                                            </p:tgtEl>
                                            <p:attrNameLst>
                                              <p:attrName>ppt_h</p:attrName>
                                            </p:attrNameLst>
                                          </p:cBhvr>
                                          <p:tavLst>
                                            <p:tav tm="0">
                                              <p:val>
                                                <p:strVal val="(6*min(max(#ppt_w*#ppt_h,.3),1)-7.4)/-.7*#ppt_h"/>
                                              </p:val>
                                            </p:tav>
                                            <p:tav tm="100000">
                                              <p:val>
                                                <p:strVal val="#ppt_h"/>
                                              </p:val>
                                            </p:tav>
                                          </p:tavLst>
                                        </p:anim>
                                        <p:anim calcmode="lin" valueType="num">
                                          <p:cBhvr>
                                            <p:cTn id="19" dur="750" fill="hold"/>
                                            <p:tgtEl>
                                              <p:spTgt spid="34"/>
                                            </p:tgtEl>
                                            <p:attrNameLst>
                                              <p:attrName>ppt_x</p:attrName>
                                            </p:attrNameLst>
                                          </p:cBhvr>
                                          <p:tavLst>
                                            <p:tav tm="0">
                                              <p:val>
                                                <p:fltVal val="0.5"/>
                                              </p:val>
                                            </p:tav>
                                            <p:tav tm="100000">
                                              <p:val>
                                                <p:strVal val="#ppt_x"/>
                                              </p:val>
                                            </p:tav>
                                          </p:tavLst>
                                        </p:anim>
                                        <p:anim calcmode="lin" valueType="num">
                                          <p:cBhvr>
                                            <p:cTn id="20" dur="75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000"/>
                                </p:stCondLst>
                                <p:childTnLst>
                                  <p:par>
                                    <p:cTn id="22" presetID="2" presetClass="entr" presetSubtype="1" fill="hold" grpId="0" nodeType="afterEffect" p14:presetBounceEnd="50000">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14:bounceEnd="50000">
                                          <p:cBhvr additive="base">
                                            <p:cTn id="24"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19"/>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50000">
                                      <p:stCondLst>
                                        <p:cond delay="250"/>
                                      </p:stCondLst>
                                      <p:childTnLst>
                                        <p:set>
                                          <p:cBhvr>
                                            <p:cTn id="27" dur="1" fill="hold">
                                              <p:stCondLst>
                                                <p:cond delay="0"/>
                                              </p:stCondLst>
                                            </p:cTn>
                                            <p:tgtEl>
                                              <p:spTgt spid="23"/>
                                            </p:tgtEl>
                                            <p:attrNameLst>
                                              <p:attrName>style.visibility</p:attrName>
                                            </p:attrNameLst>
                                          </p:cBhvr>
                                          <p:to>
                                            <p:strVal val="visible"/>
                                          </p:to>
                                        </p:set>
                                        <p:anim calcmode="lin" valueType="num" p14:bounceEnd="50000">
                                          <p:cBhvr additive="base">
                                            <p:cTn id="28"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50000">
                                      <p:stCondLst>
                                        <p:cond delay="500"/>
                                      </p:stCondLst>
                                      <p:childTnLst>
                                        <p:set>
                                          <p:cBhvr>
                                            <p:cTn id="31" dur="1" fill="hold">
                                              <p:stCondLst>
                                                <p:cond delay="0"/>
                                              </p:stCondLst>
                                            </p:cTn>
                                            <p:tgtEl>
                                              <p:spTgt spid="36"/>
                                            </p:tgtEl>
                                            <p:attrNameLst>
                                              <p:attrName>style.visibility</p:attrName>
                                            </p:attrNameLst>
                                          </p:cBhvr>
                                          <p:to>
                                            <p:strVal val="visible"/>
                                          </p:to>
                                        </p:set>
                                        <p:anim calcmode="lin" valueType="num" p14:bounceEnd="50000">
                                          <p:cBhvr additive="base">
                                            <p:cTn id="32"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36"/>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50000">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14:bounceEnd="50000">
                                          <p:cBhvr additive="base">
                                            <p:cTn id="36"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7" dur="750" fill="hold"/>
                                            <p:tgtEl>
                                              <p:spTgt spid="37"/>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50000">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14:bounceEnd="50000">
                                          <p:cBhvr additive="base">
                                            <p:cTn id="40"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38"/>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50000">
                                      <p:stCondLst>
                                        <p:cond delay="250"/>
                                      </p:stCondLst>
                                      <p:childTnLst>
                                        <p:set>
                                          <p:cBhvr>
                                            <p:cTn id="43" dur="1" fill="hold">
                                              <p:stCondLst>
                                                <p:cond delay="0"/>
                                              </p:stCondLst>
                                            </p:cTn>
                                            <p:tgtEl>
                                              <p:spTgt spid="39"/>
                                            </p:tgtEl>
                                            <p:attrNameLst>
                                              <p:attrName>style.visibility</p:attrName>
                                            </p:attrNameLst>
                                          </p:cBhvr>
                                          <p:to>
                                            <p:strVal val="visible"/>
                                          </p:to>
                                        </p:set>
                                        <p:anim calcmode="lin" valueType="num" p14:bounceEnd="50000">
                                          <p:cBhvr additive="base">
                                            <p:cTn id="44"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45" dur="750" fill="hold"/>
                                            <p:tgtEl>
                                              <p:spTgt spid="39"/>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50000">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14:bounceEnd="50000">
                                          <p:cBhvr additive="base">
                                            <p:cTn id="48"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40"/>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14:presetBounceEnd="50000">
                                      <p:stCondLst>
                                        <p:cond delay="250"/>
                                      </p:stCondLst>
                                      <p:childTnLst>
                                        <p:set>
                                          <p:cBhvr>
                                            <p:cTn id="51" dur="1" fill="hold">
                                              <p:stCondLst>
                                                <p:cond delay="0"/>
                                              </p:stCondLst>
                                            </p:cTn>
                                            <p:tgtEl>
                                              <p:spTgt spid="41"/>
                                            </p:tgtEl>
                                            <p:attrNameLst>
                                              <p:attrName>style.visibility</p:attrName>
                                            </p:attrNameLst>
                                          </p:cBhvr>
                                          <p:to>
                                            <p:strVal val="visible"/>
                                          </p:to>
                                        </p:set>
                                        <p:anim calcmode="lin" valueType="num" p14:bounceEnd="50000">
                                          <p:cBhvr additive="base">
                                            <p:cTn id="52"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53" dur="750" fill="hold"/>
                                            <p:tgtEl>
                                              <p:spTgt spid="41"/>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14:presetBounceEnd="50000">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14:bounceEnd="50000">
                                          <p:cBhvr additive="base">
                                            <p:cTn id="56"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3000"/>
                                </p:stCondLst>
                                <p:childTnLst>
                                  <p:par>
                                    <p:cTn id="59" presetID="2" presetClass="entr" presetSubtype="2"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1+#ppt_w/2"/>
                                              </p:val>
                                            </p:tav>
                                            <p:tav tm="100000">
                                              <p:val>
                                                <p:strVal val="#ppt_x"/>
                                              </p:val>
                                            </p:tav>
                                          </p:tavLst>
                                        </p:anim>
                                        <p:anim calcmode="lin" valueType="num">
                                          <p:cBhvr additive="base">
                                            <p:cTn id="62" dur="500" fill="hold"/>
                                            <p:tgtEl>
                                              <p:spTgt spid="43"/>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43"/>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19"/>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7"/>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38"/>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0"/>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36"/>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par>
                                    <p:cTn id="15" presetID="23" presetClass="entr" presetSubtype="36" fill="hold" grpId="0" nodeType="with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p:cTn id="17" dur="750" fill="hold"/>
                                            <p:tgtEl>
                                              <p:spTgt spid="34"/>
                                            </p:tgtEl>
                                            <p:attrNameLst>
                                              <p:attrName>ppt_w</p:attrName>
                                            </p:attrNameLst>
                                          </p:cBhvr>
                                          <p:tavLst>
                                            <p:tav tm="0">
                                              <p:val>
                                                <p:strVal val="(6*min(max(#ppt_w*#ppt_h,.3),1)-7.4)/-.7*#ppt_w"/>
                                              </p:val>
                                            </p:tav>
                                            <p:tav tm="100000">
                                              <p:val>
                                                <p:strVal val="#ppt_w"/>
                                              </p:val>
                                            </p:tav>
                                          </p:tavLst>
                                        </p:anim>
                                        <p:anim calcmode="lin" valueType="num">
                                          <p:cBhvr>
                                            <p:cTn id="18" dur="750" fill="hold"/>
                                            <p:tgtEl>
                                              <p:spTgt spid="34"/>
                                            </p:tgtEl>
                                            <p:attrNameLst>
                                              <p:attrName>ppt_h</p:attrName>
                                            </p:attrNameLst>
                                          </p:cBhvr>
                                          <p:tavLst>
                                            <p:tav tm="0">
                                              <p:val>
                                                <p:strVal val="(6*min(max(#ppt_w*#ppt_h,.3),1)-7.4)/-.7*#ppt_h"/>
                                              </p:val>
                                            </p:tav>
                                            <p:tav tm="100000">
                                              <p:val>
                                                <p:strVal val="#ppt_h"/>
                                              </p:val>
                                            </p:tav>
                                          </p:tavLst>
                                        </p:anim>
                                        <p:anim calcmode="lin" valueType="num">
                                          <p:cBhvr>
                                            <p:cTn id="19" dur="750" fill="hold"/>
                                            <p:tgtEl>
                                              <p:spTgt spid="34"/>
                                            </p:tgtEl>
                                            <p:attrNameLst>
                                              <p:attrName>ppt_x</p:attrName>
                                            </p:attrNameLst>
                                          </p:cBhvr>
                                          <p:tavLst>
                                            <p:tav tm="0">
                                              <p:val>
                                                <p:fltVal val="0.5"/>
                                              </p:val>
                                            </p:tav>
                                            <p:tav tm="100000">
                                              <p:val>
                                                <p:strVal val="#ppt_x"/>
                                              </p:val>
                                            </p:tav>
                                          </p:tavLst>
                                        </p:anim>
                                        <p:anim calcmode="lin" valueType="num">
                                          <p:cBhvr>
                                            <p:cTn id="20" dur="75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50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750" fill="hold"/>
                                            <p:tgtEl>
                                              <p:spTgt spid="37"/>
                                            </p:tgtEl>
                                            <p:attrNameLst>
                                              <p:attrName>ppt_x</p:attrName>
                                            </p:attrNameLst>
                                          </p:cBhvr>
                                          <p:tavLst>
                                            <p:tav tm="0">
                                              <p:val>
                                                <p:strVal val="#ppt_x"/>
                                              </p:val>
                                            </p:tav>
                                            <p:tav tm="100000">
                                              <p:val>
                                                <p:strVal val="#ppt_x"/>
                                              </p:val>
                                            </p:tav>
                                          </p:tavLst>
                                        </p:anim>
                                        <p:anim calcmode="lin" valueType="num">
                                          <p:cBhvr additive="base">
                                            <p:cTn id="37" dur="750" fill="hold"/>
                                            <p:tgtEl>
                                              <p:spTgt spid="37"/>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ppt_x"/>
                                              </p:val>
                                            </p:tav>
                                            <p:tav tm="100000">
                                              <p:val>
                                                <p:strVal val="#ppt_x"/>
                                              </p:val>
                                            </p:tav>
                                          </p:tavLst>
                                        </p:anim>
                                        <p:anim calcmode="lin" valueType="num">
                                          <p:cBhvr additive="base">
                                            <p:cTn id="41" dur="500" fill="hold"/>
                                            <p:tgtEl>
                                              <p:spTgt spid="38"/>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5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750" fill="hold"/>
                                            <p:tgtEl>
                                              <p:spTgt spid="39"/>
                                            </p:tgtEl>
                                            <p:attrNameLst>
                                              <p:attrName>ppt_x</p:attrName>
                                            </p:attrNameLst>
                                          </p:cBhvr>
                                          <p:tavLst>
                                            <p:tav tm="0">
                                              <p:val>
                                                <p:strVal val="#ppt_x"/>
                                              </p:val>
                                            </p:tav>
                                            <p:tav tm="100000">
                                              <p:val>
                                                <p:strVal val="#ppt_x"/>
                                              </p:val>
                                            </p:tav>
                                          </p:tavLst>
                                        </p:anim>
                                        <p:anim calcmode="lin" valueType="num">
                                          <p:cBhvr additive="base">
                                            <p:cTn id="45" dur="750" fill="hold"/>
                                            <p:tgtEl>
                                              <p:spTgt spid="39"/>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ppt_x"/>
                                              </p:val>
                                            </p:tav>
                                            <p:tav tm="100000">
                                              <p:val>
                                                <p:strVal val="#ppt_x"/>
                                              </p:val>
                                            </p:tav>
                                          </p:tavLst>
                                        </p:anim>
                                        <p:anim calcmode="lin" valueType="num">
                                          <p:cBhvr additive="base">
                                            <p:cTn id="49" dur="500" fill="hold"/>
                                            <p:tgtEl>
                                              <p:spTgt spid="40"/>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25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750" fill="hold"/>
                                            <p:tgtEl>
                                              <p:spTgt spid="41"/>
                                            </p:tgtEl>
                                            <p:attrNameLst>
                                              <p:attrName>ppt_x</p:attrName>
                                            </p:attrNameLst>
                                          </p:cBhvr>
                                          <p:tavLst>
                                            <p:tav tm="0">
                                              <p:val>
                                                <p:strVal val="#ppt_x"/>
                                              </p:val>
                                            </p:tav>
                                            <p:tav tm="100000">
                                              <p:val>
                                                <p:strVal val="#ppt_x"/>
                                              </p:val>
                                            </p:tav>
                                          </p:tavLst>
                                        </p:anim>
                                        <p:anim calcmode="lin" valueType="num">
                                          <p:cBhvr additive="base">
                                            <p:cTn id="53" dur="750" fill="hold"/>
                                            <p:tgtEl>
                                              <p:spTgt spid="41"/>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3000"/>
                                </p:stCondLst>
                                <p:childTnLst>
                                  <p:par>
                                    <p:cTn id="59" presetID="2" presetClass="entr" presetSubtype="2"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1+#ppt_w/2"/>
                                              </p:val>
                                            </p:tav>
                                            <p:tav tm="100000">
                                              <p:val>
                                                <p:strVal val="#ppt_x"/>
                                              </p:val>
                                            </p:tav>
                                          </p:tavLst>
                                        </p:anim>
                                        <p:anim calcmode="lin" valueType="num">
                                          <p:cBhvr additive="base">
                                            <p:cTn id="62" dur="500" fill="hold"/>
                                            <p:tgtEl>
                                              <p:spTgt spid="43"/>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43"/>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19"/>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7"/>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38"/>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0"/>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36"/>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5850" y="1583479"/>
            <a:ext cx="7525265" cy="995209"/>
          </a:xfrm>
          <a:prstGeom prst="rect">
            <a:avLst/>
          </a:prstGeom>
          <a:noFill/>
        </p:spPr>
        <p:txBody>
          <a:bodyPr wrap="square" rtlCol="0">
            <a:spAutoFit/>
          </a:bodyPr>
          <a:lstStyle/>
          <a:p>
            <a:endParaRPr lang="en-US" sz="5867" b="1" dirty="0">
              <a:solidFill>
                <a:srgbClr val="C00000"/>
              </a:solidFill>
              <a:latin typeface="Bahnschrift Light" panose="020B0502040204020203" pitchFamily="34" charset="0"/>
            </a:endParaRPr>
          </a:p>
        </p:txBody>
      </p:sp>
      <p:pic>
        <p:nvPicPr>
          <p:cNvPr id="8" name="图片 28">
            <a:extLst>
              <a:ext uri="{FF2B5EF4-FFF2-40B4-BE49-F238E27FC236}">
                <a16:creationId xmlns:a16="http://schemas.microsoft.com/office/drawing/2014/main" id="{CA646AA4-CF01-4C3C-9A96-298CAF30FC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706" y="4073545"/>
            <a:ext cx="12594294" cy="2906376"/>
          </a:xfrm>
          <a:prstGeom prst="rect">
            <a:avLst/>
          </a:prstGeom>
        </p:spPr>
      </p:pic>
      <p:pic>
        <p:nvPicPr>
          <p:cNvPr id="9" name="图片 3">
            <a:extLst>
              <a:ext uri="{FF2B5EF4-FFF2-40B4-BE49-F238E27FC236}">
                <a16:creationId xmlns:a16="http://schemas.microsoft.com/office/drawing/2014/main" id="{A6FCB47A-14CD-4011-B3AF-EF10B8E8C7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96" t="10595" r="7481" b="10516"/>
          <a:stretch/>
        </p:blipFill>
        <p:spPr>
          <a:xfrm>
            <a:off x="1332325" y="366583"/>
            <a:ext cx="8404799" cy="4712043"/>
          </a:xfrm>
          <a:prstGeom prst="rect">
            <a:avLst/>
          </a:prstGeom>
        </p:spPr>
      </p:pic>
      <p:pic>
        <p:nvPicPr>
          <p:cNvPr id="10" name="图片 30">
            <a:extLst>
              <a:ext uri="{FF2B5EF4-FFF2-40B4-BE49-F238E27FC236}">
                <a16:creationId xmlns:a16="http://schemas.microsoft.com/office/drawing/2014/main" id="{27990EFA-EBF1-41FE-B701-23F4CB1384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753" y="800923"/>
            <a:ext cx="1409205" cy="1280160"/>
          </a:xfrm>
          <a:prstGeom prst="rect">
            <a:avLst/>
          </a:prstGeom>
        </p:spPr>
      </p:pic>
      <p:sp>
        <p:nvSpPr>
          <p:cNvPr id="7" name="Rectangle 6"/>
          <p:cNvSpPr/>
          <p:nvPr/>
        </p:nvSpPr>
        <p:spPr>
          <a:xfrm>
            <a:off x="3200400" y="2217581"/>
            <a:ext cx="5988082" cy="2585323"/>
          </a:xfrm>
          <a:prstGeom prst="rect">
            <a:avLst/>
          </a:prstGeom>
        </p:spPr>
        <p:txBody>
          <a:bodyPr wrap="square">
            <a:spAutoFit/>
          </a:bodyPr>
          <a:lstStyle/>
          <a:p>
            <a:pPr algn="ctr"/>
            <a:r>
              <a:rPr lang="en-US" altLang="zh-CN" sz="5400" b="1">
                <a:latin typeface="Times New Roman" panose="02020603050405020304" pitchFamily="18" charset="0"/>
                <a:ea typeface="思源黑体 CN Light" panose="020B0300000000000000" charset="-122"/>
                <a:cs typeface="Times New Roman" panose="02020603050405020304" pitchFamily="18" charset="0"/>
                <a:sym typeface="+mn-ea"/>
              </a:rPr>
              <a:t>I. </a:t>
            </a:r>
          </a:p>
          <a:p>
            <a:pPr algn="ctr"/>
            <a:r>
              <a:rPr lang="en-US" altLang="zh-CN" sz="5400" b="1">
                <a:latin typeface="Times New Roman" panose="02020603050405020304" pitchFamily="18" charset="0"/>
                <a:ea typeface="思源黑体 CN Light" panose="020B0300000000000000" charset="-122"/>
                <a:cs typeface="Times New Roman" panose="02020603050405020304" pitchFamily="18" charset="0"/>
                <a:sym typeface="+mn-ea"/>
              </a:rPr>
              <a:t>Đọc văn bản và </a:t>
            </a:r>
          </a:p>
          <a:p>
            <a:pPr algn="ctr"/>
            <a:r>
              <a:rPr lang="en-US" altLang="zh-CN" sz="5400" b="1">
                <a:latin typeface="Times New Roman" panose="02020603050405020304" pitchFamily="18" charset="0"/>
                <a:ea typeface="思源黑体 CN Light" panose="020B0300000000000000" charset="-122"/>
                <a:cs typeface="Times New Roman" panose="02020603050405020304" pitchFamily="18" charset="0"/>
                <a:sym typeface="+mn-ea"/>
              </a:rPr>
              <a:t>tìm hiểu chung</a:t>
            </a:r>
            <a:endParaRPr lang="zh-CN" altLang="en-US" sz="5400" b="1">
              <a:latin typeface="Times New Roman" panose="02020603050405020304" pitchFamily="18" charset="0"/>
              <a:ea typeface="思源黑体 CN Light" panose="020B0300000000000000" charset="-122"/>
              <a:cs typeface="Times New Roman" panose="02020603050405020304" pitchFamily="18" charset="0"/>
              <a:sym typeface="+mn-ea"/>
            </a:endParaRPr>
          </a:p>
        </p:txBody>
      </p:sp>
      <p:pic>
        <p:nvPicPr>
          <p:cNvPr id="12"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4846" y="326149"/>
            <a:ext cx="4253894" cy="5884749"/>
          </a:xfrm>
          <a:prstGeom prst="rect">
            <a:avLst/>
          </a:prstGeom>
        </p:spPr>
      </p:pic>
    </p:spTree>
    <p:extLst>
      <p:ext uri="{BB962C8B-B14F-4D97-AF65-F5344CB8AC3E}">
        <p14:creationId xmlns:p14="http://schemas.microsoft.com/office/powerpoint/2010/main" val="275657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par>
                                <p:cTn id="16" presetID="2" presetClass="entr" presetSubtype="2" decel="10000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1+#ppt_w/2"/>
                                          </p:val>
                                        </p:tav>
                                        <p:tav tm="100000">
                                          <p:val>
                                            <p:strVal val="#ppt_x"/>
                                          </p:val>
                                        </p:tav>
                                      </p:tavLst>
                                    </p:anim>
                                    <p:anim calcmode="lin" valueType="num">
                                      <p:cBhvr additive="base">
                                        <p:cTn id="19" dur="1000" fill="hold"/>
                                        <p:tgtEl>
                                          <p:spTgt spid="12"/>
                                        </p:tgtEl>
                                        <p:attrNameLst>
                                          <p:attrName>ppt_y</p:attrName>
                                        </p:attrNameLst>
                                      </p:cBhvr>
                                      <p:tavLst>
                                        <p:tav tm="0">
                                          <p:val>
                                            <p:strVal val="#ppt_y"/>
                                          </p:val>
                                        </p:tav>
                                        <p:tav tm="100000">
                                          <p:val>
                                            <p:strVal val="#ppt_y"/>
                                          </p:val>
                                        </p:tav>
                                      </p:tavLst>
                                    </p:anim>
                                  </p:childTnLst>
                                </p:cTn>
                              </p:par>
                              <p:par>
                                <p:cTn id="20" presetID="63" presetClass="path" presetSubtype="0" fill="hold" nodeType="withEffect">
                                  <p:stCondLst>
                                    <p:cond delay="1000"/>
                                  </p:stCondLst>
                                  <p:childTnLst>
                                    <p:animMotion origin="layout" path="M -4.58333E-6 -4.44444E-6 L -0.0776 -4.44444E-6 " pathEditMode="relative" rAng="0" ptsTypes="AA">
                                      <p:cBhvr>
                                        <p:cTn id="21" dur="5000" fill="hold"/>
                                        <p:tgtEl>
                                          <p:spTgt spid="12"/>
                                        </p:tgtEl>
                                        <p:attrNameLst>
                                          <p:attrName>ppt_x</p:attrName>
                                          <p:attrName>ppt_y</p:attrName>
                                        </p:attrNameLst>
                                      </p:cBhvr>
                                      <p:rCtr x="-388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6">
            <a:extLst>
              <a:ext uri="{FF2B5EF4-FFF2-40B4-BE49-F238E27FC236}">
                <a16:creationId xmlns:a16="http://schemas.microsoft.com/office/drawing/2014/main" id="{40AB985D-8EE9-4A48-A88E-8B4278F0EC0D}"/>
              </a:ext>
            </a:extLst>
          </p:cNvPr>
          <p:cNvSpPr txBox="1"/>
          <p:nvPr/>
        </p:nvSpPr>
        <p:spPr>
          <a:xfrm>
            <a:off x="4230071" y="1182435"/>
            <a:ext cx="2960006"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4400" b="1">
                <a:solidFill>
                  <a:srgbClr val="718CFF"/>
                </a:solidFill>
                <a:latin typeface="Times New Roman" pitchFamily="18" charset="0"/>
                <a:cs typeface="Times New Roman" pitchFamily="18" charset="0"/>
                <a:sym typeface="+mn-lt"/>
              </a:rPr>
              <a:t>1. ĐỌC</a:t>
            </a:r>
            <a:endParaRPr kumimoji="1" lang="en-US" altLang="zh-CN" sz="4400" b="1" dirty="0">
              <a:solidFill>
                <a:srgbClr val="718CFF"/>
              </a:solidFill>
              <a:latin typeface="Times New Roman" pitchFamily="18" charset="0"/>
              <a:cs typeface="Times New Roman" pitchFamily="18" charset="0"/>
              <a:sym typeface="+mn-lt"/>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576" y="2673746"/>
            <a:ext cx="2333498" cy="3250636"/>
          </a:xfrm>
          <a:prstGeom prst="rect">
            <a:avLst/>
          </a:prstGeom>
          <a:ln>
            <a:noFill/>
          </a:ln>
          <a:effectLst>
            <a:softEdge rad="112500"/>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3898" y="2741707"/>
            <a:ext cx="2561710" cy="3114713"/>
          </a:xfrm>
          <a:prstGeom prst="rect">
            <a:avLst/>
          </a:prstGeom>
          <a:ln>
            <a:noFill/>
          </a:ln>
          <a:effectLst>
            <a:softEdge rad="112500"/>
          </a:effectLst>
        </p:spPr>
      </p:pic>
      <p:pic>
        <p:nvPicPr>
          <p:cNvPr id="10"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1" name="图片 43">
            <a:extLst>
              <a:ext uri="{FF2B5EF4-FFF2-40B4-BE49-F238E27FC236}">
                <a16:creationId xmlns:a16="http://schemas.microsoft.com/office/drawing/2014/main" id="{25DE414A-BBBD-4579-B168-754A080834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08919" y="288777"/>
            <a:ext cx="1409205" cy="1280160"/>
          </a:xfrm>
          <a:prstGeom prst="rect">
            <a:avLst/>
          </a:prstGeom>
        </p:spPr>
      </p:pic>
      <p:pic>
        <p:nvPicPr>
          <p:cNvPr id="9" name="图片 6">
            <a:extLst>
              <a:ext uri="{FF2B5EF4-FFF2-40B4-BE49-F238E27FC236}">
                <a16:creationId xmlns:a16="http://schemas.microsoft.com/office/drawing/2014/main" id="{5C09F252-F7DB-494D-A868-3AA96ACEFAB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686911" y="-64879"/>
            <a:ext cx="8071944" cy="2874548"/>
          </a:xfrm>
          <a:prstGeom prst="rect">
            <a:avLst/>
          </a:prstGeom>
        </p:spPr>
      </p:pic>
      <p:sp>
        <p:nvSpPr>
          <p:cNvPr id="2" name="TextBox 1"/>
          <p:cNvSpPr txBox="1"/>
          <p:nvPr/>
        </p:nvSpPr>
        <p:spPr>
          <a:xfrm>
            <a:off x="4530103" y="1182435"/>
            <a:ext cx="2492990" cy="1015663"/>
          </a:xfrm>
          <a:prstGeom prst="rect">
            <a:avLst/>
          </a:prstGeom>
          <a:noFill/>
        </p:spPr>
        <p:txBody>
          <a:bodyPr wrap="none" rtlCol="0">
            <a:spAutoFit/>
          </a:bodyPr>
          <a:lstStyle/>
          <a:p>
            <a:r>
              <a:rPr lang="en-US" sz="6000" b="1">
                <a:latin typeface="Times New Roman" pitchFamily="18" charset="0"/>
                <a:cs typeface="Times New Roman" pitchFamily="18" charset="0"/>
              </a:rPr>
              <a:t>1. Đọc:</a:t>
            </a:r>
          </a:p>
        </p:txBody>
      </p:sp>
    </p:spTree>
    <p:extLst>
      <p:ext uri="{BB962C8B-B14F-4D97-AF65-F5344CB8AC3E}">
        <p14:creationId xmlns:p14="http://schemas.microsoft.com/office/powerpoint/2010/main" val="57504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6">
            <a:extLst>
              <a:ext uri="{FF2B5EF4-FFF2-40B4-BE49-F238E27FC236}">
                <a16:creationId xmlns:a16="http://schemas.microsoft.com/office/drawing/2014/main" id="{40AB985D-8EE9-4A48-A88E-8B4278F0EC0D}"/>
              </a:ext>
            </a:extLst>
          </p:cNvPr>
          <p:cNvSpPr txBox="1"/>
          <p:nvPr/>
        </p:nvSpPr>
        <p:spPr>
          <a:xfrm>
            <a:off x="4230071" y="1182435"/>
            <a:ext cx="2960006"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4400" b="1">
                <a:solidFill>
                  <a:srgbClr val="718CFF"/>
                </a:solidFill>
                <a:latin typeface="Times New Roman" pitchFamily="18" charset="0"/>
                <a:cs typeface="Times New Roman" pitchFamily="18" charset="0"/>
                <a:sym typeface="+mn-lt"/>
              </a:rPr>
              <a:t>1. ĐỌC</a:t>
            </a:r>
            <a:endParaRPr kumimoji="1" lang="en-US" altLang="zh-CN" sz="4400" b="1" dirty="0">
              <a:solidFill>
                <a:srgbClr val="718CFF"/>
              </a:solidFill>
              <a:latin typeface="Times New Roman" pitchFamily="18" charset="0"/>
              <a:cs typeface="Times New Roman" pitchFamily="18" charset="0"/>
              <a:sym typeface="+mn-lt"/>
            </a:endParaRPr>
          </a:p>
        </p:txBody>
      </p:sp>
      <p:pic>
        <p:nvPicPr>
          <p:cNvPr id="10"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1" name="图片 43">
            <a:extLst>
              <a:ext uri="{FF2B5EF4-FFF2-40B4-BE49-F238E27FC236}">
                <a16:creationId xmlns:a16="http://schemas.microsoft.com/office/drawing/2014/main" id="{25DE414A-BBBD-4579-B168-754A080834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8919" y="288777"/>
            <a:ext cx="1409205" cy="1280160"/>
          </a:xfrm>
          <a:prstGeom prst="rect">
            <a:avLst/>
          </a:prstGeom>
        </p:spPr>
      </p:pic>
      <p:pic>
        <p:nvPicPr>
          <p:cNvPr id="9" name="图片 6">
            <a:extLst>
              <a:ext uri="{FF2B5EF4-FFF2-40B4-BE49-F238E27FC236}">
                <a16:creationId xmlns:a16="http://schemas.microsoft.com/office/drawing/2014/main" id="{5C09F252-F7DB-494D-A868-3AA96ACEFA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86911" y="-64879"/>
            <a:ext cx="8071944" cy="2874548"/>
          </a:xfrm>
          <a:prstGeom prst="rect">
            <a:avLst/>
          </a:prstGeom>
        </p:spPr>
      </p:pic>
      <p:sp>
        <p:nvSpPr>
          <p:cNvPr id="2" name="TextBox 1"/>
          <p:cNvSpPr txBox="1"/>
          <p:nvPr/>
        </p:nvSpPr>
        <p:spPr>
          <a:xfrm>
            <a:off x="2666341" y="1182456"/>
            <a:ext cx="6113084" cy="1015663"/>
          </a:xfrm>
          <a:prstGeom prst="rect">
            <a:avLst/>
          </a:prstGeom>
          <a:noFill/>
        </p:spPr>
        <p:txBody>
          <a:bodyPr wrap="none" rtlCol="0">
            <a:spAutoFit/>
          </a:bodyPr>
          <a:lstStyle/>
          <a:p>
            <a:r>
              <a:rPr lang="en-US" sz="6000" b="1">
                <a:latin typeface="Times New Roman" pitchFamily="18" charset="0"/>
                <a:cs typeface="Times New Roman" pitchFamily="18" charset="0"/>
              </a:rPr>
              <a:t>2. Tìm hiểu chung</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9421" y="2903546"/>
            <a:ext cx="6956270" cy="3000831"/>
          </a:xfrm>
          <a:prstGeom prst="rect">
            <a:avLst/>
          </a:prstGeom>
          <a:ln>
            <a:noFill/>
          </a:ln>
          <a:effectLst>
            <a:softEdge rad="112500"/>
          </a:effectLst>
        </p:spPr>
      </p:pic>
    </p:spTree>
    <p:extLst>
      <p:ext uri="{BB962C8B-B14F-4D97-AF65-F5344CB8AC3E}">
        <p14:creationId xmlns:p14="http://schemas.microsoft.com/office/powerpoint/2010/main" val="37105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7"/>
          <p:cNvSpPr/>
          <p:nvPr/>
        </p:nvSpPr>
        <p:spPr>
          <a:xfrm>
            <a:off x="4183757" y="1566869"/>
            <a:ext cx="744621" cy="788112"/>
          </a:xfrm>
          <a:prstGeom prst="sun">
            <a:avLst/>
          </a:prstGeom>
          <a:solidFill>
            <a:schemeClr val="accent1"/>
          </a:solidFill>
          <a:ln w="12700" cap="flat" cmpd="sng" algn="ctr">
            <a:noFill/>
            <a:prstDash val="solid"/>
            <a:miter lim="800000"/>
          </a:ln>
          <a:effectLst/>
        </p:spPr>
        <p:txBody>
          <a:bodyPr anchor="ctr"/>
          <a:lstStyle/>
          <a:p>
            <a:pPr algn="ctr"/>
            <a:endParaRPr sz="2400"/>
          </a:p>
        </p:txBody>
      </p:sp>
      <p:sp>
        <p:nvSpPr>
          <p:cNvPr id="3" name="Flowchart: Connector 17"/>
          <p:cNvSpPr/>
          <p:nvPr/>
        </p:nvSpPr>
        <p:spPr>
          <a:xfrm>
            <a:off x="4269053" y="3211240"/>
            <a:ext cx="795540" cy="891817"/>
          </a:xfrm>
          <a:prstGeom prst="sun">
            <a:avLst/>
          </a:prstGeom>
          <a:solidFill>
            <a:schemeClr val="accent1"/>
          </a:solidFill>
          <a:ln w="12700" cap="flat" cmpd="sng" algn="ctr">
            <a:noFill/>
            <a:prstDash val="solid"/>
            <a:miter lim="800000"/>
          </a:ln>
          <a:effectLst/>
        </p:spPr>
        <p:txBody>
          <a:bodyPr anchor="ctr"/>
          <a:lstStyle/>
          <a:p>
            <a:pPr algn="ctr"/>
            <a:endParaRPr sz="2400"/>
          </a:p>
        </p:txBody>
      </p:sp>
      <p:grpSp>
        <p:nvGrpSpPr>
          <p:cNvPr id="4" name="Group 5"/>
          <p:cNvGrpSpPr/>
          <p:nvPr/>
        </p:nvGrpSpPr>
        <p:grpSpPr>
          <a:xfrm>
            <a:off x="5936868" y="443662"/>
            <a:ext cx="3962573" cy="707887"/>
            <a:chOff x="2066367" y="1529264"/>
            <a:chExt cx="3962574" cy="707886"/>
          </a:xfrm>
        </p:grpSpPr>
        <p:sp>
          <p:nvSpPr>
            <p:cNvPr id="5" name="TextBox 6"/>
            <p:cNvSpPr txBox="1"/>
            <p:nvPr/>
          </p:nvSpPr>
          <p:spPr>
            <a:xfrm>
              <a:off x="3391704" y="1529264"/>
              <a:ext cx="655949" cy="707886"/>
            </a:xfrm>
            <a:prstGeom prst="rect">
              <a:avLst/>
            </a:prstGeom>
            <a:noFill/>
          </p:spPr>
          <p:txBody>
            <a:bodyPr wrap="none" anchor="ctr">
              <a:normAutofit fontScale="85000" lnSpcReduction="20000"/>
            </a:bodyPr>
            <a:lstStyle/>
            <a:p>
              <a:r>
                <a:rPr lang="en-US" altLang="zh-CN" sz="5333" b="1" dirty="0">
                  <a:solidFill>
                    <a:schemeClr val="accent2">
                      <a:lumMod val="50000"/>
                    </a:schemeClr>
                  </a:solidFill>
                  <a:latin typeface="Times New Roman" panose="02020603050405020304" pitchFamily="18" charset="0"/>
                  <a:cs typeface="Times New Roman" panose="02020603050405020304" pitchFamily="18" charset="0"/>
                </a:rPr>
                <a:t>a</a:t>
              </a:r>
              <a:r>
                <a:rPr lang="en-US" altLang="zh-CN" sz="5333" b="1">
                  <a:solidFill>
                    <a:schemeClr val="accent2">
                      <a:lumMod val="50000"/>
                    </a:schemeClr>
                  </a:solidFill>
                  <a:latin typeface="Times New Roman" panose="02020603050405020304" pitchFamily="18" charset="0"/>
                  <a:cs typeface="Times New Roman" panose="02020603050405020304" pitchFamily="18" charset="0"/>
                </a:rPr>
                <a:t>. </a:t>
              </a:r>
              <a:r>
                <a:rPr lang="en-US" altLang="zh-CN" sz="5333" b="1" dirty="0" err="1">
                  <a:solidFill>
                    <a:schemeClr val="accent2">
                      <a:lumMod val="50000"/>
                    </a:schemeClr>
                  </a:solidFill>
                  <a:latin typeface="Times New Roman" panose="02020603050405020304" pitchFamily="18" charset="0"/>
                  <a:cs typeface="Times New Roman" panose="02020603050405020304" pitchFamily="18" charset="0"/>
                </a:rPr>
                <a:t>Tác</a:t>
              </a:r>
              <a:r>
                <a:rPr lang="en-US" altLang="zh-CN" sz="5333"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zh-CN" sz="5333" b="1" dirty="0" err="1">
                  <a:solidFill>
                    <a:schemeClr val="accent2">
                      <a:lumMod val="50000"/>
                    </a:schemeClr>
                  </a:solidFill>
                  <a:latin typeface="Times New Roman" panose="02020603050405020304" pitchFamily="18" charset="0"/>
                  <a:cs typeface="Times New Roman" panose="02020603050405020304" pitchFamily="18" charset="0"/>
                </a:rPr>
                <a:t>giả</a:t>
              </a:r>
              <a:endParaRPr lang="en-US" altLang="zh-CN" sz="5333" b="1"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6" name="Group 7"/>
            <p:cNvGrpSpPr/>
            <p:nvPr/>
          </p:nvGrpSpPr>
          <p:grpSpPr>
            <a:xfrm>
              <a:off x="2066367" y="1529264"/>
              <a:ext cx="3962574" cy="563232"/>
              <a:chOff x="3943834" y="704409"/>
              <a:chExt cx="3962574" cy="563232"/>
            </a:xfrm>
          </p:grpSpPr>
          <p:sp>
            <p:nvSpPr>
              <p:cNvPr id="7" name="TextBox 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endParaRPr lang="zh-CN" altLang="en-US" sz="2133"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8" name="TextBox 9"/>
              <p:cNvSpPr txBox="1">
                <a:spLocks/>
              </p:cNvSpPr>
              <p:nvPr/>
            </p:nvSpPr>
            <p:spPr>
              <a:xfrm>
                <a:off x="3943834" y="947273"/>
                <a:ext cx="3962574" cy="320368"/>
              </a:xfrm>
              <a:prstGeom prst="rect">
                <a:avLst/>
              </a:prstGeom>
            </p:spPr>
            <p:txBody>
              <a:bodyPr vert="horz" wrap="square" lIns="480000" tIns="0" rIns="0" bIns="0" anchor="ctr" anchorCtr="0">
                <a:normAutofit/>
              </a:bodyPr>
              <a:lstStyle/>
              <a:p>
                <a:pPr>
                  <a:lnSpc>
                    <a:spcPct val="120000"/>
                  </a:lnSpc>
                </a:pPr>
                <a:endParaRPr lang="en-US" altLang="zh-CN" sz="1400" b="1" dirty="0">
                  <a:solidFill>
                    <a:schemeClr val="accent2">
                      <a:lumMod val="50000"/>
                    </a:schemeClr>
                  </a:solidFill>
                  <a:latin typeface="Times New Roman" panose="02020603050405020304" pitchFamily="18" charset="0"/>
                  <a:cs typeface="Times New Roman" panose="02020603050405020304" pitchFamily="18" charset="0"/>
                </a:endParaRPr>
              </a:p>
            </p:txBody>
          </p:sp>
        </p:grpSp>
      </p:grpSp>
      <p:sp>
        <p:nvSpPr>
          <p:cNvPr id="13" name="Rectangle 12"/>
          <p:cNvSpPr/>
          <p:nvPr/>
        </p:nvSpPr>
        <p:spPr>
          <a:xfrm>
            <a:off x="5103648" y="1432349"/>
            <a:ext cx="6721622" cy="120032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a:latin typeface="Times New Roman" pitchFamily="18" charset="0"/>
                <a:cs typeface="Times New Roman" pitchFamily="18" charset="0"/>
              </a:rPr>
              <a:t> An – tôn Sê – khốp (1860 – 1904) sinh ra và lớn lên trong một gia đình buôn bán nhỏ tại thị trấn Ta – gan – rốc, miền Nam nước Nga. </a:t>
            </a:r>
          </a:p>
        </p:txBody>
      </p:sp>
      <p:sp>
        <p:nvSpPr>
          <p:cNvPr id="14" name="Rectangle 13"/>
          <p:cNvSpPr/>
          <p:nvPr/>
        </p:nvSpPr>
        <p:spPr>
          <a:xfrm>
            <a:off x="5222384" y="2777302"/>
            <a:ext cx="6763669" cy="1938992"/>
          </a:xfrm>
          <a:prstGeom prst="rect">
            <a:avLst/>
          </a:prstGeom>
        </p:spPr>
        <p:txBody>
          <a:bodyPr wrap="square">
            <a:spAutoFit/>
          </a:bodyPr>
          <a:lstStyle/>
          <a:p>
            <a:r>
              <a:rPr lang="en-US" sz="2400">
                <a:latin typeface="Times New Roman" pitchFamily="18" charset="0"/>
                <a:cs typeface="Times New Roman" pitchFamily="18" charset="0"/>
              </a:rPr>
              <a:t>Năm 1879,  Ông bắt đầu sáng tác truyện ngắn và kịch ngay khi theo học ngành Y tại Trường Đại học Tổng hợp Mát – xcơ – va. Đến khoảng những năm 1890, Sê – khốp đã được thừa nhận là một trong những nhà văn lớn nhất của văn học Nga.</a:t>
            </a:r>
          </a:p>
        </p:txBody>
      </p:sp>
      <p:sp>
        <p:nvSpPr>
          <p:cNvPr id="15" name="Rectangle 14"/>
          <p:cNvSpPr/>
          <p:nvPr/>
        </p:nvSpPr>
        <p:spPr>
          <a:xfrm>
            <a:off x="5222385" y="4877840"/>
            <a:ext cx="6763668" cy="830997"/>
          </a:xfrm>
          <a:prstGeom prst="rect">
            <a:avLst/>
          </a:prstGeom>
        </p:spPr>
        <p:txBody>
          <a:bodyPr wrap="square">
            <a:spAutoFit/>
          </a:bodyPr>
          <a:lstStyle/>
          <a:p>
            <a:r>
              <a:rPr lang="en-US" sz="2400">
                <a:latin typeface="Times New Roman" pitchFamily="18" charset="0"/>
                <a:cs typeface="Times New Roman" pitchFamily="18" charset="0"/>
              </a:rPr>
              <a:t>Năm 1904 ông qua đời vì bệnh lao phổi ở một khu điều dưỡng tại nước Đức.</a:t>
            </a:r>
          </a:p>
        </p:txBody>
      </p:sp>
      <p:sp>
        <p:nvSpPr>
          <p:cNvPr id="16" name="Rectangle 15"/>
          <p:cNvSpPr/>
          <p:nvPr/>
        </p:nvSpPr>
        <p:spPr>
          <a:xfrm>
            <a:off x="1075039" y="5725467"/>
            <a:ext cx="10762734" cy="830997"/>
          </a:xfrm>
          <a:prstGeom prst="rect">
            <a:avLst/>
          </a:prstGeom>
        </p:spPr>
        <p:txBody>
          <a:bodyPr wrap="square">
            <a:spAutoFit/>
          </a:bodyPr>
          <a:lstStyle/>
          <a:p>
            <a:r>
              <a:rPr lang="en-US" sz="2400">
                <a:latin typeface="Times New Roman" pitchFamily="18" charset="0"/>
                <a:cs typeface="Times New Roman" pitchFamily="18" charset="0"/>
              </a:rPr>
              <a:t> Văn phong của ông hàm xúc, cô đọng. Phần lớn truyện ngắn của ông là những </a:t>
            </a:r>
            <a:r>
              <a:rPr lang="en-US" sz="2400" i="1">
                <a:latin typeface="Times New Roman" pitchFamily="18" charset="0"/>
                <a:cs typeface="Times New Roman" pitchFamily="18" charset="0"/>
              </a:rPr>
              <a:t>“truyện không có truyện” </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518984"/>
            <a:ext cx="3744097" cy="4890242"/>
          </a:xfrm>
          <a:prstGeom prst="rect">
            <a:avLst/>
          </a:prstGeom>
          <a:ln>
            <a:noFill/>
          </a:ln>
          <a:effectLst>
            <a:softEdge rad="112500"/>
          </a:effectLst>
        </p:spPr>
      </p:pic>
      <p:sp>
        <p:nvSpPr>
          <p:cNvPr id="18" name="Flowchart: Connector 17"/>
          <p:cNvSpPr/>
          <p:nvPr/>
        </p:nvSpPr>
        <p:spPr>
          <a:xfrm>
            <a:off x="4183758" y="4890415"/>
            <a:ext cx="744621" cy="788112"/>
          </a:xfrm>
          <a:prstGeom prst="sun">
            <a:avLst/>
          </a:prstGeom>
          <a:solidFill>
            <a:schemeClr val="accent1"/>
          </a:solidFill>
          <a:ln w="12700" cap="flat" cmpd="sng" algn="ctr">
            <a:noFill/>
            <a:prstDash val="solid"/>
            <a:miter lim="800000"/>
          </a:ln>
          <a:effectLst/>
        </p:spPr>
        <p:txBody>
          <a:bodyPr anchor="ctr"/>
          <a:lstStyle/>
          <a:p>
            <a:pPr algn="ctr"/>
            <a:endParaRPr sz="2400"/>
          </a:p>
        </p:txBody>
      </p:sp>
      <p:sp>
        <p:nvSpPr>
          <p:cNvPr id="19" name="Flowchart: Connector 17"/>
          <p:cNvSpPr/>
          <p:nvPr/>
        </p:nvSpPr>
        <p:spPr>
          <a:xfrm>
            <a:off x="239099" y="5714759"/>
            <a:ext cx="744621" cy="788112"/>
          </a:xfrm>
          <a:prstGeom prst="sun">
            <a:avLst/>
          </a:prstGeom>
          <a:solidFill>
            <a:schemeClr val="accent1"/>
          </a:solidFill>
          <a:ln w="12700" cap="flat" cmpd="sng" algn="ctr">
            <a:noFill/>
            <a:prstDash val="solid"/>
            <a:miter lim="800000"/>
          </a:ln>
          <a:effectLst/>
        </p:spPr>
        <p:txBody>
          <a:bodyPr anchor="ctr"/>
          <a:lstStyle/>
          <a:p>
            <a:pPr algn="ctr"/>
            <a:endParaRPr sz="2400"/>
          </a:p>
        </p:txBody>
      </p:sp>
      <p:pic>
        <p:nvPicPr>
          <p:cNvPr id="20" name="图片 19">
            <a:extLst>
              <a:ext uri="{FF2B5EF4-FFF2-40B4-BE49-F238E27FC236}">
                <a16:creationId xmlns:a16="http://schemas.microsoft.com/office/drawing/2014/main" id="{36FAD91E-1787-7E45-B536-AC7EDC7567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6867" y="24406"/>
            <a:ext cx="5055185" cy="1443247"/>
          </a:xfrm>
          <a:prstGeom prst="rect">
            <a:avLst/>
          </a:prstGeom>
        </p:spPr>
      </p:pic>
    </p:spTree>
    <p:extLst>
      <p:ext uri="{BB962C8B-B14F-4D97-AF65-F5344CB8AC3E}">
        <p14:creationId xmlns:p14="http://schemas.microsoft.com/office/powerpoint/2010/main" val="243431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p:bldP spid="14" grpId="0"/>
      <p:bldP spid="15" grpId="0"/>
      <p:bldP spid="16" grpId="0"/>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51656" y="487775"/>
            <a:ext cx="7870040" cy="584775"/>
          </a:xfrm>
          <a:prstGeom prst="rect">
            <a:avLst/>
          </a:prstGeom>
        </p:spPr>
        <p:txBody>
          <a:bodyPr wrap="none">
            <a:spAutoFit/>
          </a:bodyPr>
          <a:lstStyle/>
          <a:p>
            <a:r>
              <a:rPr lang="vi-VN" sz="3200" b="1">
                <a:solidFill>
                  <a:schemeClr val="accent2">
                    <a:lumMod val="50000"/>
                  </a:schemeClr>
                </a:solidFill>
                <a:latin typeface="+mj-lt"/>
              </a:rPr>
              <a:t>b. Tác phẩm </a:t>
            </a:r>
            <a:r>
              <a:rPr lang="en-US" sz="3200" b="1" i="1">
                <a:solidFill>
                  <a:schemeClr val="accent2">
                    <a:lumMod val="50000"/>
                  </a:schemeClr>
                </a:solidFill>
                <a:latin typeface="+mj-lt"/>
              </a:rPr>
              <a:t>“Một chuyện đùa nho nhỏ”:</a:t>
            </a:r>
            <a:endParaRPr lang="en-US" sz="3200" i="1">
              <a:solidFill>
                <a:schemeClr val="accent2">
                  <a:lumMod val="50000"/>
                </a:schemeClr>
              </a:solidFill>
              <a:latin typeface="+mj-lt"/>
            </a:endParaRPr>
          </a:p>
        </p:txBody>
      </p:sp>
      <p:sp>
        <p:nvSpPr>
          <p:cNvPr id="10" name="Rectangle 9"/>
          <p:cNvSpPr/>
          <p:nvPr/>
        </p:nvSpPr>
        <p:spPr>
          <a:xfrm>
            <a:off x="5633777" y="1769933"/>
            <a:ext cx="6096000" cy="4524315"/>
          </a:xfrm>
          <a:prstGeom prst="rect">
            <a:avLst/>
          </a:prstGeom>
        </p:spPr>
        <p:txBody>
          <a:bodyPr>
            <a:spAutoFit/>
          </a:bodyPr>
          <a:lstStyle/>
          <a:p>
            <a:r>
              <a:rPr lang="vi-VN" sz="3200">
                <a:latin typeface="+mj-lt"/>
              </a:rPr>
              <a:t> </a:t>
            </a:r>
            <a:r>
              <a:rPr lang="en-US" sz="3200" b="1">
                <a:latin typeface="Times New Roman" pitchFamily="18" charset="0"/>
                <a:cs typeface="Times New Roman" pitchFamily="18" charset="0"/>
              </a:rPr>
              <a:t>Thể loại:</a:t>
            </a:r>
            <a:r>
              <a:rPr lang="en-US" sz="3200">
                <a:latin typeface="Times New Roman" pitchFamily="18" charset="0"/>
                <a:cs typeface="Times New Roman" pitchFamily="18" charset="0"/>
              </a:rPr>
              <a:t> Truyện ngắn </a:t>
            </a:r>
          </a:p>
          <a:p>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 </a:t>
            </a:r>
            <a:r>
              <a:rPr lang="en-US" sz="3200" b="1">
                <a:latin typeface="Times New Roman" pitchFamily="18" charset="0"/>
                <a:cs typeface="Times New Roman" pitchFamily="18" charset="0"/>
              </a:rPr>
              <a:t>Xuất xứ</a:t>
            </a:r>
            <a:r>
              <a:rPr lang="vi-VN" sz="3200" b="1">
                <a:latin typeface="Times New Roman" pitchFamily="18" charset="0"/>
                <a:cs typeface="Times New Roman" pitchFamily="18" charset="0"/>
              </a:rPr>
              <a:t>: </a:t>
            </a:r>
            <a:r>
              <a:rPr lang="en-US" sz="3200">
                <a:latin typeface="Times New Roman" pitchFamily="18" charset="0"/>
                <a:cs typeface="Times New Roman" pitchFamily="18" charset="0"/>
              </a:rPr>
              <a:t>Truyện ngắn Một truyện đùa nhỏ của Sê – khốp in lần đầu trên tạp chí Dế Mèn của Nga, số 10, ra ngày 12/3/1886. Năm 1899, Sê – khốp chỉnh li, bổ sung câu chữ, thay đổi phần kết truyện để đưa vào tuyển tập Truyện ngắn Sê – khốp. </a:t>
            </a:r>
          </a:p>
        </p:txBody>
      </p:sp>
      <p:pic>
        <p:nvPicPr>
          <p:cNvPr id="4" name="图片 19">
            <a:extLst>
              <a:ext uri="{FF2B5EF4-FFF2-40B4-BE49-F238E27FC236}">
                <a16:creationId xmlns:a16="http://schemas.microsoft.com/office/drawing/2014/main" id="{36FAD91E-1787-7E45-B536-AC7EDC7567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440" y="58538"/>
            <a:ext cx="9524012" cy="1443247"/>
          </a:xfrm>
          <a:prstGeom prst="rect">
            <a:avLst/>
          </a:prstGeom>
        </p:spPr>
      </p:pic>
      <p:sp>
        <p:nvSpPr>
          <p:cNvPr id="5" name="Flowchart: Connector 17"/>
          <p:cNvSpPr/>
          <p:nvPr/>
        </p:nvSpPr>
        <p:spPr>
          <a:xfrm>
            <a:off x="4874844" y="1580241"/>
            <a:ext cx="744621" cy="788112"/>
          </a:xfrm>
          <a:prstGeom prst="sun">
            <a:avLst/>
          </a:prstGeom>
          <a:solidFill>
            <a:schemeClr val="accent1"/>
          </a:solidFill>
          <a:ln w="12700" cap="flat" cmpd="sng" algn="ctr">
            <a:noFill/>
            <a:prstDash val="solid"/>
            <a:miter lim="800000"/>
          </a:ln>
          <a:effectLst/>
        </p:spPr>
        <p:txBody>
          <a:bodyPr anchor="ctr"/>
          <a:lstStyle/>
          <a:p>
            <a:pPr algn="ctr"/>
            <a:endParaRPr sz="2400"/>
          </a:p>
        </p:txBody>
      </p:sp>
      <p:sp>
        <p:nvSpPr>
          <p:cNvPr id="6" name="Flowchart: Connector 17"/>
          <p:cNvSpPr/>
          <p:nvPr/>
        </p:nvSpPr>
        <p:spPr>
          <a:xfrm>
            <a:off x="4889156" y="2629610"/>
            <a:ext cx="744621" cy="788112"/>
          </a:xfrm>
          <a:prstGeom prst="sun">
            <a:avLst/>
          </a:prstGeom>
          <a:solidFill>
            <a:schemeClr val="accent1"/>
          </a:solidFill>
          <a:ln w="12700" cap="flat" cmpd="sng" algn="ctr">
            <a:noFill/>
            <a:prstDash val="solid"/>
            <a:miter lim="800000"/>
          </a:ln>
          <a:effectLst/>
        </p:spPr>
        <p:txBody>
          <a:bodyPr anchor="ctr"/>
          <a:lstStyle/>
          <a:p>
            <a:pPr algn="ctr"/>
            <a:endParaRPr sz="240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36" y="1674421"/>
            <a:ext cx="3859481" cy="4619827"/>
          </a:xfrm>
          <a:prstGeom prst="rect">
            <a:avLst/>
          </a:prstGeom>
        </p:spPr>
      </p:pic>
    </p:spTree>
    <p:extLst>
      <p:ext uri="{BB962C8B-B14F-4D97-AF65-F5344CB8AC3E}">
        <p14:creationId xmlns:p14="http://schemas.microsoft.com/office/powerpoint/2010/main" val="217866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additive="base">
                                        <p:cTn id="1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 calcmode="lin" valueType="num">
                                      <p:cBhvr additive="base">
                                        <p:cTn id="2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3100</Words>
  <Application>Microsoft Office PowerPoint</Application>
  <PresentationFormat>Widescreen</PresentationFormat>
  <Paragraphs>322</Paragraphs>
  <Slides>46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Bahnschrift Light</vt:lpstr>
      <vt:lpstr>Calibri</vt:lpstr>
      <vt:lpstr>Calibri Light</vt:lpstr>
      <vt:lpstr>Segoe UI</vt:lpstr>
      <vt:lpstr>Tahoma</vt:lpstr>
      <vt:lpstr>Times New Roman</vt:lpstr>
      <vt:lpstr>VNI-Vivi</vt:lpstr>
      <vt:lpstr>汉仪小麦体简</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69</cp:revision>
  <dcterms:created xsi:type="dcterms:W3CDTF">2022-06-29T10:06:05Z</dcterms:created>
  <dcterms:modified xsi:type="dcterms:W3CDTF">2025-03-11T08:00:25Z</dcterms:modified>
</cp:coreProperties>
</file>